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notesSlides/notesSlide7.xml" ContentType="application/vnd.openxmlformats-officedocument.presentationml.notesSlide+xml"/>
  <Override PartName="/ppt/tags/tag10.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13.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14.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15.xml" ContentType="application/vnd.openxmlformats-officedocument.presentationml.tags+xml"/>
  <Override PartName="/ppt/notesSlides/notesSlide24.xml" ContentType="application/vnd.openxmlformats-officedocument.presentationml.notesSlide+xml"/>
  <Override PartName="/ppt/tags/tag16.xml" ContentType="application/vnd.openxmlformats-officedocument.presentationml.tags+xml"/>
  <Override PartName="/ppt/notesSlides/notesSlide25.xml" ContentType="application/vnd.openxmlformats-officedocument.presentationml.notesSlide+xml"/>
  <Override PartName="/ppt/tags/tag17.xml" ContentType="application/vnd.openxmlformats-officedocument.presentationml.tags+xml"/>
  <Override PartName="/ppt/notesSlides/notesSlide26.xml" ContentType="application/vnd.openxmlformats-officedocument.presentationml.notesSlide+xml"/>
  <Override PartName="/ppt/tags/tag18.xml" ContentType="application/vnd.openxmlformats-officedocument.presentationml.tags+xml"/>
  <Override PartName="/ppt/notesSlides/notesSlide27.xml" ContentType="application/vnd.openxmlformats-officedocument.presentationml.notesSlide+xml"/>
  <Override PartName="/ppt/tags/tag19.xml" ContentType="application/vnd.openxmlformats-officedocument.presentationml.tags+xml"/>
  <Override PartName="/ppt/notesSlides/notesSlide28.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notesSlides/notesSlide29.xml" ContentType="application/vnd.openxmlformats-officedocument.presentationml.notesSlide+xml"/>
  <Override PartName="/ppt/tags/tag22.xml" ContentType="application/vnd.openxmlformats-officedocument.presentationml.tags+xml"/>
  <Override PartName="/ppt/notesSlides/notesSlide30.xml" ContentType="application/vnd.openxmlformats-officedocument.presentationml.notesSlide+xml"/>
  <Override PartName="/ppt/tags/tag23.xml" ContentType="application/vnd.openxmlformats-officedocument.presentationml.tags+xml"/>
  <Override PartName="/ppt/notesSlides/notesSlide31.xml" ContentType="application/vnd.openxmlformats-officedocument.presentationml.notesSlide+xml"/>
  <Override PartName="/ppt/tags/tag24.xml" ContentType="application/vnd.openxmlformats-officedocument.presentationml.tags+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4598" r:id="rId4"/>
    <p:sldMasterId id="2147484610" r:id="rId5"/>
    <p:sldMasterId id="2147484625" r:id="rId6"/>
    <p:sldMasterId id="2147484639" r:id="rId7"/>
  </p:sldMasterIdLst>
  <p:notesMasterIdLst>
    <p:notesMasterId r:id="rId46"/>
  </p:notesMasterIdLst>
  <p:handoutMasterIdLst>
    <p:handoutMasterId r:id="rId47"/>
  </p:handoutMasterIdLst>
  <p:sldIdLst>
    <p:sldId id="372" r:id="rId8"/>
    <p:sldId id="649" r:id="rId9"/>
    <p:sldId id="651" r:id="rId10"/>
    <p:sldId id="654" r:id="rId11"/>
    <p:sldId id="652" r:id="rId12"/>
    <p:sldId id="474" r:id="rId13"/>
    <p:sldId id="621" r:id="rId14"/>
    <p:sldId id="653" r:id="rId15"/>
    <p:sldId id="623" r:id="rId16"/>
    <p:sldId id="1559" r:id="rId17"/>
    <p:sldId id="699" r:id="rId18"/>
    <p:sldId id="700" r:id="rId19"/>
    <p:sldId id="1581" r:id="rId20"/>
    <p:sldId id="1585" r:id="rId21"/>
    <p:sldId id="1574" r:id="rId22"/>
    <p:sldId id="1575" r:id="rId23"/>
    <p:sldId id="1586" r:id="rId24"/>
    <p:sldId id="1587" r:id="rId25"/>
    <p:sldId id="1578" r:id="rId26"/>
    <p:sldId id="1579" r:id="rId27"/>
    <p:sldId id="1580" r:id="rId28"/>
    <p:sldId id="1582" r:id="rId29"/>
    <p:sldId id="1324" r:id="rId30"/>
    <p:sldId id="278" r:id="rId31"/>
    <p:sldId id="666" r:id="rId32"/>
    <p:sldId id="667" r:id="rId33"/>
    <p:sldId id="668" r:id="rId34"/>
    <p:sldId id="669" r:id="rId35"/>
    <p:sldId id="670" r:id="rId36"/>
    <p:sldId id="671" r:id="rId37"/>
    <p:sldId id="672" r:id="rId38"/>
    <p:sldId id="1190" r:id="rId39"/>
    <p:sldId id="1191" r:id="rId40"/>
    <p:sldId id="1192" r:id="rId41"/>
    <p:sldId id="1583" r:id="rId42"/>
    <p:sldId id="1566" r:id="rId43"/>
    <p:sldId id="1571" r:id="rId44"/>
    <p:sldId id="1584" r:id="rId45"/>
  </p:sldIdLst>
  <p:sldSz cx="9144000" cy="6858000" type="screen4x3"/>
  <p:notesSz cx="6858000" cy="2752725"/>
  <p:custDataLst>
    <p:tags r:id="rId48"/>
  </p:custDataLst>
  <p:defaultTextStyle>
    <a:defPPr>
      <a:defRPr lang="en-US"/>
    </a:defPPr>
    <a:lvl1pPr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1pPr>
    <a:lvl2pPr marL="4572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2pPr>
    <a:lvl3pPr marL="9144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3pPr>
    <a:lvl4pPr marL="13716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4pPr>
    <a:lvl5pPr marL="18288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470">
          <p15:clr>
            <a:srgbClr val="A4A3A4"/>
          </p15:clr>
        </p15:guide>
        <p15:guide id="2" orient="horz" pos="469">
          <p15:clr>
            <a:srgbClr val="A4A3A4"/>
          </p15:clr>
        </p15:guide>
        <p15:guide id="3" orient="horz" pos="349">
          <p15:clr>
            <a:srgbClr val="A4A3A4"/>
          </p15:clr>
        </p15:guide>
        <p15:guide id="4" pos="2835">
          <p15:clr>
            <a:srgbClr val="A4A3A4"/>
          </p15:clr>
        </p15:guide>
      </p15:sldGuideLst>
    </p:ext>
    <p:ext uri="{2D200454-40CA-4A62-9FC3-DE9A4176ACB9}">
      <p15:notesGuideLst xmlns:p15="http://schemas.microsoft.com/office/powerpoint/2012/main">
        <p15:guide id="1" orient="horz" pos="2208" userDrawn="1">
          <p15:clr>
            <a:srgbClr val="A4A3A4"/>
          </p15:clr>
        </p15:guide>
        <p15:guide id="2" pos="292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chipper, Jennifer" initials="SJ" lastIdx="11" clrIdx="0"/>
  <p:cmAuthor id="29" name="Emond, Ryan" initials="ER" lastIdx="1" clrIdx="29">
    <p:extLst>
      <p:ext uri="{19B8F6BF-5375-455C-9EA6-DF929625EA0E}">
        <p15:presenceInfo xmlns:p15="http://schemas.microsoft.com/office/powerpoint/2012/main" userId="S::REmond@hqontario.ca::1865b392-29a2-406e-ae3b-a7a00dc43801" providerId="AD"/>
      </p:ext>
    </p:extLst>
  </p:cmAuthor>
  <p:cmAuthor id="1" name="Loren Aytona" initials="" lastIdx="37" clrIdx="1"/>
  <p:cmAuthor id="2" name="Adatia, Tasleen" initials="AT" lastIdx="13" clrIdx="2"/>
  <p:cmAuthor id="3" name="Ng, Jessica" initials="NJ" lastIdx="2" clrIdx="3"/>
  <p:cmAuthor id="4" name="Bennett, Suzannah" initials="BS" lastIdx="1" clrIdx="4">
    <p:extLst>
      <p:ext uri="{19B8F6BF-5375-455C-9EA6-DF929625EA0E}">
        <p15:presenceInfo xmlns:p15="http://schemas.microsoft.com/office/powerpoint/2012/main" userId="S::sbennett@hqontario.ca::a275cb3f-6118-46c6-a80f-c6865482db72" providerId="AD"/>
      </p:ext>
    </p:extLst>
  </p:cmAuthor>
  <p:cmAuthor id="5" name="Kashfia" initials="K" lastIdx="23" clrIdx="5">
    <p:extLst>
      <p:ext uri="{19B8F6BF-5375-455C-9EA6-DF929625EA0E}">
        <p15:presenceInfo xmlns:p15="http://schemas.microsoft.com/office/powerpoint/2012/main" userId="Kashfia" providerId="None"/>
      </p:ext>
    </p:extLst>
  </p:cmAuthor>
  <p:cmAuthor id="6" name="Jennifer White" initials="JW" lastIdx="10" clrIdx="6">
    <p:extLst>
      <p:ext uri="{19B8F6BF-5375-455C-9EA6-DF929625EA0E}">
        <p15:presenceInfo xmlns:p15="http://schemas.microsoft.com/office/powerpoint/2012/main" userId="Jennifer White" providerId="None"/>
      </p:ext>
    </p:extLst>
  </p:cmAuthor>
  <p:cmAuthor id="7" name="White, Jennifer" initials="WJ" lastIdx="3" clrIdx="7">
    <p:extLst>
      <p:ext uri="{19B8F6BF-5375-455C-9EA6-DF929625EA0E}">
        <p15:presenceInfo xmlns:p15="http://schemas.microsoft.com/office/powerpoint/2012/main" userId="White, Jennifer" providerId="None"/>
      </p:ext>
    </p:extLst>
  </p:cmAuthor>
  <p:cmAuthor id="8" name="Burke Dimitrova, Sarah" initials="BDS" lastIdx="23" clrIdx="8">
    <p:extLst>
      <p:ext uri="{19B8F6BF-5375-455C-9EA6-DF929625EA0E}">
        <p15:presenceInfo xmlns:p15="http://schemas.microsoft.com/office/powerpoint/2012/main" userId="S::sbdimitrova@hqontario.ca::7cc3709f-8b4d-437c-a82c-63edf78dc3bb" providerId="AD"/>
      </p:ext>
    </p:extLst>
  </p:cmAuthor>
  <p:cmAuthor id="9" name="Tasleen" initials="T" lastIdx="20" clrIdx="9">
    <p:extLst>
      <p:ext uri="{19B8F6BF-5375-455C-9EA6-DF929625EA0E}">
        <p15:presenceInfo xmlns:p15="http://schemas.microsoft.com/office/powerpoint/2012/main" userId="Tasleen" providerId="None"/>
      </p:ext>
    </p:extLst>
  </p:cmAuthor>
  <p:cmAuthor id="10" name="Shirodkar, Apurva" initials="SA" lastIdx="3" clrIdx="10">
    <p:extLst>
      <p:ext uri="{19B8F6BF-5375-455C-9EA6-DF929625EA0E}">
        <p15:presenceInfo xmlns:p15="http://schemas.microsoft.com/office/powerpoint/2012/main" userId="S::ashirodkar@hqontario.ca::23dd53ca-b896-46ef-9c79-bd536f7a6fbe" providerId="AD"/>
      </p:ext>
    </p:extLst>
  </p:cmAuthor>
  <p:cmAuthor id="11" name="Yurkiewich, Alex" initials="YA" lastIdx="6" clrIdx="11">
    <p:extLst>
      <p:ext uri="{19B8F6BF-5375-455C-9EA6-DF929625EA0E}">
        <p15:presenceInfo xmlns:p15="http://schemas.microsoft.com/office/powerpoint/2012/main" userId="S::ayurkiewich@hqontario.ca::c73ae43d-13b4-4a95-a37e-f2a649a0e935" providerId="AD"/>
      </p:ext>
    </p:extLst>
  </p:cmAuthor>
  <p:cmAuthor id="12" name="Bennell, Maria" initials="BM" lastIdx="60" clrIdx="12">
    <p:extLst>
      <p:ext uri="{19B8F6BF-5375-455C-9EA6-DF929625EA0E}">
        <p15:presenceInfo xmlns:p15="http://schemas.microsoft.com/office/powerpoint/2012/main" userId="S::mbennell@hqontario.ca::29ff3d4d-a61b-465a-b508-388f73d9a7fd" providerId="AD"/>
      </p:ext>
    </p:extLst>
  </p:cmAuthor>
  <p:cmAuthor id="13" name="Yurkiewich, Alex" initials="YA [2]" lastIdx="3" clrIdx="13">
    <p:extLst>
      <p:ext uri="{19B8F6BF-5375-455C-9EA6-DF929625EA0E}">
        <p15:presenceInfo xmlns:p15="http://schemas.microsoft.com/office/powerpoint/2012/main" userId="Yurkiewich, Alex" providerId="None"/>
      </p:ext>
    </p:extLst>
  </p:cmAuthor>
  <p:cmAuthor id="14" name="Degani, Naushaba" initials="DN" lastIdx="41" clrIdx="14">
    <p:extLst>
      <p:ext uri="{19B8F6BF-5375-455C-9EA6-DF929625EA0E}">
        <p15:presenceInfo xmlns:p15="http://schemas.microsoft.com/office/powerpoint/2012/main" userId="S::NDegani@hqontario.ca::b3fe8926-635f-4694-afb6-532aee62f3e1" providerId="AD"/>
      </p:ext>
    </p:extLst>
  </p:cmAuthor>
  <p:cmAuthor id="15" name="White, Jennifer" initials="WJ [2]" lastIdx="12" clrIdx="15">
    <p:extLst>
      <p:ext uri="{19B8F6BF-5375-455C-9EA6-DF929625EA0E}">
        <p15:presenceInfo xmlns:p15="http://schemas.microsoft.com/office/powerpoint/2012/main" userId="S::jwhite@hqontario.ca::22e1a18e-8c11-41e1-8dbe-ead067d06f7e" providerId="AD"/>
      </p:ext>
    </p:extLst>
  </p:cmAuthor>
  <p:cmAuthor id="16" name="Phillips, Lacey" initials="PL" lastIdx="18" clrIdx="16">
    <p:extLst>
      <p:ext uri="{19B8F6BF-5375-455C-9EA6-DF929625EA0E}">
        <p15:presenceInfo xmlns:p15="http://schemas.microsoft.com/office/powerpoint/2012/main" userId="S::lphillips@hqontario.ca::f36da0fa-bc11-47e7-b011-288b2690d24c" providerId="AD"/>
      </p:ext>
    </p:extLst>
  </p:cmAuthor>
  <p:cmAuthor id="17" name="Baltman-Cord, Arielle" initials="BA" lastIdx="4" clrIdx="17">
    <p:extLst>
      <p:ext uri="{19B8F6BF-5375-455C-9EA6-DF929625EA0E}">
        <p15:presenceInfo xmlns:p15="http://schemas.microsoft.com/office/powerpoint/2012/main" userId="S::abaltman@hqontario.ca::9b7feabb-00b0-4e29-82fa-b0ef0096bed4" providerId="AD"/>
      </p:ext>
    </p:extLst>
  </p:cmAuthor>
  <p:cmAuthor id="18" name="Irwin, Terri" initials="IT" lastIdx="1" clrIdx="18">
    <p:extLst>
      <p:ext uri="{19B8F6BF-5375-455C-9EA6-DF929625EA0E}">
        <p15:presenceInfo xmlns:p15="http://schemas.microsoft.com/office/powerpoint/2012/main" userId="S::tirwin@hqontario.ca::9a279925-31fb-42f2-b00c-69cd8459cf1c" providerId="AD"/>
      </p:ext>
    </p:extLst>
  </p:cmAuthor>
  <p:cmAuthor id="19" name="Alex Yurkiewich" initials="AY" lastIdx="1" clrIdx="19">
    <p:extLst>
      <p:ext uri="{19B8F6BF-5375-455C-9EA6-DF929625EA0E}">
        <p15:presenceInfo xmlns:p15="http://schemas.microsoft.com/office/powerpoint/2012/main" userId="Alex Yurkiewich" providerId="None"/>
      </p:ext>
    </p:extLst>
  </p:cmAuthor>
  <p:cmAuthor id="20" name="Singh, Hasmita" initials="SH" lastIdx="90" clrIdx="20">
    <p:extLst>
      <p:ext uri="{19B8F6BF-5375-455C-9EA6-DF929625EA0E}">
        <p15:presenceInfo xmlns:p15="http://schemas.microsoft.com/office/powerpoint/2012/main" userId="Singh, Hasmita" providerId="None"/>
      </p:ext>
    </p:extLst>
  </p:cmAuthor>
  <p:cmAuthor id="21" name="Willson, Vanessa" initials="WV" lastIdx="26" clrIdx="21">
    <p:extLst>
      <p:ext uri="{19B8F6BF-5375-455C-9EA6-DF929625EA0E}">
        <p15:presenceInfo xmlns:p15="http://schemas.microsoft.com/office/powerpoint/2012/main" userId="S::vwillson@hqontario.ca::36187c62-39b2-4093-9f4e-be1cbfcacfc7" providerId="AD"/>
      </p:ext>
    </p:extLst>
  </p:cmAuthor>
  <p:cmAuthor id="22" name="Aytona-Arena, Loren" initials="AL" lastIdx="2" clrIdx="22">
    <p:extLst>
      <p:ext uri="{19B8F6BF-5375-455C-9EA6-DF929625EA0E}">
        <p15:presenceInfo xmlns:p15="http://schemas.microsoft.com/office/powerpoint/2012/main" userId="S::laytona@hqontario.ca::dff38c10-91b7-4935-94ff-8594b114d0a8" providerId="AD"/>
      </p:ext>
    </p:extLst>
  </p:cmAuthor>
  <p:cmAuthor id="23" name="Kennedy, Carol" initials="KC" lastIdx="11" clrIdx="23">
    <p:extLst>
      <p:ext uri="{19B8F6BF-5375-455C-9EA6-DF929625EA0E}">
        <p15:presenceInfo xmlns:p15="http://schemas.microsoft.com/office/powerpoint/2012/main" userId="S::ckennedy@hqontario.ca::f0b2b8af-47db-4d78-a4c3-674ff789a5a0" providerId="AD"/>
      </p:ext>
    </p:extLst>
  </p:cmAuthor>
  <p:cmAuthor id="24" name="Ihn, Erica" initials="IE" lastIdx="13" clrIdx="24">
    <p:extLst>
      <p:ext uri="{19B8F6BF-5375-455C-9EA6-DF929625EA0E}">
        <p15:presenceInfo xmlns:p15="http://schemas.microsoft.com/office/powerpoint/2012/main" userId="S::eihn@hqontario.ca::e9cf071f-070c-444b-9220-ab1b62e60e80" providerId="AD"/>
      </p:ext>
    </p:extLst>
  </p:cmAuthor>
  <p:cmAuthor id="25" name="McPherson, Mark" initials="MM" lastIdx="2" clrIdx="25">
    <p:extLst>
      <p:ext uri="{19B8F6BF-5375-455C-9EA6-DF929625EA0E}">
        <p15:presenceInfo xmlns:p15="http://schemas.microsoft.com/office/powerpoint/2012/main" userId="S-1-5-21-535683054-4239906057-3132855710-3292" providerId="AD"/>
      </p:ext>
    </p:extLst>
  </p:cmAuthor>
  <p:cmAuthor id="26" name="Tam, Tommy" initials="TT" lastIdx="29" clrIdx="26">
    <p:extLst>
      <p:ext uri="{19B8F6BF-5375-455C-9EA6-DF929625EA0E}">
        <p15:presenceInfo xmlns:p15="http://schemas.microsoft.com/office/powerpoint/2012/main" userId="S::ttam@hqontario.ca::2cc40343-befa-410b-9a94-3f056f9790e7" providerId="AD"/>
      </p:ext>
    </p:extLst>
  </p:cmAuthor>
  <p:cmAuthor id="27" name="Cowan, Kara" initials="CK" lastIdx="37" clrIdx="27">
    <p:extLst>
      <p:ext uri="{19B8F6BF-5375-455C-9EA6-DF929625EA0E}">
        <p15:presenceInfo xmlns:p15="http://schemas.microsoft.com/office/powerpoint/2012/main" userId="Cowan, Kara" providerId="None"/>
      </p:ext>
    </p:extLst>
  </p:cmAuthor>
  <p:cmAuthor id="28" name="Harrison, Susan" initials="HS" lastIdx="18" clrIdx="28">
    <p:extLst>
      <p:ext uri="{19B8F6BF-5375-455C-9EA6-DF929625EA0E}">
        <p15:presenceInfo xmlns:p15="http://schemas.microsoft.com/office/powerpoint/2012/main" userId="S::sharrison@hqontario.ca::12d20603-a68e-40bb-99e5-862f8234107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2E3"/>
    <a:srgbClr val="047BC1"/>
    <a:srgbClr val="00A0AF"/>
    <a:srgbClr val="92278F"/>
    <a:srgbClr val="D5F6FF"/>
    <a:srgbClr val="A3EBFF"/>
    <a:srgbClr val="00788A"/>
    <a:srgbClr val="F5F5F5"/>
    <a:srgbClr val="FCD8D8"/>
    <a:srgbClr val="F9B9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3E6E01A-4297-409E-9D74-45CCFD414628}" v="2" dt="2020-08-18T19:48:45.078"/>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6438" autoAdjust="0"/>
  </p:normalViewPr>
  <p:slideViewPr>
    <p:cSldViewPr snapToGrid="0">
      <p:cViewPr varScale="1">
        <p:scale>
          <a:sx n="55" d="100"/>
          <a:sy n="55" d="100"/>
        </p:scale>
        <p:origin x="1836" y="42"/>
      </p:cViewPr>
      <p:guideLst>
        <p:guide orient="horz" pos="470"/>
        <p:guide orient="horz" pos="469"/>
        <p:guide orient="horz" pos="349"/>
        <p:guide pos="2835"/>
      </p:guideLst>
    </p:cSldViewPr>
  </p:slideViewPr>
  <p:notesTextViewPr>
    <p:cViewPr>
      <p:scale>
        <a:sx n="1" d="1"/>
        <a:sy n="1" d="1"/>
      </p:scale>
      <p:origin x="0" y="0"/>
    </p:cViewPr>
  </p:notesTextViewPr>
  <p:notesViewPr>
    <p:cSldViewPr snapToGrid="0">
      <p:cViewPr>
        <p:scale>
          <a:sx n="1" d="2"/>
          <a:sy n="1" d="2"/>
        </p:scale>
        <p:origin x="0" y="0"/>
      </p:cViewPr>
      <p:guideLst>
        <p:guide orient="horz" pos="2208"/>
        <p:guide pos="292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handoutMaster" Target="handoutMasters/handoutMaster1.xml"/><Relationship Id="rId50" Type="http://schemas.openxmlformats.org/officeDocument/2006/relationships/presProps" Target="presProps.xml"/><Relationship Id="rId55" Type="http://schemas.microsoft.com/office/2015/10/relationships/revisionInfo" Target="revisionInfo.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54"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commentAuthors" Target="commentAuthor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tags" Target="tags/tag1.xml"/><Relationship Id="rId8" Type="http://schemas.openxmlformats.org/officeDocument/2006/relationships/slide" Target="slides/slide1.xml"/><Relationship Id="rId51" Type="http://schemas.openxmlformats.org/officeDocument/2006/relationships/viewProps" Target="viewProps.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m, Tommy" userId="S::ttam@hqontario.ca::2cc40343-befa-410b-9a94-3f056f9790e7" providerId="AD" clId="Web-{6B6BAA53-4E7A-96C6-B734-A8BB6172A915}"/>
    <pc:docChg chg="">
      <pc:chgData name="Tam, Tommy" userId="S::ttam@hqontario.ca::2cc40343-befa-410b-9a94-3f056f9790e7" providerId="AD" clId="Web-{6B6BAA53-4E7A-96C6-B734-A8BB6172A915}" dt="2020-07-30T19:32:32.681" v="3"/>
      <pc:docMkLst>
        <pc:docMk/>
      </pc:docMkLst>
      <pc:sldChg chg="addCm">
        <pc:chgData name="Tam, Tommy" userId="S::ttam@hqontario.ca::2cc40343-befa-410b-9a94-3f056f9790e7" providerId="AD" clId="Web-{6B6BAA53-4E7A-96C6-B734-A8BB6172A915}" dt="2020-07-30T19:32:00.695" v="0"/>
        <pc:sldMkLst>
          <pc:docMk/>
          <pc:sldMk cId="710165204" sldId="669"/>
        </pc:sldMkLst>
      </pc:sldChg>
      <pc:sldChg chg="addCm">
        <pc:chgData name="Tam, Tommy" userId="S::ttam@hqontario.ca::2cc40343-befa-410b-9a94-3f056f9790e7" providerId="AD" clId="Web-{6B6BAA53-4E7A-96C6-B734-A8BB6172A915}" dt="2020-07-30T19:32:10.602" v="1"/>
        <pc:sldMkLst>
          <pc:docMk/>
          <pc:sldMk cId="3565876125" sldId="1192"/>
        </pc:sldMkLst>
      </pc:sldChg>
      <pc:sldChg chg="addCm delCm">
        <pc:chgData name="Tam, Tommy" userId="S::ttam@hqontario.ca::2cc40343-befa-410b-9a94-3f056f9790e7" providerId="AD" clId="Web-{6B6BAA53-4E7A-96C6-B734-A8BB6172A915}" dt="2020-07-30T19:32:32.681" v="3"/>
        <pc:sldMkLst>
          <pc:docMk/>
          <pc:sldMk cId="2085899094" sldId="1571"/>
        </pc:sldMkLst>
      </pc:sldChg>
    </pc:docChg>
  </pc:docChgLst>
  <pc:docChgLst>
    <pc:chgData name="Harrison, Susan" userId="12d20603-a68e-40bb-99e5-862f8234107b" providerId="ADAL" clId="{3B2FD93B-0608-4637-B713-9434AABA1DF9}"/>
    <pc:docChg chg="undo custSel modSld">
      <pc:chgData name="Harrison, Susan" userId="12d20603-a68e-40bb-99e5-862f8234107b" providerId="ADAL" clId="{3B2FD93B-0608-4637-B713-9434AABA1DF9}" dt="2020-02-24T21:40:06.094" v="20" actId="20577"/>
      <pc:docMkLst>
        <pc:docMk/>
      </pc:docMkLst>
      <pc:sldChg chg="modSp mod">
        <pc:chgData name="Harrison, Susan" userId="12d20603-a68e-40bb-99e5-862f8234107b" providerId="ADAL" clId="{3B2FD93B-0608-4637-B713-9434AABA1DF9}" dt="2020-02-24T20:33:37.966" v="6" actId="20578"/>
        <pc:sldMkLst>
          <pc:docMk/>
          <pc:sldMk cId="2513520008" sldId="649"/>
        </pc:sldMkLst>
        <pc:spChg chg="mod">
          <ac:chgData name="Harrison, Susan" userId="12d20603-a68e-40bb-99e5-862f8234107b" providerId="ADAL" clId="{3B2FD93B-0608-4637-B713-9434AABA1DF9}" dt="2020-02-24T20:33:37.966" v="6" actId="20578"/>
          <ac:spMkLst>
            <pc:docMk/>
            <pc:sldMk cId="2513520008" sldId="649"/>
            <ac:spMk id="3" creationId="{00000000-0000-0000-0000-000000000000}"/>
          </ac:spMkLst>
        </pc:spChg>
      </pc:sldChg>
      <pc:sldChg chg="modSp mod">
        <pc:chgData name="Harrison, Susan" userId="12d20603-a68e-40bb-99e5-862f8234107b" providerId="ADAL" clId="{3B2FD93B-0608-4637-B713-9434AABA1DF9}" dt="2020-02-24T20:51:46.960" v="10"/>
        <pc:sldMkLst>
          <pc:docMk/>
          <pc:sldMk cId="1953139645" sldId="652"/>
        </pc:sldMkLst>
        <pc:spChg chg="mod">
          <ac:chgData name="Harrison, Susan" userId="12d20603-a68e-40bb-99e5-862f8234107b" providerId="ADAL" clId="{3B2FD93B-0608-4637-B713-9434AABA1DF9}" dt="2020-02-24T20:51:46.960" v="10"/>
          <ac:spMkLst>
            <pc:docMk/>
            <pc:sldMk cId="1953139645" sldId="652"/>
            <ac:spMk id="24" creationId="{4853A873-C959-4D38-8278-FD7FE247F985}"/>
          </ac:spMkLst>
        </pc:spChg>
        <pc:spChg chg="mod">
          <ac:chgData name="Harrison, Susan" userId="12d20603-a68e-40bb-99e5-862f8234107b" providerId="ADAL" clId="{3B2FD93B-0608-4637-B713-9434AABA1DF9}" dt="2020-02-24T20:50:05.184" v="8" actId="1076"/>
          <ac:spMkLst>
            <pc:docMk/>
            <pc:sldMk cId="1953139645" sldId="652"/>
            <ac:spMk id="25" creationId="{03E716EF-89B3-412B-9FC8-3C5BA1689C25}"/>
          </ac:spMkLst>
        </pc:spChg>
      </pc:sldChg>
      <pc:sldChg chg="modSp mod modNotesTx">
        <pc:chgData name="Harrison, Susan" userId="12d20603-a68e-40bb-99e5-862f8234107b" providerId="ADAL" clId="{3B2FD93B-0608-4637-B713-9434AABA1DF9}" dt="2020-02-24T21:09:45.898" v="19" actId="5793"/>
        <pc:sldMkLst>
          <pc:docMk/>
          <pc:sldMk cId="3363751239" sldId="653"/>
        </pc:sldMkLst>
        <pc:spChg chg="mod">
          <ac:chgData name="Harrison, Susan" userId="12d20603-a68e-40bb-99e5-862f8234107b" providerId="ADAL" clId="{3B2FD93B-0608-4637-B713-9434AABA1DF9}" dt="2020-02-24T21:07:02.009" v="17" actId="20577"/>
          <ac:spMkLst>
            <pc:docMk/>
            <pc:sldMk cId="3363751239" sldId="653"/>
            <ac:spMk id="3" creationId="{00000000-0000-0000-0000-000000000000}"/>
          </ac:spMkLst>
        </pc:spChg>
      </pc:sldChg>
      <pc:sldChg chg="modSp mod">
        <pc:chgData name="Harrison, Susan" userId="12d20603-a68e-40bb-99e5-862f8234107b" providerId="ADAL" clId="{3B2FD93B-0608-4637-B713-9434AABA1DF9}" dt="2020-02-24T21:40:06.094" v="20" actId="20577"/>
        <pc:sldMkLst>
          <pc:docMk/>
          <pc:sldMk cId="1848042084" sldId="1583"/>
        </pc:sldMkLst>
        <pc:spChg chg="mod">
          <ac:chgData name="Harrison, Susan" userId="12d20603-a68e-40bb-99e5-862f8234107b" providerId="ADAL" clId="{3B2FD93B-0608-4637-B713-9434AABA1DF9}" dt="2020-02-24T21:40:06.094" v="20" actId="20577"/>
          <ac:spMkLst>
            <pc:docMk/>
            <pc:sldMk cId="1848042084" sldId="1583"/>
            <ac:spMk id="3" creationId="{4C5A5B71-5478-4239-B236-1B835F0CA290}"/>
          </ac:spMkLst>
        </pc:spChg>
      </pc:sldChg>
    </pc:docChg>
  </pc:docChgLst>
  <pc:docChgLst>
    <pc:chgData name="Tam, Tommy" userId="S::ttam@hqontario.ca::2cc40343-befa-410b-9a94-3f056f9790e7" providerId="AD" clId="Web-{B09CDD16-4E9D-234A-93FC-4722FAF6B1FB}"/>
    <pc:docChg chg="modSld">
      <pc:chgData name="Tam, Tommy" userId="S::ttam@hqontario.ca::2cc40343-befa-410b-9a94-3f056f9790e7" providerId="AD" clId="Web-{B09CDD16-4E9D-234A-93FC-4722FAF6B1FB}" dt="2020-07-20T15:02:30.713" v="19"/>
      <pc:docMkLst>
        <pc:docMk/>
      </pc:docMkLst>
      <pc:sldChg chg="modSp addCm">
        <pc:chgData name="Tam, Tommy" userId="S::ttam@hqontario.ca::2cc40343-befa-410b-9a94-3f056f9790e7" providerId="AD" clId="Web-{B09CDD16-4E9D-234A-93FC-4722FAF6B1FB}" dt="2020-07-20T15:02:03.025" v="11"/>
        <pc:sldMkLst>
          <pc:docMk/>
          <pc:sldMk cId="1587647649" sldId="1574"/>
        </pc:sldMkLst>
        <pc:spChg chg="mod">
          <ac:chgData name="Tam, Tommy" userId="S::ttam@hqontario.ca::2cc40343-befa-410b-9a94-3f056f9790e7" providerId="AD" clId="Web-{B09CDD16-4E9D-234A-93FC-4722FAF6B1FB}" dt="2020-07-20T15:01:41.838" v="8" actId="20577"/>
          <ac:spMkLst>
            <pc:docMk/>
            <pc:sldMk cId="1587647649" sldId="1574"/>
            <ac:spMk id="12" creationId="{E9785E83-22A0-4737-A965-A9A9EF1BA591}"/>
          </ac:spMkLst>
        </pc:spChg>
      </pc:sldChg>
      <pc:sldChg chg="addSp delSp modSp">
        <pc:chgData name="Tam, Tommy" userId="S::ttam@hqontario.ca::2cc40343-befa-410b-9a94-3f056f9790e7" providerId="AD" clId="Web-{B09CDD16-4E9D-234A-93FC-4722FAF6B1FB}" dt="2020-07-20T15:02:30.713" v="19"/>
        <pc:sldMkLst>
          <pc:docMk/>
          <pc:sldMk cId="3952101409" sldId="1575"/>
        </pc:sldMkLst>
        <pc:spChg chg="mod">
          <ac:chgData name="Tam, Tommy" userId="S::ttam@hqontario.ca::2cc40343-befa-410b-9a94-3f056f9790e7" providerId="AD" clId="Web-{B09CDD16-4E9D-234A-93FC-4722FAF6B1FB}" dt="2020-07-20T15:02:17.041" v="14" actId="20577"/>
          <ac:spMkLst>
            <pc:docMk/>
            <pc:sldMk cId="3952101409" sldId="1575"/>
            <ac:spMk id="5" creationId="{E2FD9184-050F-4A32-8FCF-74E1776F9AD4}"/>
          </ac:spMkLst>
        </pc:spChg>
        <pc:graphicFrameChg chg="del">
          <ac:chgData name="Tam, Tommy" userId="S::ttam@hqontario.ca::2cc40343-befa-410b-9a94-3f056f9790e7" providerId="AD" clId="Web-{B09CDD16-4E9D-234A-93FC-4722FAF6B1FB}" dt="2020-07-20T15:02:19.822" v="17"/>
          <ac:graphicFrameMkLst>
            <pc:docMk/>
            <pc:sldMk cId="3952101409" sldId="1575"/>
            <ac:graphicFrameMk id="6" creationId="{00000000-0008-0000-0200-000003000000}"/>
          </ac:graphicFrameMkLst>
        </pc:graphicFrameChg>
        <pc:picChg chg="add del mod">
          <ac:chgData name="Tam, Tommy" userId="S::ttam@hqontario.ca::2cc40343-befa-410b-9a94-3f056f9790e7" providerId="AD" clId="Web-{B09CDD16-4E9D-234A-93FC-4722FAF6B1FB}" dt="2020-07-20T15:02:30.713" v="19"/>
          <ac:picMkLst>
            <pc:docMk/>
            <pc:sldMk cId="3952101409" sldId="1575"/>
            <ac:picMk id="3" creationId="{CC4FE3AC-74A8-4073-9AB3-B5FFC52E84C3}"/>
          </ac:picMkLst>
        </pc:picChg>
      </pc:sldChg>
    </pc:docChg>
  </pc:docChgLst>
  <pc:docChgLst>
    <pc:chgData name="Tam, Tommy" userId="S::ttam@hqontario.ca::2cc40343-befa-410b-9a94-3f056f9790e7" providerId="AD" clId="Web-{C4782644-2F51-F3E8-7962-39F1AEA20958}"/>
    <pc:docChg chg="modSld">
      <pc:chgData name="Tam, Tommy" userId="S::ttam@hqontario.ca::2cc40343-befa-410b-9a94-3f056f9790e7" providerId="AD" clId="Web-{C4782644-2F51-F3E8-7962-39F1AEA20958}" dt="2020-07-15T19:06:44.753" v="11" actId="20577"/>
      <pc:docMkLst>
        <pc:docMk/>
      </pc:docMkLst>
      <pc:sldChg chg="addCm modCm">
        <pc:chgData name="Tam, Tommy" userId="S::ttam@hqontario.ca::2cc40343-befa-410b-9a94-3f056f9790e7" providerId="AD" clId="Web-{C4782644-2F51-F3E8-7962-39F1AEA20958}" dt="2020-07-15T19:04:40.658" v="1"/>
        <pc:sldMkLst>
          <pc:docMk/>
          <pc:sldMk cId="4087828476" sldId="699"/>
        </pc:sldMkLst>
      </pc:sldChg>
      <pc:sldChg chg="modSp">
        <pc:chgData name="Tam, Tommy" userId="S::ttam@hqontario.ca::2cc40343-befa-410b-9a94-3f056f9790e7" providerId="AD" clId="Web-{C4782644-2F51-F3E8-7962-39F1AEA20958}" dt="2020-07-15T19:06:44.331" v="9" actId="20577"/>
        <pc:sldMkLst>
          <pc:docMk/>
          <pc:sldMk cId="3587432969" sldId="1585"/>
        </pc:sldMkLst>
        <pc:spChg chg="mod">
          <ac:chgData name="Tam, Tommy" userId="S::ttam@hqontario.ca::2cc40343-befa-410b-9a94-3f056f9790e7" providerId="AD" clId="Web-{C4782644-2F51-F3E8-7962-39F1AEA20958}" dt="2020-07-15T19:06:44.331" v="9" actId="20577"/>
          <ac:spMkLst>
            <pc:docMk/>
            <pc:sldMk cId="3587432969" sldId="1585"/>
            <ac:spMk id="5" creationId="{771530A3-4604-419F-9EAA-F3E754BFF6C8}"/>
          </ac:spMkLst>
        </pc:spChg>
      </pc:sldChg>
    </pc:docChg>
  </pc:docChgLst>
  <pc:docChgLst>
    <pc:chgData name="Tam, Tommy" userId="S::ttam@hqontario.ca::2cc40343-befa-410b-9a94-3f056f9790e7" providerId="AD" clId="Web-{5AA97E93-D90B-B54F-B7D3-8284BA0FA13C}"/>
    <pc:docChg chg="modSld">
      <pc:chgData name="Tam, Tommy" userId="S::ttam@hqontario.ca::2cc40343-befa-410b-9a94-3f056f9790e7" providerId="AD" clId="Web-{5AA97E93-D90B-B54F-B7D3-8284BA0FA13C}" dt="2020-07-15T21:36:25.029" v="30" actId="20577"/>
      <pc:docMkLst>
        <pc:docMk/>
      </pc:docMkLst>
      <pc:sldChg chg="modSp">
        <pc:chgData name="Tam, Tommy" userId="S::ttam@hqontario.ca::2cc40343-befa-410b-9a94-3f056f9790e7" providerId="AD" clId="Web-{5AA97E93-D90B-B54F-B7D3-8284BA0FA13C}" dt="2020-07-15T21:36:25.029" v="29" actId="20577"/>
        <pc:sldMkLst>
          <pc:docMk/>
          <pc:sldMk cId="3097562358" sldId="1586"/>
        </pc:sldMkLst>
        <pc:spChg chg="mod">
          <ac:chgData name="Tam, Tommy" userId="S::ttam@hqontario.ca::2cc40343-befa-410b-9a94-3f056f9790e7" providerId="AD" clId="Web-{5AA97E93-D90B-B54F-B7D3-8284BA0FA13C}" dt="2020-07-15T21:36:25.029" v="29" actId="20577"/>
          <ac:spMkLst>
            <pc:docMk/>
            <pc:sldMk cId="3097562358" sldId="1586"/>
            <ac:spMk id="7" creationId="{BECC201F-AE96-48D5-A2AD-1DFBA0D03B96}"/>
          </ac:spMkLst>
        </pc:spChg>
      </pc:sldChg>
    </pc:docChg>
  </pc:docChgLst>
  <pc:docChgLst>
    <pc:chgData name="White, Jennifer" userId="22e1a18e-8c11-41e1-8dbe-ead067d06f7e" providerId="ADAL" clId="{B0560C0E-4F3F-4F97-87B6-EAAF3014FCC7}"/>
    <pc:docChg chg="undo custSel modSld">
      <pc:chgData name="White, Jennifer" userId="22e1a18e-8c11-41e1-8dbe-ead067d06f7e" providerId="ADAL" clId="{B0560C0E-4F3F-4F97-87B6-EAAF3014FCC7}" dt="2020-07-16T16:09:02.066" v="273"/>
      <pc:docMkLst>
        <pc:docMk/>
      </pc:docMkLst>
      <pc:sldChg chg="addSp delSp modSp mod addCm modCm">
        <pc:chgData name="White, Jennifer" userId="22e1a18e-8c11-41e1-8dbe-ead067d06f7e" providerId="ADAL" clId="{B0560C0E-4F3F-4F97-87B6-EAAF3014FCC7}" dt="2020-07-16T16:05:27.445" v="261"/>
        <pc:sldMkLst>
          <pc:docMk/>
          <pc:sldMk cId="710165204" sldId="669"/>
        </pc:sldMkLst>
        <pc:spChg chg="mod">
          <ac:chgData name="White, Jennifer" userId="22e1a18e-8c11-41e1-8dbe-ead067d06f7e" providerId="ADAL" clId="{B0560C0E-4F3F-4F97-87B6-EAAF3014FCC7}" dt="2020-07-16T16:05:20.754" v="260" actId="20577"/>
          <ac:spMkLst>
            <pc:docMk/>
            <pc:sldMk cId="710165204" sldId="669"/>
            <ac:spMk id="3" creationId="{00000000-0000-0000-0000-000000000000}"/>
          </ac:spMkLst>
        </pc:spChg>
        <pc:spChg chg="add del">
          <ac:chgData name="White, Jennifer" userId="22e1a18e-8c11-41e1-8dbe-ead067d06f7e" providerId="ADAL" clId="{B0560C0E-4F3F-4F97-87B6-EAAF3014FCC7}" dt="2020-07-13T14:48:30.926" v="6"/>
          <ac:spMkLst>
            <pc:docMk/>
            <pc:sldMk cId="710165204" sldId="669"/>
            <ac:spMk id="4" creationId="{F64466C6-40C2-4A54-9F40-FEA396057F00}"/>
          </ac:spMkLst>
        </pc:spChg>
        <pc:spChg chg="add mod">
          <ac:chgData name="White, Jennifer" userId="22e1a18e-8c11-41e1-8dbe-ead067d06f7e" providerId="ADAL" clId="{B0560C0E-4F3F-4F97-87B6-EAAF3014FCC7}" dt="2020-07-13T14:48:54.649" v="64" actId="20577"/>
          <ac:spMkLst>
            <pc:docMk/>
            <pc:sldMk cId="710165204" sldId="669"/>
            <ac:spMk id="5" creationId="{7B584C4C-B5B6-42E4-87D3-C3F65E6D7A9C}"/>
          </ac:spMkLst>
        </pc:spChg>
      </pc:sldChg>
      <pc:sldChg chg="modSp mod addCm delCm">
        <pc:chgData name="White, Jennifer" userId="22e1a18e-8c11-41e1-8dbe-ead067d06f7e" providerId="ADAL" clId="{B0560C0E-4F3F-4F97-87B6-EAAF3014FCC7}" dt="2020-07-16T16:07:57.407" v="270" actId="1589"/>
        <pc:sldMkLst>
          <pc:docMk/>
          <pc:sldMk cId="3565876125" sldId="1192"/>
        </pc:sldMkLst>
        <pc:spChg chg="mod">
          <ac:chgData name="White, Jennifer" userId="22e1a18e-8c11-41e1-8dbe-ead067d06f7e" providerId="ADAL" clId="{B0560C0E-4F3F-4F97-87B6-EAAF3014FCC7}" dt="2020-07-15T19:52:12.341" v="256" actId="6549"/>
          <ac:spMkLst>
            <pc:docMk/>
            <pc:sldMk cId="3565876125" sldId="1192"/>
            <ac:spMk id="6" creationId="{C85D7BFC-1773-45F8-B3A9-B2B84FB37835}"/>
          </ac:spMkLst>
        </pc:spChg>
      </pc:sldChg>
      <pc:sldChg chg="modSp mod addCm delCm modCm">
        <pc:chgData name="White, Jennifer" userId="22e1a18e-8c11-41e1-8dbe-ead067d06f7e" providerId="ADAL" clId="{B0560C0E-4F3F-4F97-87B6-EAAF3014FCC7}" dt="2020-07-16T16:09:02.066" v="273"/>
        <pc:sldMkLst>
          <pc:docMk/>
          <pc:sldMk cId="2085899094" sldId="1571"/>
        </pc:sldMkLst>
        <pc:spChg chg="mod">
          <ac:chgData name="White, Jennifer" userId="22e1a18e-8c11-41e1-8dbe-ead067d06f7e" providerId="ADAL" clId="{B0560C0E-4F3F-4F97-87B6-EAAF3014FCC7}" dt="2020-07-16T16:07:45.966" v="266" actId="20578"/>
          <ac:spMkLst>
            <pc:docMk/>
            <pc:sldMk cId="2085899094" sldId="1571"/>
            <ac:spMk id="3" creationId="{FB51F949-EA5D-4AB9-BBFD-4AFE265B608B}"/>
          </ac:spMkLst>
        </pc:spChg>
      </pc:sldChg>
    </pc:docChg>
  </pc:docChgLst>
  <pc:docChgLst>
    <pc:chgData name="Harrison, Susan" userId="12d20603-a68e-40bb-99e5-862f8234107b" providerId="ADAL" clId="{35CED71E-48F2-4B8B-BD67-A62BE0AC9F48}"/>
    <pc:docChg chg="undo custSel addSld delSld modSld">
      <pc:chgData name="Harrison, Susan" userId="12d20603-a68e-40bb-99e5-862f8234107b" providerId="ADAL" clId="{35CED71E-48F2-4B8B-BD67-A62BE0AC9F48}" dt="2020-07-15T18:25:42.786" v="225" actId="255"/>
      <pc:docMkLst>
        <pc:docMk/>
      </pc:docMkLst>
      <pc:sldChg chg="modSp mod">
        <pc:chgData name="Harrison, Susan" userId="12d20603-a68e-40bb-99e5-862f8234107b" providerId="ADAL" clId="{35CED71E-48F2-4B8B-BD67-A62BE0AC9F48}" dt="2020-07-15T18:12:35.943" v="142" actId="255"/>
        <pc:sldMkLst>
          <pc:docMk/>
          <pc:sldMk cId="0" sldId="278"/>
        </pc:sldMkLst>
        <pc:spChg chg="mod">
          <ac:chgData name="Harrison, Susan" userId="12d20603-a68e-40bb-99e5-862f8234107b" providerId="ADAL" clId="{35CED71E-48F2-4B8B-BD67-A62BE0AC9F48}" dt="2020-07-15T18:12:35.943" v="142" actId="255"/>
          <ac:spMkLst>
            <pc:docMk/>
            <pc:sldMk cId="0" sldId="278"/>
            <ac:spMk id="628" creationId="{00000000-0000-0000-0000-000000000000}"/>
          </ac:spMkLst>
        </pc:spChg>
        <pc:spChg chg="mod">
          <ac:chgData name="Harrison, Susan" userId="12d20603-a68e-40bb-99e5-862f8234107b" providerId="ADAL" clId="{35CED71E-48F2-4B8B-BD67-A62BE0AC9F48}" dt="2020-07-15T18:12:19.984" v="140" actId="255"/>
          <ac:spMkLst>
            <pc:docMk/>
            <pc:sldMk cId="0" sldId="278"/>
            <ac:spMk id="629" creationId="{00000000-0000-0000-0000-000000000000}"/>
          </ac:spMkLst>
        </pc:spChg>
      </pc:sldChg>
      <pc:sldChg chg="modSp mod">
        <pc:chgData name="Harrison, Susan" userId="12d20603-a68e-40bb-99e5-862f8234107b" providerId="ADAL" clId="{35CED71E-48F2-4B8B-BD67-A62BE0AC9F48}" dt="2020-07-15T17:15:24.629" v="4" actId="255"/>
        <pc:sldMkLst>
          <pc:docMk/>
          <pc:sldMk cId="2260738719" sldId="372"/>
        </pc:sldMkLst>
        <pc:spChg chg="mod">
          <ac:chgData name="Harrison, Susan" userId="12d20603-a68e-40bb-99e5-862f8234107b" providerId="ADAL" clId="{35CED71E-48F2-4B8B-BD67-A62BE0AC9F48}" dt="2020-07-15T17:14:29.045" v="1" actId="255"/>
          <ac:spMkLst>
            <pc:docMk/>
            <pc:sldMk cId="2260738719" sldId="372"/>
            <ac:spMk id="2" creationId="{75A291A8-1382-D540-A1A4-729B0126E327}"/>
          </ac:spMkLst>
        </pc:spChg>
        <pc:spChg chg="mod">
          <ac:chgData name="Harrison, Susan" userId="12d20603-a68e-40bb-99e5-862f8234107b" providerId="ADAL" clId="{35CED71E-48F2-4B8B-BD67-A62BE0AC9F48}" dt="2020-07-15T17:15:24.629" v="4" actId="255"/>
          <ac:spMkLst>
            <pc:docMk/>
            <pc:sldMk cId="2260738719" sldId="372"/>
            <ac:spMk id="9" creationId="{9F1007DD-C592-9A42-BB2E-04EDED0F40D9}"/>
          </ac:spMkLst>
        </pc:spChg>
        <pc:cxnChg chg="mod">
          <ac:chgData name="Harrison, Susan" userId="12d20603-a68e-40bb-99e5-862f8234107b" providerId="ADAL" clId="{35CED71E-48F2-4B8B-BD67-A62BE0AC9F48}" dt="2020-07-15T17:14:35.469" v="2" actId="14100"/>
          <ac:cxnSpMkLst>
            <pc:docMk/>
            <pc:sldMk cId="2260738719" sldId="372"/>
            <ac:cxnSpMk id="7" creationId="{6C285952-02D4-4BDA-A51E-FD702E5C2F00}"/>
          </ac:cxnSpMkLst>
        </pc:cxnChg>
      </pc:sldChg>
      <pc:sldChg chg="modSp mod">
        <pc:chgData name="Harrison, Susan" userId="12d20603-a68e-40bb-99e5-862f8234107b" providerId="ADAL" clId="{35CED71E-48F2-4B8B-BD67-A62BE0AC9F48}" dt="2020-07-15T17:30:11.379" v="50" actId="255"/>
        <pc:sldMkLst>
          <pc:docMk/>
          <pc:sldMk cId="2480312458" sldId="474"/>
        </pc:sldMkLst>
        <pc:spChg chg="mod">
          <ac:chgData name="Harrison, Susan" userId="12d20603-a68e-40bb-99e5-862f8234107b" providerId="ADAL" clId="{35CED71E-48F2-4B8B-BD67-A62BE0AC9F48}" dt="2020-07-15T17:29:40.865" v="43" actId="255"/>
          <ac:spMkLst>
            <pc:docMk/>
            <pc:sldMk cId="2480312458" sldId="474"/>
            <ac:spMk id="19" creationId="{00000000-0000-0000-0000-000000000000}"/>
          </ac:spMkLst>
        </pc:spChg>
        <pc:spChg chg="mod">
          <ac:chgData name="Harrison, Susan" userId="12d20603-a68e-40bb-99e5-862f8234107b" providerId="ADAL" clId="{35CED71E-48F2-4B8B-BD67-A62BE0AC9F48}" dt="2020-07-15T17:29:48.772" v="45" actId="255"/>
          <ac:spMkLst>
            <pc:docMk/>
            <pc:sldMk cId="2480312458" sldId="474"/>
            <ac:spMk id="25" creationId="{97514112-379F-4B73-B616-E30CAB24A623}"/>
          </ac:spMkLst>
        </pc:spChg>
        <pc:spChg chg="mod">
          <ac:chgData name="Harrison, Susan" userId="12d20603-a68e-40bb-99e5-862f8234107b" providerId="ADAL" clId="{35CED71E-48F2-4B8B-BD67-A62BE0AC9F48}" dt="2020-07-15T17:29:56.029" v="47" actId="255"/>
          <ac:spMkLst>
            <pc:docMk/>
            <pc:sldMk cId="2480312458" sldId="474"/>
            <ac:spMk id="26" creationId="{F07A3C3C-444D-4F53-8665-D340CBAFF382}"/>
          </ac:spMkLst>
        </pc:spChg>
        <pc:spChg chg="mod">
          <ac:chgData name="Harrison, Susan" userId="12d20603-a68e-40bb-99e5-862f8234107b" providerId="ADAL" clId="{35CED71E-48F2-4B8B-BD67-A62BE0AC9F48}" dt="2020-07-15T17:30:11.379" v="50" actId="255"/>
          <ac:spMkLst>
            <pc:docMk/>
            <pc:sldMk cId="2480312458" sldId="474"/>
            <ac:spMk id="27" creationId="{185DFB3F-1523-4352-8111-E7711FB6211C}"/>
          </ac:spMkLst>
        </pc:spChg>
        <pc:spChg chg="mod">
          <ac:chgData name="Harrison, Susan" userId="12d20603-a68e-40bb-99e5-862f8234107b" providerId="ADAL" clId="{35CED71E-48F2-4B8B-BD67-A62BE0AC9F48}" dt="2020-07-15T17:30:03.309" v="48" actId="255"/>
          <ac:spMkLst>
            <pc:docMk/>
            <pc:sldMk cId="2480312458" sldId="474"/>
            <ac:spMk id="28" creationId="{807D9491-CA8F-490E-AD12-48E6F8417802}"/>
          </ac:spMkLst>
        </pc:spChg>
      </pc:sldChg>
      <pc:sldChg chg="modSp mod">
        <pc:chgData name="Harrison, Susan" userId="12d20603-a68e-40bb-99e5-862f8234107b" providerId="ADAL" clId="{35CED71E-48F2-4B8B-BD67-A62BE0AC9F48}" dt="2020-07-15T17:33:36.449" v="55" actId="255"/>
        <pc:sldMkLst>
          <pc:docMk/>
          <pc:sldMk cId="386164400" sldId="621"/>
        </pc:sldMkLst>
        <pc:spChg chg="mod">
          <ac:chgData name="Harrison, Susan" userId="12d20603-a68e-40bb-99e5-862f8234107b" providerId="ADAL" clId="{35CED71E-48F2-4B8B-BD67-A62BE0AC9F48}" dt="2020-07-15T17:33:29.470" v="53" actId="2711"/>
          <ac:spMkLst>
            <pc:docMk/>
            <pc:sldMk cId="386164400" sldId="621"/>
            <ac:spMk id="2" creationId="{00000000-0000-0000-0000-000000000000}"/>
          </ac:spMkLst>
        </pc:spChg>
        <pc:spChg chg="mod">
          <ac:chgData name="Harrison, Susan" userId="12d20603-a68e-40bb-99e5-862f8234107b" providerId="ADAL" clId="{35CED71E-48F2-4B8B-BD67-A62BE0AC9F48}" dt="2020-07-15T17:33:36.449" v="55" actId="255"/>
          <ac:spMkLst>
            <pc:docMk/>
            <pc:sldMk cId="386164400" sldId="621"/>
            <ac:spMk id="5" creationId="{00000000-0000-0000-0000-000000000000}"/>
          </ac:spMkLst>
        </pc:spChg>
      </pc:sldChg>
      <pc:sldChg chg="modSp mod">
        <pc:chgData name="Harrison, Susan" userId="12d20603-a68e-40bb-99e5-862f8234107b" providerId="ADAL" clId="{35CED71E-48F2-4B8B-BD67-A62BE0AC9F48}" dt="2020-07-15T17:34:34.218" v="62" actId="1076"/>
        <pc:sldMkLst>
          <pc:docMk/>
          <pc:sldMk cId="2501582916" sldId="623"/>
        </pc:sldMkLst>
        <pc:spChg chg="mod">
          <ac:chgData name="Harrison, Susan" userId="12d20603-a68e-40bb-99e5-862f8234107b" providerId="ADAL" clId="{35CED71E-48F2-4B8B-BD67-A62BE0AC9F48}" dt="2020-07-15T17:34:21.093" v="59" actId="255"/>
          <ac:spMkLst>
            <pc:docMk/>
            <pc:sldMk cId="2501582916" sldId="623"/>
            <ac:spMk id="2" creationId="{00000000-0000-0000-0000-000000000000}"/>
          </ac:spMkLst>
        </pc:spChg>
        <pc:spChg chg="mod">
          <ac:chgData name="Harrison, Susan" userId="12d20603-a68e-40bb-99e5-862f8234107b" providerId="ADAL" clId="{35CED71E-48F2-4B8B-BD67-A62BE0AC9F48}" dt="2020-07-15T17:34:34.218" v="62" actId="1076"/>
          <ac:spMkLst>
            <pc:docMk/>
            <pc:sldMk cId="2501582916" sldId="623"/>
            <ac:spMk id="5" creationId="{00000000-0000-0000-0000-000000000000}"/>
          </ac:spMkLst>
        </pc:spChg>
      </pc:sldChg>
      <pc:sldChg chg="modSp mod">
        <pc:chgData name="Harrison, Susan" userId="12d20603-a68e-40bb-99e5-862f8234107b" providerId="ADAL" clId="{35CED71E-48F2-4B8B-BD67-A62BE0AC9F48}" dt="2020-07-15T17:24:27.210" v="11" actId="255"/>
        <pc:sldMkLst>
          <pc:docMk/>
          <pc:sldMk cId="2513520008" sldId="649"/>
        </pc:sldMkLst>
        <pc:spChg chg="mod">
          <ac:chgData name="Harrison, Susan" userId="12d20603-a68e-40bb-99e5-862f8234107b" providerId="ADAL" clId="{35CED71E-48F2-4B8B-BD67-A62BE0AC9F48}" dt="2020-07-15T17:24:18.049" v="9" actId="255"/>
          <ac:spMkLst>
            <pc:docMk/>
            <pc:sldMk cId="2513520008" sldId="649"/>
            <ac:spMk id="2" creationId="{00000000-0000-0000-0000-000000000000}"/>
          </ac:spMkLst>
        </pc:spChg>
        <pc:spChg chg="mod">
          <ac:chgData name="Harrison, Susan" userId="12d20603-a68e-40bb-99e5-862f8234107b" providerId="ADAL" clId="{35CED71E-48F2-4B8B-BD67-A62BE0AC9F48}" dt="2020-07-15T17:24:27.210" v="11" actId="255"/>
          <ac:spMkLst>
            <pc:docMk/>
            <pc:sldMk cId="2513520008" sldId="649"/>
            <ac:spMk id="3" creationId="{00000000-0000-0000-0000-000000000000}"/>
          </ac:spMkLst>
        </pc:spChg>
      </pc:sldChg>
      <pc:sldChg chg="modSp mod">
        <pc:chgData name="Harrison, Susan" userId="12d20603-a68e-40bb-99e5-862f8234107b" providerId="ADAL" clId="{35CED71E-48F2-4B8B-BD67-A62BE0AC9F48}" dt="2020-07-15T17:25:11.274" v="15" actId="255"/>
        <pc:sldMkLst>
          <pc:docMk/>
          <pc:sldMk cId="1291779212" sldId="651"/>
        </pc:sldMkLst>
        <pc:spChg chg="mod">
          <ac:chgData name="Harrison, Susan" userId="12d20603-a68e-40bb-99e5-862f8234107b" providerId="ADAL" clId="{35CED71E-48F2-4B8B-BD67-A62BE0AC9F48}" dt="2020-07-15T17:24:51.055" v="13" actId="255"/>
          <ac:spMkLst>
            <pc:docMk/>
            <pc:sldMk cId="1291779212" sldId="651"/>
            <ac:spMk id="2" creationId="{00000000-0000-0000-0000-000000000000}"/>
          </ac:spMkLst>
        </pc:spChg>
        <pc:spChg chg="mod">
          <ac:chgData name="Harrison, Susan" userId="12d20603-a68e-40bb-99e5-862f8234107b" providerId="ADAL" clId="{35CED71E-48F2-4B8B-BD67-A62BE0AC9F48}" dt="2020-07-15T17:25:11.274" v="15" actId="255"/>
          <ac:spMkLst>
            <pc:docMk/>
            <pc:sldMk cId="1291779212" sldId="651"/>
            <ac:spMk id="3" creationId="{00000000-0000-0000-0000-000000000000}"/>
          </ac:spMkLst>
        </pc:spChg>
      </pc:sldChg>
      <pc:sldChg chg="modSp mod modNotesTx">
        <pc:chgData name="Harrison, Susan" userId="12d20603-a68e-40bb-99e5-862f8234107b" providerId="ADAL" clId="{35CED71E-48F2-4B8B-BD67-A62BE0AC9F48}" dt="2020-07-15T17:28:32.175" v="41" actId="207"/>
        <pc:sldMkLst>
          <pc:docMk/>
          <pc:sldMk cId="1953139645" sldId="652"/>
        </pc:sldMkLst>
        <pc:spChg chg="mod">
          <ac:chgData name="Harrison, Susan" userId="12d20603-a68e-40bb-99e5-862f8234107b" providerId="ADAL" clId="{35CED71E-48F2-4B8B-BD67-A62BE0AC9F48}" dt="2020-07-15T17:28:32.175" v="41" actId="207"/>
          <ac:spMkLst>
            <pc:docMk/>
            <pc:sldMk cId="1953139645" sldId="652"/>
            <ac:spMk id="2" creationId="{00000000-0000-0000-0000-000000000000}"/>
          </ac:spMkLst>
        </pc:spChg>
        <pc:spChg chg="mod">
          <ac:chgData name="Harrison, Susan" userId="12d20603-a68e-40bb-99e5-862f8234107b" providerId="ADAL" clId="{35CED71E-48F2-4B8B-BD67-A62BE0AC9F48}" dt="2020-07-15T17:27:18.209" v="29" actId="255"/>
          <ac:spMkLst>
            <pc:docMk/>
            <pc:sldMk cId="1953139645" sldId="652"/>
            <ac:spMk id="7" creationId="{00000000-0000-0000-0000-000000000000}"/>
          </ac:spMkLst>
        </pc:spChg>
        <pc:spChg chg="mod">
          <ac:chgData name="Harrison, Susan" userId="12d20603-a68e-40bb-99e5-862f8234107b" providerId="ADAL" clId="{35CED71E-48F2-4B8B-BD67-A62BE0AC9F48}" dt="2020-07-15T17:27:55.571" v="39" actId="255"/>
          <ac:spMkLst>
            <pc:docMk/>
            <pc:sldMk cId="1953139645" sldId="652"/>
            <ac:spMk id="12" creationId="{F0F35BBD-54CB-4390-9756-E2365E67CCA5}"/>
          </ac:spMkLst>
        </pc:spChg>
        <pc:spChg chg="mod">
          <ac:chgData name="Harrison, Susan" userId="12d20603-a68e-40bb-99e5-862f8234107b" providerId="ADAL" clId="{35CED71E-48F2-4B8B-BD67-A62BE0AC9F48}" dt="2020-07-15T17:27:41.126" v="35" actId="255"/>
          <ac:spMkLst>
            <pc:docMk/>
            <pc:sldMk cId="1953139645" sldId="652"/>
            <ac:spMk id="20" creationId="{932F9474-44BB-48D5-8696-942CBEC16F43}"/>
          </ac:spMkLst>
        </pc:spChg>
        <pc:spChg chg="mod">
          <ac:chgData name="Harrison, Susan" userId="12d20603-a68e-40bb-99e5-862f8234107b" providerId="ADAL" clId="{35CED71E-48F2-4B8B-BD67-A62BE0AC9F48}" dt="2020-07-15T17:27:47.898" v="37" actId="255"/>
          <ac:spMkLst>
            <pc:docMk/>
            <pc:sldMk cId="1953139645" sldId="652"/>
            <ac:spMk id="23" creationId="{00000000-0000-0000-0000-000000000000}"/>
          </ac:spMkLst>
        </pc:spChg>
        <pc:spChg chg="mod">
          <ac:chgData name="Harrison, Susan" userId="12d20603-a68e-40bb-99e5-862f8234107b" providerId="ADAL" clId="{35CED71E-48F2-4B8B-BD67-A62BE0AC9F48}" dt="2020-07-15T17:27:34.164" v="33" actId="255"/>
          <ac:spMkLst>
            <pc:docMk/>
            <pc:sldMk cId="1953139645" sldId="652"/>
            <ac:spMk id="24" creationId="{4853A873-C959-4D38-8278-FD7FE247F985}"/>
          </ac:spMkLst>
        </pc:spChg>
        <pc:spChg chg="mod">
          <ac:chgData name="Harrison, Susan" userId="12d20603-a68e-40bb-99e5-862f8234107b" providerId="ADAL" clId="{35CED71E-48F2-4B8B-BD67-A62BE0AC9F48}" dt="2020-07-15T17:27:27.993" v="31" actId="255"/>
          <ac:spMkLst>
            <pc:docMk/>
            <pc:sldMk cId="1953139645" sldId="652"/>
            <ac:spMk id="25" creationId="{03E716EF-89B3-412B-9FC8-3C5BA1689C25}"/>
          </ac:spMkLst>
        </pc:spChg>
      </pc:sldChg>
      <pc:sldChg chg="add del">
        <pc:chgData name="Harrison, Susan" userId="12d20603-a68e-40bb-99e5-862f8234107b" providerId="ADAL" clId="{35CED71E-48F2-4B8B-BD67-A62BE0AC9F48}" dt="2020-07-15T17:16:16.280" v="7"/>
        <pc:sldMkLst>
          <pc:docMk/>
          <pc:sldMk cId="3363751239" sldId="653"/>
        </pc:sldMkLst>
      </pc:sldChg>
      <pc:sldChg chg="modSp mod">
        <pc:chgData name="Harrison, Susan" userId="12d20603-a68e-40bb-99e5-862f8234107b" providerId="ADAL" clId="{35CED71E-48F2-4B8B-BD67-A62BE0AC9F48}" dt="2020-07-15T17:26:56.944" v="27" actId="255"/>
        <pc:sldMkLst>
          <pc:docMk/>
          <pc:sldMk cId="619141110" sldId="654"/>
        </pc:sldMkLst>
        <pc:spChg chg="mod">
          <ac:chgData name="Harrison, Susan" userId="12d20603-a68e-40bb-99e5-862f8234107b" providerId="ADAL" clId="{35CED71E-48F2-4B8B-BD67-A62BE0AC9F48}" dt="2020-07-15T17:25:32.073" v="17" actId="255"/>
          <ac:spMkLst>
            <pc:docMk/>
            <pc:sldMk cId="619141110" sldId="654"/>
            <ac:spMk id="2" creationId="{00000000-0000-0000-0000-000000000000}"/>
          </ac:spMkLst>
        </pc:spChg>
        <pc:graphicFrameChg chg="mod">
          <ac:chgData name="Harrison, Susan" userId="12d20603-a68e-40bb-99e5-862f8234107b" providerId="ADAL" clId="{35CED71E-48F2-4B8B-BD67-A62BE0AC9F48}" dt="2020-07-15T17:26:56.944" v="27" actId="255"/>
          <ac:graphicFrameMkLst>
            <pc:docMk/>
            <pc:sldMk cId="619141110" sldId="654"/>
            <ac:graphicFrameMk id="4" creationId="{00000000-0000-0000-0000-000000000000}"/>
          </ac:graphicFrameMkLst>
        </pc:graphicFrameChg>
      </pc:sldChg>
      <pc:sldChg chg="modSp mod">
        <pc:chgData name="Harrison, Susan" userId="12d20603-a68e-40bb-99e5-862f8234107b" providerId="ADAL" clId="{35CED71E-48F2-4B8B-BD67-A62BE0AC9F48}" dt="2020-07-15T18:13:06.816" v="149" actId="255"/>
        <pc:sldMkLst>
          <pc:docMk/>
          <pc:sldMk cId="2503775561" sldId="666"/>
        </pc:sldMkLst>
        <pc:spChg chg="mod">
          <ac:chgData name="Harrison, Susan" userId="12d20603-a68e-40bb-99e5-862f8234107b" providerId="ADAL" clId="{35CED71E-48F2-4B8B-BD67-A62BE0AC9F48}" dt="2020-07-15T18:12:59.968" v="147" actId="255"/>
          <ac:spMkLst>
            <pc:docMk/>
            <pc:sldMk cId="2503775561" sldId="666"/>
            <ac:spMk id="2" creationId="{00000000-0000-0000-0000-000000000000}"/>
          </ac:spMkLst>
        </pc:spChg>
        <pc:spChg chg="mod">
          <ac:chgData name="Harrison, Susan" userId="12d20603-a68e-40bb-99e5-862f8234107b" providerId="ADAL" clId="{35CED71E-48F2-4B8B-BD67-A62BE0AC9F48}" dt="2020-07-15T18:13:06.816" v="149" actId="255"/>
          <ac:spMkLst>
            <pc:docMk/>
            <pc:sldMk cId="2503775561" sldId="666"/>
            <ac:spMk id="3" creationId="{00000000-0000-0000-0000-000000000000}"/>
          </ac:spMkLst>
        </pc:spChg>
      </pc:sldChg>
      <pc:sldChg chg="modSp mod">
        <pc:chgData name="Harrison, Susan" userId="12d20603-a68e-40bb-99e5-862f8234107b" providerId="ADAL" clId="{35CED71E-48F2-4B8B-BD67-A62BE0AC9F48}" dt="2020-07-15T18:13:29.383" v="156" actId="255"/>
        <pc:sldMkLst>
          <pc:docMk/>
          <pc:sldMk cId="977568538" sldId="667"/>
        </pc:sldMkLst>
        <pc:spChg chg="mod">
          <ac:chgData name="Harrison, Susan" userId="12d20603-a68e-40bb-99e5-862f8234107b" providerId="ADAL" clId="{35CED71E-48F2-4B8B-BD67-A62BE0AC9F48}" dt="2020-07-15T18:13:22.578" v="154" actId="255"/>
          <ac:spMkLst>
            <pc:docMk/>
            <pc:sldMk cId="977568538" sldId="667"/>
            <ac:spMk id="2" creationId="{00000000-0000-0000-0000-000000000000}"/>
          </ac:spMkLst>
        </pc:spChg>
        <pc:spChg chg="mod">
          <ac:chgData name="Harrison, Susan" userId="12d20603-a68e-40bb-99e5-862f8234107b" providerId="ADAL" clId="{35CED71E-48F2-4B8B-BD67-A62BE0AC9F48}" dt="2020-07-15T18:13:29.383" v="156" actId="255"/>
          <ac:spMkLst>
            <pc:docMk/>
            <pc:sldMk cId="977568538" sldId="667"/>
            <ac:spMk id="3" creationId="{00000000-0000-0000-0000-000000000000}"/>
          </ac:spMkLst>
        </pc:spChg>
      </pc:sldChg>
      <pc:sldChg chg="modSp mod">
        <pc:chgData name="Harrison, Susan" userId="12d20603-a68e-40bb-99e5-862f8234107b" providerId="ADAL" clId="{35CED71E-48F2-4B8B-BD67-A62BE0AC9F48}" dt="2020-07-15T18:13:54.891" v="163" actId="255"/>
        <pc:sldMkLst>
          <pc:docMk/>
          <pc:sldMk cId="4237890756" sldId="668"/>
        </pc:sldMkLst>
        <pc:spChg chg="mod">
          <ac:chgData name="Harrison, Susan" userId="12d20603-a68e-40bb-99e5-862f8234107b" providerId="ADAL" clId="{35CED71E-48F2-4B8B-BD67-A62BE0AC9F48}" dt="2020-07-15T18:13:45.871" v="161" actId="255"/>
          <ac:spMkLst>
            <pc:docMk/>
            <pc:sldMk cId="4237890756" sldId="668"/>
            <ac:spMk id="2" creationId="{00000000-0000-0000-0000-000000000000}"/>
          </ac:spMkLst>
        </pc:spChg>
        <pc:spChg chg="mod">
          <ac:chgData name="Harrison, Susan" userId="12d20603-a68e-40bb-99e5-862f8234107b" providerId="ADAL" clId="{35CED71E-48F2-4B8B-BD67-A62BE0AC9F48}" dt="2020-07-15T18:13:54.891" v="163" actId="255"/>
          <ac:spMkLst>
            <pc:docMk/>
            <pc:sldMk cId="4237890756" sldId="668"/>
            <ac:spMk id="3" creationId="{00000000-0000-0000-0000-000000000000}"/>
          </ac:spMkLst>
        </pc:spChg>
      </pc:sldChg>
      <pc:sldChg chg="modSp mod">
        <pc:chgData name="Harrison, Susan" userId="12d20603-a68e-40bb-99e5-862f8234107b" providerId="ADAL" clId="{35CED71E-48F2-4B8B-BD67-A62BE0AC9F48}" dt="2020-07-15T18:14:23.142" v="170" actId="255"/>
        <pc:sldMkLst>
          <pc:docMk/>
          <pc:sldMk cId="710165204" sldId="669"/>
        </pc:sldMkLst>
        <pc:spChg chg="mod">
          <ac:chgData name="Harrison, Susan" userId="12d20603-a68e-40bb-99e5-862f8234107b" providerId="ADAL" clId="{35CED71E-48F2-4B8B-BD67-A62BE0AC9F48}" dt="2020-07-15T18:14:16.602" v="168" actId="2711"/>
          <ac:spMkLst>
            <pc:docMk/>
            <pc:sldMk cId="710165204" sldId="669"/>
            <ac:spMk id="2" creationId="{00000000-0000-0000-0000-000000000000}"/>
          </ac:spMkLst>
        </pc:spChg>
        <pc:spChg chg="mod">
          <ac:chgData name="Harrison, Susan" userId="12d20603-a68e-40bb-99e5-862f8234107b" providerId="ADAL" clId="{35CED71E-48F2-4B8B-BD67-A62BE0AC9F48}" dt="2020-07-15T18:14:23.142" v="170" actId="255"/>
          <ac:spMkLst>
            <pc:docMk/>
            <pc:sldMk cId="710165204" sldId="669"/>
            <ac:spMk id="3" creationId="{00000000-0000-0000-0000-000000000000}"/>
          </ac:spMkLst>
        </pc:spChg>
      </pc:sldChg>
      <pc:sldChg chg="modSp mod">
        <pc:chgData name="Harrison, Susan" userId="12d20603-a68e-40bb-99e5-862f8234107b" providerId="ADAL" clId="{35CED71E-48F2-4B8B-BD67-A62BE0AC9F48}" dt="2020-07-15T18:14:52.081" v="178" actId="255"/>
        <pc:sldMkLst>
          <pc:docMk/>
          <pc:sldMk cId="463597606" sldId="670"/>
        </pc:sldMkLst>
        <pc:spChg chg="mod">
          <ac:chgData name="Harrison, Susan" userId="12d20603-a68e-40bb-99e5-862f8234107b" providerId="ADAL" clId="{35CED71E-48F2-4B8B-BD67-A62BE0AC9F48}" dt="2020-07-15T18:14:45.919" v="176" actId="255"/>
          <ac:spMkLst>
            <pc:docMk/>
            <pc:sldMk cId="463597606" sldId="670"/>
            <ac:spMk id="2" creationId="{00000000-0000-0000-0000-000000000000}"/>
          </ac:spMkLst>
        </pc:spChg>
        <pc:spChg chg="mod">
          <ac:chgData name="Harrison, Susan" userId="12d20603-a68e-40bb-99e5-862f8234107b" providerId="ADAL" clId="{35CED71E-48F2-4B8B-BD67-A62BE0AC9F48}" dt="2020-07-15T18:14:52.081" v="178" actId="255"/>
          <ac:spMkLst>
            <pc:docMk/>
            <pc:sldMk cId="463597606" sldId="670"/>
            <ac:spMk id="3" creationId="{00000000-0000-0000-0000-000000000000}"/>
          </ac:spMkLst>
        </pc:spChg>
      </pc:sldChg>
      <pc:sldChg chg="modSp mod">
        <pc:chgData name="Harrison, Susan" userId="12d20603-a68e-40bb-99e5-862f8234107b" providerId="ADAL" clId="{35CED71E-48F2-4B8B-BD67-A62BE0AC9F48}" dt="2020-07-15T18:15:54.062" v="185" actId="255"/>
        <pc:sldMkLst>
          <pc:docMk/>
          <pc:sldMk cId="1344525895" sldId="671"/>
        </pc:sldMkLst>
        <pc:spChg chg="mod">
          <ac:chgData name="Harrison, Susan" userId="12d20603-a68e-40bb-99e5-862f8234107b" providerId="ADAL" clId="{35CED71E-48F2-4B8B-BD67-A62BE0AC9F48}" dt="2020-07-15T18:15:47.832" v="183" actId="2711"/>
          <ac:spMkLst>
            <pc:docMk/>
            <pc:sldMk cId="1344525895" sldId="671"/>
            <ac:spMk id="2" creationId="{00000000-0000-0000-0000-000000000000}"/>
          </ac:spMkLst>
        </pc:spChg>
        <pc:spChg chg="mod">
          <ac:chgData name="Harrison, Susan" userId="12d20603-a68e-40bb-99e5-862f8234107b" providerId="ADAL" clId="{35CED71E-48F2-4B8B-BD67-A62BE0AC9F48}" dt="2020-07-15T18:15:54.062" v="185" actId="255"/>
          <ac:spMkLst>
            <pc:docMk/>
            <pc:sldMk cId="1344525895" sldId="671"/>
            <ac:spMk id="5" creationId="{00000000-0000-0000-0000-000000000000}"/>
          </ac:spMkLst>
        </pc:spChg>
      </pc:sldChg>
      <pc:sldChg chg="modSp mod">
        <pc:chgData name="Harrison, Susan" userId="12d20603-a68e-40bb-99e5-862f8234107b" providerId="ADAL" clId="{35CED71E-48F2-4B8B-BD67-A62BE0AC9F48}" dt="2020-07-15T18:16:19.095" v="192" actId="255"/>
        <pc:sldMkLst>
          <pc:docMk/>
          <pc:sldMk cId="2474725360" sldId="672"/>
        </pc:sldMkLst>
        <pc:spChg chg="mod">
          <ac:chgData name="Harrison, Susan" userId="12d20603-a68e-40bb-99e5-862f8234107b" providerId="ADAL" clId="{35CED71E-48F2-4B8B-BD67-A62BE0AC9F48}" dt="2020-07-15T18:16:09.873" v="190" actId="255"/>
          <ac:spMkLst>
            <pc:docMk/>
            <pc:sldMk cId="2474725360" sldId="672"/>
            <ac:spMk id="2" creationId="{00000000-0000-0000-0000-000000000000}"/>
          </ac:spMkLst>
        </pc:spChg>
        <pc:spChg chg="mod">
          <ac:chgData name="Harrison, Susan" userId="12d20603-a68e-40bb-99e5-862f8234107b" providerId="ADAL" clId="{35CED71E-48F2-4B8B-BD67-A62BE0AC9F48}" dt="2020-07-15T18:16:19.095" v="192" actId="255"/>
          <ac:spMkLst>
            <pc:docMk/>
            <pc:sldMk cId="2474725360" sldId="672"/>
            <ac:spMk id="4" creationId="{00000000-0000-0000-0000-000000000000}"/>
          </ac:spMkLst>
        </pc:spChg>
      </pc:sldChg>
      <pc:sldChg chg="modSp mod">
        <pc:chgData name="Harrison, Susan" userId="12d20603-a68e-40bb-99e5-862f8234107b" providerId="ADAL" clId="{35CED71E-48F2-4B8B-BD67-A62BE0AC9F48}" dt="2020-07-15T17:36:34.600" v="76" actId="255"/>
        <pc:sldMkLst>
          <pc:docMk/>
          <pc:sldMk cId="4087828476" sldId="699"/>
        </pc:sldMkLst>
        <pc:spChg chg="mod">
          <ac:chgData name="Harrison, Susan" userId="12d20603-a68e-40bb-99e5-862f8234107b" providerId="ADAL" clId="{35CED71E-48F2-4B8B-BD67-A62BE0AC9F48}" dt="2020-07-15T17:36:27.375" v="74" actId="255"/>
          <ac:spMkLst>
            <pc:docMk/>
            <pc:sldMk cId="4087828476" sldId="699"/>
            <ac:spMk id="2" creationId="{00000000-0000-0000-0000-000000000000}"/>
          </ac:spMkLst>
        </pc:spChg>
        <pc:spChg chg="mod">
          <ac:chgData name="Harrison, Susan" userId="12d20603-a68e-40bb-99e5-862f8234107b" providerId="ADAL" clId="{35CED71E-48F2-4B8B-BD67-A62BE0AC9F48}" dt="2020-07-15T17:36:34.600" v="76" actId="255"/>
          <ac:spMkLst>
            <pc:docMk/>
            <pc:sldMk cId="4087828476" sldId="699"/>
            <ac:spMk id="5" creationId="{00000000-0000-0000-0000-000000000000}"/>
          </ac:spMkLst>
        </pc:spChg>
      </pc:sldChg>
      <pc:sldChg chg="modSp mod">
        <pc:chgData name="Harrison, Susan" userId="12d20603-a68e-40bb-99e5-862f8234107b" providerId="ADAL" clId="{35CED71E-48F2-4B8B-BD67-A62BE0AC9F48}" dt="2020-07-15T17:37:11.071" v="82" actId="255"/>
        <pc:sldMkLst>
          <pc:docMk/>
          <pc:sldMk cId="3940148106" sldId="700"/>
        </pc:sldMkLst>
        <pc:spChg chg="mod">
          <ac:chgData name="Harrison, Susan" userId="12d20603-a68e-40bb-99e5-862f8234107b" providerId="ADAL" clId="{35CED71E-48F2-4B8B-BD67-A62BE0AC9F48}" dt="2020-07-15T17:37:01.392" v="80" actId="255"/>
          <ac:spMkLst>
            <pc:docMk/>
            <pc:sldMk cId="3940148106" sldId="700"/>
            <ac:spMk id="2" creationId="{00000000-0000-0000-0000-000000000000}"/>
          </ac:spMkLst>
        </pc:spChg>
        <pc:spChg chg="mod">
          <ac:chgData name="Harrison, Susan" userId="12d20603-a68e-40bb-99e5-862f8234107b" providerId="ADAL" clId="{35CED71E-48F2-4B8B-BD67-A62BE0AC9F48}" dt="2020-07-15T17:37:11.071" v="82" actId="255"/>
          <ac:spMkLst>
            <pc:docMk/>
            <pc:sldMk cId="3940148106" sldId="700"/>
            <ac:spMk id="5" creationId="{00000000-0000-0000-0000-000000000000}"/>
          </ac:spMkLst>
        </pc:spChg>
      </pc:sldChg>
      <pc:sldChg chg="modSp mod">
        <pc:chgData name="Harrison, Susan" userId="12d20603-a68e-40bb-99e5-862f8234107b" providerId="ADAL" clId="{35CED71E-48F2-4B8B-BD67-A62BE0AC9F48}" dt="2020-07-15T18:22:59.567" v="199" actId="255"/>
        <pc:sldMkLst>
          <pc:docMk/>
          <pc:sldMk cId="1505742807" sldId="1190"/>
        </pc:sldMkLst>
        <pc:spChg chg="mod">
          <ac:chgData name="Harrison, Susan" userId="12d20603-a68e-40bb-99e5-862f8234107b" providerId="ADAL" clId="{35CED71E-48F2-4B8B-BD67-A62BE0AC9F48}" dt="2020-07-15T18:22:52.770" v="197" actId="255"/>
          <ac:spMkLst>
            <pc:docMk/>
            <pc:sldMk cId="1505742807" sldId="1190"/>
            <ac:spMk id="2" creationId="{00000000-0000-0000-0000-000000000000}"/>
          </ac:spMkLst>
        </pc:spChg>
        <pc:spChg chg="mod">
          <ac:chgData name="Harrison, Susan" userId="12d20603-a68e-40bb-99e5-862f8234107b" providerId="ADAL" clId="{35CED71E-48F2-4B8B-BD67-A62BE0AC9F48}" dt="2020-07-15T18:22:59.567" v="199" actId="255"/>
          <ac:spMkLst>
            <pc:docMk/>
            <pc:sldMk cId="1505742807" sldId="1190"/>
            <ac:spMk id="4" creationId="{00000000-0000-0000-0000-000000000000}"/>
          </ac:spMkLst>
        </pc:spChg>
      </pc:sldChg>
      <pc:sldChg chg="modSp mod">
        <pc:chgData name="Harrison, Susan" userId="12d20603-a68e-40bb-99e5-862f8234107b" providerId="ADAL" clId="{35CED71E-48F2-4B8B-BD67-A62BE0AC9F48}" dt="2020-07-15T18:23:46.348" v="209" actId="255"/>
        <pc:sldMkLst>
          <pc:docMk/>
          <pc:sldMk cId="2634543163" sldId="1191"/>
        </pc:sldMkLst>
        <pc:spChg chg="mod">
          <ac:chgData name="Harrison, Susan" userId="12d20603-a68e-40bb-99e5-862f8234107b" providerId="ADAL" clId="{35CED71E-48F2-4B8B-BD67-A62BE0AC9F48}" dt="2020-07-15T18:23:29.208" v="205" actId="255"/>
          <ac:spMkLst>
            <pc:docMk/>
            <pc:sldMk cId="2634543163" sldId="1191"/>
            <ac:spMk id="2" creationId="{00000000-0000-0000-0000-000000000000}"/>
          </ac:spMkLst>
        </pc:spChg>
        <pc:spChg chg="mod">
          <ac:chgData name="Harrison, Susan" userId="12d20603-a68e-40bb-99e5-862f8234107b" providerId="ADAL" clId="{35CED71E-48F2-4B8B-BD67-A62BE0AC9F48}" dt="2020-07-15T18:23:35.795" v="206" actId="1076"/>
          <ac:spMkLst>
            <pc:docMk/>
            <pc:sldMk cId="2634543163" sldId="1191"/>
            <ac:spMk id="3" creationId="{00000000-0000-0000-0000-000000000000}"/>
          </ac:spMkLst>
        </pc:spChg>
        <pc:spChg chg="mod">
          <ac:chgData name="Harrison, Susan" userId="12d20603-a68e-40bb-99e5-862f8234107b" providerId="ADAL" clId="{35CED71E-48F2-4B8B-BD67-A62BE0AC9F48}" dt="2020-07-15T18:23:46.348" v="209" actId="255"/>
          <ac:spMkLst>
            <pc:docMk/>
            <pc:sldMk cId="2634543163" sldId="1191"/>
            <ac:spMk id="4" creationId="{00000000-0000-0000-0000-000000000000}"/>
          </ac:spMkLst>
        </pc:spChg>
      </pc:sldChg>
      <pc:sldChg chg="modSp mod">
        <pc:chgData name="Harrison, Susan" userId="12d20603-a68e-40bb-99e5-862f8234107b" providerId="ADAL" clId="{35CED71E-48F2-4B8B-BD67-A62BE0AC9F48}" dt="2020-07-15T18:24:04.254" v="214" actId="113"/>
        <pc:sldMkLst>
          <pc:docMk/>
          <pc:sldMk cId="3565876125" sldId="1192"/>
        </pc:sldMkLst>
        <pc:spChg chg="mod">
          <ac:chgData name="Harrison, Susan" userId="12d20603-a68e-40bb-99e5-862f8234107b" providerId="ADAL" clId="{35CED71E-48F2-4B8B-BD67-A62BE0AC9F48}" dt="2020-07-15T18:24:04.254" v="214" actId="113"/>
          <ac:spMkLst>
            <pc:docMk/>
            <pc:sldMk cId="3565876125" sldId="1192"/>
            <ac:spMk id="2" creationId="{00000000-0000-0000-0000-000000000000}"/>
          </ac:spMkLst>
        </pc:spChg>
      </pc:sldChg>
      <pc:sldChg chg="modSp mod">
        <pc:chgData name="Harrison, Susan" userId="12d20603-a68e-40bb-99e5-862f8234107b" providerId="ADAL" clId="{35CED71E-48F2-4B8B-BD67-A62BE0AC9F48}" dt="2020-07-15T18:11:58.841" v="138" actId="255"/>
        <pc:sldMkLst>
          <pc:docMk/>
          <pc:sldMk cId="769053251" sldId="1324"/>
        </pc:sldMkLst>
        <pc:spChg chg="mod">
          <ac:chgData name="Harrison, Susan" userId="12d20603-a68e-40bb-99e5-862f8234107b" providerId="ADAL" clId="{35CED71E-48F2-4B8B-BD67-A62BE0AC9F48}" dt="2020-07-15T17:53:19.741" v="136" actId="2711"/>
          <ac:spMkLst>
            <pc:docMk/>
            <pc:sldMk cId="769053251" sldId="1324"/>
            <ac:spMk id="2" creationId="{00000000-0000-0000-0000-000000000000}"/>
          </ac:spMkLst>
        </pc:spChg>
        <pc:spChg chg="mod">
          <ac:chgData name="Harrison, Susan" userId="12d20603-a68e-40bb-99e5-862f8234107b" providerId="ADAL" clId="{35CED71E-48F2-4B8B-BD67-A62BE0AC9F48}" dt="2020-07-15T18:11:58.841" v="138" actId="255"/>
          <ac:spMkLst>
            <pc:docMk/>
            <pc:sldMk cId="769053251" sldId="1324"/>
            <ac:spMk id="4" creationId="{00000000-0000-0000-0000-000000000000}"/>
          </ac:spMkLst>
        </pc:spChg>
      </pc:sldChg>
      <pc:sldChg chg="modSp mod">
        <pc:chgData name="Harrison, Susan" userId="12d20603-a68e-40bb-99e5-862f8234107b" providerId="ADAL" clId="{35CED71E-48F2-4B8B-BD67-A62BE0AC9F48}" dt="2020-07-15T17:35:38.302" v="70" actId="255"/>
        <pc:sldMkLst>
          <pc:docMk/>
          <pc:sldMk cId="1383081971" sldId="1559"/>
        </pc:sldMkLst>
        <pc:spChg chg="mod">
          <ac:chgData name="Harrison, Susan" userId="12d20603-a68e-40bb-99e5-862f8234107b" providerId="ADAL" clId="{35CED71E-48F2-4B8B-BD67-A62BE0AC9F48}" dt="2020-07-15T17:34:55.035" v="65" actId="2711"/>
          <ac:spMkLst>
            <pc:docMk/>
            <pc:sldMk cId="1383081971" sldId="1559"/>
            <ac:spMk id="2" creationId="{313D18A7-016D-4068-88B1-A754A0CE0D50}"/>
          </ac:spMkLst>
        </pc:spChg>
        <pc:spChg chg="mod">
          <ac:chgData name="Harrison, Susan" userId="12d20603-a68e-40bb-99e5-862f8234107b" providerId="ADAL" clId="{35CED71E-48F2-4B8B-BD67-A62BE0AC9F48}" dt="2020-07-15T17:35:10.220" v="68" actId="1076"/>
          <ac:spMkLst>
            <pc:docMk/>
            <pc:sldMk cId="1383081971" sldId="1559"/>
            <ac:spMk id="3" creationId="{805AE972-0C5D-4C3F-B73A-0E73848BD203}"/>
          </ac:spMkLst>
        </pc:spChg>
        <pc:spChg chg="mod">
          <ac:chgData name="Harrison, Susan" userId="12d20603-a68e-40bb-99e5-862f8234107b" providerId="ADAL" clId="{35CED71E-48F2-4B8B-BD67-A62BE0AC9F48}" dt="2020-07-15T17:35:38.302" v="70" actId="255"/>
          <ac:spMkLst>
            <pc:docMk/>
            <pc:sldMk cId="1383081971" sldId="1559"/>
            <ac:spMk id="5" creationId="{FBC3D522-E827-4C68-BC6D-2E4D09F79CAD}"/>
          </ac:spMkLst>
        </pc:spChg>
      </pc:sldChg>
      <pc:sldChg chg="modSp mod">
        <pc:chgData name="Harrison, Susan" userId="12d20603-a68e-40bb-99e5-862f8234107b" providerId="ADAL" clId="{35CED71E-48F2-4B8B-BD67-A62BE0AC9F48}" dt="2020-07-15T18:25:23.048" v="221" actId="2711"/>
        <pc:sldMkLst>
          <pc:docMk/>
          <pc:sldMk cId="1936253259" sldId="1566"/>
        </pc:sldMkLst>
        <pc:spChg chg="mod">
          <ac:chgData name="Harrison, Susan" userId="12d20603-a68e-40bb-99e5-862f8234107b" providerId="ADAL" clId="{35CED71E-48F2-4B8B-BD67-A62BE0AC9F48}" dt="2020-07-15T18:25:14.227" v="219" actId="2711"/>
          <ac:spMkLst>
            <pc:docMk/>
            <pc:sldMk cId="1936253259" sldId="1566"/>
            <ac:spMk id="2" creationId="{88B875E2-2223-4860-B6D4-7E787E9B7630}"/>
          </ac:spMkLst>
        </pc:spChg>
        <pc:spChg chg="mod">
          <ac:chgData name="Harrison, Susan" userId="12d20603-a68e-40bb-99e5-862f8234107b" providerId="ADAL" clId="{35CED71E-48F2-4B8B-BD67-A62BE0AC9F48}" dt="2020-07-15T18:25:23.048" v="221" actId="2711"/>
          <ac:spMkLst>
            <pc:docMk/>
            <pc:sldMk cId="1936253259" sldId="1566"/>
            <ac:spMk id="3" creationId="{80A9A327-4E57-450D-8F36-4D72E1311CF1}"/>
          </ac:spMkLst>
        </pc:spChg>
      </pc:sldChg>
      <pc:sldChg chg="modSp mod">
        <pc:chgData name="Harrison, Susan" userId="12d20603-a68e-40bb-99e5-862f8234107b" providerId="ADAL" clId="{35CED71E-48F2-4B8B-BD67-A62BE0AC9F48}" dt="2020-07-15T18:25:42.786" v="225" actId="255"/>
        <pc:sldMkLst>
          <pc:docMk/>
          <pc:sldMk cId="2085899094" sldId="1571"/>
        </pc:sldMkLst>
        <pc:spChg chg="mod">
          <ac:chgData name="Harrison, Susan" userId="12d20603-a68e-40bb-99e5-862f8234107b" providerId="ADAL" clId="{35CED71E-48F2-4B8B-BD67-A62BE0AC9F48}" dt="2020-07-15T18:25:29.832" v="222" actId="2711"/>
          <ac:spMkLst>
            <pc:docMk/>
            <pc:sldMk cId="2085899094" sldId="1571"/>
            <ac:spMk id="2" creationId="{6D524C60-31E8-498A-AC2A-588571BA7D9B}"/>
          </ac:spMkLst>
        </pc:spChg>
        <pc:spChg chg="mod">
          <ac:chgData name="Harrison, Susan" userId="12d20603-a68e-40bb-99e5-862f8234107b" providerId="ADAL" clId="{35CED71E-48F2-4B8B-BD67-A62BE0AC9F48}" dt="2020-07-15T18:25:42.786" v="225" actId="255"/>
          <ac:spMkLst>
            <pc:docMk/>
            <pc:sldMk cId="2085899094" sldId="1571"/>
            <ac:spMk id="3" creationId="{FB51F949-EA5D-4AB9-BBFD-4AFE265B608B}"/>
          </ac:spMkLst>
        </pc:spChg>
      </pc:sldChg>
      <pc:sldChg chg="modSp mod">
        <pc:chgData name="Harrison, Susan" userId="12d20603-a68e-40bb-99e5-862f8234107b" providerId="ADAL" clId="{35CED71E-48F2-4B8B-BD67-A62BE0AC9F48}" dt="2020-07-15T17:43:49.439" v="95" actId="255"/>
        <pc:sldMkLst>
          <pc:docMk/>
          <pc:sldMk cId="1587647649" sldId="1574"/>
        </pc:sldMkLst>
        <pc:spChg chg="mod">
          <ac:chgData name="Harrison, Susan" userId="12d20603-a68e-40bb-99e5-862f8234107b" providerId="ADAL" clId="{35CED71E-48F2-4B8B-BD67-A62BE0AC9F48}" dt="2020-07-15T17:43:49.439" v="95" actId="255"/>
          <ac:spMkLst>
            <pc:docMk/>
            <pc:sldMk cId="1587647649" sldId="1574"/>
            <ac:spMk id="12" creationId="{E9785E83-22A0-4737-A965-A9A9EF1BA591}"/>
          </ac:spMkLst>
        </pc:spChg>
      </pc:sldChg>
      <pc:sldChg chg="modSp mod">
        <pc:chgData name="Harrison, Susan" userId="12d20603-a68e-40bb-99e5-862f8234107b" providerId="ADAL" clId="{35CED71E-48F2-4B8B-BD67-A62BE0AC9F48}" dt="2020-07-15T17:44:40.496" v="104" actId="1076"/>
        <pc:sldMkLst>
          <pc:docMk/>
          <pc:sldMk cId="3952101409" sldId="1575"/>
        </pc:sldMkLst>
        <pc:spChg chg="mod">
          <ac:chgData name="Harrison, Susan" userId="12d20603-a68e-40bb-99e5-862f8234107b" providerId="ADAL" clId="{35CED71E-48F2-4B8B-BD67-A62BE0AC9F48}" dt="2020-07-15T17:44:09.555" v="98" actId="255"/>
          <ac:spMkLst>
            <pc:docMk/>
            <pc:sldMk cId="3952101409" sldId="1575"/>
            <ac:spMk id="2" creationId="{9AF44D62-3A3E-4D5C-B6E9-A60CE4E12EAC}"/>
          </ac:spMkLst>
        </pc:spChg>
        <pc:spChg chg="mod">
          <ac:chgData name="Harrison, Susan" userId="12d20603-a68e-40bb-99e5-862f8234107b" providerId="ADAL" clId="{35CED71E-48F2-4B8B-BD67-A62BE0AC9F48}" dt="2020-07-15T17:44:40.496" v="104" actId="1076"/>
          <ac:spMkLst>
            <pc:docMk/>
            <pc:sldMk cId="3952101409" sldId="1575"/>
            <ac:spMk id="4" creationId="{A3999AD6-CAD8-4DB6-9A94-8EA3430D5A21}"/>
          </ac:spMkLst>
        </pc:spChg>
        <pc:spChg chg="mod">
          <ac:chgData name="Harrison, Susan" userId="12d20603-a68e-40bb-99e5-862f8234107b" providerId="ADAL" clId="{35CED71E-48F2-4B8B-BD67-A62BE0AC9F48}" dt="2020-07-15T17:44:17.090" v="100" actId="255"/>
          <ac:spMkLst>
            <pc:docMk/>
            <pc:sldMk cId="3952101409" sldId="1575"/>
            <ac:spMk id="5" creationId="{E2FD9184-050F-4A32-8FCF-74E1776F9AD4}"/>
          </ac:spMkLst>
        </pc:spChg>
      </pc:sldChg>
      <pc:sldChg chg="modSp mod">
        <pc:chgData name="Harrison, Susan" userId="12d20603-a68e-40bb-99e5-862f8234107b" providerId="ADAL" clId="{35CED71E-48F2-4B8B-BD67-A62BE0AC9F48}" dt="2020-07-15T17:49:00.458" v="125" actId="207"/>
        <pc:sldMkLst>
          <pc:docMk/>
          <pc:sldMk cId="3995631737" sldId="1578"/>
        </pc:sldMkLst>
        <pc:spChg chg="mod">
          <ac:chgData name="Harrison, Susan" userId="12d20603-a68e-40bb-99e5-862f8234107b" providerId="ADAL" clId="{35CED71E-48F2-4B8B-BD67-A62BE0AC9F48}" dt="2020-07-15T17:47:19.703" v="119" actId="2711"/>
          <ac:spMkLst>
            <pc:docMk/>
            <pc:sldMk cId="3995631737" sldId="1578"/>
            <ac:spMk id="2" creationId="{9AF44D62-3A3E-4D5C-B6E9-A60CE4E12EAC}"/>
          </ac:spMkLst>
        </pc:spChg>
        <pc:spChg chg="mod">
          <ac:chgData name="Harrison, Susan" userId="12d20603-a68e-40bb-99e5-862f8234107b" providerId="ADAL" clId="{35CED71E-48F2-4B8B-BD67-A62BE0AC9F48}" dt="2020-07-15T17:47:39.858" v="122" actId="1076"/>
          <ac:spMkLst>
            <pc:docMk/>
            <pc:sldMk cId="3995631737" sldId="1578"/>
            <ac:spMk id="4" creationId="{51C6EA48-5908-4B6C-BDE4-B9A35317DEB8}"/>
          </ac:spMkLst>
        </pc:spChg>
        <pc:spChg chg="mod">
          <ac:chgData name="Harrison, Susan" userId="12d20603-a68e-40bb-99e5-862f8234107b" providerId="ADAL" clId="{35CED71E-48F2-4B8B-BD67-A62BE0AC9F48}" dt="2020-07-15T17:49:00.458" v="125" actId="207"/>
          <ac:spMkLst>
            <pc:docMk/>
            <pc:sldMk cId="3995631737" sldId="1578"/>
            <ac:spMk id="5" creationId="{7B9F8BB6-E510-4750-8B67-1327ACB5212F}"/>
          </ac:spMkLst>
        </pc:spChg>
      </pc:sldChg>
      <pc:sldChg chg="modSp mod">
        <pc:chgData name="Harrison, Susan" userId="12d20603-a68e-40bb-99e5-862f8234107b" providerId="ADAL" clId="{35CED71E-48F2-4B8B-BD67-A62BE0AC9F48}" dt="2020-07-15T17:50:12.311" v="127" actId="255"/>
        <pc:sldMkLst>
          <pc:docMk/>
          <pc:sldMk cId="499819827" sldId="1579"/>
        </pc:sldMkLst>
        <pc:spChg chg="mod">
          <ac:chgData name="Harrison, Susan" userId="12d20603-a68e-40bb-99e5-862f8234107b" providerId="ADAL" clId="{35CED71E-48F2-4B8B-BD67-A62BE0AC9F48}" dt="2020-07-15T17:50:12.311" v="127" actId="255"/>
          <ac:spMkLst>
            <pc:docMk/>
            <pc:sldMk cId="499819827" sldId="1579"/>
            <ac:spMk id="2" creationId="{B267ED23-7E92-4F46-9BAE-1937938CB3BF}"/>
          </ac:spMkLst>
        </pc:spChg>
      </pc:sldChg>
      <pc:sldChg chg="modSp mod">
        <pc:chgData name="Harrison, Susan" userId="12d20603-a68e-40bb-99e5-862f8234107b" providerId="ADAL" clId="{35CED71E-48F2-4B8B-BD67-A62BE0AC9F48}" dt="2020-07-15T17:51:14.233" v="132" actId="20577"/>
        <pc:sldMkLst>
          <pc:docMk/>
          <pc:sldMk cId="2627235705" sldId="1580"/>
        </pc:sldMkLst>
        <pc:spChg chg="mod">
          <ac:chgData name="Harrison, Susan" userId="12d20603-a68e-40bb-99e5-862f8234107b" providerId="ADAL" clId="{35CED71E-48F2-4B8B-BD67-A62BE0AC9F48}" dt="2020-07-15T17:51:14.233" v="132" actId="20577"/>
          <ac:spMkLst>
            <pc:docMk/>
            <pc:sldMk cId="2627235705" sldId="1580"/>
            <ac:spMk id="2" creationId="{178FE664-02EA-457D-B603-F2EAD477F7A7}"/>
          </ac:spMkLst>
        </pc:spChg>
        <pc:spChg chg="mod">
          <ac:chgData name="Harrison, Susan" userId="12d20603-a68e-40bb-99e5-862f8234107b" providerId="ADAL" clId="{35CED71E-48F2-4B8B-BD67-A62BE0AC9F48}" dt="2020-07-15T17:50:56.647" v="129" actId="255"/>
          <ac:spMkLst>
            <pc:docMk/>
            <pc:sldMk cId="2627235705" sldId="1580"/>
            <ac:spMk id="4" creationId="{000ADE7C-2D37-FC45-B624-6FD4DC6A8DC1}"/>
          </ac:spMkLst>
        </pc:spChg>
      </pc:sldChg>
      <pc:sldChg chg="modSp mod">
        <pc:chgData name="Harrison, Susan" userId="12d20603-a68e-40bb-99e5-862f8234107b" providerId="ADAL" clId="{35CED71E-48F2-4B8B-BD67-A62BE0AC9F48}" dt="2020-07-15T17:42:44.123" v="86" actId="14100"/>
        <pc:sldMkLst>
          <pc:docMk/>
          <pc:sldMk cId="160909269" sldId="1581"/>
        </pc:sldMkLst>
        <pc:spChg chg="mod">
          <ac:chgData name="Harrison, Susan" userId="12d20603-a68e-40bb-99e5-862f8234107b" providerId="ADAL" clId="{35CED71E-48F2-4B8B-BD67-A62BE0AC9F48}" dt="2020-07-15T17:42:34.664" v="84" actId="255"/>
          <ac:spMkLst>
            <pc:docMk/>
            <pc:sldMk cId="160909269" sldId="1581"/>
            <ac:spMk id="3" creationId="{4C5A5B71-5478-4239-B236-1B835F0CA290}"/>
          </ac:spMkLst>
        </pc:spChg>
        <pc:cxnChg chg="mod">
          <ac:chgData name="Harrison, Susan" userId="12d20603-a68e-40bb-99e5-862f8234107b" providerId="ADAL" clId="{35CED71E-48F2-4B8B-BD67-A62BE0AC9F48}" dt="2020-07-15T17:42:44.123" v="86" actId="14100"/>
          <ac:cxnSpMkLst>
            <pc:docMk/>
            <pc:sldMk cId="160909269" sldId="1581"/>
            <ac:cxnSpMk id="4" creationId="{03036C25-0D51-44B3-91F0-70604D3A6254}"/>
          </ac:cxnSpMkLst>
        </pc:cxnChg>
      </pc:sldChg>
      <pc:sldChg chg="modSp mod">
        <pc:chgData name="Harrison, Susan" userId="12d20603-a68e-40bb-99e5-862f8234107b" providerId="ADAL" clId="{35CED71E-48F2-4B8B-BD67-A62BE0AC9F48}" dt="2020-07-15T17:51:49.631" v="135" actId="14100"/>
        <pc:sldMkLst>
          <pc:docMk/>
          <pc:sldMk cId="3299508850" sldId="1582"/>
        </pc:sldMkLst>
        <pc:spChg chg="mod">
          <ac:chgData name="Harrison, Susan" userId="12d20603-a68e-40bb-99e5-862f8234107b" providerId="ADAL" clId="{35CED71E-48F2-4B8B-BD67-A62BE0AC9F48}" dt="2020-07-15T17:51:44.113" v="134" actId="255"/>
          <ac:spMkLst>
            <pc:docMk/>
            <pc:sldMk cId="3299508850" sldId="1582"/>
            <ac:spMk id="3" creationId="{4C5A5B71-5478-4239-B236-1B835F0CA290}"/>
          </ac:spMkLst>
        </pc:spChg>
        <pc:cxnChg chg="mod">
          <ac:chgData name="Harrison, Susan" userId="12d20603-a68e-40bb-99e5-862f8234107b" providerId="ADAL" clId="{35CED71E-48F2-4B8B-BD67-A62BE0AC9F48}" dt="2020-07-15T17:51:49.631" v="135" actId="14100"/>
          <ac:cxnSpMkLst>
            <pc:docMk/>
            <pc:sldMk cId="3299508850" sldId="1582"/>
            <ac:cxnSpMk id="4" creationId="{03036C25-0D51-44B3-91F0-70604D3A6254}"/>
          </ac:cxnSpMkLst>
        </pc:cxnChg>
      </pc:sldChg>
      <pc:sldChg chg="modSp mod">
        <pc:chgData name="Harrison, Susan" userId="12d20603-a68e-40bb-99e5-862f8234107b" providerId="ADAL" clId="{35CED71E-48F2-4B8B-BD67-A62BE0AC9F48}" dt="2020-07-15T18:25:01.578" v="218" actId="14100"/>
        <pc:sldMkLst>
          <pc:docMk/>
          <pc:sldMk cId="1848042084" sldId="1583"/>
        </pc:sldMkLst>
        <pc:spChg chg="mod">
          <ac:chgData name="Harrison, Susan" userId="12d20603-a68e-40bb-99e5-862f8234107b" providerId="ADAL" clId="{35CED71E-48F2-4B8B-BD67-A62BE0AC9F48}" dt="2020-07-15T18:24:52.803" v="216" actId="255"/>
          <ac:spMkLst>
            <pc:docMk/>
            <pc:sldMk cId="1848042084" sldId="1583"/>
            <ac:spMk id="3" creationId="{4C5A5B71-5478-4239-B236-1B835F0CA290}"/>
          </ac:spMkLst>
        </pc:spChg>
        <pc:cxnChg chg="mod">
          <ac:chgData name="Harrison, Susan" userId="12d20603-a68e-40bb-99e5-862f8234107b" providerId="ADAL" clId="{35CED71E-48F2-4B8B-BD67-A62BE0AC9F48}" dt="2020-07-15T18:25:01.578" v="218" actId="14100"/>
          <ac:cxnSpMkLst>
            <pc:docMk/>
            <pc:sldMk cId="1848042084" sldId="1583"/>
            <ac:cxnSpMk id="4" creationId="{03036C25-0D51-44B3-91F0-70604D3A6254}"/>
          </ac:cxnSpMkLst>
        </pc:cxnChg>
      </pc:sldChg>
      <pc:sldChg chg="modSp mod">
        <pc:chgData name="Harrison, Susan" userId="12d20603-a68e-40bb-99e5-862f8234107b" providerId="ADAL" clId="{35CED71E-48F2-4B8B-BD67-A62BE0AC9F48}" dt="2020-07-15T17:43:34.488" v="93" actId="207"/>
        <pc:sldMkLst>
          <pc:docMk/>
          <pc:sldMk cId="3587432969" sldId="1585"/>
        </pc:sldMkLst>
        <pc:spChg chg="mod">
          <ac:chgData name="Harrison, Susan" userId="12d20603-a68e-40bb-99e5-862f8234107b" providerId="ADAL" clId="{35CED71E-48F2-4B8B-BD67-A62BE0AC9F48}" dt="2020-07-15T17:43:13.352" v="88" actId="255"/>
          <ac:spMkLst>
            <pc:docMk/>
            <pc:sldMk cId="3587432969" sldId="1585"/>
            <ac:spMk id="4" creationId="{4749CB24-53B0-4787-962F-2CF3998EC5A1}"/>
          </ac:spMkLst>
        </pc:spChg>
        <pc:spChg chg="mod">
          <ac:chgData name="Harrison, Susan" userId="12d20603-a68e-40bb-99e5-862f8234107b" providerId="ADAL" clId="{35CED71E-48F2-4B8B-BD67-A62BE0AC9F48}" dt="2020-07-15T17:43:34.488" v="93" actId="207"/>
          <ac:spMkLst>
            <pc:docMk/>
            <pc:sldMk cId="3587432969" sldId="1585"/>
            <ac:spMk id="5" creationId="{771530A3-4604-419F-9EAA-F3E754BFF6C8}"/>
          </ac:spMkLst>
        </pc:spChg>
      </pc:sldChg>
      <pc:sldChg chg="modSp mod">
        <pc:chgData name="Harrison, Susan" userId="12d20603-a68e-40bb-99e5-862f8234107b" providerId="ADAL" clId="{35CED71E-48F2-4B8B-BD67-A62BE0AC9F48}" dt="2020-07-15T17:45:13.964" v="109" actId="207"/>
        <pc:sldMkLst>
          <pc:docMk/>
          <pc:sldMk cId="3097562358" sldId="1586"/>
        </pc:sldMkLst>
        <pc:spChg chg="mod">
          <ac:chgData name="Harrison, Susan" userId="12d20603-a68e-40bb-99e5-862f8234107b" providerId="ADAL" clId="{35CED71E-48F2-4B8B-BD67-A62BE0AC9F48}" dt="2020-07-15T17:45:13.964" v="109" actId="207"/>
          <ac:spMkLst>
            <pc:docMk/>
            <pc:sldMk cId="3097562358" sldId="1586"/>
            <ac:spMk id="2" creationId="{CCA14A23-E9F7-46C8-8308-8049AA3B9D9F}"/>
          </ac:spMkLst>
        </pc:spChg>
        <pc:spChg chg="mod">
          <ac:chgData name="Harrison, Susan" userId="12d20603-a68e-40bb-99e5-862f8234107b" providerId="ADAL" clId="{35CED71E-48F2-4B8B-BD67-A62BE0AC9F48}" dt="2020-07-15T17:44:52.827" v="106" actId="255"/>
          <ac:spMkLst>
            <pc:docMk/>
            <pc:sldMk cId="3097562358" sldId="1586"/>
            <ac:spMk id="7" creationId="{BECC201F-AE96-48D5-A2AD-1DFBA0D03B96}"/>
          </ac:spMkLst>
        </pc:spChg>
      </pc:sldChg>
      <pc:sldChg chg="modSp mod">
        <pc:chgData name="Harrison, Susan" userId="12d20603-a68e-40bb-99e5-862f8234107b" providerId="ADAL" clId="{35CED71E-48F2-4B8B-BD67-A62BE0AC9F48}" dt="2020-07-15T17:47:11.275" v="118" actId="255"/>
        <pc:sldMkLst>
          <pc:docMk/>
          <pc:sldMk cId="2922897720" sldId="1587"/>
        </pc:sldMkLst>
        <pc:spChg chg="mod">
          <ac:chgData name="Harrison, Susan" userId="12d20603-a68e-40bb-99e5-862f8234107b" providerId="ADAL" clId="{35CED71E-48F2-4B8B-BD67-A62BE0AC9F48}" dt="2020-07-15T17:46:36.338" v="111" actId="255"/>
          <ac:spMkLst>
            <pc:docMk/>
            <pc:sldMk cId="2922897720" sldId="1587"/>
            <ac:spMk id="10" creationId="{606500B4-BA0F-4681-BEEE-571ABF6C3698}"/>
          </ac:spMkLst>
        </pc:spChg>
        <pc:spChg chg="mod">
          <ac:chgData name="Harrison, Susan" userId="12d20603-a68e-40bb-99e5-862f8234107b" providerId="ADAL" clId="{35CED71E-48F2-4B8B-BD67-A62BE0AC9F48}" dt="2020-07-15T17:47:11.275" v="118" actId="255"/>
          <ac:spMkLst>
            <pc:docMk/>
            <pc:sldMk cId="2922897720" sldId="1587"/>
            <ac:spMk id="12" creationId="{F5760EFD-7DC9-434B-B453-CED88B80B5DC}"/>
          </ac:spMkLst>
        </pc:spChg>
        <pc:graphicFrameChg chg="mod">
          <ac:chgData name="Harrison, Susan" userId="12d20603-a68e-40bb-99e5-862f8234107b" providerId="ADAL" clId="{35CED71E-48F2-4B8B-BD67-A62BE0AC9F48}" dt="2020-07-15T17:46:57.480" v="116" actId="1076"/>
          <ac:graphicFrameMkLst>
            <pc:docMk/>
            <pc:sldMk cId="2922897720" sldId="1587"/>
            <ac:graphicFrameMk id="6" creationId="{AA1D71CA-7209-4E1B-84A0-90DC7015E465}"/>
          </ac:graphicFrameMkLst>
        </pc:graphicFrameChg>
        <pc:graphicFrameChg chg="mod modGraphic">
          <ac:chgData name="Harrison, Susan" userId="12d20603-a68e-40bb-99e5-862f8234107b" providerId="ADAL" clId="{35CED71E-48F2-4B8B-BD67-A62BE0AC9F48}" dt="2020-07-15T17:46:50.940" v="114" actId="1076"/>
          <ac:graphicFrameMkLst>
            <pc:docMk/>
            <pc:sldMk cId="2922897720" sldId="1587"/>
            <ac:graphicFrameMk id="11" creationId="{11D69029-71D8-4A58-BB35-9B76E1237EF8}"/>
          </ac:graphicFrameMkLst>
        </pc:graphicFrameChg>
      </pc:sldChg>
    </pc:docChg>
  </pc:docChgLst>
  <pc:docChgLst>
    <pc:chgData name="Tam, Tommy" userId="2cc40343-befa-410b-9a94-3f056f9790e7" providerId="ADAL" clId="{8D84E142-FED0-4646-98FA-4C371C1CD7EF}"/>
    <pc:docChg chg="custSel addSld delSld modSld">
      <pc:chgData name="Tam, Tommy" userId="2cc40343-befa-410b-9a94-3f056f9790e7" providerId="ADAL" clId="{8D84E142-FED0-4646-98FA-4C371C1CD7EF}" dt="2020-07-20T15:02:46.178" v="21"/>
      <pc:docMkLst>
        <pc:docMk/>
      </pc:docMkLst>
      <pc:sldChg chg="addCm modCm">
        <pc:chgData name="Tam, Tommy" userId="2cc40343-befa-410b-9a94-3f056f9790e7" providerId="ADAL" clId="{8D84E142-FED0-4646-98FA-4C371C1CD7EF}" dt="2020-07-13T22:36:17.193" v="1"/>
        <pc:sldMkLst>
          <pc:docMk/>
          <pc:sldMk cId="2085899094" sldId="1571"/>
        </pc:sldMkLst>
      </pc:sldChg>
      <pc:sldChg chg="del">
        <pc:chgData name="Tam, Tommy" userId="2cc40343-befa-410b-9a94-3f056f9790e7" providerId="ADAL" clId="{8D84E142-FED0-4646-98FA-4C371C1CD7EF}" dt="2020-07-13T22:37:25.303" v="3" actId="47"/>
        <pc:sldMkLst>
          <pc:docMk/>
          <pc:sldMk cId="1260265323" sldId="1573"/>
        </pc:sldMkLst>
      </pc:sldChg>
      <pc:sldChg chg="addSp modSp">
        <pc:chgData name="Tam, Tommy" userId="2cc40343-befa-410b-9a94-3f056f9790e7" providerId="ADAL" clId="{8D84E142-FED0-4646-98FA-4C371C1CD7EF}" dt="2020-07-20T15:02:46.178" v="21"/>
        <pc:sldMkLst>
          <pc:docMk/>
          <pc:sldMk cId="3952101409" sldId="1575"/>
        </pc:sldMkLst>
        <pc:graphicFrameChg chg="add mod">
          <ac:chgData name="Tam, Tommy" userId="2cc40343-befa-410b-9a94-3f056f9790e7" providerId="ADAL" clId="{8D84E142-FED0-4646-98FA-4C371C1CD7EF}" dt="2020-07-20T15:02:46.178" v="21"/>
          <ac:graphicFrameMkLst>
            <pc:docMk/>
            <pc:sldMk cId="3952101409" sldId="1575"/>
            <ac:graphicFrameMk id="7" creationId="{43AA86DA-2899-4291-9EA5-77F1352EF444}"/>
          </ac:graphicFrameMkLst>
        </pc:graphicFrameChg>
      </pc:sldChg>
      <pc:sldChg chg="del">
        <pc:chgData name="Tam, Tommy" userId="2cc40343-befa-410b-9a94-3f056f9790e7" providerId="ADAL" clId="{8D84E142-FED0-4646-98FA-4C371C1CD7EF}" dt="2020-07-13T22:38:06.087" v="7" actId="47"/>
        <pc:sldMkLst>
          <pc:docMk/>
          <pc:sldMk cId="1063229977" sldId="1576"/>
        </pc:sldMkLst>
      </pc:sldChg>
      <pc:sldChg chg="del">
        <pc:chgData name="Tam, Tommy" userId="2cc40343-befa-410b-9a94-3f056f9790e7" providerId="ADAL" clId="{8D84E142-FED0-4646-98FA-4C371C1CD7EF}" dt="2020-07-13T22:39:00.917" v="18" actId="47"/>
        <pc:sldMkLst>
          <pc:docMk/>
          <pc:sldMk cId="3647717866" sldId="1577"/>
        </pc:sldMkLst>
      </pc:sldChg>
      <pc:sldChg chg="add addCm modCm">
        <pc:chgData name="Tam, Tommy" userId="2cc40343-befa-410b-9a94-3f056f9790e7" providerId="ADAL" clId="{8D84E142-FED0-4646-98FA-4C371C1CD7EF}" dt="2020-07-13T22:37:47.499" v="5"/>
        <pc:sldMkLst>
          <pc:docMk/>
          <pc:sldMk cId="3587432969" sldId="1585"/>
        </pc:sldMkLst>
      </pc:sldChg>
      <pc:sldChg chg="add addCm modCm">
        <pc:chgData name="Tam, Tommy" userId="2cc40343-befa-410b-9a94-3f056f9790e7" providerId="ADAL" clId="{8D84E142-FED0-4646-98FA-4C371C1CD7EF}" dt="2020-07-13T22:38:33.260" v="10"/>
        <pc:sldMkLst>
          <pc:docMk/>
          <pc:sldMk cId="3097562358" sldId="1586"/>
        </pc:sldMkLst>
      </pc:sldChg>
      <pc:sldChg chg="modSp add addCm modCm">
        <pc:chgData name="Tam, Tommy" userId="2cc40343-befa-410b-9a94-3f056f9790e7" providerId="ADAL" clId="{8D84E142-FED0-4646-98FA-4C371C1CD7EF}" dt="2020-07-13T22:39:09.879" v="20"/>
        <pc:sldMkLst>
          <pc:docMk/>
          <pc:sldMk cId="2922897720" sldId="1587"/>
        </pc:sldMkLst>
        <pc:graphicFrameChg chg="mod">
          <ac:chgData name="Tam, Tommy" userId="2cc40343-befa-410b-9a94-3f056f9790e7" providerId="ADAL" clId="{8D84E142-FED0-4646-98FA-4C371C1CD7EF}" dt="2020-07-13T22:38:55.754" v="17" actId="1036"/>
          <ac:graphicFrameMkLst>
            <pc:docMk/>
            <pc:sldMk cId="2922897720" sldId="1587"/>
            <ac:graphicFrameMk id="6" creationId="{AA1D71CA-7209-4E1B-84A0-90DC7015E465}"/>
          </ac:graphicFrameMkLst>
        </pc:graphicFrameChg>
      </pc:sldChg>
    </pc:docChg>
  </pc:docChgLst>
  <pc:docChgLst>
    <pc:chgData name="Harrison, Susan" userId="1ddf3375-323b-4640-a3c6-9d3435a6c407" providerId="ADAL" clId="{53E6E01A-4297-409E-9D74-45CCFD414628}"/>
    <pc:docChg chg="undo custSel modSld">
      <pc:chgData name="Harrison, Susan" userId="1ddf3375-323b-4640-a3c6-9d3435a6c407" providerId="ADAL" clId="{53E6E01A-4297-409E-9D74-45CCFD414628}" dt="2020-08-18T19:51:07.691" v="35" actId="1592"/>
      <pc:docMkLst>
        <pc:docMk/>
      </pc:docMkLst>
      <pc:sldChg chg="addSp delSp modSp mod">
        <pc:chgData name="Harrison, Susan" userId="1ddf3375-323b-4640-a3c6-9d3435a6c407" providerId="ADAL" clId="{53E6E01A-4297-409E-9D74-45CCFD414628}" dt="2020-08-18T19:49:40.088" v="24" actId="14861"/>
        <pc:sldMkLst>
          <pc:docMk/>
          <pc:sldMk cId="1953139645" sldId="652"/>
        </pc:sldMkLst>
        <pc:picChg chg="add mod">
          <ac:chgData name="Harrison, Susan" userId="1ddf3375-323b-4640-a3c6-9d3435a6c407" providerId="ADAL" clId="{53E6E01A-4297-409E-9D74-45CCFD414628}" dt="2020-08-18T19:49:11.079" v="20" actId="14861"/>
          <ac:picMkLst>
            <pc:docMk/>
            <pc:sldMk cId="1953139645" sldId="652"/>
            <ac:picMk id="3" creationId="{320D4B38-647A-4FB2-92E3-54EEA6D48A58}"/>
          </ac:picMkLst>
        </pc:picChg>
        <pc:picChg chg="mod">
          <ac:chgData name="Harrison, Susan" userId="1ddf3375-323b-4640-a3c6-9d3435a6c407" providerId="ADAL" clId="{53E6E01A-4297-409E-9D74-45CCFD414628}" dt="2020-08-18T19:49:40.088" v="24" actId="14861"/>
          <ac:picMkLst>
            <pc:docMk/>
            <pc:sldMk cId="1953139645" sldId="652"/>
            <ac:picMk id="4" creationId="{49F495B0-EC60-DD48-92BB-B80B1CD27CCF}"/>
          </ac:picMkLst>
        </pc:picChg>
        <pc:picChg chg="mod">
          <ac:chgData name="Harrison, Susan" userId="1ddf3375-323b-4640-a3c6-9d3435a6c407" providerId="ADAL" clId="{53E6E01A-4297-409E-9D74-45CCFD414628}" dt="2020-08-18T19:49:26.651" v="21" actId="14861"/>
          <ac:picMkLst>
            <pc:docMk/>
            <pc:sldMk cId="1953139645" sldId="652"/>
            <ac:picMk id="15" creationId="{E967BF73-77E2-1B46-B2BF-B9FD79850384}"/>
          </ac:picMkLst>
        </pc:picChg>
        <pc:picChg chg="mod">
          <ac:chgData name="Harrison, Susan" userId="1ddf3375-323b-4640-a3c6-9d3435a6c407" providerId="ADAL" clId="{53E6E01A-4297-409E-9D74-45CCFD414628}" dt="2020-08-18T19:49:30.551" v="22" actId="14861"/>
          <ac:picMkLst>
            <pc:docMk/>
            <pc:sldMk cId="1953139645" sldId="652"/>
            <ac:picMk id="16" creationId="{AFC10135-BF1E-734D-ACD5-C8896FF57F73}"/>
          </ac:picMkLst>
        </pc:picChg>
        <pc:picChg chg="del">
          <ac:chgData name="Harrison, Susan" userId="1ddf3375-323b-4640-a3c6-9d3435a6c407" providerId="ADAL" clId="{53E6E01A-4297-409E-9D74-45CCFD414628}" dt="2020-08-18T19:48:42.954" v="11" actId="478"/>
          <ac:picMkLst>
            <pc:docMk/>
            <pc:sldMk cId="1953139645" sldId="652"/>
            <ac:picMk id="18" creationId="{F5B08D5C-6096-4E42-86C5-80DEBBE0C2B2}"/>
          </ac:picMkLst>
        </pc:picChg>
        <pc:picChg chg="mod">
          <ac:chgData name="Harrison, Susan" userId="1ddf3375-323b-4640-a3c6-9d3435a6c407" providerId="ADAL" clId="{53E6E01A-4297-409E-9D74-45CCFD414628}" dt="2020-08-18T19:49:35.507" v="23" actId="14861"/>
          <ac:picMkLst>
            <pc:docMk/>
            <pc:sldMk cId="1953139645" sldId="652"/>
            <ac:picMk id="21" creationId="{EACCFF8B-19EB-4ECD-B463-758CAC0E5CF7}"/>
          </ac:picMkLst>
        </pc:picChg>
      </pc:sldChg>
      <pc:sldChg chg="modSp mod delCm">
        <pc:chgData name="Harrison, Susan" userId="1ddf3375-323b-4640-a3c6-9d3435a6c407" providerId="ADAL" clId="{53E6E01A-4297-409E-9D74-45CCFD414628}" dt="2020-08-18T19:50:39.386" v="31" actId="1592"/>
        <pc:sldMkLst>
          <pc:docMk/>
          <pc:sldMk cId="710165204" sldId="669"/>
        </pc:sldMkLst>
        <pc:spChg chg="mod">
          <ac:chgData name="Harrison, Susan" userId="1ddf3375-323b-4640-a3c6-9d3435a6c407" providerId="ADAL" clId="{53E6E01A-4297-409E-9D74-45CCFD414628}" dt="2020-08-18T19:50:30.293" v="29" actId="6549"/>
          <ac:spMkLst>
            <pc:docMk/>
            <pc:sldMk cId="710165204" sldId="669"/>
            <ac:spMk id="3" creationId="{00000000-0000-0000-0000-000000000000}"/>
          </ac:spMkLst>
        </pc:spChg>
      </pc:sldChg>
      <pc:sldChg chg="addSp delSp modSp mod delCm">
        <pc:chgData name="Harrison, Susan" userId="1ddf3375-323b-4640-a3c6-9d3435a6c407" providerId="ADAL" clId="{53E6E01A-4297-409E-9D74-45CCFD414628}" dt="2020-08-18T19:48:30.764" v="10" actId="14861"/>
        <pc:sldMkLst>
          <pc:docMk/>
          <pc:sldMk cId="4087828476" sldId="699"/>
        </pc:sldMkLst>
        <pc:spChg chg="add del">
          <ac:chgData name="Harrison, Susan" userId="1ddf3375-323b-4640-a3c6-9d3435a6c407" providerId="ADAL" clId="{53E6E01A-4297-409E-9D74-45CCFD414628}" dt="2020-08-18T19:48:06.599" v="3" actId="22"/>
          <ac:spMkLst>
            <pc:docMk/>
            <pc:sldMk cId="4087828476" sldId="699"/>
            <ac:spMk id="6" creationId="{A55E15D6-AC6B-40F2-8AE2-01A7510E408B}"/>
          </ac:spMkLst>
        </pc:spChg>
        <pc:picChg chg="add mod">
          <ac:chgData name="Harrison, Susan" userId="1ddf3375-323b-4640-a3c6-9d3435a6c407" providerId="ADAL" clId="{53E6E01A-4297-409E-9D74-45CCFD414628}" dt="2020-08-18T19:48:30.764" v="10" actId="14861"/>
          <ac:picMkLst>
            <pc:docMk/>
            <pc:sldMk cId="4087828476" sldId="699"/>
            <ac:picMk id="4" creationId="{0576BC9C-6D92-4B17-B828-C4F5583DB40D}"/>
          </ac:picMkLst>
        </pc:picChg>
        <pc:picChg chg="del">
          <ac:chgData name="Harrison, Susan" userId="1ddf3375-323b-4640-a3c6-9d3435a6c407" providerId="ADAL" clId="{53E6E01A-4297-409E-9D74-45CCFD414628}" dt="2020-08-18T19:47:58.526" v="0" actId="478"/>
          <ac:picMkLst>
            <pc:docMk/>
            <pc:sldMk cId="4087828476" sldId="699"/>
            <ac:picMk id="7" creationId="{F25EB19D-69D6-4092-B1C1-71826779D2FB}"/>
          </ac:picMkLst>
        </pc:picChg>
      </pc:sldChg>
      <pc:sldChg chg="modSp mod delCm">
        <pc:chgData name="Harrison, Susan" userId="1ddf3375-323b-4640-a3c6-9d3435a6c407" providerId="ADAL" clId="{53E6E01A-4297-409E-9D74-45CCFD414628}" dt="2020-08-18T19:50:51.187" v="33" actId="1592"/>
        <pc:sldMkLst>
          <pc:docMk/>
          <pc:sldMk cId="3565876125" sldId="1192"/>
        </pc:sldMkLst>
        <pc:spChg chg="mod">
          <ac:chgData name="Harrison, Susan" userId="1ddf3375-323b-4640-a3c6-9d3435a6c407" providerId="ADAL" clId="{53E6E01A-4297-409E-9D74-45CCFD414628}" dt="2020-08-18T19:50:49.390" v="32" actId="6549"/>
          <ac:spMkLst>
            <pc:docMk/>
            <pc:sldMk cId="3565876125" sldId="1192"/>
            <ac:spMk id="6" creationId="{C85D7BFC-1773-45F8-B3A9-B2B84FB37835}"/>
          </ac:spMkLst>
        </pc:spChg>
      </pc:sldChg>
      <pc:sldChg chg="modSp mod delCm">
        <pc:chgData name="Harrison, Susan" userId="1ddf3375-323b-4640-a3c6-9d3435a6c407" providerId="ADAL" clId="{53E6E01A-4297-409E-9D74-45CCFD414628}" dt="2020-08-18T19:51:07.691" v="35" actId="1592"/>
        <pc:sldMkLst>
          <pc:docMk/>
          <pc:sldMk cId="2085899094" sldId="1571"/>
        </pc:sldMkLst>
        <pc:spChg chg="mod">
          <ac:chgData name="Harrison, Susan" userId="1ddf3375-323b-4640-a3c6-9d3435a6c407" providerId="ADAL" clId="{53E6E01A-4297-409E-9D74-45CCFD414628}" dt="2020-08-18T19:51:05.167" v="34" actId="6549"/>
          <ac:spMkLst>
            <pc:docMk/>
            <pc:sldMk cId="2085899094" sldId="1571"/>
            <ac:spMk id="3" creationId="{FB51F949-EA5D-4AB9-BBFD-4AFE265B608B}"/>
          </ac:spMkLst>
        </pc:spChg>
      </pc:sldChg>
      <pc:sldChg chg="delCm">
        <pc:chgData name="Harrison, Susan" userId="1ddf3375-323b-4640-a3c6-9d3435a6c407" providerId="ADAL" clId="{53E6E01A-4297-409E-9D74-45CCFD414628}" dt="2020-08-18T19:49:55.126" v="26" actId="1592"/>
        <pc:sldMkLst>
          <pc:docMk/>
          <pc:sldMk cId="1587647649" sldId="1574"/>
        </pc:sldMkLst>
      </pc:sldChg>
      <pc:sldChg chg="delCm">
        <pc:chgData name="Harrison, Susan" userId="1ddf3375-323b-4640-a3c6-9d3435a6c407" providerId="ADAL" clId="{53E6E01A-4297-409E-9D74-45CCFD414628}" dt="2020-08-18T19:49:50.586" v="25" actId="1592"/>
        <pc:sldMkLst>
          <pc:docMk/>
          <pc:sldMk cId="3587432969" sldId="1585"/>
        </pc:sldMkLst>
      </pc:sldChg>
      <pc:sldChg chg="delCm">
        <pc:chgData name="Harrison, Susan" userId="1ddf3375-323b-4640-a3c6-9d3435a6c407" providerId="ADAL" clId="{53E6E01A-4297-409E-9D74-45CCFD414628}" dt="2020-08-18T19:49:57.987" v="27" actId="1592"/>
        <pc:sldMkLst>
          <pc:docMk/>
          <pc:sldMk cId="3097562358" sldId="1586"/>
        </pc:sldMkLst>
      </pc:sldChg>
      <pc:sldChg chg="delCm">
        <pc:chgData name="Harrison, Susan" userId="1ddf3375-323b-4640-a3c6-9d3435a6c407" providerId="ADAL" clId="{53E6E01A-4297-409E-9D74-45CCFD414628}" dt="2020-08-18T19:50:00.837" v="28" actId="1592"/>
        <pc:sldMkLst>
          <pc:docMk/>
          <pc:sldMk cId="2922897720" sldId="1587"/>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C:\Users\ttam\Desktop\heavy%20drinking%20data%20excel%20fr_20200720.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ttam\Desktop\AUD%20QS%20case%20for%20improvement%20deck\CFID%20AUD%20QS%202019\Graphs%20and%20data%20excel\June%2029,%202020%20updates%20-%20slide%20and%20excel\Revised%20(EN%20and%20FR)\Alcohol%20hospitalizations%20CIHI%20with%20FY201718_LHIN%20FR_20200630.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290577304072169E-2"/>
          <c:y val="0.11378622805724455"/>
          <c:w val="0.89215382608455374"/>
          <c:h val="0.50723459352997402"/>
        </c:manualLayout>
      </c:layout>
      <c:barChart>
        <c:barDir val="col"/>
        <c:grouping val="clustered"/>
        <c:varyColors val="0"/>
        <c:ser>
          <c:idx val="0"/>
          <c:order val="0"/>
          <c:tx>
            <c:strRef>
              <c:f>'Heavy drinking_LHIN'!$C$3</c:f>
              <c:strCache>
                <c:ptCount val="1"/>
                <c:pt idx="0">
                  <c:v>Buveur excessif</c:v>
                </c:pt>
              </c:strCache>
            </c:strRef>
          </c:tx>
          <c:spPr>
            <a:solidFill>
              <a:srgbClr val="00B0F0"/>
            </a:solidFill>
            <a:ln>
              <a:noFill/>
            </a:ln>
            <a:effectLst/>
          </c:spPr>
          <c:invertIfNegative val="0"/>
          <c:dPt>
            <c:idx val="0"/>
            <c:invertIfNegative val="0"/>
            <c:bubble3D val="0"/>
            <c:spPr>
              <a:solidFill>
                <a:srgbClr val="00B0F0"/>
              </a:solidFill>
              <a:ln>
                <a:noFill/>
              </a:ln>
              <a:effectLst/>
            </c:spPr>
            <c:extLst>
              <c:ext xmlns:c16="http://schemas.microsoft.com/office/drawing/2014/chart" uri="{C3380CC4-5D6E-409C-BE32-E72D297353CC}">
                <c16:uniqueId val="{00000001-44F9-4DEE-B339-5A42C36E67D0}"/>
              </c:ext>
            </c:extLst>
          </c:dPt>
          <c:dPt>
            <c:idx val="4"/>
            <c:invertIfNegative val="0"/>
            <c:bubble3D val="0"/>
            <c:spPr>
              <a:solidFill>
                <a:srgbClr val="7030A0"/>
              </a:solidFill>
              <a:ln>
                <a:noFill/>
              </a:ln>
              <a:effectLst/>
            </c:spPr>
            <c:extLst>
              <c:ext xmlns:c16="http://schemas.microsoft.com/office/drawing/2014/chart" uri="{C3380CC4-5D6E-409C-BE32-E72D297353CC}">
                <c16:uniqueId val="{00000003-44F9-4DEE-B339-5A42C36E67D0}"/>
              </c:ext>
            </c:extLst>
          </c:dPt>
          <c:dLbls>
            <c:dLbl>
              <c:idx val="0"/>
              <c:tx>
                <c:rich>
                  <a:bodyPr/>
                  <a:lstStyle/>
                  <a:p>
                    <a:fld id="{379C3093-1F17-47ED-A970-43D986DE96D4}" type="VALUE">
                      <a:rPr lang="en-US"/>
                      <a:pPr/>
                      <a:t>[VALUE]</a:t>
                    </a:fld>
                    <a:endParaRPr lang="en-CA"/>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4F9-4DEE-B339-5A42C36E67D0}"/>
                </c:ext>
              </c:extLst>
            </c:dLbl>
            <c:dLbl>
              <c:idx val="1"/>
              <c:tx>
                <c:rich>
                  <a:bodyPr/>
                  <a:lstStyle/>
                  <a:p>
                    <a:fld id="{57CC702A-52B5-4AFC-ACE8-03BFC75F9787}" type="VALUE">
                      <a:rPr lang="en-US"/>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44F9-4DEE-B339-5A42C36E67D0}"/>
                </c:ext>
              </c:extLst>
            </c:dLbl>
            <c:dLbl>
              <c:idx val="6"/>
              <c:tx>
                <c:rich>
                  <a:bodyPr/>
                  <a:lstStyle/>
                  <a:p>
                    <a:fld id="{2516FB78-1E30-4042-AA08-99DD1B4D0DB5}" type="VALUE">
                      <a:rPr lang="en-US"/>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44F9-4DEE-B339-5A42C36E67D0}"/>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'Heavy drinking_LHIN'!$B$4:$B$18</c:f>
              <c:strCache>
                <c:ptCount val="15"/>
                <c:pt idx="0">
                  <c:v>Centre</c:v>
                </c:pt>
                <c:pt idx="1">
                  <c:v>Centre-Ouest</c:v>
                </c:pt>
                <c:pt idx="2">
                  <c:v>Mississauga Halton</c:v>
                </c:pt>
                <c:pt idx="3">
                  <c:v>Centre-Est</c:v>
                </c:pt>
                <c:pt idx="4">
                  <c:v>Ontario</c:v>
                </c:pt>
                <c:pt idx="5">
                  <c:v>Érié St. Clair</c:v>
                </c:pt>
                <c:pt idx="6">
                  <c:v>Centre-Toronto</c:v>
                </c:pt>
                <c:pt idx="7">
                  <c:v>Waterloo Wellington</c:v>
                </c:pt>
                <c:pt idx="8">
                  <c:v>Sud-Ouest</c:v>
                </c:pt>
                <c:pt idx="9">
                  <c:v>Champlain</c:v>
                </c:pt>
                <c:pt idx="10">
                  <c:v>Hamilton Niagara Haldimand Brant</c:v>
                </c:pt>
                <c:pt idx="11">
                  <c:v>Simcoe-Nord Muskoka</c:v>
                </c:pt>
                <c:pt idx="12">
                  <c:v>Nord-Est</c:v>
                </c:pt>
                <c:pt idx="13">
                  <c:v>Sud-Est</c:v>
                </c:pt>
                <c:pt idx="14">
                  <c:v>Nord-Ouest</c:v>
                </c:pt>
              </c:strCache>
            </c:strRef>
          </c:cat>
          <c:val>
            <c:numRef>
              <c:f>'Heavy drinking_LHIN'!$C$4:$C$18</c:f>
              <c:numCache>
                <c:formatCode>General</c:formatCode>
                <c:ptCount val="15"/>
                <c:pt idx="0" formatCode="0.0">
                  <c:v>10</c:v>
                </c:pt>
                <c:pt idx="1">
                  <c:v>12.1</c:v>
                </c:pt>
                <c:pt idx="2">
                  <c:v>14.799999999999999</c:v>
                </c:pt>
                <c:pt idx="3">
                  <c:v>15.1</c:v>
                </c:pt>
                <c:pt idx="4">
                  <c:v>17.599999999999998</c:v>
                </c:pt>
                <c:pt idx="5">
                  <c:v>18.099999999999998</c:v>
                </c:pt>
                <c:pt idx="6">
                  <c:v>18.399999999999999</c:v>
                </c:pt>
                <c:pt idx="7">
                  <c:v>19.5</c:v>
                </c:pt>
                <c:pt idx="8">
                  <c:v>21.099999999999998</c:v>
                </c:pt>
                <c:pt idx="9">
                  <c:v>21.099999999999998</c:v>
                </c:pt>
                <c:pt idx="10" formatCode="0.0">
                  <c:v>22</c:v>
                </c:pt>
                <c:pt idx="11">
                  <c:v>22.400000000000002</c:v>
                </c:pt>
                <c:pt idx="12">
                  <c:v>23.799999999999997</c:v>
                </c:pt>
                <c:pt idx="13">
                  <c:v>24.4</c:v>
                </c:pt>
                <c:pt idx="14">
                  <c:v>25.4</c:v>
                </c:pt>
              </c:numCache>
            </c:numRef>
          </c:val>
          <c:extLst>
            <c:ext xmlns:c16="http://schemas.microsoft.com/office/drawing/2014/chart" uri="{C3380CC4-5D6E-409C-BE32-E72D297353CC}">
              <c16:uniqueId val="{00000006-44F9-4DEE-B339-5A42C36E67D0}"/>
            </c:ext>
          </c:extLst>
        </c:ser>
        <c:dLbls>
          <c:dLblPos val="outEnd"/>
          <c:showLegendKey val="0"/>
          <c:showVal val="1"/>
          <c:showCatName val="0"/>
          <c:showSerName val="0"/>
          <c:showPercent val="0"/>
          <c:showBubbleSize val="0"/>
        </c:dLbls>
        <c:gapWidth val="219"/>
        <c:axId val="-681507152"/>
        <c:axId val="-681497360"/>
      </c:barChart>
      <c:catAx>
        <c:axId val="-681507152"/>
        <c:scaling>
          <c:orientation val="minMax"/>
        </c:scaling>
        <c:delete val="0"/>
        <c:axPos val="b"/>
        <c:title>
          <c:tx>
            <c:rich>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r>
                  <a:rPr lang="en-CA" b="1" baseline="0"/>
                  <a:t>Régions</a:t>
                </a:r>
                <a:endParaRPr lang="en-CA" b="1"/>
              </a:p>
            </c:rich>
          </c:tx>
          <c:layout>
            <c:manualLayout>
              <c:xMode val="edge"/>
              <c:yMode val="edge"/>
              <c:x val="0.46533634033288629"/>
              <c:y val="0.9278133812752114"/>
            </c:manualLayout>
          </c:layout>
          <c:overlay val="0"/>
          <c:spPr>
            <a:noFill/>
            <a:ln>
              <a:noFill/>
            </a:ln>
            <a:effectLst/>
          </c:spPr>
          <c:txPr>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81497360"/>
        <c:crosses val="autoZero"/>
        <c:auto val="1"/>
        <c:lblAlgn val="ctr"/>
        <c:lblOffset val="100"/>
        <c:noMultiLvlLbl val="0"/>
      </c:catAx>
      <c:valAx>
        <c:axId val="-681497360"/>
        <c:scaling>
          <c:orientation val="minMax"/>
          <c:max val="50"/>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1000" b="1" i="0" u="none" strike="noStrike" kern="1200" baseline="0">
                    <a:solidFill>
                      <a:schemeClr val="tx1">
                        <a:lumMod val="65000"/>
                        <a:lumOff val="35000"/>
                      </a:schemeClr>
                    </a:solidFill>
                    <a:latin typeface="+mn-lt"/>
                    <a:ea typeface="+mn-ea"/>
                    <a:cs typeface="+mn-cs"/>
                  </a:defRPr>
                </a:pPr>
                <a:r>
                  <a:rPr lang="en-CA" b="1"/>
                  <a:t>Pourcentage</a:t>
                </a:r>
              </a:p>
            </c:rich>
          </c:tx>
          <c:layout>
            <c:manualLayout>
              <c:xMode val="edge"/>
              <c:yMode val="edge"/>
              <c:x val="1.6666666666666666E-2"/>
              <c:y val="2.2110673665791784E-2"/>
            </c:manualLayout>
          </c:layout>
          <c:overlay val="0"/>
          <c:spPr>
            <a:noFill/>
            <a:ln>
              <a:noFill/>
            </a:ln>
            <a:effectLst/>
          </c:spPr>
          <c:txPr>
            <a:bodyPr rot="0" spcFirstLastPara="1" vertOverflow="ellipsis"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81507152"/>
        <c:crosses val="autoZero"/>
        <c:crossBetween val="between"/>
        <c:majorUnit val="10"/>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4824393966876003E-2"/>
          <c:y val="0.18115078134918175"/>
          <c:w val="0.90434833508266932"/>
          <c:h val="0.38630501141340806"/>
        </c:manualLayout>
      </c:layout>
      <c:barChart>
        <c:barDir val="col"/>
        <c:grouping val="clustered"/>
        <c:varyColors val="0"/>
        <c:ser>
          <c:idx val="0"/>
          <c:order val="0"/>
          <c:spPr>
            <a:solidFill>
              <a:srgbClr val="00B2E3"/>
            </a:solidFill>
            <a:ln>
              <a:noFill/>
            </a:ln>
            <a:effectLst/>
          </c:spPr>
          <c:invertIfNegative val="0"/>
          <c:dPt>
            <c:idx val="6"/>
            <c:invertIfNegative val="0"/>
            <c:bubble3D val="0"/>
            <c:spPr>
              <a:solidFill>
                <a:srgbClr val="00B2E3"/>
              </a:solidFill>
              <a:ln>
                <a:noFill/>
              </a:ln>
              <a:effectLst/>
            </c:spPr>
            <c:extLst>
              <c:ext xmlns:c16="http://schemas.microsoft.com/office/drawing/2014/chart" uri="{C3380CC4-5D6E-409C-BE32-E72D297353CC}">
                <c16:uniqueId val="{00000001-AA2F-4E10-A4C1-B156DCB07E27}"/>
              </c:ext>
            </c:extLst>
          </c:dPt>
          <c:dPt>
            <c:idx val="7"/>
            <c:invertIfNegative val="0"/>
            <c:bubble3D val="0"/>
            <c:spPr>
              <a:solidFill>
                <a:srgbClr val="7030A0"/>
              </a:solidFill>
              <a:ln>
                <a:noFill/>
              </a:ln>
              <a:effectLst/>
            </c:spPr>
            <c:extLst>
              <c:ext xmlns:c16="http://schemas.microsoft.com/office/drawing/2014/chart" uri="{C3380CC4-5D6E-409C-BE32-E72D297353CC}">
                <c16:uniqueId val="{00000003-AA2F-4E10-A4C1-B156DCB07E27}"/>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RLISS!$A$6:$A$20</c:f>
              <c:strCache>
                <c:ptCount val="15"/>
                <c:pt idx="0">
                  <c:v>Centre</c:v>
                </c:pt>
                <c:pt idx="1">
                  <c:v>Mississauga Halton </c:v>
                </c:pt>
                <c:pt idx="2">
                  <c:v>Centre-Est</c:v>
                </c:pt>
                <c:pt idx="3">
                  <c:v>Champlain </c:v>
                </c:pt>
                <c:pt idx="4">
                  <c:v>Centre-Ouest</c:v>
                </c:pt>
                <c:pt idx="5">
                  <c:v>Waterloo Wellington </c:v>
                </c:pt>
                <c:pt idx="6">
                  <c:v>Sud-Est</c:v>
                </c:pt>
                <c:pt idx="7">
                  <c:v>Ontario</c:v>
                </c:pt>
                <c:pt idx="8">
                  <c:v>Érié St. Clair</c:v>
                </c:pt>
                <c:pt idx="9">
                  <c:v>Sud-Ouest</c:v>
                </c:pt>
                <c:pt idx="10">
                  <c:v>Hamilton Niagara Haldimand Brant </c:v>
                </c:pt>
                <c:pt idx="11">
                  <c:v>Simcoe-Nord Muskoka</c:v>
                </c:pt>
                <c:pt idx="12">
                  <c:v>Centre-Toronto</c:v>
                </c:pt>
                <c:pt idx="13">
                  <c:v>Nord-Est</c:v>
                </c:pt>
                <c:pt idx="14">
                  <c:v>Nord-Ouest</c:v>
                </c:pt>
              </c:strCache>
            </c:strRef>
          </c:cat>
          <c:val>
            <c:numRef>
              <c:f>RLISS!$C$6:$C$20</c:f>
              <c:numCache>
                <c:formatCode>General</c:formatCode>
                <c:ptCount val="15"/>
                <c:pt idx="0">
                  <c:v>121</c:v>
                </c:pt>
                <c:pt idx="1">
                  <c:v>158</c:v>
                </c:pt>
                <c:pt idx="2">
                  <c:v>172</c:v>
                </c:pt>
                <c:pt idx="3">
                  <c:v>174</c:v>
                </c:pt>
                <c:pt idx="4">
                  <c:v>187</c:v>
                </c:pt>
                <c:pt idx="5">
                  <c:v>202</c:v>
                </c:pt>
                <c:pt idx="6">
                  <c:v>208</c:v>
                </c:pt>
                <c:pt idx="7">
                  <c:v>214</c:v>
                </c:pt>
                <c:pt idx="8">
                  <c:v>227</c:v>
                </c:pt>
                <c:pt idx="9">
                  <c:v>229</c:v>
                </c:pt>
                <c:pt idx="10">
                  <c:v>240</c:v>
                </c:pt>
                <c:pt idx="11">
                  <c:v>253</c:v>
                </c:pt>
                <c:pt idx="12">
                  <c:v>253</c:v>
                </c:pt>
                <c:pt idx="13">
                  <c:v>377</c:v>
                </c:pt>
                <c:pt idx="14">
                  <c:v>783</c:v>
                </c:pt>
              </c:numCache>
            </c:numRef>
          </c:val>
          <c:extLst>
            <c:ext xmlns:c16="http://schemas.microsoft.com/office/drawing/2014/chart" uri="{C3380CC4-5D6E-409C-BE32-E72D297353CC}">
              <c16:uniqueId val="{00000004-AA2F-4E10-A4C1-B156DCB07E27}"/>
            </c:ext>
          </c:extLst>
        </c:ser>
        <c:dLbls>
          <c:showLegendKey val="0"/>
          <c:showVal val="0"/>
          <c:showCatName val="0"/>
          <c:showSerName val="0"/>
          <c:showPercent val="0"/>
          <c:showBubbleSize val="0"/>
        </c:dLbls>
        <c:gapWidth val="219"/>
        <c:overlap val="-27"/>
        <c:axId val="221236744"/>
        <c:axId val="221237072"/>
      </c:barChart>
      <c:catAx>
        <c:axId val="221236744"/>
        <c:scaling>
          <c:orientation val="minMax"/>
        </c:scaling>
        <c:delete val="0"/>
        <c:axPos val="b"/>
        <c:title>
          <c:tx>
            <c:rich>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r>
                  <a:rPr lang="en-CA" b="1"/>
                  <a:t>Régions</a:t>
                </a:r>
              </a:p>
            </c:rich>
          </c:tx>
          <c:layout>
            <c:manualLayout>
              <c:xMode val="edge"/>
              <c:yMode val="edge"/>
              <c:x val="0.4717773335878791"/>
              <c:y val="0.8849264178666324"/>
            </c:manualLayout>
          </c:layout>
          <c:overlay val="0"/>
          <c:spPr>
            <a:noFill/>
            <a:ln>
              <a:noFill/>
            </a:ln>
            <a:effectLst/>
          </c:spPr>
          <c:txPr>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21237072"/>
        <c:crosses val="autoZero"/>
        <c:auto val="1"/>
        <c:lblAlgn val="ctr"/>
        <c:lblOffset val="100"/>
        <c:noMultiLvlLbl val="0"/>
      </c:catAx>
      <c:valAx>
        <c:axId val="221237072"/>
        <c:scaling>
          <c:orientation val="minMax"/>
          <c:max val="1000"/>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1000" b="1" i="0" u="none" strike="noStrike" kern="1200" baseline="0">
                    <a:solidFill>
                      <a:schemeClr val="tx1">
                        <a:lumMod val="65000"/>
                        <a:lumOff val="35000"/>
                      </a:schemeClr>
                    </a:solidFill>
                    <a:latin typeface="+mn-lt"/>
                    <a:ea typeface="+mn-ea"/>
                    <a:cs typeface="+mn-cs"/>
                  </a:defRPr>
                </a:pPr>
                <a:r>
                  <a:rPr lang="en-CA" b="1"/>
                  <a:t>Taux pour 100 000 habitants</a:t>
                </a:r>
              </a:p>
            </c:rich>
          </c:tx>
          <c:layout>
            <c:manualLayout>
              <c:xMode val="edge"/>
              <c:yMode val="edge"/>
              <c:x val="1.3451028063663609E-2"/>
              <c:y val="3.0403136941627072E-2"/>
            </c:manualLayout>
          </c:layout>
          <c:overlay val="0"/>
          <c:spPr>
            <a:noFill/>
            <a:ln>
              <a:noFill/>
            </a:ln>
            <a:effectLst/>
          </c:spPr>
          <c:txPr>
            <a:bodyPr rot="0" spcFirstLastPara="1" vertOverflow="ellipsis"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21236744"/>
        <c:crosses val="autoZero"/>
        <c:crossBetween val="between"/>
        <c:majorUnit val="200"/>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0F5170-CD10-4485-85D9-A43A9E6C897E}" type="doc">
      <dgm:prSet loTypeId="urn:microsoft.com/office/officeart/2005/8/layout/default" loCatId="list" qsTypeId="urn:microsoft.com/office/officeart/2005/8/quickstyle/simple1" qsCatId="simple" csTypeId="urn:microsoft.com/office/officeart/2005/8/colors/accent0_2" csCatId="mainScheme" phldr="1"/>
      <dgm:spPr/>
      <dgm:t>
        <a:bodyPr/>
        <a:lstStyle/>
        <a:p>
          <a:endParaRPr lang="en-US"/>
        </a:p>
      </dgm:t>
    </dgm:pt>
    <dgm:pt modelId="{322F8971-F0DF-472D-95C0-BA9711B11DF6}">
      <dgm:prSet phldrT="[Text]" custT="1"/>
      <dgm:spPr>
        <a:ln>
          <a:solidFill>
            <a:srgbClr val="00B2E3"/>
          </a:solidFill>
        </a:ln>
      </dgm:spPr>
      <dgm:t>
        <a:bodyPr/>
        <a:lstStyle/>
        <a:p>
          <a:pPr rtl="0"/>
          <a:r>
            <a:rPr lang="fr-CA" sz="2000" b="1" i="0">
              <a:solidFill>
                <a:schemeClr val="tx1"/>
              </a:solidFill>
              <a:latin typeface="Calibri" panose="020F0502020204030204" pitchFamily="34" charset="0"/>
              <a:cs typeface="Calibri" panose="020F0502020204030204" pitchFamily="34" charset="0"/>
            </a:rPr>
            <a:t>Aider les professionnels de la santé à savoir quels soins fournir, en se basant sur les données probantes et le consensus d’experts</a:t>
          </a:r>
          <a:r>
            <a:rPr lang="fr-CA" sz="2000" b="0" i="0">
              <a:solidFill>
                <a:schemeClr val="tx1"/>
              </a:solidFill>
              <a:latin typeface="Calibri" panose="020F0502020204030204" pitchFamily="34" charset="0"/>
              <a:cs typeface="Calibri" panose="020F0502020204030204" pitchFamily="34" charset="0"/>
            </a:rPr>
            <a:t> </a:t>
          </a:r>
          <a:endParaRPr lang="en-US" sz="2000" b="1" i="0">
            <a:latin typeface="Calibri" panose="020F0502020204030204" pitchFamily="34" charset="0"/>
            <a:cs typeface="Calibri" panose="020F0502020204030204" pitchFamily="34" charset="0"/>
          </a:endParaRPr>
        </a:p>
      </dgm:t>
    </dgm:pt>
    <dgm:pt modelId="{4D523A8E-BF20-40BE-A997-BECBD45A43A2}" type="parTrans" cxnId="{D9D1A8D7-2D13-442B-895B-87107E3C7F9B}">
      <dgm:prSet/>
      <dgm:spPr/>
      <dgm:t>
        <a:bodyPr/>
        <a:lstStyle/>
        <a:p>
          <a:endParaRPr lang="en-US"/>
        </a:p>
      </dgm:t>
    </dgm:pt>
    <dgm:pt modelId="{87807F56-717B-437D-8357-7F7EC766DD35}" type="sibTrans" cxnId="{D9D1A8D7-2D13-442B-895B-87107E3C7F9B}">
      <dgm:prSet/>
      <dgm:spPr/>
      <dgm:t>
        <a:bodyPr/>
        <a:lstStyle/>
        <a:p>
          <a:endParaRPr lang="en-US"/>
        </a:p>
      </dgm:t>
    </dgm:pt>
    <dgm:pt modelId="{641AFC70-DB88-412C-BF4D-AF094EFAD060}">
      <dgm:prSet custT="1"/>
      <dgm:spPr>
        <a:ln>
          <a:solidFill>
            <a:srgbClr val="00B2E3"/>
          </a:solidFill>
        </a:ln>
      </dgm:spPr>
      <dgm:t>
        <a:bodyPr/>
        <a:lstStyle/>
        <a:p>
          <a:r>
            <a:rPr lang="fr-CA" sz="2000" b="1" i="0">
              <a:solidFill>
                <a:schemeClr val="tx1"/>
              </a:solidFill>
              <a:latin typeface="Calibri" panose="020F0502020204030204" pitchFamily="34" charset="0"/>
              <a:cs typeface="Calibri" panose="020F0502020204030204" pitchFamily="34" charset="0"/>
            </a:rPr>
            <a:t>Aider les organismes de soins de santé à mesurer, à évaluer et à améliorer la qualité des soins qu’ils fournissent</a:t>
          </a:r>
          <a:endParaRPr lang="en-US" sz="2000" b="1">
            <a:latin typeface="Calibri" panose="020F0502020204030204" pitchFamily="34" charset="0"/>
            <a:cs typeface="Calibri" panose="020F0502020204030204" pitchFamily="34" charset="0"/>
          </a:endParaRPr>
        </a:p>
      </dgm:t>
    </dgm:pt>
    <dgm:pt modelId="{51DF4E73-84D2-4C71-B637-37295D9BBB17}" type="parTrans" cxnId="{1ED5BF27-9B13-4486-895C-DE8BE08860EB}">
      <dgm:prSet/>
      <dgm:spPr/>
      <dgm:t>
        <a:bodyPr/>
        <a:lstStyle/>
        <a:p>
          <a:endParaRPr lang="en-US"/>
        </a:p>
      </dgm:t>
    </dgm:pt>
    <dgm:pt modelId="{E746E011-6488-4F00-AA4F-29465A3AA9E7}" type="sibTrans" cxnId="{1ED5BF27-9B13-4486-895C-DE8BE08860EB}">
      <dgm:prSet/>
      <dgm:spPr/>
      <dgm:t>
        <a:bodyPr/>
        <a:lstStyle/>
        <a:p>
          <a:endParaRPr lang="en-US"/>
        </a:p>
      </dgm:t>
    </dgm:pt>
    <dgm:pt modelId="{BE5ED5D8-DD0E-4501-A549-D2736B552CA0}">
      <dgm:prSet custT="1"/>
      <dgm:spPr>
        <a:ln>
          <a:solidFill>
            <a:srgbClr val="00B2E3"/>
          </a:solidFill>
        </a:ln>
      </dgm:spPr>
      <dgm:t>
        <a:bodyPr/>
        <a:lstStyle/>
        <a:p>
          <a:r>
            <a:rPr lang="fr-CA" sz="2000" b="1" i="0">
              <a:solidFill>
                <a:schemeClr val="tx1"/>
              </a:solidFill>
              <a:latin typeface="Calibri" panose="020F0502020204030204" pitchFamily="34" charset="0"/>
              <a:cs typeface="Calibri" panose="020F0502020204030204" pitchFamily="34" charset="0"/>
            </a:rPr>
            <a:t>Assurer continuellement</a:t>
          </a:r>
          <a:br>
            <a:rPr lang="fr-CA" sz="2000" b="1" i="0">
              <a:solidFill>
                <a:schemeClr val="tx1"/>
              </a:solidFill>
              <a:latin typeface="Calibri" panose="020F0502020204030204" pitchFamily="34" charset="0"/>
              <a:cs typeface="Calibri" panose="020F0502020204030204" pitchFamily="34" charset="0"/>
            </a:rPr>
          </a:br>
          <a:r>
            <a:rPr lang="fr-CA" sz="2000" b="1" i="0">
              <a:solidFill>
                <a:schemeClr val="tx1"/>
              </a:solidFill>
              <a:latin typeface="Calibri" panose="020F0502020204030204" pitchFamily="34" charset="0"/>
              <a:cs typeface="Calibri" panose="020F0502020204030204" pitchFamily="34" charset="0"/>
            </a:rPr>
            <a:t>des soins de grande qualité dans l’ensemble de la province</a:t>
          </a:r>
          <a:endParaRPr lang="en-US" sz="2000" b="1">
            <a:latin typeface="Calibri" panose="020F0502020204030204" pitchFamily="34" charset="0"/>
            <a:cs typeface="Calibri" panose="020F0502020204030204" pitchFamily="34" charset="0"/>
          </a:endParaRPr>
        </a:p>
      </dgm:t>
    </dgm:pt>
    <dgm:pt modelId="{8CCB833E-D8EA-49E0-9DCC-55978787E595}" type="parTrans" cxnId="{D79F5477-325F-474B-BFCF-266A0BE0C79C}">
      <dgm:prSet/>
      <dgm:spPr/>
      <dgm:t>
        <a:bodyPr/>
        <a:lstStyle/>
        <a:p>
          <a:endParaRPr lang="en-US"/>
        </a:p>
      </dgm:t>
    </dgm:pt>
    <dgm:pt modelId="{A822CBB2-BB0A-4EF4-9FB6-5CCC6E6303A1}" type="sibTrans" cxnId="{D79F5477-325F-474B-BFCF-266A0BE0C79C}">
      <dgm:prSet/>
      <dgm:spPr/>
      <dgm:t>
        <a:bodyPr/>
        <a:lstStyle/>
        <a:p>
          <a:endParaRPr lang="en-US"/>
        </a:p>
      </dgm:t>
    </dgm:pt>
    <dgm:pt modelId="{02F62AD5-798D-4181-B022-DABC92325870}">
      <dgm:prSet phldrT="[Text]" custT="1"/>
      <dgm:spPr>
        <a:ln>
          <a:solidFill>
            <a:srgbClr val="00B2E3"/>
          </a:solidFill>
        </a:ln>
      </dgm:spPr>
      <dgm:t>
        <a:bodyPr/>
        <a:lstStyle/>
        <a:p>
          <a:pPr rtl="0"/>
          <a:r>
            <a:rPr lang="fr-CA" sz="2000" b="1" i="0">
              <a:latin typeface="Calibri" panose="020F0502020204030204" pitchFamily="34" charset="0"/>
              <a:cs typeface="Calibri" panose="020F0502020204030204" pitchFamily="34" charset="0"/>
            </a:rPr>
            <a:t>Aider les patients, les résidents, les familles et les soignants à savoir ce qu’ils doivent peuvent exiger en matière de soins </a:t>
          </a:r>
          <a:endParaRPr lang="en-US" sz="2000" b="1">
            <a:latin typeface="Calibri" panose="020F0502020204030204" pitchFamily="34" charset="0"/>
            <a:cs typeface="Calibri" panose="020F0502020204030204" pitchFamily="34" charset="0"/>
          </a:endParaRPr>
        </a:p>
      </dgm:t>
    </dgm:pt>
    <dgm:pt modelId="{F7096FD8-7228-4435-A690-1C4019F43E64}" type="sibTrans" cxnId="{A572B9BA-6BAE-4488-B021-C025FAE65C8F}">
      <dgm:prSet/>
      <dgm:spPr/>
      <dgm:t>
        <a:bodyPr/>
        <a:lstStyle/>
        <a:p>
          <a:endParaRPr lang="en-US"/>
        </a:p>
      </dgm:t>
    </dgm:pt>
    <dgm:pt modelId="{3808D909-EAE8-4C93-BFE9-AD0822C420E4}" type="parTrans" cxnId="{A572B9BA-6BAE-4488-B021-C025FAE65C8F}">
      <dgm:prSet/>
      <dgm:spPr/>
      <dgm:t>
        <a:bodyPr/>
        <a:lstStyle/>
        <a:p>
          <a:endParaRPr lang="en-US"/>
        </a:p>
      </dgm:t>
    </dgm:pt>
    <dgm:pt modelId="{59F16EDD-AE09-41C1-9178-1005602881AC}" type="pres">
      <dgm:prSet presAssocID="{F70F5170-CD10-4485-85D9-A43A9E6C897E}" presName="diagram" presStyleCnt="0">
        <dgm:presLayoutVars>
          <dgm:dir/>
          <dgm:resizeHandles val="exact"/>
        </dgm:presLayoutVars>
      </dgm:prSet>
      <dgm:spPr/>
    </dgm:pt>
    <dgm:pt modelId="{3A788BF8-2EBF-4EAF-A87D-ED81EF96C325}" type="pres">
      <dgm:prSet presAssocID="{02F62AD5-798D-4181-B022-DABC92325870}" presName="node" presStyleLbl="node1" presStyleIdx="0" presStyleCnt="4">
        <dgm:presLayoutVars>
          <dgm:bulletEnabled val="1"/>
        </dgm:presLayoutVars>
      </dgm:prSet>
      <dgm:spPr/>
    </dgm:pt>
    <dgm:pt modelId="{421369B5-9A55-4222-B54B-D37FD1C91129}" type="pres">
      <dgm:prSet presAssocID="{F7096FD8-7228-4435-A690-1C4019F43E64}" presName="sibTrans" presStyleCnt="0"/>
      <dgm:spPr/>
    </dgm:pt>
    <dgm:pt modelId="{3CAAF4E5-77DB-4A44-960A-16E8C59147EF}" type="pres">
      <dgm:prSet presAssocID="{322F8971-F0DF-472D-95C0-BA9711B11DF6}" presName="node" presStyleLbl="node1" presStyleIdx="1" presStyleCnt="4" custLinFactNeighborX="677" custLinFactNeighborY="1613">
        <dgm:presLayoutVars>
          <dgm:bulletEnabled val="1"/>
        </dgm:presLayoutVars>
      </dgm:prSet>
      <dgm:spPr/>
    </dgm:pt>
    <dgm:pt modelId="{6FA52852-4CC0-40A1-8A89-56282C01AD87}" type="pres">
      <dgm:prSet presAssocID="{87807F56-717B-437D-8357-7F7EC766DD35}" presName="sibTrans" presStyleCnt="0"/>
      <dgm:spPr/>
    </dgm:pt>
    <dgm:pt modelId="{52569B33-71BD-4ED9-94A4-6B7602EBB6EF}" type="pres">
      <dgm:prSet presAssocID="{641AFC70-DB88-412C-BF4D-AF094EFAD060}" presName="node" presStyleLbl="node1" presStyleIdx="2" presStyleCnt="4">
        <dgm:presLayoutVars>
          <dgm:bulletEnabled val="1"/>
        </dgm:presLayoutVars>
      </dgm:prSet>
      <dgm:spPr/>
    </dgm:pt>
    <dgm:pt modelId="{4855ECAC-F9C4-4877-921C-BFCCC591816C}" type="pres">
      <dgm:prSet presAssocID="{E746E011-6488-4F00-AA4F-29465A3AA9E7}" presName="sibTrans" presStyleCnt="0"/>
      <dgm:spPr/>
    </dgm:pt>
    <dgm:pt modelId="{1D491102-124B-463F-8464-FEFE997FF070}" type="pres">
      <dgm:prSet presAssocID="{BE5ED5D8-DD0E-4501-A549-D2736B552CA0}" presName="node" presStyleLbl="node1" presStyleIdx="3" presStyleCnt="4">
        <dgm:presLayoutVars>
          <dgm:bulletEnabled val="1"/>
        </dgm:presLayoutVars>
      </dgm:prSet>
      <dgm:spPr/>
    </dgm:pt>
  </dgm:ptLst>
  <dgm:cxnLst>
    <dgm:cxn modelId="{63DB3905-4714-4F7B-81CC-0EF6668AE7DF}" type="presOf" srcId="{02F62AD5-798D-4181-B022-DABC92325870}" destId="{3A788BF8-2EBF-4EAF-A87D-ED81EF96C325}" srcOrd="0" destOrd="0" presId="urn:microsoft.com/office/officeart/2005/8/layout/default"/>
    <dgm:cxn modelId="{1ED5BF27-9B13-4486-895C-DE8BE08860EB}" srcId="{F70F5170-CD10-4485-85D9-A43A9E6C897E}" destId="{641AFC70-DB88-412C-BF4D-AF094EFAD060}" srcOrd="2" destOrd="0" parTransId="{51DF4E73-84D2-4C71-B637-37295D9BBB17}" sibTransId="{E746E011-6488-4F00-AA4F-29465A3AA9E7}"/>
    <dgm:cxn modelId="{D79F5477-325F-474B-BFCF-266A0BE0C79C}" srcId="{F70F5170-CD10-4485-85D9-A43A9E6C897E}" destId="{BE5ED5D8-DD0E-4501-A549-D2736B552CA0}" srcOrd="3" destOrd="0" parTransId="{8CCB833E-D8EA-49E0-9DCC-55978787E595}" sibTransId="{A822CBB2-BB0A-4EF4-9FB6-5CCC6E6303A1}"/>
    <dgm:cxn modelId="{A572B9BA-6BAE-4488-B021-C025FAE65C8F}" srcId="{F70F5170-CD10-4485-85D9-A43A9E6C897E}" destId="{02F62AD5-798D-4181-B022-DABC92325870}" srcOrd="0" destOrd="0" parTransId="{3808D909-EAE8-4C93-BFE9-AD0822C420E4}" sibTransId="{F7096FD8-7228-4435-A690-1C4019F43E64}"/>
    <dgm:cxn modelId="{7CB83DC4-6FFF-423C-A8EA-BE8B04B7B911}" type="presOf" srcId="{641AFC70-DB88-412C-BF4D-AF094EFAD060}" destId="{52569B33-71BD-4ED9-94A4-6B7602EBB6EF}" srcOrd="0" destOrd="0" presId="urn:microsoft.com/office/officeart/2005/8/layout/default"/>
    <dgm:cxn modelId="{F19440D6-C9B4-4E27-B01C-41862A3B3396}" type="presOf" srcId="{F70F5170-CD10-4485-85D9-A43A9E6C897E}" destId="{59F16EDD-AE09-41C1-9178-1005602881AC}" srcOrd="0" destOrd="0" presId="urn:microsoft.com/office/officeart/2005/8/layout/default"/>
    <dgm:cxn modelId="{D9D1A8D7-2D13-442B-895B-87107E3C7F9B}" srcId="{F70F5170-CD10-4485-85D9-A43A9E6C897E}" destId="{322F8971-F0DF-472D-95C0-BA9711B11DF6}" srcOrd="1" destOrd="0" parTransId="{4D523A8E-BF20-40BE-A997-BECBD45A43A2}" sibTransId="{87807F56-717B-437D-8357-7F7EC766DD35}"/>
    <dgm:cxn modelId="{04A143F7-F88C-44E1-9138-E456ED91C848}" type="presOf" srcId="{322F8971-F0DF-472D-95C0-BA9711B11DF6}" destId="{3CAAF4E5-77DB-4A44-960A-16E8C59147EF}" srcOrd="0" destOrd="0" presId="urn:microsoft.com/office/officeart/2005/8/layout/default"/>
    <dgm:cxn modelId="{4FEEDDFA-E989-448F-882E-20190A30ABCE}" type="presOf" srcId="{BE5ED5D8-DD0E-4501-A549-D2736B552CA0}" destId="{1D491102-124B-463F-8464-FEFE997FF070}" srcOrd="0" destOrd="0" presId="urn:microsoft.com/office/officeart/2005/8/layout/default"/>
    <dgm:cxn modelId="{B2741AF2-BB5B-49BB-9958-D7DD582F389A}" type="presParOf" srcId="{59F16EDD-AE09-41C1-9178-1005602881AC}" destId="{3A788BF8-2EBF-4EAF-A87D-ED81EF96C325}" srcOrd="0" destOrd="0" presId="urn:microsoft.com/office/officeart/2005/8/layout/default"/>
    <dgm:cxn modelId="{CBA7071B-11CF-46D8-86C5-7324A3DFF6FE}" type="presParOf" srcId="{59F16EDD-AE09-41C1-9178-1005602881AC}" destId="{421369B5-9A55-4222-B54B-D37FD1C91129}" srcOrd="1" destOrd="0" presId="urn:microsoft.com/office/officeart/2005/8/layout/default"/>
    <dgm:cxn modelId="{9930227E-F85B-46B7-BED1-6A90A256F612}" type="presParOf" srcId="{59F16EDD-AE09-41C1-9178-1005602881AC}" destId="{3CAAF4E5-77DB-4A44-960A-16E8C59147EF}" srcOrd="2" destOrd="0" presId="urn:microsoft.com/office/officeart/2005/8/layout/default"/>
    <dgm:cxn modelId="{1ADD6AF1-D088-4A3A-B983-590CAFB4FC2E}" type="presParOf" srcId="{59F16EDD-AE09-41C1-9178-1005602881AC}" destId="{6FA52852-4CC0-40A1-8A89-56282C01AD87}" srcOrd="3" destOrd="0" presId="urn:microsoft.com/office/officeart/2005/8/layout/default"/>
    <dgm:cxn modelId="{495DD32B-0CB7-4814-A7AF-57879A760A2A}" type="presParOf" srcId="{59F16EDD-AE09-41C1-9178-1005602881AC}" destId="{52569B33-71BD-4ED9-94A4-6B7602EBB6EF}" srcOrd="4" destOrd="0" presId="urn:microsoft.com/office/officeart/2005/8/layout/default"/>
    <dgm:cxn modelId="{42BCEAC8-44F8-494E-86CA-8B52F077B3F3}" type="presParOf" srcId="{59F16EDD-AE09-41C1-9178-1005602881AC}" destId="{4855ECAC-F9C4-4877-921C-BFCCC591816C}" srcOrd="5" destOrd="0" presId="urn:microsoft.com/office/officeart/2005/8/layout/default"/>
    <dgm:cxn modelId="{C3C1C2B2-C18A-44F9-AE3F-C67E00D3C96C}" type="presParOf" srcId="{59F16EDD-AE09-41C1-9178-1005602881AC}" destId="{1D491102-124B-463F-8464-FEFE997FF070}" srcOrd="6" destOrd="0" presId="urn:microsoft.com/office/officeart/2005/8/layout/default"/>
  </dgm:cxnLst>
  <dgm:bg>
    <a:effectLst>
      <a:outerShdw blurRad="50800" dist="38100" dir="2700000" algn="tl" rotWithShape="0">
        <a:prstClr val="black">
          <a:alpha val="40000"/>
        </a:prstClr>
      </a:outerShdw>
    </a:effect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788BF8-2EBF-4EAF-A87D-ED81EF96C325}">
      <dsp:nvSpPr>
        <dsp:cNvPr id="0" name=""/>
        <dsp:cNvSpPr/>
      </dsp:nvSpPr>
      <dsp:spPr>
        <a:xfrm>
          <a:off x="359561" y="1242"/>
          <a:ext cx="3485703" cy="2091422"/>
        </a:xfrm>
        <a:prstGeom prst="rect">
          <a:avLst/>
        </a:prstGeom>
        <a:solidFill>
          <a:schemeClr val="lt1">
            <a:hueOff val="0"/>
            <a:satOff val="0"/>
            <a:lumOff val="0"/>
            <a:alphaOff val="0"/>
          </a:schemeClr>
        </a:solidFill>
        <a:ln w="25400" cap="flat" cmpd="sng" algn="ctr">
          <a:solidFill>
            <a:srgbClr val="00B2E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fr-CA" sz="2000" b="1" i="0" kern="1200">
              <a:latin typeface="Calibri" panose="020F0502020204030204" pitchFamily="34" charset="0"/>
              <a:cs typeface="Calibri" panose="020F0502020204030204" pitchFamily="34" charset="0"/>
            </a:rPr>
            <a:t>Aider les patients, les résidents, les familles et les soignants à savoir ce qu’ils doivent peuvent exiger en matière de soins </a:t>
          </a:r>
          <a:endParaRPr lang="en-US" sz="2000" b="1" kern="1200">
            <a:latin typeface="Calibri" panose="020F0502020204030204" pitchFamily="34" charset="0"/>
            <a:cs typeface="Calibri" panose="020F0502020204030204" pitchFamily="34" charset="0"/>
          </a:endParaRPr>
        </a:p>
      </dsp:txBody>
      <dsp:txXfrm>
        <a:off x="359561" y="1242"/>
        <a:ext cx="3485703" cy="2091422"/>
      </dsp:txXfrm>
    </dsp:sp>
    <dsp:sp modelId="{3CAAF4E5-77DB-4A44-960A-16E8C59147EF}">
      <dsp:nvSpPr>
        <dsp:cNvPr id="0" name=""/>
        <dsp:cNvSpPr/>
      </dsp:nvSpPr>
      <dsp:spPr>
        <a:xfrm>
          <a:off x="4217433" y="34977"/>
          <a:ext cx="3485703" cy="2091422"/>
        </a:xfrm>
        <a:prstGeom prst="rect">
          <a:avLst/>
        </a:prstGeom>
        <a:solidFill>
          <a:schemeClr val="lt1">
            <a:hueOff val="0"/>
            <a:satOff val="0"/>
            <a:lumOff val="0"/>
            <a:alphaOff val="0"/>
          </a:schemeClr>
        </a:solidFill>
        <a:ln w="25400" cap="flat" cmpd="sng" algn="ctr">
          <a:solidFill>
            <a:srgbClr val="00B2E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fr-CA" sz="2000" b="1" i="0" kern="1200">
              <a:solidFill>
                <a:schemeClr val="tx1"/>
              </a:solidFill>
              <a:latin typeface="Calibri" panose="020F0502020204030204" pitchFamily="34" charset="0"/>
              <a:cs typeface="Calibri" panose="020F0502020204030204" pitchFamily="34" charset="0"/>
            </a:rPr>
            <a:t>Aider les professionnels de la santé à savoir quels soins fournir, en se basant sur les données probantes et le consensus d’experts</a:t>
          </a:r>
          <a:r>
            <a:rPr lang="fr-CA" sz="2000" b="0" i="0" kern="1200">
              <a:solidFill>
                <a:schemeClr val="tx1"/>
              </a:solidFill>
              <a:latin typeface="Calibri" panose="020F0502020204030204" pitchFamily="34" charset="0"/>
              <a:cs typeface="Calibri" panose="020F0502020204030204" pitchFamily="34" charset="0"/>
            </a:rPr>
            <a:t> </a:t>
          </a:r>
          <a:endParaRPr lang="en-US" sz="2000" b="1" i="0" kern="1200">
            <a:latin typeface="Calibri" panose="020F0502020204030204" pitchFamily="34" charset="0"/>
            <a:cs typeface="Calibri" panose="020F0502020204030204" pitchFamily="34" charset="0"/>
          </a:endParaRPr>
        </a:p>
      </dsp:txBody>
      <dsp:txXfrm>
        <a:off x="4217433" y="34977"/>
        <a:ext cx="3485703" cy="2091422"/>
      </dsp:txXfrm>
    </dsp:sp>
    <dsp:sp modelId="{52569B33-71BD-4ED9-94A4-6B7602EBB6EF}">
      <dsp:nvSpPr>
        <dsp:cNvPr id="0" name=""/>
        <dsp:cNvSpPr/>
      </dsp:nvSpPr>
      <dsp:spPr>
        <a:xfrm>
          <a:off x="359561" y="2441235"/>
          <a:ext cx="3485703" cy="2091422"/>
        </a:xfrm>
        <a:prstGeom prst="rect">
          <a:avLst/>
        </a:prstGeom>
        <a:solidFill>
          <a:schemeClr val="lt1">
            <a:hueOff val="0"/>
            <a:satOff val="0"/>
            <a:lumOff val="0"/>
            <a:alphaOff val="0"/>
          </a:schemeClr>
        </a:solidFill>
        <a:ln w="25400" cap="flat" cmpd="sng" algn="ctr">
          <a:solidFill>
            <a:srgbClr val="00B2E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CA" sz="2000" b="1" i="0" kern="1200">
              <a:solidFill>
                <a:schemeClr val="tx1"/>
              </a:solidFill>
              <a:latin typeface="Calibri" panose="020F0502020204030204" pitchFamily="34" charset="0"/>
              <a:cs typeface="Calibri" panose="020F0502020204030204" pitchFamily="34" charset="0"/>
            </a:rPr>
            <a:t>Aider les organismes de soins de santé à mesurer, à évaluer et à améliorer la qualité des soins qu’ils fournissent</a:t>
          </a:r>
          <a:endParaRPr lang="en-US" sz="2000" b="1" kern="1200">
            <a:latin typeface="Calibri" panose="020F0502020204030204" pitchFamily="34" charset="0"/>
            <a:cs typeface="Calibri" panose="020F0502020204030204" pitchFamily="34" charset="0"/>
          </a:endParaRPr>
        </a:p>
      </dsp:txBody>
      <dsp:txXfrm>
        <a:off x="359561" y="2441235"/>
        <a:ext cx="3485703" cy="2091422"/>
      </dsp:txXfrm>
    </dsp:sp>
    <dsp:sp modelId="{1D491102-124B-463F-8464-FEFE997FF070}">
      <dsp:nvSpPr>
        <dsp:cNvPr id="0" name=""/>
        <dsp:cNvSpPr/>
      </dsp:nvSpPr>
      <dsp:spPr>
        <a:xfrm>
          <a:off x="4193835" y="2441235"/>
          <a:ext cx="3485703" cy="2091422"/>
        </a:xfrm>
        <a:prstGeom prst="rect">
          <a:avLst/>
        </a:prstGeom>
        <a:solidFill>
          <a:schemeClr val="lt1">
            <a:hueOff val="0"/>
            <a:satOff val="0"/>
            <a:lumOff val="0"/>
            <a:alphaOff val="0"/>
          </a:schemeClr>
        </a:solidFill>
        <a:ln w="25400" cap="flat" cmpd="sng" algn="ctr">
          <a:solidFill>
            <a:srgbClr val="00B2E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CA" sz="2000" b="1" i="0" kern="1200">
              <a:solidFill>
                <a:schemeClr val="tx1"/>
              </a:solidFill>
              <a:latin typeface="Calibri" panose="020F0502020204030204" pitchFamily="34" charset="0"/>
              <a:cs typeface="Calibri" panose="020F0502020204030204" pitchFamily="34" charset="0"/>
            </a:rPr>
            <a:t>Assurer continuellement</a:t>
          </a:r>
          <a:br>
            <a:rPr lang="fr-CA" sz="2000" b="1" i="0" kern="1200">
              <a:solidFill>
                <a:schemeClr val="tx1"/>
              </a:solidFill>
              <a:latin typeface="Calibri" panose="020F0502020204030204" pitchFamily="34" charset="0"/>
              <a:cs typeface="Calibri" panose="020F0502020204030204" pitchFamily="34" charset="0"/>
            </a:rPr>
          </a:br>
          <a:r>
            <a:rPr lang="fr-CA" sz="2000" b="1" i="0" kern="1200">
              <a:solidFill>
                <a:schemeClr val="tx1"/>
              </a:solidFill>
              <a:latin typeface="Calibri" panose="020F0502020204030204" pitchFamily="34" charset="0"/>
              <a:cs typeface="Calibri" panose="020F0502020204030204" pitchFamily="34" charset="0"/>
            </a:rPr>
            <a:t>des soins de grande qualité dans l’ensemble de la province</a:t>
          </a:r>
          <a:endParaRPr lang="en-US" sz="2000" b="1" kern="1200">
            <a:latin typeface="Calibri" panose="020F0502020204030204" pitchFamily="34" charset="0"/>
            <a:cs typeface="Calibri" panose="020F0502020204030204" pitchFamily="34" charset="0"/>
          </a:endParaRPr>
        </a:p>
      </dsp:txBody>
      <dsp:txXfrm>
        <a:off x="4193835" y="2441235"/>
        <a:ext cx="3485703" cy="2091422"/>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4498" name="Rectangle 2"/>
          <p:cNvSpPr>
            <a:spLocks noGrp="1" noChangeArrowheads="1"/>
          </p:cNvSpPr>
          <p:nvPr>
            <p:ph type="hdr" sz="quarter"/>
          </p:nvPr>
        </p:nvSpPr>
        <p:spPr bwMode="auto">
          <a:xfrm>
            <a:off x="1" y="0"/>
            <a:ext cx="4028971" cy="350520"/>
          </a:xfrm>
          <a:prstGeom prst="rect">
            <a:avLst/>
          </a:prstGeom>
          <a:noFill/>
          <a:ln w="9525">
            <a:noFill/>
            <a:miter lim="800000"/>
            <a:headEnd/>
            <a:tailEnd/>
          </a:ln>
          <a:effectLst/>
        </p:spPr>
        <p:txBody>
          <a:bodyPr vert="horz" wrap="square" lIns="91723" tIns="45862" rIns="91723" bIns="45862" numCol="1" anchor="t" anchorCtr="0" compatLnSpc="1">
            <a:prstTxWarp prst="textNoShape">
              <a:avLst/>
            </a:prstTxWarp>
          </a:bodyPr>
          <a:lstStyle>
            <a:lvl1pPr eaLnBrk="0" hangingPunct="0">
              <a:spcBef>
                <a:spcPct val="0"/>
              </a:spcBef>
              <a:defRPr sz="1100" u="none">
                <a:latin typeface="Arial Narrow" pitchFamily="34" charset="0"/>
                <a:ea typeface="ＭＳ Ｐゴシック" pitchFamily="68" charset="-128"/>
                <a:cs typeface="+mn-cs"/>
              </a:defRPr>
            </a:lvl1pPr>
          </a:lstStyle>
          <a:p>
            <a:pPr>
              <a:defRPr/>
            </a:pPr>
            <a:r>
              <a:rPr lang="en-CA"/>
              <a:t>Health Quality Ontario</a:t>
            </a:r>
          </a:p>
        </p:txBody>
      </p:sp>
      <p:sp>
        <p:nvSpPr>
          <p:cNvPr id="234500" name="Rectangle 4"/>
          <p:cNvSpPr>
            <a:spLocks noGrp="1" noChangeArrowheads="1"/>
          </p:cNvSpPr>
          <p:nvPr>
            <p:ph type="ftr" sz="quarter" idx="2"/>
          </p:nvPr>
        </p:nvSpPr>
        <p:spPr bwMode="auto">
          <a:xfrm>
            <a:off x="1" y="6658287"/>
            <a:ext cx="5990129" cy="350520"/>
          </a:xfrm>
          <a:prstGeom prst="rect">
            <a:avLst/>
          </a:prstGeom>
          <a:noFill/>
          <a:ln w="9525">
            <a:noFill/>
            <a:miter lim="800000"/>
            <a:headEnd/>
            <a:tailEnd/>
          </a:ln>
          <a:effectLst/>
        </p:spPr>
        <p:txBody>
          <a:bodyPr vert="horz" wrap="square" lIns="91723" tIns="45862" rIns="91723" bIns="45862" numCol="1" anchor="b" anchorCtr="0" compatLnSpc="1">
            <a:prstTxWarp prst="textNoShape">
              <a:avLst/>
            </a:prstTxWarp>
          </a:bodyPr>
          <a:lstStyle>
            <a:lvl1pPr eaLnBrk="0" hangingPunct="0">
              <a:spcBef>
                <a:spcPct val="0"/>
              </a:spcBef>
              <a:defRPr sz="900" u="none">
                <a:latin typeface="Arial Narrow" pitchFamily="34" charset="0"/>
                <a:ea typeface="ＭＳ Ｐゴシック" pitchFamily="68" charset="-128"/>
                <a:cs typeface="+mn-cs"/>
              </a:defRPr>
            </a:lvl1pPr>
          </a:lstStyle>
          <a:p>
            <a:pPr>
              <a:defRPr/>
            </a:pPr>
            <a:endParaRPr lang="en-CA"/>
          </a:p>
        </p:txBody>
      </p:sp>
      <p:sp>
        <p:nvSpPr>
          <p:cNvPr id="234501" name="Rectangle 5"/>
          <p:cNvSpPr>
            <a:spLocks noGrp="1" noChangeArrowheads="1"/>
          </p:cNvSpPr>
          <p:nvPr>
            <p:ph type="sldNum" sz="quarter" idx="3"/>
          </p:nvPr>
        </p:nvSpPr>
        <p:spPr bwMode="auto">
          <a:xfrm>
            <a:off x="8290352" y="6658287"/>
            <a:ext cx="1004457" cy="350520"/>
          </a:xfrm>
          <a:prstGeom prst="rect">
            <a:avLst/>
          </a:prstGeom>
          <a:noFill/>
          <a:ln w="9525">
            <a:noFill/>
            <a:miter lim="800000"/>
            <a:headEnd/>
            <a:tailEnd/>
          </a:ln>
          <a:effectLst/>
        </p:spPr>
        <p:txBody>
          <a:bodyPr vert="horz" wrap="square" lIns="91723" tIns="45862" rIns="91723" bIns="45862" numCol="1" anchor="b" anchorCtr="0" compatLnSpc="1">
            <a:prstTxWarp prst="textNoShape">
              <a:avLst/>
            </a:prstTxWarp>
          </a:bodyPr>
          <a:lstStyle>
            <a:lvl1pPr algn="r" eaLnBrk="0" hangingPunct="0">
              <a:defRPr sz="1200" u="none"/>
            </a:lvl1pPr>
          </a:lstStyle>
          <a:p>
            <a:fld id="{7E981981-9D94-4DEE-BB6F-8340CF993D55}" type="slidenum">
              <a:rPr lang="en-CA" altLang="en-US"/>
              <a:pPr/>
              <a:t>‹#›</a:t>
            </a:fld>
            <a:endParaRPr lang="en-CA" altLang="en-US"/>
          </a:p>
        </p:txBody>
      </p:sp>
    </p:spTree>
    <p:extLst>
      <p:ext uri="{BB962C8B-B14F-4D97-AF65-F5344CB8AC3E}">
        <p14:creationId xmlns:p14="http://schemas.microsoft.com/office/powerpoint/2010/main" val="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1" y="0"/>
            <a:ext cx="4028971" cy="350520"/>
          </a:xfrm>
          <a:prstGeom prst="rect">
            <a:avLst/>
          </a:prstGeom>
          <a:noFill/>
          <a:ln w="9525">
            <a:noFill/>
            <a:miter lim="800000"/>
            <a:headEnd/>
            <a:tailEnd/>
          </a:ln>
        </p:spPr>
        <p:txBody>
          <a:bodyPr vert="horz" wrap="square" lIns="93167" tIns="46584" rIns="93167" bIns="46584" numCol="1" anchor="t" anchorCtr="0" compatLnSpc="1">
            <a:prstTxWarp prst="textNoShape">
              <a:avLst/>
            </a:prstTxWarp>
          </a:bodyPr>
          <a:lstStyle>
            <a:lvl1pPr defTabSz="464987" eaLnBrk="0" hangingPunct="0">
              <a:spcBef>
                <a:spcPct val="0"/>
              </a:spcBef>
              <a:defRPr sz="1200" u="none">
                <a:latin typeface="Arial" charset="0"/>
                <a:ea typeface="ＭＳ Ｐゴシック" pitchFamily="68" charset="-128"/>
                <a:cs typeface="+mn-cs"/>
              </a:defRPr>
            </a:lvl1pPr>
          </a:lstStyle>
          <a:p>
            <a:pPr>
              <a:defRPr/>
            </a:pPr>
            <a:endParaRPr lang="en-CA"/>
          </a:p>
        </p:txBody>
      </p:sp>
      <p:sp>
        <p:nvSpPr>
          <p:cNvPr id="58371" name="Rectangle 3"/>
          <p:cNvSpPr>
            <a:spLocks noGrp="1" noChangeArrowheads="1"/>
          </p:cNvSpPr>
          <p:nvPr>
            <p:ph type="dt" idx="1"/>
          </p:nvPr>
        </p:nvSpPr>
        <p:spPr bwMode="auto">
          <a:xfrm>
            <a:off x="5265838" y="0"/>
            <a:ext cx="4028971" cy="350520"/>
          </a:xfrm>
          <a:prstGeom prst="rect">
            <a:avLst/>
          </a:prstGeom>
          <a:noFill/>
          <a:ln w="9525">
            <a:noFill/>
            <a:miter lim="800000"/>
            <a:headEnd/>
            <a:tailEnd/>
          </a:ln>
        </p:spPr>
        <p:txBody>
          <a:bodyPr vert="horz" wrap="square" lIns="93167" tIns="46584" rIns="93167" bIns="46584" numCol="1" anchor="t" anchorCtr="0" compatLnSpc="1">
            <a:prstTxWarp prst="textNoShape">
              <a:avLst/>
            </a:prstTxWarp>
          </a:bodyPr>
          <a:lstStyle>
            <a:lvl1pPr algn="r" defTabSz="464987" eaLnBrk="0" hangingPunct="0">
              <a:defRPr sz="1200" u="none"/>
            </a:lvl1pPr>
          </a:lstStyle>
          <a:p>
            <a:fld id="{24F56CF2-DCFE-4A13-AF35-E1D99AC3E997}" type="datetime1">
              <a:rPr lang="en-CA" altLang="en-US"/>
              <a:pPr/>
              <a:t>2021-05-11</a:t>
            </a:fld>
            <a:endParaRPr lang="en-CA" altLang="en-US"/>
          </a:p>
        </p:txBody>
      </p:sp>
      <p:sp>
        <p:nvSpPr>
          <p:cNvPr id="32772" name="Rectangle 4"/>
          <p:cNvSpPr>
            <a:spLocks noGrp="1" noRot="1" noChangeAspect="1" noChangeArrowheads="1" noTextEdit="1"/>
          </p:cNvSpPr>
          <p:nvPr>
            <p:ph type="sldImg" idx="2"/>
          </p:nvPr>
        </p:nvSpPr>
        <p:spPr bwMode="auto">
          <a:xfrm>
            <a:off x="2895600" y="525463"/>
            <a:ext cx="3505200" cy="262890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8373" name="Rectangle 5"/>
          <p:cNvSpPr>
            <a:spLocks noGrp="1" noChangeArrowheads="1"/>
          </p:cNvSpPr>
          <p:nvPr>
            <p:ph type="body" sz="quarter" idx="3"/>
          </p:nvPr>
        </p:nvSpPr>
        <p:spPr bwMode="auto">
          <a:xfrm>
            <a:off x="929640" y="3329940"/>
            <a:ext cx="7437120" cy="3154680"/>
          </a:xfrm>
          <a:prstGeom prst="rect">
            <a:avLst/>
          </a:prstGeom>
          <a:noFill/>
          <a:ln w="9525">
            <a:noFill/>
            <a:miter lim="800000"/>
            <a:headEnd/>
            <a:tailEnd/>
          </a:ln>
        </p:spPr>
        <p:txBody>
          <a:bodyPr vert="horz" wrap="square" lIns="93167" tIns="46584" rIns="93167" bIns="46584" numCol="1" anchor="t" anchorCtr="0" compatLnSpc="1">
            <a:prstTxWarp prst="textNoShape">
              <a:avLst/>
            </a:prstTxWarp>
          </a:body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58374" name="Rectangle 6"/>
          <p:cNvSpPr>
            <a:spLocks noGrp="1" noChangeArrowheads="1"/>
          </p:cNvSpPr>
          <p:nvPr>
            <p:ph type="ftr" sz="quarter" idx="4"/>
          </p:nvPr>
        </p:nvSpPr>
        <p:spPr bwMode="auto">
          <a:xfrm>
            <a:off x="1" y="6658287"/>
            <a:ext cx="4028971" cy="350520"/>
          </a:xfrm>
          <a:prstGeom prst="rect">
            <a:avLst/>
          </a:prstGeom>
          <a:noFill/>
          <a:ln w="9525">
            <a:noFill/>
            <a:miter lim="800000"/>
            <a:headEnd/>
            <a:tailEnd/>
          </a:ln>
        </p:spPr>
        <p:txBody>
          <a:bodyPr vert="horz" wrap="square" lIns="93167" tIns="46584" rIns="93167" bIns="46584" numCol="1" anchor="b" anchorCtr="0" compatLnSpc="1">
            <a:prstTxWarp prst="textNoShape">
              <a:avLst/>
            </a:prstTxWarp>
          </a:bodyPr>
          <a:lstStyle>
            <a:lvl1pPr defTabSz="464987" eaLnBrk="0" hangingPunct="0">
              <a:spcBef>
                <a:spcPct val="0"/>
              </a:spcBef>
              <a:defRPr sz="1200" u="none">
                <a:latin typeface="Arial" charset="0"/>
                <a:ea typeface="ＭＳ Ｐゴシック" pitchFamily="68" charset="-128"/>
                <a:cs typeface="+mn-cs"/>
              </a:defRPr>
            </a:lvl1pPr>
          </a:lstStyle>
          <a:p>
            <a:pPr>
              <a:defRPr/>
            </a:pPr>
            <a:endParaRPr lang="en-CA"/>
          </a:p>
        </p:txBody>
      </p:sp>
      <p:sp>
        <p:nvSpPr>
          <p:cNvPr id="58375" name="Rectangle 7"/>
          <p:cNvSpPr>
            <a:spLocks noGrp="1" noChangeArrowheads="1"/>
          </p:cNvSpPr>
          <p:nvPr>
            <p:ph type="sldNum" sz="quarter" idx="5"/>
          </p:nvPr>
        </p:nvSpPr>
        <p:spPr bwMode="auto">
          <a:xfrm>
            <a:off x="5265838" y="6658287"/>
            <a:ext cx="4028971" cy="350520"/>
          </a:xfrm>
          <a:prstGeom prst="rect">
            <a:avLst/>
          </a:prstGeom>
          <a:noFill/>
          <a:ln w="9525">
            <a:noFill/>
            <a:miter lim="800000"/>
            <a:headEnd/>
            <a:tailEnd/>
          </a:ln>
        </p:spPr>
        <p:txBody>
          <a:bodyPr vert="horz" wrap="square" lIns="93167" tIns="46584" rIns="93167" bIns="46584" numCol="1" anchor="b" anchorCtr="0" compatLnSpc="1">
            <a:prstTxWarp prst="textNoShape">
              <a:avLst/>
            </a:prstTxWarp>
          </a:bodyPr>
          <a:lstStyle>
            <a:lvl1pPr algn="r" defTabSz="464987" eaLnBrk="0" hangingPunct="0">
              <a:defRPr sz="1200" u="none"/>
            </a:lvl1pPr>
          </a:lstStyle>
          <a:p>
            <a:fld id="{0597D704-995A-451A-AAA2-B9462F0B3A37}" type="slidenum">
              <a:rPr lang="en-CA" altLang="en-US"/>
              <a:pPr/>
              <a:t>‹#›</a:t>
            </a:fld>
            <a:endParaRPr lang="en-CA"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Calibri" pitchFamily="68" charset="0"/>
        <a:ea typeface="MS PGothic" panose="020B0600070205080204" pitchFamily="34" charset="-128"/>
        <a:cs typeface="ＭＳ Ｐゴシック" pitchFamily="68" charset="-128"/>
      </a:defRPr>
    </a:lvl1pPr>
    <a:lvl2pPr marL="457200" algn="l" defTabSz="457200" rtl="0" eaLnBrk="0" fontAlgn="base" hangingPunct="0">
      <a:spcBef>
        <a:spcPct val="30000"/>
      </a:spcBef>
      <a:spcAft>
        <a:spcPct val="0"/>
      </a:spcAft>
      <a:defRPr sz="1200" kern="1200">
        <a:solidFill>
          <a:schemeClr val="tx1"/>
        </a:solidFill>
        <a:latin typeface="Calibri" pitchFamily="68" charset="0"/>
        <a:ea typeface="MS PGothic" panose="020B0600070205080204"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Calibri" pitchFamily="68" charset="0"/>
        <a:ea typeface="MS PGothic" panose="020B0600070205080204"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Calibri" pitchFamily="68" charset="0"/>
        <a:ea typeface="MS PGothic" panose="020B0600070205080204"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Calibri" pitchFamily="68"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a:solidFill>
                  <a:srgbClr val="000000"/>
                </a:solidFill>
                <a:latin typeface="Calibri" panose="020F0502020204030204" pitchFamily="34" charset="0"/>
              </a:rPr>
              <a:t>Si </a:t>
            </a:r>
            <a:r>
              <a:rPr lang="en-US" altLang="en-US" err="1">
                <a:solidFill>
                  <a:srgbClr val="000000"/>
                </a:solidFill>
                <a:latin typeface="Calibri" panose="020F0502020204030204" pitchFamily="34" charset="0"/>
              </a:rPr>
              <a:t>vous</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avez</a:t>
            </a:r>
            <a:r>
              <a:rPr lang="en-US" altLang="en-US">
                <a:solidFill>
                  <a:srgbClr val="000000"/>
                </a:solidFill>
                <a:latin typeface="Calibri" panose="020F0502020204030204" pitchFamily="34" charset="0"/>
              </a:rPr>
              <a:t> des questions sur le </a:t>
            </a:r>
            <a:r>
              <a:rPr lang="en-US" altLang="en-US" err="1">
                <a:solidFill>
                  <a:srgbClr val="000000"/>
                </a:solidFill>
                <a:latin typeface="Calibri" panose="020F0502020204030204" pitchFamily="34" charset="0"/>
              </a:rPr>
              <a:t>contenu</a:t>
            </a:r>
            <a:r>
              <a:rPr lang="en-US" altLang="en-US">
                <a:solidFill>
                  <a:srgbClr val="000000"/>
                </a:solidFill>
                <a:latin typeface="Calibri" panose="020F0502020204030204" pitchFamily="34" charset="0"/>
              </a:rPr>
              <a:t> de </a:t>
            </a:r>
            <a:r>
              <a:rPr lang="en-US" altLang="en-US" err="1">
                <a:solidFill>
                  <a:srgbClr val="000000"/>
                </a:solidFill>
                <a:latin typeface="Calibri" panose="020F0502020204030204" pitchFamily="34" charset="0"/>
              </a:rPr>
              <a:t>cette</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présentation</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veuillez</a:t>
            </a:r>
            <a:r>
              <a:rPr lang="en-US" altLang="en-US">
                <a:solidFill>
                  <a:srgbClr val="000000"/>
                </a:solidFill>
                <a:latin typeface="Calibri" panose="020F0502020204030204" pitchFamily="34" charset="0"/>
              </a:rPr>
              <a:t> nous </a:t>
            </a:r>
            <a:r>
              <a:rPr lang="en-US" altLang="en-US" err="1">
                <a:solidFill>
                  <a:srgbClr val="000000"/>
                </a:solidFill>
                <a:latin typeface="Calibri" panose="020F0502020204030204" pitchFamily="34" charset="0"/>
              </a:rPr>
              <a:t>contacter</a:t>
            </a:r>
            <a:r>
              <a:rPr lang="en-US" altLang="en-US">
                <a:solidFill>
                  <a:srgbClr val="000000"/>
                </a:solidFill>
                <a:latin typeface="Calibri" panose="020F0502020204030204" pitchFamily="34" charset="0"/>
              </a:rPr>
              <a:t> à </a:t>
            </a:r>
            <a:r>
              <a:rPr lang="en-US" altLang="en-US" u="sng">
                <a:solidFill>
                  <a:srgbClr val="000000"/>
                </a:solidFill>
                <a:latin typeface="Calibri" panose="020F0502020204030204" pitchFamily="34" charset="0"/>
                <a:hlinkClick r:id="rId3"/>
              </a:rPr>
              <a:t>QualityStandards@hqontario.ca</a:t>
            </a:r>
            <a:endParaRPr lang="en-US" altLang="en-US" u="sng">
              <a:solidFill>
                <a:srgbClr val="000000"/>
              </a:solidFill>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0</a:t>
            </a:fld>
            <a:endParaRPr lang="en-CA" altLang="en-US"/>
          </a:p>
        </p:txBody>
      </p:sp>
    </p:spTree>
    <p:extLst>
      <p:ext uri="{BB962C8B-B14F-4D97-AF65-F5344CB8AC3E}">
        <p14:creationId xmlns:p14="http://schemas.microsoft.com/office/powerpoint/2010/main" val="15881936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10"/>
          </p:nvPr>
        </p:nvSpPr>
        <p:spPr/>
        <p:txBody>
          <a:bodyPr/>
          <a:lstStyle/>
          <a:p>
            <a:fld id="{0597D704-995A-451A-AAA2-B9462F0B3A37}" type="slidenum">
              <a:rPr lang="en-CA" altLang="en-US"/>
              <a:pPr/>
              <a:t>10</a:t>
            </a:fld>
            <a:endParaRPr lang="en-CA" altLang="en-US"/>
          </a:p>
        </p:txBody>
      </p:sp>
    </p:spTree>
    <p:extLst>
      <p:ext uri="{BB962C8B-B14F-4D97-AF65-F5344CB8AC3E}">
        <p14:creationId xmlns:p14="http://schemas.microsoft.com/office/powerpoint/2010/main" val="13493694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a:p>
        </p:txBody>
      </p:sp>
      <p:sp>
        <p:nvSpPr>
          <p:cNvPr id="4" name="Slide Number Placeholder 3"/>
          <p:cNvSpPr>
            <a:spLocks noGrp="1"/>
          </p:cNvSpPr>
          <p:nvPr>
            <p:ph type="sldNum" sz="quarter" idx="10"/>
          </p:nvPr>
        </p:nvSpPr>
        <p:spPr/>
        <p:txBody>
          <a:bodyPr/>
          <a:lstStyle/>
          <a:p>
            <a:fld id="{0597D704-995A-451A-AAA2-B9462F0B3A37}" type="slidenum">
              <a:rPr lang="en-CA" altLang="en-US"/>
              <a:pPr/>
              <a:t>11</a:t>
            </a:fld>
            <a:endParaRPr lang="en-CA" altLang="en-US"/>
          </a:p>
        </p:txBody>
      </p:sp>
    </p:spTree>
    <p:extLst>
      <p:ext uri="{BB962C8B-B14F-4D97-AF65-F5344CB8AC3E}">
        <p14:creationId xmlns:p14="http://schemas.microsoft.com/office/powerpoint/2010/main" val="38388625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a:t>Les données présentées dans les diapositives suivantes portent sur les personnes ayant une consommation problématique d’alcool et un trouble de consommation d’alcool, et leurs aidants.</a:t>
            </a:r>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12</a:t>
            </a:fld>
            <a:endParaRPr lang="en-CA" altLang="en-US"/>
          </a:p>
        </p:txBody>
      </p:sp>
    </p:spTree>
    <p:extLst>
      <p:ext uri="{BB962C8B-B14F-4D97-AF65-F5344CB8AC3E}">
        <p14:creationId xmlns:p14="http://schemas.microsoft.com/office/powerpoint/2010/main" val="17408025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a:latin typeface="Calibri"/>
                <a:ea typeface="MS PGothic"/>
                <a:cs typeface="Calibri"/>
              </a:rPr>
              <a:t>La consommation d’alcool est le principal facteur de risque de maladie à l’échelle pour la santé de la population de 15 à 49 ans et elle se classe au sixième rang des dix premiers facteurs de risque de maladie pour l’ensemble des Canadiens. </a:t>
            </a:r>
          </a:p>
          <a:p>
            <a:endParaRPr lang="en-CA">
              <a:cs typeface="Calibri"/>
            </a:endParaRPr>
          </a:p>
          <a:p>
            <a:r>
              <a:rPr lang="fr-CA">
                <a:latin typeface="Calibri"/>
                <a:ea typeface="MS PGothic"/>
                <a:cs typeface="Calibri"/>
              </a:rPr>
              <a:t>Sources : </a:t>
            </a:r>
          </a:p>
          <a:p>
            <a:pPr marL="171450" indent="-171450">
              <a:buFont typeface="Arial"/>
              <a:buChar char="•"/>
            </a:pPr>
            <a:r>
              <a:rPr lang="fr-CA">
                <a:latin typeface="Calibri"/>
                <a:ea typeface="MS PGothic"/>
                <a:cs typeface="Calibri"/>
              </a:rPr>
              <a:t>GBD 2016 Alcohol Collaborators. Alcohol use and burden for 195 countries and territories, 1990-2016: a systematic analysis for the Global Burden of Disease Study 2016. Lancet. 2018;392(10152):1015 à 35. </a:t>
            </a:r>
          </a:p>
          <a:p>
            <a:pPr marL="171450" indent="-171450">
              <a:buFont typeface="Arial"/>
              <a:buChar char="•"/>
            </a:pPr>
            <a:r>
              <a:rPr lang="fr-CA">
                <a:latin typeface="Calibri"/>
                <a:ea typeface="MS PGothic"/>
                <a:cs typeface="Calibri"/>
              </a:rPr>
              <a:t>Alam S, Lang JJ, Drucker AM, Gotay C, Kozloff N, Mate K, et autres. Assessment of the burden of diseases and injuries attributable to risk factors in Canada from 1990 to 2016: an analysis of the Global Burden of Disease Study. CMAJ Open. 2019;7(1):E140-E8.</a:t>
            </a:r>
          </a:p>
          <a:p>
            <a:endParaRPr lang="en-CA"/>
          </a:p>
          <a:p>
            <a:endParaRPr lang="en-CA"/>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13</a:t>
            </a:fld>
            <a:endParaRPr lang="en-CA" altLang="en-US"/>
          </a:p>
        </p:txBody>
      </p:sp>
    </p:spTree>
    <p:extLst>
      <p:ext uri="{BB962C8B-B14F-4D97-AF65-F5344CB8AC3E}">
        <p14:creationId xmlns:p14="http://schemas.microsoft.com/office/powerpoint/2010/main" val="32220999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a:latin typeface="Calibri"/>
                <a:ea typeface="MS PGothic"/>
                <a:cs typeface="Calibri"/>
              </a:rPr>
              <a:t>Une « forte consommation d’alcool » se définit comme une personne qui s’identifie comme un homme et prend 5 verres ou consommations ou plus à une occasion et au moins une fois par mois au cours de l’année précédente et une personne qui s’identifie comme une femme et prend 4 verres ou consommations ou plus à une occasion et au moins une fois par mois au cours de l’année précédente.</a:t>
            </a:r>
          </a:p>
          <a:p>
            <a:endParaRPr lang="en-US">
              <a:latin typeface="Calibri"/>
              <a:ea typeface="MS PGothic"/>
              <a:cs typeface="Calibri"/>
            </a:endParaRPr>
          </a:p>
          <a:p>
            <a:r>
              <a:rPr lang="fr-CA">
                <a:latin typeface="Calibri"/>
                <a:ea typeface="MS PGothic"/>
                <a:cs typeface="Calibri"/>
              </a:rPr>
              <a:t>Selon l’Enquête sur la santé dans les collectivités canadiennes (ESCC), un « verre » s’entend de ce qui suit :  </a:t>
            </a:r>
          </a:p>
          <a:p>
            <a:pPr marL="171450" indent="-171450">
              <a:buFont typeface="Arial,Sans-Serif"/>
              <a:buChar char="•"/>
            </a:pPr>
            <a:r>
              <a:rPr lang="fr-CA">
                <a:latin typeface="Calibri"/>
                <a:ea typeface="MS PGothic"/>
                <a:cs typeface="Calibri"/>
              </a:rPr>
              <a:t>une bouteille ou une petite canette de bière, de cidre ou de « </a:t>
            </a:r>
            <a:r>
              <a:rPr lang="fr-CA" err="1">
                <a:latin typeface="Calibri"/>
                <a:ea typeface="MS PGothic"/>
                <a:cs typeface="Calibri"/>
              </a:rPr>
              <a:t>cooler</a:t>
            </a:r>
            <a:r>
              <a:rPr lang="fr-CA">
                <a:latin typeface="Calibri"/>
                <a:ea typeface="MS PGothic"/>
                <a:cs typeface="Calibri"/>
              </a:rPr>
              <a:t> » à 5 % d’alcool, ou un petit verre de bière en fût; </a:t>
            </a:r>
          </a:p>
          <a:p>
            <a:pPr marL="171450" indent="-171450">
              <a:buFont typeface="Arial,Sans-Serif"/>
              <a:buChar char="•"/>
            </a:pPr>
            <a:r>
              <a:rPr lang="fr-CA">
                <a:latin typeface="Calibri"/>
                <a:ea typeface="MS PGothic"/>
                <a:cs typeface="Calibri"/>
              </a:rPr>
              <a:t>- un verre de vin à 12 % d’alcool; </a:t>
            </a:r>
          </a:p>
          <a:p>
            <a:pPr marL="171450" indent="-171450">
              <a:buFont typeface="Arial,Sans-Serif"/>
              <a:buChar char="•"/>
            </a:pPr>
            <a:r>
              <a:rPr lang="fr-CA">
                <a:latin typeface="Calibri"/>
                <a:ea typeface="MS PGothic"/>
                <a:cs typeface="Calibri"/>
              </a:rPr>
              <a:t>- un verre ou un cocktail contenant 1,5 oz (45 ml) de spiritueux à 40 % d’alcool.</a:t>
            </a:r>
          </a:p>
          <a:p>
            <a:endParaRPr lang="en-CA">
              <a:cs typeface="Calibri"/>
            </a:endParaRPr>
          </a:p>
          <a:p>
            <a:pPr lvl="0"/>
            <a:r>
              <a:rPr lang="fr-CA" sz="1200">
                <a:solidFill>
                  <a:schemeClr val="tx1"/>
                </a:solidFill>
                <a:latin typeface="Calibri" pitchFamily="68" charset="0"/>
                <a:ea typeface="MS PGothic" panose="020B0600070205080204" pitchFamily="34" charset="-128"/>
                <a:cs typeface="ＭＳ Ｐゴシック" pitchFamily="68" charset="-128"/>
              </a:rPr>
              <a:t>Tel que défini dans la norme de qualité Consommation problématique d’alcool et trouble de consommation d’alcool, les Directives de consommation d’alcool à faible risque du Canada) définissent ainsi un verre ou une consommation standard de boisson alcoolisée :</a:t>
            </a:r>
          </a:p>
          <a:p>
            <a:pPr marL="171450" lvl="0" indent="-171450">
              <a:buFont typeface="Arial" panose="020B0604020202020204" pitchFamily="34" charset="0"/>
              <a:buChar char="•"/>
            </a:pPr>
            <a:r>
              <a:rPr lang="fr-CA" sz="1200">
                <a:solidFill>
                  <a:schemeClr val="tx1"/>
                </a:solidFill>
                <a:latin typeface="Calibri" pitchFamily="68" charset="0"/>
                <a:ea typeface="MS PGothic" panose="020B0600070205080204" pitchFamily="34" charset="-128"/>
                <a:cs typeface="ＭＳ Ｐゴシック" pitchFamily="68" charset="-128"/>
              </a:rPr>
              <a:t>Bière : 341 ml ou 12 oz avec une teneur en alcool de 5 %</a:t>
            </a:r>
          </a:p>
          <a:p>
            <a:pPr marL="171450" lvl="0" indent="-171450">
              <a:buFont typeface="Arial" panose="020B0604020202020204" pitchFamily="34" charset="0"/>
              <a:buChar char="•"/>
            </a:pPr>
            <a:r>
              <a:rPr lang="fr-CA" sz="1200">
                <a:solidFill>
                  <a:schemeClr val="tx1"/>
                </a:solidFill>
                <a:latin typeface="Calibri" pitchFamily="68" charset="0"/>
                <a:ea typeface="MS PGothic" panose="020B0600070205080204" pitchFamily="34" charset="-128"/>
                <a:cs typeface="ＭＳ Ｐゴシック" pitchFamily="68" charset="-128"/>
              </a:rPr>
              <a:t>Cidre ou panaché : 341 ml ou 12 oz avec une teneur en alcool de 5 %</a:t>
            </a:r>
          </a:p>
          <a:p>
            <a:pPr marL="171450" lvl="0" indent="-171450">
              <a:buFont typeface="Arial" panose="020B0604020202020204" pitchFamily="34" charset="0"/>
              <a:buChar char="•"/>
            </a:pPr>
            <a:r>
              <a:rPr lang="fr-CA" sz="1200">
                <a:solidFill>
                  <a:schemeClr val="tx1"/>
                </a:solidFill>
                <a:latin typeface="Calibri" pitchFamily="68" charset="0"/>
                <a:ea typeface="MS PGothic" panose="020B0600070205080204" pitchFamily="34" charset="-128"/>
                <a:cs typeface="ＭＳ Ｐゴシック" pitchFamily="68" charset="-128"/>
              </a:rPr>
              <a:t>Vin : 142 ml ou 5 oz avec une teneur en alcool de 12 %</a:t>
            </a:r>
          </a:p>
          <a:p>
            <a:pPr marL="171450" lvl="0" indent="-171450">
              <a:buFont typeface="Arial" panose="020B0604020202020204" pitchFamily="34" charset="0"/>
              <a:buChar char="•"/>
            </a:pPr>
            <a:r>
              <a:rPr lang="fr-CA" sz="1200">
                <a:solidFill>
                  <a:schemeClr val="tx1"/>
                </a:solidFill>
                <a:latin typeface="Calibri" pitchFamily="68" charset="0"/>
                <a:ea typeface="MS PGothic" panose="020B0600070205080204" pitchFamily="34" charset="-128"/>
                <a:cs typeface="ＭＳ Ｐゴシック" pitchFamily="68" charset="-128"/>
              </a:rPr>
              <a:t>Alcool distillé (whisky, rhum, gin, etc.) : 43 ml ou 1,5 oz avec une teneur en alcool de 40 %</a:t>
            </a:r>
          </a:p>
          <a:p>
            <a:endParaRPr lang="en-CA">
              <a:cs typeface="Calibri"/>
            </a:endParaRPr>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14</a:t>
            </a:fld>
            <a:endParaRPr lang="en-CA" altLang="en-US"/>
          </a:p>
        </p:txBody>
      </p:sp>
    </p:spTree>
    <p:extLst>
      <p:ext uri="{BB962C8B-B14F-4D97-AF65-F5344CB8AC3E}">
        <p14:creationId xmlns:p14="http://schemas.microsoft.com/office/powerpoint/2010/main" val="5510818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a:latin typeface="Calibri"/>
                <a:ea typeface="MS PGothic"/>
                <a:cs typeface="Calibri"/>
              </a:rPr>
              <a:t>Une « forte consommation d’alcool » se définit comme une personne qui s’identifie comme un homme et prend 5 verres ou consommations ou plus à une occasion et au moins une fois par mois au cours de l’année précédente et une personne qui s’identifie comme une femme et prend 4 verres ou consommations ou plus à une occasion et au moins une fois par mois au cours de l’année précédente. </a:t>
            </a:r>
          </a:p>
          <a:p>
            <a:endParaRPr lang="en-US">
              <a:latin typeface="Calibri"/>
              <a:ea typeface="MS PGothic"/>
              <a:cs typeface="Calibri"/>
            </a:endParaRPr>
          </a:p>
          <a:p>
            <a:r>
              <a:rPr lang="fr-CA">
                <a:latin typeface="Calibri"/>
                <a:ea typeface="MS PGothic"/>
                <a:cs typeface="Calibri"/>
              </a:rPr>
              <a:t>Selon l’Enquête sur la santé dans les collectivités canadiennes (ESCC), un « verre » s’entend de ce qui suit :  </a:t>
            </a:r>
          </a:p>
          <a:p>
            <a:pPr marL="171450" indent="-171450">
              <a:buFont typeface="Arial"/>
              <a:buChar char="•"/>
            </a:pPr>
            <a:r>
              <a:rPr lang="fr-CA">
                <a:latin typeface="Calibri"/>
                <a:ea typeface="MS PGothic"/>
                <a:cs typeface="Calibri"/>
              </a:rPr>
              <a:t>une bouteille ou une petite canette de bière, de cidre ou de « </a:t>
            </a:r>
            <a:r>
              <a:rPr lang="fr-CA" err="1">
                <a:latin typeface="Calibri"/>
                <a:ea typeface="MS PGothic"/>
                <a:cs typeface="Calibri"/>
              </a:rPr>
              <a:t>cooler</a:t>
            </a:r>
            <a:r>
              <a:rPr lang="fr-CA">
                <a:latin typeface="Calibri"/>
                <a:ea typeface="MS PGothic"/>
                <a:cs typeface="Calibri"/>
              </a:rPr>
              <a:t> » à 5 % d’alcool, ou un petit verre de bière en fût; </a:t>
            </a:r>
          </a:p>
          <a:p>
            <a:pPr marL="171450" indent="-171450">
              <a:buFont typeface="Arial"/>
              <a:buChar char="•"/>
            </a:pPr>
            <a:r>
              <a:rPr lang="fr-CA">
                <a:latin typeface="Calibri"/>
                <a:ea typeface="MS PGothic"/>
                <a:cs typeface="Calibri"/>
              </a:rPr>
              <a:t>- un verre de vin à 12 % d’alcool; </a:t>
            </a:r>
          </a:p>
          <a:p>
            <a:pPr marL="171450" indent="-171450">
              <a:buFont typeface="Arial"/>
              <a:buChar char="•"/>
            </a:pPr>
            <a:r>
              <a:rPr lang="fr-CA">
                <a:latin typeface="Calibri"/>
                <a:ea typeface="MS PGothic"/>
                <a:cs typeface="Calibri"/>
              </a:rPr>
              <a:t>- un verre ou un cocktail contenant 1,5 oz (45 ml) de spiritueux à 40 % d’alcool.</a:t>
            </a:r>
          </a:p>
          <a:p>
            <a:pPr marL="0" indent="0">
              <a:buFont typeface="Arial"/>
              <a:buNone/>
            </a:pPr>
            <a:endParaRPr lang="en-US">
              <a:latin typeface="Calibri"/>
              <a:ea typeface="MS PGothic"/>
              <a:cs typeface="Calibri"/>
            </a:endParaRPr>
          </a:p>
          <a:p>
            <a:r>
              <a:rPr lang="fr-CA">
                <a:latin typeface="Calibri"/>
                <a:ea typeface="MS PGothic"/>
                <a:cs typeface="Calibri"/>
              </a:rPr>
              <a:t>Les taux de forte consommation d’alcool sont les plus élevés chez les personnes de 18 à 59 ans. Les personnes qui s’identifient comme hommes ont un taux plus élevé de forte consommation d’alcool que les personnes qui s’identifient comme femmes. (Source des données : Enquête sur la santé dans les collectivités canadiennes, données fournies par Statistique Canada) </a:t>
            </a:r>
          </a:p>
          <a:p>
            <a:endParaRPr lang="en-US"/>
          </a:p>
          <a:p>
            <a:r>
              <a:rPr lang="fr-CA">
                <a:latin typeface="Calibri"/>
                <a:ea typeface="MS PGothic"/>
                <a:cs typeface="Calibri"/>
              </a:rPr>
              <a:t>Ces données montrent les différentes régions de l’Ontario et les taux de forte consommation d’alcool dans chaque région.</a:t>
            </a:r>
          </a:p>
          <a:p>
            <a:pPr lvl="0"/>
            <a:endParaRPr lang="en-CA" sz="1200" kern="1200">
              <a:solidFill>
                <a:schemeClr val="tx1"/>
              </a:solidFill>
              <a:effectLst/>
              <a:latin typeface="Calibri" pitchFamily="68" charset="0"/>
              <a:ea typeface="MS PGothic" panose="020B0600070205080204" pitchFamily="34" charset="-128"/>
              <a:cs typeface="ＭＳ Ｐゴシック" pitchFamily="68" charset="-128"/>
            </a:endParaRPr>
          </a:p>
          <a:p>
            <a:pPr lvl="0"/>
            <a:r>
              <a:rPr lang="fr-CA" sz="1200">
                <a:solidFill>
                  <a:schemeClr val="tx1"/>
                </a:solidFill>
                <a:latin typeface="Calibri" pitchFamily="68" charset="0"/>
                <a:ea typeface="MS PGothic" panose="020B0600070205080204" pitchFamily="34" charset="-128"/>
                <a:cs typeface="ＭＳ Ｐゴシック" pitchFamily="68" charset="-128"/>
              </a:rPr>
              <a:t>Tel que défini dans la norme de qualité Consommation problématique d’alcool et trouble de consommation d’alcool, les Directives de consommation d’alcool à faible risque du Canada) définissent ainsi un verre ou une consommation standard de boisson alcoolisée :</a:t>
            </a:r>
          </a:p>
          <a:p>
            <a:pPr marL="171450" lvl="0" indent="-171450">
              <a:buFont typeface="Arial" panose="020B0604020202020204" pitchFamily="34" charset="0"/>
              <a:buChar char="•"/>
            </a:pPr>
            <a:r>
              <a:rPr lang="fr-CA" sz="1200">
                <a:solidFill>
                  <a:schemeClr val="tx1"/>
                </a:solidFill>
                <a:latin typeface="Calibri" pitchFamily="68" charset="0"/>
                <a:ea typeface="MS PGothic" panose="020B0600070205080204" pitchFamily="34" charset="-128"/>
                <a:cs typeface="ＭＳ Ｐゴシック" pitchFamily="68" charset="-128"/>
              </a:rPr>
              <a:t>Bière : 341 ml ou 12 oz avec une teneur en alcool de 5 %</a:t>
            </a:r>
          </a:p>
          <a:p>
            <a:pPr marL="171450" lvl="0" indent="-171450">
              <a:buFont typeface="Arial" panose="020B0604020202020204" pitchFamily="34" charset="0"/>
              <a:buChar char="•"/>
            </a:pPr>
            <a:r>
              <a:rPr lang="fr-CA" sz="1200">
                <a:solidFill>
                  <a:schemeClr val="tx1"/>
                </a:solidFill>
                <a:latin typeface="Calibri" pitchFamily="68" charset="0"/>
                <a:ea typeface="MS PGothic" panose="020B0600070205080204" pitchFamily="34" charset="-128"/>
                <a:cs typeface="ＭＳ Ｐゴシック" pitchFamily="68" charset="-128"/>
              </a:rPr>
              <a:t>Cidre ou panaché : 341 ml ou 12 oz avec une teneur en alcool de 5 %</a:t>
            </a:r>
          </a:p>
          <a:p>
            <a:pPr marL="171450" lvl="0" indent="-171450">
              <a:buFont typeface="Arial" panose="020B0604020202020204" pitchFamily="34" charset="0"/>
              <a:buChar char="•"/>
            </a:pPr>
            <a:r>
              <a:rPr lang="fr-CA" sz="1200">
                <a:solidFill>
                  <a:schemeClr val="tx1"/>
                </a:solidFill>
                <a:latin typeface="Calibri" pitchFamily="68" charset="0"/>
                <a:ea typeface="MS PGothic" panose="020B0600070205080204" pitchFamily="34" charset="-128"/>
                <a:cs typeface="ＭＳ Ｐゴシック" pitchFamily="68" charset="-128"/>
              </a:rPr>
              <a:t>Vin : 142 ml ou 5 oz avec une teneur en alcool de 12 %</a:t>
            </a:r>
          </a:p>
          <a:p>
            <a:pPr marL="171450" lvl="0" indent="-171450">
              <a:buFont typeface="Arial" panose="020B0604020202020204" pitchFamily="34" charset="0"/>
              <a:buChar char="•"/>
            </a:pPr>
            <a:r>
              <a:rPr lang="fr-CA" sz="1200">
                <a:solidFill>
                  <a:schemeClr val="tx1"/>
                </a:solidFill>
                <a:latin typeface="Calibri" pitchFamily="68" charset="0"/>
                <a:ea typeface="MS PGothic" panose="020B0600070205080204" pitchFamily="34" charset="-128"/>
                <a:cs typeface="ＭＳ Ｐゴシック" pitchFamily="68" charset="-128"/>
              </a:rPr>
              <a:t>Alcool distillé (whisky, rhum, gin, etc.) : 43 ml ou 1,5 oz avec une teneur en alcool de 40 %</a:t>
            </a:r>
          </a:p>
          <a:p>
            <a:pPr marL="0" indent="0">
              <a:buFont typeface="Arial"/>
              <a:buNone/>
            </a:pPr>
            <a:endParaRPr lang="en-US">
              <a:cs typeface="Calibri"/>
            </a:endParaRPr>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15</a:t>
            </a:fld>
            <a:endParaRPr lang="en-CA" altLang="en-US"/>
          </a:p>
        </p:txBody>
      </p:sp>
    </p:spTree>
    <p:extLst>
      <p:ext uri="{BB962C8B-B14F-4D97-AF65-F5344CB8AC3E}">
        <p14:creationId xmlns:p14="http://schemas.microsoft.com/office/powerpoint/2010/main" val="34540755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a:latin typeface="Calibri"/>
                <a:ea typeface="MS PGothic"/>
                <a:cs typeface="Calibri"/>
              </a:rPr>
              <a:t>En Ontario, les personnes qui s’identifient comme étant de sexe masculin ont un taux d’hospitalisation plus élevé entièrement attribuable à la consommation d’alcool que les personnes qui s’identifient comme étant de sexe féminin, âgées de 10 ans et plus. (Source des données : Base de données sur les congés des patients (BDCP), Base de données sur la morbidité hospitalière (BDMH), Système national d’information sur les soins ambulatoires (SNISA), Système ontarien d’information sur la santé mentale (SIOSM), données fournies par l’Institut canadien d’information sur la santé). </a:t>
            </a:r>
          </a:p>
          <a:p>
            <a:endParaRPr lang="en-CA">
              <a:latin typeface="Calibri"/>
              <a:ea typeface="MS PGothic"/>
              <a:cs typeface="Calibri"/>
            </a:endParaRPr>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16</a:t>
            </a:fld>
            <a:endParaRPr lang="en-CA" altLang="en-US"/>
          </a:p>
        </p:txBody>
      </p:sp>
    </p:spTree>
    <p:extLst>
      <p:ext uri="{BB962C8B-B14F-4D97-AF65-F5344CB8AC3E}">
        <p14:creationId xmlns:p14="http://schemas.microsoft.com/office/powerpoint/2010/main" val="12354437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5463"/>
            <a:ext cx="3505200" cy="2628900"/>
          </a:xfrm>
        </p:spPr>
      </p:sp>
      <p:sp>
        <p:nvSpPr>
          <p:cNvPr id="3" name="Notes Placeholder 2"/>
          <p:cNvSpPr>
            <a:spLocks noGrp="1"/>
          </p:cNvSpPr>
          <p:nvPr>
            <p:ph type="body" idx="1"/>
          </p:nvPr>
        </p:nvSpPr>
        <p:spPr/>
        <p:txBody>
          <a:bodyPr/>
          <a:lstStyle/>
          <a:p>
            <a:r>
              <a:rPr lang="fr-CA" sz="1200" b="0" i="0" u="none" strike="noStrike" baseline="0">
                <a:solidFill>
                  <a:schemeClr val="tx1"/>
                </a:solidFill>
                <a:latin typeface="Calibri" pitchFamily="68" charset="0"/>
                <a:ea typeface="MS PGothic" panose="020B0600070205080204" pitchFamily="34" charset="-128"/>
                <a:cs typeface="ＭＳ Ｐゴシック" pitchFamily="68" charset="-128"/>
              </a:rPr>
              <a:t>Cette diapositive montre la variation entre les hospitalisations entièrement attribuables à l’alcool dans les différentes régions de l’Ontario.</a:t>
            </a:r>
          </a:p>
          <a:p>
            <a:pPr marL="0" indent="0">
              <a:buFont typeface="Arial" panose="020B0604020202020204" pitchFamily="34" charset="0"/>
              <a:buNone/>
            </a:pPr>
            <a:endParaRPr lang="en-CA"/>
          </a:p>
          <a:p>
            <a:endParaRPr lang="en-US"/>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17</a:t>
            </a:fld>
            <a:endParaRPr lang="en-CA" altLang="en-US"/>
          </a:p>
        </p:txBody>
      </p:sp>
    </p:spTree>
    <p:extLst>
      <p:ext uri="{BB962C8B-B14F-4D97-AF65-F5344CB8AC3E}">
        <p14:creationId xmlns:p14="http://schemas.microsoft.com/office/powerpoint/2010/main" val="21423936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200" dirty="0">
                <a:solidFill>
                  <a:schemeClr val="tx1"/>
                </a:solidFill>
                <a:latin typeface="Calibri" pitchFamily="68" charset="0"/>
                <a:ea typeface="MS PGothic" panose="020B0600070205080204" pitchFamily="34" charset="-128"/>
                <a:cs typeface="ＭＳ Ｐゴシック" pitchFamily="68" charset="-128"/>
              </a:rPr>
              <a:t>Les conséquences négatives de la consommation d’alcool représentent un problème de santé majeur et une cause fréquente de décès et de blessures : la consommation d’alcool représente plus de la moitié des hospitalisations attribuables à la consommation d’alcool au Canada. En 2017-2018, elle fut responsable d’environ 82 000 hospitalisations résultant des méfaits causés par l’alcool avec différents types de méfaits variant la substance utilisée par la personne dépendante. Les coûts économiques des méfaits liés à l’alcool au Canada ont été estimés à 16,3 milliards de dollars en 2017 (6,17 milliards en Ontario). De ce nombre, 5,43 milliards ont été attribués aux coûts directs des soins de santé (2,01 milliard en Ontario).</a:t>
            </a:r>
          </a:p>
          <a:p>
            <a:r>
              <a:rPr lang="fr-CA" sz="1200" dirty="0">
                <a:solidFill>
                  <a:schemeClr val="tx1"/>
                </a:solidFill>
                <a:latin typeface="Calibri" pitchFamily="68" charset="0"/>
                <a:ea typeface="MS PGothic" panose="020B0600070205080204" pitchFamily="34" charset="-128"/>
                <a:cs typeface="ＭＳ Ｐゴシック" pitchFamily="68" charset="-128"/>
              </a:rPr>
              <a:t> </a:t>
            </a:r>
          </a:p>
          <a:p>
            <a:endParaRPr lang="en-CA" dirty="0"/>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18</a:t>
            </a:fld>
            <a:endParaRPr lang="en-CA" altLang="en-US"/>
          </a:p>
        </p:txBody>
      </p:sp>
    </p:spTree>
    <p:extLst>
      <p:ext uri="{BB962C8B-B14F-4D97-AF65-F5344CB8AC3E}">
        <p14:creationId xmlns:p14="http://schemas.microsoft.com/office/powerpoint/2010/main" val="12121038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altLang="en-US">
                <a:solidFill>
                  <a:srgbClr val="000000"/>
                </a:solidFill>
                <a:latin typeface="Calibri" panose="020F0502020204030204" pitchFamily="34" charset="0"/>
              </a:rPr>
              <a:t>Les </a:t>
            </a:r>
            <a:r>
              <a:rPr lang="en-US" altLang="en-US" err="1">
                <a:solidFill>
                  <a:srgbClr val="000000"/>
                </a:solidFill>
                <a:latin typeface="Calibri" panose="020F0502020204030204" pitchFamily="34" charset="0"/>
              </a:rPr>
              <a:t>normes</a:t>
            </a:r>
            <a:r>
              <a:rPr lang="en-US" altLang="en-US">
                <a:solidFill>
                  <a:srgbClr val="000000"/>
                </a:solidFill>
                <a:latin typeface="Calibri" panose="020F0502020204030204" pitchFamily="34" charset="0"/>
              </a:rPr>
              <a:t> de </a:t>
            </a:r>
            <a:r>
              <a:rPr lang="en-US" altLang="en-US" err="1">
                <a:solidFill>
                  <a:srgbClr val="000000"/>
                </a:solidFill>
                <a:latin typeface="Calibri" panose="020F0502020204030204" pitchFamily="34" charset="0"/>
              </a:rPr>
              <a:t>qualité</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sont</a:t>
            </a:r>
            <a:r>
              <a:rPr lang="en-US" altLang="en-US">
                <a:solidFill>
                  <a:srgbClr val="000000"/>
                </a:solidFill>
                <a:latin typeface="Calibri" panose="020F0502020204030204" pitchFamily="34" charset="0"/>
              </a:rPr>
              <a:t> un petit ensemble </a:t>
            </a:r>
            <a:r>
              <a:rPr lang="en-US" altLang="en-US" err="1">
                <a:solidFill>
                  <a:srgbClr val="000000"/>
                </a:solidFill>
                <a:latin typeface="Calibri" panose="020F0502020204030204" pitchFamily="34" charset="0"/>
              </a:rPr>
              <a:t>d’énoncés</a:t>
            </a:r>
            <a:r>
              <a:rPr lang="en-US" altLang="en-US">
                <a:solidFill>
                  <a:srgbClr val="000000"/>
                </a:solidFill>
                <a:latin typeface="Calibri" panose="020F0502020204030204" pitchFamily="34" charset="0"/>
              </a:rPr>
              <a:t> à incidence </a:t>
            </a:r>
            <a:r>
              <a:rPr lang="en-US" altLang="en-US" err="1">
                <a:solidFill>
                  <a:srgbClr val="000000"/>
                </a:solidFill>
                <a:latin typeface="Calibri" panose="020F0502020204030204" pitchFamily="34" charset="0"/>
              </a:rPr>
              <a:t>élevée</a:t>
            </a:r>
            <a:r>
              <a:rPr lang="en-US" altLang="en-US">
                <a:solidFill>
                  <a:srgbClr val="000000"/>
                </a:solidFill>
                <a:latin typeface="Calibri" panose="020F0502020204030204" pitchFamily="34" charset="0"/>
              </a:rPr>
              <a:t> qui </a:t>
            </a:r>
            <a:r>
              <a:rPr lang="en-US" altLang="en-US" err="1">
                <a:solidFill>
                  <a:srgbClr val="000000"/>
                </a:solidFill>
                <a:latin typeface="Calibri" panose="020F0502020204030204" pitchFamily="34" charset="0"/>
              </a:rPr>
              <a:t>décrivent</a:t>
            </a:r>
            <a:r>
              <a:rPr lang="en-US" altLang="en-US">
                <a:solidFill>
                  <a:srgbClr val="000000"/>
                </a:solidFill>
                <a:latin typeface="Calibri" panose="020F0502020204030204" pitchFamily="34" charset="0"/>
              </a:rPr>
              <a:t> les </a:t>
            </a:r>
            <a:r>
              <a:rPr lang="en-US" altLang="en-US" err="1">
                <a:solidFill>
                  <a:srgbClr val="000000"/>
                </a:solidFill>
                <a:latin typeface="Calibri" panose="020F0502020204030204" pitchFamily="34" charset="0"/>
              </a:rPr>
              <a:t>soins</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optimaux</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lorsqu’il</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existe</a:t>
            </a:r>
            <a:r>
              <a:rPr lang="en-US" altLang="en-US">
                <a:solidFill>
                  <a:srgbClr val="000000"/>
                </a:solidFill>
                <a:latin typeface="Calibri" panose="020F0502020204030204" pitchFamily="34" charset="0"/>
              </a:rPr>
              <a:t> des </a:t>
            </a:r>
            <a:r>
              <a:rPr lang="en-US" altLang="en-US" err="1">
                <a:solidFill>
                  <a:srgbClr val="000000"/>
                </a:solidFill>
                <a:latin typeface="Calibri" panose="020F0502020204030204" pitchFamily="34" charset="0"/>
              </a:rPr>
              <a:t>écarts</a:t>
            </a:r>
            <a:r>
              <a:rPr lang="en-US" altLang="en-US">
                <a:solidFill>
                  <a:srgbClr val="000000"/>
                </a:solidFill>
                <a:latin typeface="Calibri" panose="020F0502020204030204" pitchFamily="34" charset="0"/>
              </a:rPr>
              <a:t> de </a:t>
            </a:r>
            <a:r>
              <a:rPr lang="en-US" altLang="en-US" err="1">
                <a:solidFill>
                  <a:srgbClr val="000000"/>
                </a:solidFill>
                <a:latin typeface="Calibri" panose="020F0502020204030204" pitchFamily="34" charset="0"/>
              </a:rPr>
              <a:t>qualité</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cernés</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en</a:t>
            </a:r>
            <a:r>
              <a:rPr lang="en-US" altLang="en-US">
                <a:solidFill>
                  <a:srgbClr val="000000"/>
                </a:solidFill>
                <a:latin typeface="Calibri" panose="020F0502020204030204" pitchFamily="34" charset="0"/>
              </a:rPr>
              <a:t> Ontario.</a:t>
            </a:r>
          </a:p>
          <a:p>
            <a:pPr marL="171450" indent="-171450">
              <a:buFontTx/>
              <a:buChar char="•"/>
            </a:pPr>
            <a:r>
              <a:rPr lang="en-US" altLang="en-US" err="1">
                <a:solidFill>
                  <a:srgbClr val="000000"/>
                </a:solidFill>
                <a:latin typeface="Calibri" panose="020F0502020204030204" pitchFamily="34" charset="0"/>
              </a:rPr>
              <a:t>Leur</a:t>
            </a:r>
            <a:r>
              <a:rPr lang="en-US" altLang="en-US">
                <a:solidFill>
                  <a:srgbClr val="000000"/>
                </a:solidFill>
                <a:latin typeface="Calibri" panose="020F0502020204030204" pitchFamily="34" charset="0"/>
              </a:rPr>
              <a:t> application </a:t>
            </a:r>
            <a:r>
              <a:rPr lang="en-US" altLang="en-US" err="1">
                <a:solidFill>
                  <a:srgbClr val="000000"/>
                </a:solidFill>
                <a:latin typeface="Calibri" panose="020F0502020204030204" pitchFamily="34" charset="0"/>
              </a:rPr>
              <a:t>est</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volontaire</a:t>
            </a:r>
            <a:r>
              <a:rPr lang="en-US" altLang="en-US">
                <a:solidFill>
                  <a:srgbClr val="000000"/>
                </a:solidFill>
                <a:latin typeface="Calibri" panose="020F0502020204030204" pitchFamily="34" charset="0"/>
              </a:rPr>
              <a:t> et les </a:t>
            </a:r>
            <a:r>
              <a:rPr lang="en-US" altLang="en-US" err="1">
                <a:solidFill>
                  <a:srgbClr val="000000"/>
                </a:solidFill>
                <a:latin typeface="Calibri" panose="020F0502020204030204" pitchFamily="34" charset="0"/>
              </a:rPr>
              <a:t>normes</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sont</a:t>
            </a:r>
            <a:r>
              <a:rPr lang="en-US" altLang="en-US">
                <a:solidFill>
                  <a:srgbClr val="000000"/>
                </a:solidFill>
                <a:latin typeface="Calibri" panose="020F0502020204030204" pitchFamily="34" charset="0"/>
              </a:rPr>
              <a:t> de nature </a:t>
            </a:r>
            <a:r>
              <a:rPr lang="en-US" altLang="en-US" err="1">
                <a:solidFill>
                  <a:srgbClr val="000000"/>
                </a:solidFill>
                <a:latin typeface="Calibri" panose="020F0502020204030204" pitchFamily="34" charset="0"/>
              </a:rPr>
              <a:t>ambitieuse</a:t>
            </a:r>
            <a:r>
              <a:rPr lang="en-US" altLang="en-US">
                <a:solidFill>
                  <a:srgbClr val="000000"/>
                </a:solidFill>
                <a:latin typeface="Calibri" panose="020F0502020204030204" pitchFamily="34" charset="0"/>
              </a:rPr>
              <a:t>.</a:t>
            </a:r>
          </a:p>
          <a:p>
            <a:pPr marL="171450" indent="-171450">
              <a:buFontTx/>
              <a:buChar char="•"/>
            </a:pPr>
            <a:r>
              <a:rPr lang="en-US" altLang="en-US" err="1">
                <a:solidFill>
                  <a:srgbClr val="000000"/>
                </a:solidFill>
                <a:latin typeface="Calibri" panose="020F0502020204030204" pitchFamily="34" charset="0"/>
              </a:rPr>
              <a:t>Conçues</a:t>
            </a:r>
            <a:r>
              <a:rPr lang="en-US" altLang="en-US">
                <a:solidFill>
                  <a:srgbClr val="000000"/>
                </a:solidFill>
                <a:latin typeface="Calibri" panose="020F0502020204030204" pitchFamily="34" charset="0"/>
              </a:rPr>
              <a:t> pour « </a:t>
            </a:r>
            <a:r>
              <a:rPr lang="en-US" altLang="en-US" err="1">
                <a:solidFill>
                  <a:srgbClr val="000000"/>
                </a:solidFill>
                <a:latin typeface="Calibri" panose="020F0502020204030204" pitchFamily="34" charset="0"/>
              </a:rPr>
              <a:t>relever</a:t>
            </a:r>
            <a:r>
              <a:rPr lang="en-US" altLang="en-US">
                <a:solidFill>
                  <a:srgbClr val="000000"/>
                </a:solidFill>
                <a:latin typeface="Calibri" panose="020F0502020204030204" pitchFamily="34" charset="0"/>
              </a:rPr>
              <a:t> le </a:t>
            </a:r>
            <a:r>
              <a:rPr lang="en-US" altLang="en-US" err="1">
                <a:solidFill>
                  <a:srgbClr val="000000"/>
                </a:solidFill>
                <a:latin typeface="Calibri" panose="020F0502020204030204" pitchFamily="34" charset="0"/>
              </a:rPr>
              <a:t>niveau</a:t>
            </a:r>
            <a:r>
              <a:rPr lang="en-US" altLang="en-US">
                <a:solidFill>
                  <a:srgbClr val="000000"/>
                </a:solidFill>
                <a:latin typeface="Calibri" panose="020F0502020204030204" pitchFamily="34" charset="0"/>
              </a:rPr>
              <a:t> » dans le but </a:t>
            </a:r>
            <a:r>
              <a:rPr lang="en-US" altLang="en-US" err="1">
                <a:solidFill>
                  <a:srgbClr val="000000"/>
                </a:solidFill>
                <a:latin typeface="Calibri" panose="020F0502020204030204" pitchFamily="34" charset="0"/>
              </a:rPr>
              <a:t>d’offrir</a:t>
            </a:r>
            <a:r>
              <a:rPr lang="en-US" altLang="en-US">
                <a:solidFill>
                  <a:srgbClr val="000000"/>
                </a:solidFill>
                <a:latin typeface="Calibri" panose="020F0502020204030204" pitchFamily="34" charset="0"/>
              </a:rPr>
              <a:t> les </a:t>
            </a:r>
            <a:r>
              <a:rPr lang="en-US" altLang="en-US" err="1">
                <a:solidFill>
                  <a:srgbClr val="000000"/>
                </a:solidFill>
                <a:latin typeface="Calibri" panose="020F0502020204030204" pitchFamily="34" charset="0"/>
              </a:rPr>
              <a:t>meilleurs</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soins</a:t>
            </a:r>
            <a:r>
              <a:rPr lang="en-US" altLang="en-US">
                <a:solidFill>
                  <a:srgbClr val="000000"/>
                </a:solidFill>
                <a:latin typeface="Calibri" panose="020F0502020204030204" pitchFamily="34" charset="0"/>
              </a:rPr>
              <a:t> possible à </a:t>
            </a:r>
            <a:r>
              <a:rPr lang="en-US" altLang="en-US" err="1">
                <a:solidFill>
                  <a:srgbClr val="000000"/>
                </a:solidFill>
                <a:latin typeface="Calibri" panose="020F0502020204030204" pitchFamily="34" charset="0"/>
              </a:rPr>
              <a:t>tous</a:t>
            </a:r>
            <a:r>
              <a:rPr lang="en-US" altLang="en-US">
                <a:solidFill>
                  <a:srgbClr val="000000"/>
                </a:solidFill>
                <a:latin typeface="Calibri" panose="020F0502020204030204" pitchFamily="34" charset="0"/>
              </a:rPr>
              <a:t> les </a:t>
            </a:r>
            <a:r>
              <a:rPr lang="en-US" altLang="en-US" err="1">
                <a:solidFill>
                  <a:srgbClr val="000000"/>
                </a:solidFill>
                <a:latin typeface="Calibri" panose="020F0502020204030204" pitchFamily="34" charset="0"/>
              </a:rPr>
              <a:t>Ontariens</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peu</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importe</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où</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ils</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vivent</a:t>
            </a:r>
            <a:r>
              <a:rPr lang="en-US" altLang="en-US">
                <a:solidFill>
                  <a:srgbClr val="000000"/>
                </a:solidFill>
                <a:latin typeface="Calibri" panose="020F0502020204030204" pitchFamily="34" charset="0"/>
              </a:rPr>
              <a:t> dans la province.</a:t>
            </a:r>
          </a:p>
          <a:p>
            <a:pPr marL="171450" indent="-171450">
              <a:buFontTx/>
              <a:buChar char="•"/>
            </a:pPr>
            <a:r>
              <a:rPr lang="en-US" altLang="en-US" sz="2400">
                <a:solidFill>
                  <a:srgbClr val="000000"/>
                </a:solidFill>
                <a:latin typeface="Arial" panose="020B0604020202020204" pitchFamily="34" charset="0"/>
              </a:rPr>
              <a:t>Il </a:t>
            </a:r>
            <a:r>
              <a:rPr lang="en-US" altLang="en-US" sz="2400" err="1">
                <a:solidFill>
                  <a:srgbClr val="000000"/>
                </a:solidFill>
                <a:latin typeface="Arial" panose="020B0604020202020204" pitchFamily="34" charset="0"/>
              </a:rPr>
              <a:t>existe</a:t>
            </a:r>
            <a:r>
              <a:rPr lang="en-US" altLang="en-US" sz="2400">
                <a:solidFill>
                  <a:srgbClr val="000000"/>
                </a:solidFill>
                <a:latin typeface="Arial" panose="020B0604020202020204" pitchFamily="34" charset="0"/>
              </a:rPr>
              <a:t> de </a:t>
            </a:r>
            <a:r>
              <a:rPr lang="en-US" altLang="en-US" sz="2400" err="1">
                <a:solidFill>
                  <a:srgbClr val="000000"/>
                </a:solidFill>
                <a:latin typeface="Arial" panose="020B0604020202020204" pitchFamily="34" charset="0"/>
              </a:rPr>
              <a:t>nombreuses</a:t>
            </a:r>
            <a:r>
              <a:rPr lang="en-US" altLang="en-US" sz="2400">
                <a:solidFill>
                  <a:srgbClr val="000000"/>
                </a:solidFill>
                <a:latin typeface="Arial" panose="020B0604020202020204" pitchFamily="34" charset="0"/>
              </a:rPr>
              <a:t> </a:t>
            </a:r>
            <a:r>
              <a:rPr lang="en-US" altLang="en-US" sz="2400" err="1">
                <a:solidFill>
                  <a:srgbClr val="000000"/>
                </a:solidFill>
                <a:latin typeface="Arial" panose="020B0604020202020204" pitchFamily="34" charset="0"/>
              </a:rPr>
              <a:t>lignes</a:t>
            </a:r>
            <a:r>
              <a:rPr lang="en-US" altLang="en-US" sz="2400">
                <a:solidFill>
                  <a:srgbClr val="000000"/>
                </a:solidFill>
                <a:latin typeface="Arial" panose="020B0604020202020204" pitchFamily="34" charset="0"/>
              </a:rPr>
              <a:t> directrices, </a:t>
            </a:r>
            <a:r>
              <a:rPr lang="en-US" altLang="en-US" sz="2400" err="1">
                <a:solidFill>
                  <a:srgbClr val="000000"/>
                </a:solidFill>
                <a:latin typeface="Arial" panose="020B0604020202020204" pitchFamily="34" charset="0"/>
              </a:rPr>
              <a:t>normes</a:t>
            </a:r>
            <a:r>
              <a:rPr lang="en-US" altLang="en-US" sz="2400">
                <a:solidFill>
                  <a:srgbClr val="000000"/>
                </a:solidFill>
                <a:latin typeface="Arial" panose="020B0604020202020204" pitchFamily="34" charset="0"/>
              </a:rPr>
              <a:t> </a:t>
            </a:r>
            <a:r>
              <a:rPr lang="en-US" altLang="en-US" sz="2400" err="1">
                <a:solidFill>
                  <a:srgbClr val="000000"/>
                </a:solidFill>
                <a:latin typeface="Arial" panose="020B0604020202020204" pitchFamily="34" charset="0"/>
              </a:rPr>
              <a:t>professionnelles</a:t>
            </a:r>
            <a:r>
              <a:rPr lang="en-US" altLang="en-US" sz="2400">
                <a:solidFill>
                  <a:srgbClr val="000000"/>
                </a:solidFill>
                <a:latin typeface="Arial" panose="020B0604020202020204" pitchFamily="34" charset="0"/>
              </a:rPr>
              <a:t> et </a:t>
            </a:r>
            <a:r>
              <a:rPr lang="en-US" altLang="en-US" sz="2400" err="1">
                <a:solidFill>
                  <a:srgbClr val="000000"/>
                </a:solidFill>
                <a:latin typeface="Arial" panose="020B0604020202020204" pitchFamily="34" charset="0"/>
              </a:rPr>
              <a:t>autres</a:t>
            </a:r>
            <a:r>
              <a:rPr lang="en-US" altLang="en-US" sz="2400">
                <a:solidFill>
                  <a:srgbClr val="000000"/>
                </a:solidFill>
                <a:latin typeface="Arial" panose="020B0604020202020204" pitchFamily="34" charset="0"/>
              </a:rPr>
              <a:t> </a:t>
            </a:r>
            <a:r>
              <a:rPr lang="en-US" altLang="en-US" sz="2400" err="1">
                <a:solidFill>
                  <a:srgbClr val="000000"/>
                </a:solidFill>
                <a:latin typeface="Arial" panose="020B0604020202020204" pitchFamily="34" charset="0"/>
              </a:rPr>
              <a:t>recommandations</a:t>
            </a:r>
            <a:r>
              <a:rPr lang="en-US" altLang="en-US" sz="2400">
                <a:solidFill>
                  <a:srgbClr val="000000"/>
                </a:solidFill>
                <a:latin typeface="Arial" panose="020B0604020202020204" pitchFamily="34" charset="0"/>
              </a:rPr>
              <a:t> qui </a:t>
            </a:r>
            <a:r>
              <a:rPr lang="en-US" altLang="en-US" sz="2400" err="1">
                <a:solidFill>
                  <a:srgbClr val="000000"/>
                </a:solidFill>
                <a:latin typeface="Arial" panose="020B0604020202020204" pitchFamily="34" charset="0"/>
              </a:rPr>
              <a:t>enrichissent</a:t>
            </a:r>
            <a:r>
              <a:rPr lang="en-US" altLang="en-US" sz="2400">
                <a:solidFill>
                  <a:srgbClr val="000000"/>
                </a:solidFill>
                <a:latin typeface="Arial" panose="020B0604020202020204" pitchFamily="34" charset="0"/>
              </a:rPr>
              <a:t> </a:t>
            </a:r>
            <a:r>
              <a:rPr lang="en-US" altLang="en-US" sz="2400" err="1">
                <a:solidFill>
                  <a:srgbClr val="000000"/>
                </a:solidFill>
                <a:latin typeface="Arial" panose="020B0604020202020204" pitchFamily="34" charset="0"/>
              </a:rPr>
              <a:t>l’ensemble</a:t>
            </a:r>
            <a:r>
              <a:rPr lang="en-US" altLang="en-US" sz="2400">
                <a:solidFill>
                  <a:srgbClr val="000000"/>
                </a:solidFill>
                <a:latin typeface="Arial" panose="020B0604020202020204" pitchFamily="34" charset="0"/>
              </a:rPr>
              <a:t> des </a:t>
            </a:r>
            <a:r>
              <a:rPr lang="en-US" altLang="en-US" sz="2400" err="1">
                <a:solidFill>
                  <a:srgbClr val="000000"/>
                </a:solidFill>
                <a:latin typeface="Arial" panose="020B0604020202020204" pitchFamily="34" charset="0"/>
              </a:rPr>
              <a:t>données</a:t>
            </a:r>
            <a:r>
              <a:rPr lang="en-US" altLang="en-US" sz="2400">
                <a:solidFill>
                  <a:srgbClr val="000000"/>
                </a:solidFill>
                <a:latin typeface="Arial" panose="020B0604020202020204" pitchFamily="34" charset="0"/>
              </a:rPr>
              <a:t> </a:t>
            </a:r>
            <a:r>
              <a:rPr lang="en-US" altLang="en-US" sz="2400" err="1">
                <a:solidFill>
                  <a:srgbClr val="000000"/>
                </a:solidFill>
                <a:latin typeface="Arial" panose="020B0604020202020204" pitchFamily="34" charset="0"/>
              </a:rPr>
              <a:t>probantes</a:t>
            </a:r>
            <a:r>
              <a:rPr lang="en-US" altLang="en-US" sz="2400">
                <a:solidFill>
                  <a:srgbClr val="000000"/>
                </a:solidFill>
                <a:latin typeface="Arial" panose="020B0604020202020204" pitchFamily="34" charset="0"/>
              </a:rPr>
              <a:t>. Les </a:t>
            </a:r>
            <a:r>
              <a:rPr lang="en-US" altLang="en-US" sz="2400" err="1">
                <a:solidFill>
                  <a:srgbClr val="000000"/>
                </a:solidFill>
                <a:latin typeface="Arial" panose="020B0604020202020204" pitchFamily="34" charset="0"/>
              </a:rPr>
              <a:t>normes</a:t>
            </a:r>
            <a:r>
              <a:rPr lang="en-US" altLang="en-US" sz="2400">
                <a:solidFill>
                  <a:srgbClr val="000000"/>
                </a:solidFill>
                <a:latin typeface="Arial" panose="020B0604020202020204" pitchFamily="34" charset="0"/>
              </a:rPr>
              <a:t> de </a:t>
            </a:r>
            <a:r>
              <a:rPr lang="en-US" altLang="en-US" sz="2400" err="1">
                <a:solidFill>
                  <a:srgbClr val="000000"/>
                </a:solidFill>
                <a:latin typeface="Arial" panose="020B0604020202020204" pitchFamily="34" charset="0"/>
              </a:rPr>
              <a:t>qualité</a:t>
            </a:r>
            <a:r>
              <a:rPr lang="en-US" altLang="en-US" sz="2400">
                <a:solidFill>
                  <a:srgbClr val="000000"/>
                </a:solidFill>
                <a:latin typeface="Arial" panose="020B0604020202020204" pitchFamily="34" charset="0"/>
              </a:rPr>
              <a:t> </a:t>
            </a:r>
            <a:r>
              <a:rPr lang="en-US" altLang="en-US" sz="2400" err="1">
                <a:solidFill>
                  <a:srgbClr val="000000"/>
                </a:solidFill>
                <a:latin typeface="Arial" panose="020B0604020202020204" pitchFamily="34" charset="0"/>
              </a:rPr>
              <a:t>complètent</a:t>
            </a:r>
            <a:r>
              <a:rPr lang="en-US" altLang="en-US" sz="2400">
                <a:solidFill>
                  <a:srgbClr val="000000"/>
                </a:solidFill>
                <a:latin typeface="Arial" panose="020B0604020202020204" pitchFamily="34" charset="0"/>
              </a:rPr>
              <a:t> </a:t>
            </a:r>
            <a:r>
              <a:rPr lang="en-US" altLang="en-US" sz="2400" err="1">
                <a:solidFill>
                  <a:srgbClr val="000000"/>
                </a:solidFill>
                <a:latin typeface="Arial" panose="020B0604020202020204" pitchFamily="34" charset="0"/>
              </a:rPr>
              <a:t>ces</a:t>
            </a:r>
            <a:r>
              <a:rPr lang="en-US" altLang="en-US" sz="2400">
                <a:solidFill>
                  <a:srgbClr val="000000"/>
                </a:solidFill>
                <a:latin typeface="Arial" panose="020B0604020202020204" pitchFamily="34" charset="0"/>
              </a:rPr>
              <a:t> </a:t>
            </a:r>
            <a:r>
              <a:rPr lang="en-US" altLang="en-US" sz="2400" err="1">
                <a:solidFill>
                  <a:srgbClr val="000000"/>
                </a:solidFill>
                <a:latin typeface="Arial" panose="020B0604020202020204" pitchFamily="34" charset="0"/>
              </a:rPr>
              <a:t>ressources</a:t>
            </a:r>
            <a:r>
              <a:rPr lang="en-US" altLang="en-US" sz="2400">
                <a:solidFill>
                  <a:srgbClr val="000000"/>
                </a:solidFill>
                <a:latin typeface="Arial" panose="020B0604020202020204" pitchFamily="34" charset="0"/>
              </a:rPr>
              <a:t>.</a:t>
            </a:r>
          </a:p>
          <a:p>
            <a:pPr marL="171450" indent="-171450">
              <a:buFontTx/>
              <a:buChar char="•"/>
            </a:pPr>
            <a:r>
              <a:rPr lang="en-US" altLang="en-US">
                <a:solidFill>
                  <a:srgbClr val="000000"/>
                </a:solidFill>
                <a:latin typeface="Calibri" panose="020F0502020204030204" pitchFamily="34" charset="0"/>
              </a:rPr>
              <a:t>Les </a:t>
            </a:r>
            <a:r>
              <a:rPr lang="en-US" altLang="en-US" err="1">
                <a:solidFill>
                  <a:srgbClr val="000000"/>
                </a:solidFill>
                <a:latin typeface="Calibri" panose="020F0502020204030204" pitchFamily="34" charset="0"/>
              </a:rPr>
              <a:t>normes</a:t>
            </a:r>
            <a:r>
              <a:rPr lang="en-US" altLang="en-US">
                <a:solidFill>
                  <a:srgbClr val="000000"/>
                </a:solidFill>
                <a:latin typeface="Calibri" panose="020F0502020204030204" pitchFamily="34" charset="0"/>
              </a:rPr>
              <a:t> de </a:t>
            </a:r>
            <a:r>
              <a:rPr lang="en-US" altLang="en-US" err="1">
                <a:solidFill>
                  <a:srgbClr val="000000"/>
                </a:solidFill>
                <a:latin typeface="Calibri" panose="020F0502020204030204" pitchFamily="34" charset="0"/>
              </a:rPr>
              <a:t>qualité</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énoncent</a:t>
            </a:r>
            <a:r>
              <a:rPr lang="en-US" altLang="en-US">
                <a:solidFill>
                  <a:srgbClr val="000000"/>
                </a:solidFill>
                <a:latin typeface="Calibri" panose="020F0502020204030204" pitchFamily="34" charset="0"/>
              </a:rPr>
              <a:t> les </a:t>
            </a:r>
            <a:r>
              <a:rPr lang="en-US" altLang="en-US" b="1" err="1">
                <a:solidFill>
                  <a:srgbClr val="000000"/>
                </a:solidFill>
                <a:latin typeface="Calibri" panose="020F0502020204030204" pitchFamily="34" charset="0"/>
              </a:rPr>
              <a:t>caractéristiques</a:t>
            </a:r>
            <a:r>
              <a:rPr lang="en-US" altLang="en-US">
                <a:solidFill>
                  <a:srgbClr val="000000"/>
                </a:solidFill>
                <a:latin typeface="Calibri" panose="020F0502020204030204" pitchFamily="34" charset="0"/>
              </a:rPr>
              <a:t> des </a:t>
            </a:r>
            <a:r>
              <a:rPr lang="en-US" altLang="en-US" err="1">
                <a:solidFill>
                  <a:srgbClr val="000000"/>
                </a:solidFill>
                <a:latin typeface="Calibri" panose="020F0502020204030204" pitchFamily="34" charset="0"/>
              </a:rPr>
              <a:t>soins</a:t>
            </a:r>
            <a:r>
              <a:rPr lang="en-US" altLang="en-US">
                <a:solidFill>
                  <a:srgbClr val="000000"/>
                </a:solidFill>
                <a:latin typeface="Calibri" panose="020F0502020204030204" pitchFamily="34" charset="0"/>
              </a:rPr>
              <a:t> qui </a:t>
            </a:r>
            <a:r>
              <a:rPr lang="en-US" altLang="en-US" err="1">
                <a:solidFill>
                  <a:srgbClr val="000000"/>
                </a:solidFill>
                <a:latin typeface="Calibri" panose="020F0502020204030204" pitchFamily="34" charset="0"/>
              </a:rPr>
              <a:t>devraient</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être</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offerts</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mais</a:t>
            </a:r>
            <a:r>
              <a:rPr lang="en-US" altLang="en-US">
                <a:solidFill>
                  <a:srgbClr val="000000"/>
                </a:solidFill>
                <a:latin typeface="Calibri" panose="020F0502020204030204" pitchFamily="34" charset="0"/>
              </a:rPr>
              <a:t> ne </a:t>
            </a:r>
            <a:r>
              <a:rPr lang="en-US" altLang="en-US" err="1">
                <a:solidFill>
                  <a:srgbClr val="000000"/>
                </a:solidFill>
                <a:latin typeface="Calibri" panose="020F0502020204030204" pitchFamily="34" charset="0"/>
              </a:rPr>
              <a:t>nomment</a:t>
            </a:r>
            <a:r>
              <a:rPr lang="en-US" altLang="en-US">
                <a:solidFill>
                  <a:srgbClr val="000000"/>
                </a:solidFill>
                <a:latin typeface="Calibri" panose="020F0502020204030204" pitchFamily="34" charset="0"/>
              </a:rPr>
              <a:t> pas les </a:t>
            </a:r>
            <a:r>
              <a:rPr lang="en-US" altLang="en-US" b="1" err="1">
                <a:solidFill>
                  <a:srgbClr val="000000"/>
                </a:solidFill>
                <a:latin typeface="Calibri" panose="020F0502020204030204" pitchFamily="34" charset="0"/>
              </a:rPr>
              <a:t>personnes</a:t>
            </a:r>
            <a:r>
              <a:rPr lang="en-US" altLang="en-US">
                <a:solidFill>
                  <a:srgbClr val="000000"/>
                </a:solidFill>
                <a:latin typeface="Calibri" panose="020F0502020204030204" pitchFamily="34" charset="0"/>
              </a:rPr>
              <a:t> qui </a:t>
            </a:r>
            <a:r>
              <a:rPr lang="en-US" altLang="en-US" err="1">
                <a:solidFill>
                  <a:srgbClr val="000000"/>
                </a:solidFill>
                <a:latin typeface="Calibri" panose="020F0502020204030204" pitchFamily="34" charset="0"/>
              </a:rPr>
              <a:t>devraient</a:t>
            </a:r>
            <a:r>
              <a:rPr lang="en-US" altLang="en-US">
                <a:solidFill>
                  <a:srgbClr val="000000"/>
                </a:solidFill>
                <a:latin typeface="Calibri" panose="020F0502020204030204" pitchFamily="34" charset="0"/>
              </a:rPr>
              <a:t> les </a:t>
            </a:r>
            <a:r>
              <a:rPr lang="en-US" altLang="en-US" err="1">
                <a:solidFill>
                  <a:srgbClr val="000000"/>
                </a:solidFill>
                <a:latin typeface="Calibri" panose="020F0502020204030204" pitchFamily="34" charset="0"/>
              </a:rPr>
              <a:t>offrir</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contrairement</a:t>
            </a:r>
            <a:r>
              <a:rPr lang="en-US" altLang="en-US">
                <a:solidFill>
                  <a:srgbClr val="000000"/>
                </a:solidFill>
                <a:latin typeface="Calibri" panose="020F0502020204030204" pitchFamily="34" charset="0"/>
              </a:rPr>
              <a:t> aux guides de </a:t>
            </a:r>
            <a:r>
              <a:rPr lang="en-US" altLang="en-US" err="1">
                <a:solidFill>
                  <a:srgbClr val="000000"/>
                </a:solidFill>
                <a:latin typeface="Calibri" panose="020F0502020204030204" pitchFamily="34" charset="0"/>
              </a:rPr>
              <a:t>pratique</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clinique</a:t>
            </a:r>
            <a:r>
              <a:rPr lang="en-US" altLang="en-US">
                <a:solidFill>
                  <a:srgbClr val="000000"/>
                </a:solidFill>
                <a:latin typeface="Calibri" panose="020F0502020204030204" pitchFamily="34" charset="0"/>
              </a:rPr>
              <a:t> et guides de </a:t>
            </a:r>
            <a:r>
              <a:rPr lang="en-US" altLang="en-US" err="1">
                <a:solidFill>
                  <a:srgbClr val="000000"/>
                </a:solidFill>
                <a:latin typeface="Calibri" panose="020F0502020204030204" pitchFamily="34" charset="0"/>
              </a:rPr>
              <a:t>pratiques</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exemplaires</a:t>
            </a:r>
            <a:r>
              <a:rPr lang="en-US" altLang="en-US">
                <a:solidFill>
                  <a:srgbClr val="000000"/>
                </a:solidFill>
                <a:latin typeface="Calibri" panose="020F0502020204030204" pitchFamily="34" charset="0"/>
              </a:rPr>
              <a:t>).</a:t>
            </a:r>
          </a:p>
          <a:p>
            <a:pPr marL="171450" indent="-171450"/>
            <a:endParaRPr lang="en-US" altLang="en-US">
              <a:solidFill>
                <a:srgbClr val="000000"/>
              </a:solidFill>
              <a:latin typeface="Calibri" panose="020F0502020204030204" pitchFamily="34" charset="0"/>
            </a:endParaRPr>
          </a:p>
          <a:p>
            <a:pPr marL="171450" indent="-171450"/>
            <a:r>
              <a:rPr lang="en-US" altLang="en-US" b="1">
                <a:solidFill>
                  <a:srgbClr val="000000"/>
                </a:solidFill>
                <a:latin typeface="Calibri" panose="020F0502020204030204" pitchFamily="34" charset="0"/>
              </a:rPr>
              <a:t>Les </a:t>
            </a:r>
            <a:r>
              <a:rPr lang="en-US" altLang="en-US" b="1" err="1">
                <a:solidFill>
                  <a:srgbClr val="000000"/>
                </a:solidFill>
                <a:latin typeface="Calibri" panose="020F0502020204030204" pitchFamily="34" charset="0"/>
              </a:rPr>
              <a:t>normes</a:t>
            </a:r>
            <a:r>
              <a:rPr lang="en-US" altLang="en-US" b="1">
                <a:solidFill>
                  <a:srgbClr val="000000"/>
                </a:solidFill>
                <a:latin typeface="Calibri" panose="020F0502020204030204" pitchFamily="34" charset="0"/>
              </a:rPr>
              <a:t> de </a:t>
            </a:r>
            <a:r>
              <a:rPr lang="en-US" altLang="en-US" b="1" err="1">
                <a:solidFill>
                  <a:srgbClr val="000000"/>
                </a:solidFill>
                <a:latin typeface="Calibri" panose="020F0502020204030204" pitchFamily="34" charset="0"/>
              </a:rPr>
              <a:t>qualité</a:t>
            </a:r>
            <a:r>
              <a:rPr lang="en-US" altLang="en-US" b="1">
                <a:solidFill>
                  <a:srgbClr val="000000"/>
                </a:solidFill>
                <a:latin typeface="Calibri" panose="020F0502020204030204" pitchFamily="34" charset="0"/>
              </a:rPr>
              <a:t> </a:t>
            </a:r>
            <a:r>
              <a:rPr lang="en-US" altLang="en-US" b="1" err="1">
                <a:solidFill>
                  <a:srgbClr val="000000"/>
                </a:solidFill>
                <a:latin typeface="Calibri" panose="020F0502020204030204" pitchFamily="34" charset="0"/>
              </a:rPr>
              <a:t>sont</a:t>
            </a:r>
            <a:r>
              <a:rPr lang="en-US" altLang="en-US" b="1">
                <a:solidFill>
                  <a:srgbClr val="000000"/>
                </a:solidFill>
                <a:latin typeface="Calibri" panose="020F0502020204030204" pitchFamily="34" charset="0"/>
              </a:rPr>
              <a:t> :</a:t>
            </a:r>
          </a:p>
          <a:p>
            <a:pPr marL="171450" indent="-171450">
              <a:spcBef>
                <a:spcPct val="0"/>
              </a:spcBef>
              <a:buClr>
                <a:srgbClr val="00788A"/>
              </a:buClr>
              <a:buFontTx/>
              <a:buChar char="•"/>
            </a:pPr>
            <a:r>
              <a:rPr lang="en-US" altLang="en-US" err="1">
                <a:solidFill>
                  <a:srgbClr val="000000"/>
                </a:solidFill>
                <a:latin typeface="Calibri" panose="020F0502020204030204" pitchFamily="34" charset="0"/>
              </a:rPr>
              <a:t>Concises</a:t>
            </a:r>
            <a:r>
              <a:rPr lang="en-US" altLang="en-US">
                <a:solidFill>
                  <a:srgbClr val="000000"/>
                </a:solidFill>
                <a:latin typeface="Calibri" panose="020F0502020204030204" pitchFamily="34" charset="0"/>
              </a:rPr>
              <a:t> : 5 à 15 </a:t>
            </a:r>
            <a:r>
              <a:rPr lang="en-US" altLang="en-US" err="1">
                <a:solidFill>
                  <a:srgbClr val="000000"/>
                </a:solidFill>
                <a:latin typeface="Calibri" panose="020F0502020204030204" pitchFamily="34" charset="0"/>
              </a:rPr>
              <a:t>énoncés</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solides</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fondés</a:t>
            </a:r>
            <a:r>
              <a:rPr lang="en-US" altLang="en-US">
                <a:solidFill>
                  <a:srgbClr val="000000"/>
                </a:solidFill>
                <a:latin typeface="Calibri" panose="020F0502020204030204" pitchFamily="34" charset="0"/>
              </a:rPr>
              <a:t> sur des </a:t>
            </a:r>
            <a:r>
              <a:rPr lang="en-US" altLang="en-US" err="1">
                <a:solidFill>
                  <a:srgbClr val="000000"/>
                </a:solidFill>
                <a:latin typeface="Calibri" panose="020F0502020204030204" pitchFamily="34" charset="0"/>
              </a:rPr>
              <a:t>données</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probantes</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portant</a:t>
            </a:r>
            <a:r>
              <a:rPr lang="en-US" altLang="en-US">
                <a:solidFill>
                  <a:srgbClr val="000000"/>
                </a:solidFill>
                <a:latin typeface="Calibri" panose="020F0502020204030204" pitchFamily="34" charset="0"/>
              </a:rPr>
              <a:t> sur des </a:t>
            </a:r>
            <a:r>
              <a:rPr lang="en-US" altLang="en-US" err="1">
                <a:solidFill>
                  <a:srgbClr val="000000"/>
                </a:solidFill>
                <a:latin typeface="Calibri" panose="020F0502020204030204" pitchFamily="34" charset="0"/>
              </a:rPr>
              <a:t>domaines</a:t>
            </a:r>
            <a:r>
              <a:rPr lang="en-US" altLang="en-US">
                <a:solidFill>
                  <a:srgbClr val="000000"/>
                </a:solidFill>
                <a:latin typeface="Calibri" panose="020F0502020204030204" pitchFamily="34" charset="0"/>
              </a:rPr>
              <a:t> de </a:t>
            </a:r>
            <a:r>
              <a:rPr lang="en-US" altLang="en-US" err="1">
                <a:solidFill>
                  <a:srgbClr val="000000"/>
                </a:solidFill>
                <a:latin typeface="Calibri" panose="020F0502020204030204" pitchFamily="34" charset="0"/>
              </a:rPr>
              <a:t>priorité</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élevée</a:t>
            </a:r>
            <a:r>
              <a:rPr lang="en-US" altLang="en-US">
                <a:solidFill>
                  <a:srgbClr val="000000"/>
                </a:solidFill>
                <a:latin typeface="Calibri" panose="020F0502020204030204" pitchFamily="34" charset="0"/>
              </a:rPr>
              <a:t> pour </a:t>
            </a:r>
            <a:r>
              <a:rPr lang="en-US" altLang="en-US" err="1">
                <a:solidFill>
                  <a:srgbClr val="000000"/>
                </a:solidFill>
                <a:latin typeface="Calibri" panose="020F0502020204030204" pitchFamily="34" charset="0"/>
              </a:rPr>
              <a:t>l’amélioration</a:t>
            </a:r>
            <a:r>
              <a:rPr lang="en-US" altLang="en-US">
                <a:solidFill>
                  <a:srgbClr val="000000"/>
                </a:solidFill>
                <a:latin typeface="Calibri" panose="020F0502020204030204" pitchFamily="34" charset="0"/>
              </a:rPr>
              <a:t>.</a:t>
            </a:r>
          </a:p>
          <a:p>
            <a:pPr marL="171450" indent="-171450">
              <a:spcBef>
                <a:spcPct val="0"/>
              </a:spcBef>
              <a:buClr>
                <a:srgbClr val="00788A"/>
              </a:buClr>
              <a:buFontTx/>
              <a:buChar char="•"/>
            </a:pPr>
            <a:r>
              <a:rPr lang="en-US" altLang="en-US" err="1">
                <a:solidFill>
                  <a:srgbClr val="000000"/>
                </a:solidFill>
                <a:latin typeface="Calibri" panose="020F0502020204030204" pitchFamily="34" charset="0"/>
              </a:rPr>
              <a:t>Accessibles</a:t>
            </a:r>
            <a:r>
              <a:rPr lang="en-US" altLang="en-US">
                <a:solidFill>
                  <a:srgbClr val="000000"/>
                </a:solidFill>
                <a:latin typeface="Calibri" panose="020F0502020204030204" pitchFamily="34" charset="0"/>
              </a:rPr>
              <a:t> : </a:t>
            </a:r>
            <a:r>
              <a:rPr lang="en-US" altLang="en-US" err="1">
                <a:solidFill>
                  <a:srgbClr val="000000"/>
                </a:solidFill>
                <a:latin typeface="Calibri" panose="020F0502020204030204" pitchFamily="34" charset="0"/>
              </a:rPr>
              <a:t>aident</a:t>
            </a:r>
            <a:r>
              <a:rPr lang="en-US" altLang="en-US">
                <a:solidFill>
                  <a:srgbClr val="000000"/>
                </a:solidFill>
                <a:latin typeface="Calibri" panose="020F0502020204030204" pitchFamily="34" charset="0"/>
              </a:rPr>
              <a:t> les </a:t>
            </a:r>
            <a:r>
              <a:rPr lang="en-US" altLang="en-US" err="1">
                <a:solidFill>
                  <a:srgbClr val="000000"/>
                </a:solidFill>
                <a:latin typeface="Calibri" panose="020F0502020204030204" pitchFamily="34" charset="0"/>
              </a:rPr>
              <a:t>cliniciens</a:t>
            </a:r>
            <a:r>
              <a:rPr lang="en-US" altLang="en-US">
                <a:solidFill>
                  <a:srgbClr val="000000"/>
                </a:solidFill>
                <a:latin typeface="Calibri" panose="020F0502020204030204" pitchFamily="34" charset="0"/>
              </a:rPr>
              <a:t> et les </a:t>
            </a:r>
            <a:r>
              <a:rPr lang="en-US" altLang="en-US" err="1">
                <a:solidFill>
                  <a:srgbClr val="000000"/>
                </a:solidFill>
                <a:latin typeface="Calibri" panose="020F0502020204030204" pitchFamily="34" charset="0"/>
              </a:rPr>
              <a:t>organismes</a:t>
            </a:r>
            <a:r>
              <a:rPr lang="en-US" altLang="en-US">
                <a:solidFill>
                  <a:srgbClr val="000000"/>
                </a:solidFill>
                <a:latin typeface="Calibri" panose="020F0502020204030204" pitchFamily="34" charset="0"/>
              </a:rPr>
              <a:t> de </a:t>
            </a:r>
            <a:r>
              <a:rPr lang="en-US" altLang="en-US" err="1">
                <a:solidFill>
                  <a:srgbClr val="000000"/>
                </a:solidFill>
                <a:latin typeface="Calibri" panose="020F0502020204030204" pitchFamily="34" charset="0"/>
              </a:rPr>
              <a:t>fournisseurs</a:t>
            </a:r>
            <a:r>
              <a:rPr lang="en-US" altLang="en-US">
                <a:solidFill>
                  <a:srgbClr val="000000"/>
                </a:solidFill>
                <a:latin typeface="Calibri" panose="020F0502020204030204" pitchFamily="34" charset="0"/>
              </a:rPr>
              <a:t> à </a:t>
            </a:r>
            <a:r>
              <a:rPr lang="en-US" altLang="en-US" err="1">
                <a:solidFill>
                  <a:srgbClr val="000000"/>
                </a:solidFill>
                <a:latin typeface="Calibri" panose="020F0502020204030204" pitchFamily="34" charset="0"/>
              </a:rPr>
              <a:t>offrir</a:t>
            </a:r>
            <a:r>
              <a:rPr lang="en-US" altLang="en-US">
                <a:solidFill>
                  <a:srgbClr val="000000"/>
                </a:solidFill>
                <a:latin typeface="Calibri" panose="020F0502020204030204" pitchFamily="34" charset="0"/>
              </a:rPr>
              <a:t> des </a:t>
            </a:r>
            <a:r>
              <a:rPr lang="en-US" altLang="en-US" err="1">
                <a:solidFill>
                  <a:srgbClr val="000000"/>
                </a:solidFill>
                <a:latin typeface="Calibri" panose="020F0502020204030204" pitchFamily="34" charset="0"/>
              </a:rPr>
              <a:t>soins</a:t>
            </a:r>
            <a:r>
              <a:rPr lang="en-US" altLang="en-US">
                <a:solidFill>
                  <a:srgbClr val="000000"/>
                </a:solidFill>
                <a:latin typeface="Calibri" panose="020F0502020204030204" pitchFamily="34" charset="0"/>
              </a:rPr>
              <a:t> de la plus haute </a:t>
            </a:r>
            <a:r>
              <a:rPr lang="en-US" altLang="en-US" err="1">
                <a:solidFill>
                  <a:srgbClr val="000000"/>
                </a:solidFill>
                <a:latin typeface="Calibri" panose="020F0502020204030204" pitchFamily="34" charset="0"/>
              </a:rPr>
              <a:t>qualité</a:t>
            </a:r>
            <a:r>
              <a:rPr lang="en-US" altLang="en-US">
                <a:solidFill>
                  <a:srgbClr val="000000"/>
                </a:solidFill>
                <a:latin typeface="Calibri" panose="020F0502020204030204" pitchFamily="34" charset="0"/>
              </a:rPr>
              <a:t> possible, et les patients à </a:t>
            </a:r>
            <a:r>
              <a:rPr lang="en-US" altLang="en-US" err="1">
                <a:solidFill>
                  <a:srgbClr val="000000"/>
                </a:solidFill>
                <a:latin typeface="Calibri" panose="020F0502020204030204" pitchFamily="34" charset="0"/>
              </a:rPr>
              <a:t>connaître</a:t>
            </a:r>
            <a:r>
              <a:rPr lang="en-US" altLang="en-US">
                <a:solidFill>
                  <a:srgbClr val="000000"/>
                </a:solidFill>
                <a:latin typeface="Calibri" panose="020F0502020204030204" pitchFamily="34" charset="0"/>
              </a:rPr>
              <a:t> les </a:t>
            </a:r>
            <a:r>
              <a:rPr lang="en-US" altLang="en-US" err="1">
                <a:solidFill>
                  <a:srgbClr val="000000"/>
                </a:solidFill>
                <a:latin typeface="Calibri" panose="020F0502020204030204" pitchFamily="34" charset="0"/>
              </a:rPr>
              <a:t>sujets</a:t>
            </a:r>
            <a:r>
              <a:rPr lang="en-US" altLang="en-US">
                <a:solidFill>
                  <a:srgbClr val="000000"/>
                </a:solidFill>
                <a:latin typeface="Calibri" panose="020F0502020204030204" pitchFamily="34" charset="0"/>
              </a:rPr>
              <a:t> à </a:t>
            </a:r>
            <a:r>
              <a:rPr lang="en-US" altLang="en-US" err="1">
                <a:solidFill>
                  <a:srgbClr val="000000"/>
                </a:solidFill>
                <a:latin typeface="Calibri" panose="020F0502020204030204" pitchFamily="34" charset="0"/>
              </a:rPr>
              <a:t>aborder</a:t>
            </a:r>
            <a:r>
              <a:rPr lang="en-US" altLang="en-US">
                <a:solidFill>
                  <a:srgbClr val="000000"/>
                </a:solidFill>
                <a:latin typeface="Calibri" panose="020F0502020204030204" pitchFamily="34" charset="0"/>
              </a:rPr>
              <a:t> avec </a:t>
            </a:r>
            <a:r>
              <a:rPr lang="en-US" altLang="en-US" err="1">
                <a:solidFill>
                  <a:srgbClr val="000000"/>
                </a:solidFill>
                <a:latin typeface="Calibri" panose="020F0502020204030204" pitchFamily="34" charset="0"/>
              </a:rPr>
              <a:t>leurs</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fournisseurs</a:t>
            </a:r>
            <a:r>
              <a:rPr lang="en-US" altLang="en-US">
                <a:solidFill>
                  <a:srgbClr val="000000"/>
                </a:solidFill>
                <a:latin typeface="Calibri" panose="020F0502020204030204" pitchFamily="34" charset="0"/>
              </a:rPr>
              <a:t> de </a:t>
            </a:r>
            <a:r>
              <a:rPr lang="en-US" altLang="en-US" err="1">
                <a:solidFill>
                  <a:srgbClr val="000000"/>
                </a:solidFill>
                <a:latin typeface="Calibri" panose="020F0502020204030204" pitchFamily="34" charset="0"/>
              </a:rPr>
              <a:t>soins</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comparativement</a:t>
            </a:r>
            <a:r>
              <a:rPr lang="en-US" altLang="en-US">
                <a:solidFill>
                  <a:srgbClr val="000000"/>
                </a:solidFill>
                <a:latin typeface="Calibri" panose="020F0502020204030204" pitchFamily="34" charset="0"/>
              </a:rPr>
              <a:t> aux guides de </a:t>
            </a:r>
            <a:r>
              <a:rPr lang="en-US" altLang="en-US" err="1">
                <a:solidFill>
                  <a:srgbClr val="000000"/>
                </a:solidFill>
                <a:latin typeface="Calibri" panose="020F0502020204030204" pitchFamily="34" charset="0"/>
              </a:rPr>
              <a:t>pratique</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clinique</a:t>
            </a:r>
            <a:r>
              <a:rPr lang="en-US" altLang="en-US">
                <a:solidFill>
                  <a:srgbClr val="000000"/>
                </a:solidFill>
                <a:latin typeface="Calibri" panose="020F0502020204030204" pitchFamily="34" charset="0"/>
              </a:rPr>
              <a:t>, qui </a:t>
            </a:r>
            <a:r>
              <a:rPr lang="en-US" altLang="en-US" err="1">
                <a:solidFill>
                  <a:srgbClr val="000000"/>
                </a:solidFill>
                <a:latin typeface="Calibri" panose="020F0502020204030204" pitchFamily="34" charset="0"/>
              </a:rPr>
              <a:t>sont</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assez</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arides</a:t>
            </a:r>
            <a:r>
              <a:rPr lang="en-US" altLang="en-US">
                <a:solidFill>
                  <a:srgbClr val="000000"/>
                </a:solidFill>
                <a:latin typeface="Calibri" panose="020F0502020204030204" pitchFamily="34" charset="0"/>
              </a:rPr>
              <a:t>, les </a:t>
            </a:r>
            <a:r>
              <a:rPr lang="en-US" altLang="en-US" err="1">
                <a:solidFill>
                  <a:srgbClr val="000000"/>
                </a:solidFill>
                <a:latin typeface="Calibri" panose="020F0502020204030204" pitchFamily="34" charset="0"/>
              </a:rPr>
              <a:t>normes</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sont</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très</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accessibles</a:t>
            </a:r>
            <a:r>
              <a:rPr lang="en-US" altLang="en-US">
                <a:solidFill>
                  <a:srgbClr val="000000"/>
                </a:solidFill>
                <a:latin typeface="Calibri" panose="020F0502020204030204" pitchFamily="34" charset="0"/>
              </a:rPr>
              <a:t> et </a:t>
            </a:r>
            <a:r>
              <a:rPr lang="en-US" altLang="en-US" err="1">
                <a:solidFill>
                  <a:srgbClr val="000000"/>
                </a:solidFill>
                <a:latin typeface="Calibri" panose="020F0502020204030204" pitchFamily="34" charset="0"/>
              </a:rPr>
              <a:t>écrites</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en</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langage</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clair</a:t>
            </a:r>
            <a:r>
              <a:rPr lang="en-US" altLang="en-US">
                <a:solidFill>
                  <a:srgbClr val="000000"/>
                </a:solidFill>
                <a:latin typeface="Calibri" panose="020F0502020204030204" pitchFamily="34" charset="0"/>
              </a:rPr>
              <a:t>).</a:t>
            </a:r>
          </a:p>
          <a:p>
            <a:pPr marL="171450" indent="-171450">
              <a:spcBef>
                <a:spcPct val="0"/>
              </a:spcBef>
              <a:buClr>
                <a:srgbClr val="00788A"/>
              </a:buClr>
              <a:buFontTx/>
              <a:buChar char="•"/>
            </a:pPr>
            <a:r>
              <a:rPr lang="en-US" altLang="en-US" err="1">
                <a:solidFill>
                  <a:srgbClr val="000000"/>
                </a:solidFill>
                <a:latin typeface="Calibri" panose="020F0502020204030204" pitchFamily="34" charset="0"/>
              </a:rPr>
              <a:t>Mesurables</a:t>
            </a:r>
            <a:r>
              <a:rPr lang="en-US" altLang="en-US">
                <a:solidFill>
                  <a:srgbClr val="000000"/>
                </a:solidFill>
                <a:latin typeface="Calibri" panose="020F0502020204030204" pitchFamily="34" charset="0"/>
              </a:rPr>
              <a:t> : </a:t>
            </a:r>
            <a:r>
              <a:rPr lang="en-US" altLang="en-US" err="1">
                <a:solidFill>
                  <a:srgbClr val="000000"/>
                </a:solidFill>
                <a:latin typeface="Calibri" panose="020F0502020204030204" pitchFamily="34" charset="0"/>
              </a:rPr>
              <a:t>chaque</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énoncé</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est</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accompagné</a:t>
            </a:r>
            <a:r>
              <a:rPr lang="en-US" altLang="en-US">
                <a:solidFill>
                  <a:srgbClr val="000000"/>
                </a:solidFill>
                <a:latin typeface="Calibri" panose="020F0502020204030204" pitchFamily="34" charset="0"/>
              </a:rPr>
              <a:t> d’un </a:t>
            </a:r>
            <a:r>
              <a:rPr lang="en-US" altLang="en-US" err="1">
                <a:solidFill>
                  <a:srgbClr val="000000"/>
                </a:solidFill>
                <a:latin typeface="Calibri" panose="020F0502020204030204" pitchFamily="34" charset="0"/>
              </a:rPr>
              <a:t>ou</a:t>
            </a:r>
            <a:r>
              <a:rPr lang="en-US" altLang="en-US">
                <a:solidFill>
                  <a:srgbClr val="000000"/>
                </a:solidFill>
                <a:latin typeface="Calibri" panose="020F0502020204030204" pitchFamily="34" charset="0"/>
              </a:rPr>
              <a:t> de </a:t>
            </a:r>
            <a:r>
              <a:rPr lang="en-US" altLang="en-US" err="1">
                <a:solidFill>
                  <a:srgbClr val="000000"/>
                </a:solidFill>
                <a:latin typeface="Calibri" panose="020F0502020204030204" pitchFamily="34" charset="0"/>
              </a:rPr>
              <a:t>plusieurs</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indicateurs</a:t>
            </a:r>
            <a:r>
              <a:rPr lang="en-US" altLang="en-US">
                <a:solidFill>
                  <a:srgbClr val="000000"/>
                </a:solidFill>
                <a:latin typeface="Calibri" panose="020F0502020204030204" pitchFamily="34" charset="0"/>
              </a:rPr>
              <a:t> de </a:t>
            </a:r>
            <a:r>
              <a:rPr lang="en-US" altLang="en-US" err="1">
                <a:solidFill>
                  <a:srgbClr val="000000"/>
                </a:solidFill>
                <a:latin typeface="Calibri" panose="020F0502020204030204" pitchFamily="34" charset="0"/>
              </a:rPr>
              <a:t>qualité</a:t>
            </a:r>
            <a:r>
              <a:rPr lang="en-US" altLang="en-US">
                <a:solidFill>
                  <a:srgbClr val="000000"/>
                </a:solidFill>
                <a:latin typeface="Calibri" panose="020F0502020204030204" pitchFamily="34" charset="0"/>
              </a:rPr>
              <a:t> (structure, </a:t>
            </a:r>
            <a:r>
              <a:rPr lang="en-US" altLang="en-US" err="1">
                <a:solidFill>
                  <a:srgbClr val="000000"/>
                </a:solidFill>
                <a:latin typeface="Calibri" panose="020F0502020204030204" pitchFamily="34" charset="0"/>
              </a:rPr>
              <a:t>processus</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ou</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résultat</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ainsi</a:t>
            </a:r>
            <a:r>
              <a:rPr lang="en-US" altLang="en-US">
                <a:solidFill>
                  <a:srgbClr val="000000"/>
                </a:solidFill>
                <a:latin typeface="Calibri" panose="020F0502020204030204" pitchFamily="34" charset="0"/>
              </a:rPr>
              <a:t> que d’un ensemble de </a:t>
            </a:r>
            <a:r>
              <a:rPr lang="en-US" altLang="en-US" err="1">
                <a:solidFill>
                  <a:srgbClr val="000000"/>
                </a:solidFill>
                <a:latin typeface="Calibri" panose="020F0502020204030204" pitchFamily="34" charset="0"/>
              </a:rPr>
              <a:t>mesures</a:t>
            </a:r>
            <a:r>
              <a:rPr lang="en-US" altLang="en-US">
                <a:solidFill>
                  <a:srgbClr val="000000"/>
                </a:solidFill>
                <a:latin typeface="Calibri" panose="020F0502020204030204" pitchFamily="34" charset="0"/>
              </a:rPr>
              <a:t> des </a:t>
            </a:r>
            <a:r>
              <a:rPr lang="en-US" altLang="en-US" err="1">
                <a:solidFill>
                  <a:srgbClr val="000000"/>
                </a:solidFill>
                <a:latin typeface="Calibri" panose="020F0502020204030204" pitchFamily="34" charset="0"/>
              </a:rPr>
              <a:t>résultats</a:t>
            </a:r>
            <a:r>
              <a:rPr lang="en-US" altLang="en-US">
                <a:solidFill>
                  <a:srgbClr val="000000"/>
                </a:solidFill>
                <a:latin typeface="Calibri" panose="020F0502020204030204" pitchFamily="34" charset="0"/>
              </a:rPr>
              <a:t> pour </a:t>
            </a:r>
            <a:r>
              <a:rPr lang="en-US" altLang="en-US" err="1">
                <a:solidFill>
                  <a:srgbClr val="000000"/>
                </a:solidFill>
                <a:latin typeface="Calibri" panose="020F0502020204030204" pitchFamily="34" charset="0"/>
              </a:rPr>
              <a:t>l’ensemble</a:t>
            </a:r>
            <a:r>
              <a:rPr lang="en-US" altLang="en-US">
                <a:solidFill>
                  <a:srgbClr val="000000"/>
                </a:solidFill>
                <a:latin typeface="Calibri" panose="020F0502020204030204" pitchFamily="34" charset="0"/>
              </a:rPr>
              <a:t> de la </a:t>
            </a:r>
            <a:r>
              <a:rPr lang="en-US" altLang="en-US" err="1">
                <a:solidFill>
                  <a:srgbClr val="000000"/>
                </a:solidFill>
                <a:latin typeface="Calibri" panose="020F0502020204030204" pitchFamily="34" charset="0"/>
              </a:rPr>
              <a:t>norme</a:t>
            </a:r>
            <a:r>
              <a:rPr lang="en-US" altLang="en-US">
                <a:solidFill>
                  <a:srgbClr val="000000"/>
                </a:solidFill>
                <a:latin typeface="Calibri" panose="020F0502020204030204" pitchFamily="34" charset="0"/>
              </a:rPr>
              <a:t>.</a:t>
            </a:r>
          </a:p>
          <a:p>
            <a:pPr marL="171450" indent="-171450">
              <a:spcBef>
                <a:spcPct val="0"/>
              </a:spcBef>
              <a:buClr>
                <a:srgbClr val="00788A"/>
              </a:buClr>
              <a:buFontTx/>
              <a:buChar char="•"/>
            </a:pPr>
            <a:r>
              <a:rPr lang="en-US" altLang="en-US" err="1">
                <a:solidFill>
                  <a:srgbClr val="000000"/>
                </a:solidFill>
                <a:latin typeface="Calibri" panose="020F0502020204030204" pitchFamily="34" charset="0"/>
              </a:rPr>
              <a:t>Applicables</a:t>
            </a:r>
            <a:r>
              <a:rPr lang="en-US" altLang="en-US">
                <a:solidFill>
                  <a:srgbClr val="000000"/>
                </a:solidFill>
                <a:latin typeface="Calibri" panose="020F0502020204030204" pitchFamily="34" charset="0"/>
              </a:rPr>
              <a:t> :</a:t>
            </a:r>
            <a:r>
              <a:rPr lang="en-US" altLang="en-US" sz="2800">
                <a:solidFill>
                  <a:srgbClr val="000000"/>
                </a:solidFill>
                <a:latin typeface="Calibri" panose="020F0502020204030204" pitchFamily="34" charset="0"/>
              </a:rPr>
              <a:t> </a:t>
            </a:r>
            <a:r>
              <a:rPr lang="en-US" altLang="en-US">
                <a:solidFill>
                  <a:srgbClr val="000000"/>
                </a:solidFill>
                <a:latin typeface="Calibri" panose="020F0502020204030204" pitchFamily="34" charset="0"/>
              </a:rPr>
              <a:t>des </a:t>
            </a:r>
            <a:r>
              <a:rPr lang="en-US" altLang="en-US" err="1">
                <a:solidFill>
                  <a:srgbClr val="000000"/>
                </a:solidFill>
                <a:latin typeface="Calibri" panose="020F0502020204030204" pitchFamily="34" charset="0"/>
              </a:rPr>
              <a:t>outils</a:t>
            </a:r>
            <a:r>
              <a:rPr lang="en-US" altLang="en-US">
                <a:solidFill>
                  <a:srgbClr val="000000"/>
                </a:solidFill>
                <a:latin typeface="Calibri" panose="020F0502020204030204" pitchFamily="34" charset="0"/>
              </a:rPr>
              <a:t> et des </a:t>
            </a:r>
            <a:r>
              <a:rPr lang="en-US" altLang="en-US" err="1">
                <a:solidFill>
                  <a:srgbClr val="000000"/>
                </a:solidFill>
                <a:latin typeface="Calibri" panose="020F0502020204030204" pitchFamily="34" charset="0"/>
              </a:rPr>
              <a:t>ressources</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d’amélioration</a:t>
            </a:r>
            <a:r>
              <a:rPr lang="en-US" altLang="en-US">
                <a:solidFill>
                  <a:srgbClr val="000000"/>
                </a:solidFill>
                <a:latin typeface="Calibri" panose="020F0502020204030204" pitchFamily="34" charset="0"/>
              </a:rPr>
              <a:t> de la </a:t>
            </a:r>
            <a:r>
              <a:rPr lang="en-US" altLang="en-US" err="1">
                <a:solidFill>
                  <a:srgbClr val="000000"/>
                </a:solidFill>
                <a:latin typeface="Calibri" panose="020F0502020204030204" pitchFamily="34" charset="0"/>
              </a:rPr>
              <a:t>qualité</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soutiennent</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chaque</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norme</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en</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vue</a:t>
            </a:r>
            <a:r>
              <a:rPr lang="en-US" altLang="en-US">
                <a:solidFill>
                  <a:srgbClr val="000000"/>
                </a:solidFill>
                <a:latin typeface="Calibri" panose="020F0502020204030204" pitchFamily="34" charset="0"/>
              </a:rPr>
              <a:t> de </a:t>
            </a:r>
            <a:r>
              <a:rPr lang="en-US" altLang="en-US" err="1">
                <a:solidFill>
                  <a:srgbClr val="000000"/>
                </a:solidFill>
                <a:latin typeface="Calibri" panose="020F0502020204030204" pitchFamily="34" charset="0"/>
              </a:rPr>
              <a:t>favoriser</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l’adoption</a:t>
            </a:r>
            <a:r>
              <a:rPr lang="en-US" altLang="en-US">
                <a:solidFill>
                  <a:srgbClr val="000000"/>
                </a:solidFill>
                <a:latin typeface="Calibri" panose="020F0502020204030204" pitchFamily="34" charset="0"/>
              </a:rPr>
              <a:t>.</a:t>
            </a:r>
          </a:p>
          <a:p>
            <a:pPr defTabSz="457883">
              <a:defRPr/>
            </a:pPr>
            <a:endParaRPr lang="en-CA" b="1"/>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solidFill>
                  <a:srgbClr val="000000"/>
                </a:solidFill>
              </a:rPr>
              <a:pPr/>
              <a:t>2</a:t>
            </a:fld>
            <a:endParaRPr lang="en-CA" altLang="en-US">
              <a:solidFill>
                <a:srgbClr val="000000"/>
              </a:solidFill>
            </a:endParaRPr>
          </a:p>
        </p:txBody>
      </p:sp>
    </p:spTree>
    <p:extLst>
      <p:ext uri="{BB962C8B-B14F-4D97-AF65-F5344CB8AC3E}">
        <p14:creationId xmlns:p14="http://schemas.microsoft.com/office/powerpoint/2010/main" val="40945192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a:t>Citation du consultant en situation de vécu</a:t>
            </a:r>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20</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4769350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21</a:t>
            </a:fld>
            <a:endParaRPr lang="en-CA" altLang="en-US"/>
          </a:p>
        </p:txBody>
      </p:sp>
    </p:spTree>
    <p:extLst>
      <p:ext uri="{BB962C8B-B14F-4D97-AF65-F5344CB8AC3E}">
        <p14:creationId xmlns:p14="http://schemas.microsoft.com/office/powerpoint/2010/main" val="15957314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200" b="1" kern="1200">
                <a:solidFill>
                  <a:schemeClr val="tx1"/>
                </a:solidFill>
                <a:effectLst/>
                <a:latin typeface="Calibri" pitchFamily="68" charset="0"/>
                <a:ea typeface="MS PGothic" panose="020B0600070205080204" pitchFamily="34" charset="-128"/>
                <a:cs typeface="ＭＳ Ｐゴシック" pitchFamily="68" charset="-128"/>
              </a:rPr>
              <a:t>Portée de cette norme de qualité</a:t>
            </a:r>
            <a:endParaRPr lang="en-CA" sz="1200" b="1" kern="1200">
              <a:solidFill>
                <a:schemeClr val="tx1"/>
              </a:solidFill>
              <a:effectLst/>
              <a:latin typeface="Calibri" pitchFamily="68" charset="0"/>
              <a:ea typeface="MS PGothic" panose="020B0600070205080204" pitchFamily="34" charset="-128"/>
              <a:cs typeface="ＭＳ Ｐゴシック" pitchFamily="68" charset="-128"/>
            </a:endParaRPr>
          </a:p>
          <a:p>
            <a:r>
              <a:rPr lang="fr-CA" sz="1200" kern="1200">
                <a:solidFill>
                  <a:schemeClr val="tx1"/>
                </a:solidFill>
                <a:effectLst/>
                <a:latin typeface="Calibri" pitchFamily="68" charset="0"/>
                <a:ea typeface="MS PGothic" panose="020B0600070205080204" pitchFamily="34" charset="-128"/>
                <a:cs typeface="ＭＳ Ｐゴシック" pitchFamily="68" charset="-128"/>
              </a:rPr>
              <a:t>La présente norme de qualité porte sur les soins cliniques destinés aux personnes de 15 ans et plus qui ont une consommation problématique d’alcool ou présentent un trouble de consommation d’alcool dans tous les milieux de soins. </a:t>
            </a:r>
          </a:p>
          <a:p>
            <a:endParaRPr lang="en-CA" sz="1200" kern="1200">
              <a:solidFill>
                <a:srgbClr val="000000"/>
              </a:solidFill>
              <a:effectLst/>
              <a:latin typeface="Arial" panose="020B0604020202020204" pitchFamily="34" charset="0"/>
              <a:ea typeface="MS PGothic" panose="020B0600070205080204" pitchFamily="34" charset="-128"/>
              <a:cs typeface="ＭＳ Ｐゴシック" pitchFamily="68" charset="-128"/>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fr-CA" sz="1200"/>
              <a:t>Le champ d’application de cette norme couvre le dépistage d’une consommation problématique d’alcool, et le diagnostic, la gestion et le traitement du trouble de consommation d’alcool. La présente norme traite également de la façon de repérer les symptômes, tant nouveaux qu’aggravés, associés au trouble de consommation d’alcool (sevrage, tolérance et besoin d’alcool), ainsi que du soutien, du traitement et de la prise en charge des personnes atteintes de troubles concomitants de la santé mentale, autres troubles liés à l’utilisation de substances ou troubles comorbides de santé physique. </a:t>
            </a:r>
            <a:r>
              <a:rPr lang="fr-CA" sz="1200" kern="1200">
                <a:solidFill>
                  <a:schemeClr val="tx1"/>
                </a:solidFill>
                <a:effectLst/>
                <a:latin typeface="Calibri" pitchFamily="68" charset="0"/>
                <a:ea typeface="MS PGothic" panose="020B0600070205080204" pitchFamily="34" charset="-128"/>
                <a:cs typeface="ＭＳ Ｐゴシック" pitchFamily="68" charset="-128"/>
              </a:rPr>
              <a:t>La norme de qualité ne traite cependant pas de la prévention primaire associée à la consommation d’alcool, y compris des interventions de santé publique et des politiques réglementaires.</a:t>
            </a:r>
            <a:endParaRPr lang="en-CA" sz="1200" kern="1200">
              <a:solidFill>
                <a:schemeClr val="tx1"/>
              </a:solidFill>
              <a:effectLst/>
              <a:latin typeface="Calibri" pitchFamily="68" charset="0"/>
              <a:ea typeface="MS PGothic" panose="020B0600070205080204" pitchFamily="34" charset="-128"/>
              <a:cs typeface="ＭＳ Ｐゴシック" pitchFamily="68" charset="-128"/>
            </a:endParaRPr>
          </a:p>
          <a:p>
            <a:endParaRPr lang="en-CA" sz="1200" kern="1200">
              <a:solidFill>
                <a:schemeClr val="tx1"/>
              </a:solidFill>
              <a:effectLst/>
              <a:latin typeface="Calibri" pitchFamily="68" charset="0"/>
              <a:ea typeface="MS PGothic" panose="020B0600070205080204" pitchFamily="34" charset="-128"/>
              <a:cs typeface="ＭＳ Ｐゴシック" pitchFamily="68" charset="-128"/>
            </a:endParaRPr>
          </a:p>
          <a:p>
            <a:r>
              <a:rPr lang="fr-CA" sz="1200" kern="1200">
                <a:solidFill>
                  <a:schemeClr val="tx1"/>
                </a:solidFill>
                <a:effectLst/>
                <a:latin typeface="Calibri" pitchFamily="68" charset="0"/>
                <a:ea typeface="MS PGothic" panose="020B0600070205080204" pitchFamily="34" charset="-128"/>
                <a:cs typeface="ＭＳ Ｐゴシック" pitchFamily="68" charset="-128"/>
              </a:rPr>
              <a:t>Bien que la présente norme de qualité s’applique aux soins fournis aux adolescents et aux jeunes adultes, les énoncés sont surtout basés sur des données probantes en lien avec des directives axées principalement sur les adultes (âgés de 18 ans et plus) et les personnes non enceintes. Les membres du Comité consultatif sur la norme de qualité relative à la consommation d’alcool de Qualité des services de santé Ontario conviennent que l’orientation qui figure dans la présente norme de qualité est aussi pertinente pour les personnes âgées de 15 ans et plus qui présentent un trouble de consommation d’alcool ainsi que pour les personnes enceintes et qu’elle s’applique à ces personnes. Les professionnels de la santé devraient tenir compte du fait que des compétences et une expertise spécialisées peuvent être requises au moment d’offrir un traitement à des populations particulières, y compris les enfants, les jeunes et les femmes enceintes atteints d’un trouble de consommation d’alcool. Si le traitement de ces populations ou d’autres populations spécifiques exige des compétences que ne possède pas le professionnel de la santé, ce dernier devrait s’assurer de consulter un autre professionnel de la santé qui possède l’expertise appropriée ou à tout le moins travailler en collaboration avec ce dernier.</a:t>
            </a:r>
            <a:endParaRPr lang="en-CA" sz="1200" kern="1200">
              <a:solidFill>
                <a:schemeClr val="tx1"/>
              </a:solidFill>
              <a:effectLst/>
              <a:latin typeface="Calibri" pitchFamily="68" charset="0"/>
              <a:ea typeface="MS PGothic" panose="020B0600070205080204" pitchFamily="34" charset="-128"/>
              <a:cs typeface="ＭＳ Ｐゴシック" pitchFamily="68" charset="-128"/>
            </a:endParaRPr>
          </a:p>
          <a:p>
            <a:endParaRPr lang="en-US" sz="1200" kern="1200">
              <a:solidFill>
                <a:schemeClr val="tx1"/>
              </a:solidFill>
              <a:effectLst/>
              <a:latin typeface="Calibri" pitchFamily="68" charset="0"/>
              <a:ea typeface="MS PGothic" panose="020B0600070205080204" pitchFamily="34" charset="-128"/>
              <a:cs typeface="ＭＳ Ｐゴシック" pitchFamily="68" charset="-128"/>
            </a:endParaRPr>
          </a:p>
        </p:txBody>
      </p:sp>
      <p:sp>
        <p:nvSpPr>
          <p:cNvPr id="4" name="Slide Number Placeholder 3"/>
          <p:cNvSpPr>
            <a:spLocks noGrp="1"/>
          </p:cNvSpPr>
          <p:nvPr>
            <p:ph type="sldNum" sz="quarter" idx="10"/>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22</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18964370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0" name="Shape 640"/>
          <p:cNvSpPr>
            <a:spLocks noGrp="1" noRot="1" noChangeAspect="1"/>
          </p:cNvSpPr>
          <p:nvPr>
            <p:ph type="sldImg"/>
          </p:nvPr>
        </p:nvSpPr>
        <p:spPr>
          <a:prstGeom prst="rect">
            <a:avLst/>
          </a:prstGeom>
        </p:spPr>
        <p:txBody>
          <a:bodyPr/>
          <a:lstStyle/>
          <a:p>
            <a:endParaRPr/>
          </a:p>
        </p:txBody>
      </p:sp>
      <p:sp>
        <p:nvSpPr>
          <p:cNvPr id="641" name="Shape 641"/>
          <p:cNvSpPr>
            <a:spLocks noGrp="1"/>
          </p:cNvSpPr>
          <p:nvPr>
            <p:ph type="body" sz="quarter" idx="1"/>
          </p:nvPr>
        </p:nvSpPr>
        <p:spPr>
          <a:prstGeom prst="rect">
            <a:avLst/>
          </a:prstGeom>
        </p:spPr>
        <p:txBody>
          <a:bodyPr/>
          <a:lstStyle/>
          <a:p>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24</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11636739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25</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4066469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26</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10310541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27</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9073384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28</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29539491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30</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19855921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0363" lvl="1" indent="-360363">
              <a:lnSpc>
                <a:spcPct val="95000"/>
              </a:lnSpc>
              <a:spcAft>
                <a:spcPts val="600"/>
              </a:spcAft>
              <a:buClr>
                <a:srgbClr val="00858F"/>
              </a:buClr>
              <a:buFontTx/>
              <a:buChar char="•"/>
            </a:pPr>
            <a:r>
              <a:rPr lang="en-US" altLang="en-US" sz="1600" b="1">
                <a:solidFill>
                  <a:srgbClr val="000000"/>
                </a:solidFill>
                <a:latin typeface="Calibri" panose="020F0502020204030204" pitchFamily="34" charset="0"/>
              </a:rPr>
              <a:t>Les patients, les aidants </a:t>
            </a:r>
            <a:r>
              <a:rPr lang="en-US" altLang="en-US" sz="1600" b="1" err="1">
                <a:solidFill>
                  <a:srgbClr val="000000"/>
                </a:solidFill>
                <a:latin typeface="Calibri" panose="020F0502020204030204" pitchFamily="34" charset="0"/>
              </a:rPr>
              <a:t>naturels</a:t>
            </a:r>
            <a:r>
              <a:rPr lang="en-US" altLang="en-US" sz="1600" b="1">
                <a:solidFill>
                  <a:srgbClr val="000000"/>
                </a:solidFill>
                <a:latin typeface="Calibri" panose="020F0502020204030204" pitchFamily="34" charset="0"/>
              </a:rPr>
              <a:t> et le public </a:t>
            </a:r>
            <a:r>
              <a:rPr lang="en-US" altLang="en-US" sz="1600" err="1">
                <a:solidFill>
                  <a:srgbClr val="000000"/>
                </a:solidFill>
                <a:latin typeface="Calibri" panose="020F0502020204030204" pitchFamily="34" charset="0"/>
              </a:rPr>
              <a:t>peuvent</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utiliser</a:t>
            </a:r>
            <a:r>
              <a:rPr lang="en-US" altLang="en-US" sz="1600">
                <a:solidFill>
                  <a:srgbClr val="000000"/>
                </a:solidFill>
                <a:latin typeface="Calibri" panose="020F0502020204030204" pitchFamily="34" charset="0"/>
              </a:rPr>
              <a:t> les </a:t>
            </a:r>
            <a:r>
              <a:rPr lang="en-US" altLang="en-US" sz="1600" err="1">
                <a:solidFill>
                  <a:srgbClr val="000000"/>
                </a:solidFill>
                <a:latin typeface="Calibri" panose="020F0502020204030204" pitchFamily="34" charset="0"/>
              </a:rPr>
              <a:t>normes</a:t>
            </a:r>
            <a:r>
              <a:rPr lang="en-US" altLang="en-US" sz="1600">
                <a:solidFill>
                  <a:srgbClr val="000000"/>
                </a:solidFill>
                <a:latin typeface="Calibri" panose="020F0502020204030204" pitchFamily="34" charset="0"/>
              </a:rPr>
              <a:t> de </a:t>
            </a:r>
            <a:r>
              <a:rPr lang="en-US" altLang="en-US" sz="1600" err="1">
                <a:solidFill>
                  <a:srgbClr val="000000"/>
                </a:solidFill>
                <a:latin typeface="Calibri" panose="020F0502020204030204" pitchFamily="34" charset="0"/>
              </a:rPr>
              <a:t>qualité</a:t>
            </a:r>
            <a:r>
              <a:rPr lang="en-US" altLang="en-US" sz="1600">
                <a:solidFill>
                  <a:srgbClr val="000000"/>
                </a:solidFill>
                <a:latin typeface="Calibri" panose="020F0502020204030204" pitchFamily="34" charset="0"/>
              </a:rPr>
              <a:t> pour </a:t>
            </a:r>
            <a:r>
              <a:rPr lang="en-US" altLang="en-US" sz="1600" err="1">
                <a:solidFill>
                  <a:srgbClr val="000000"/>
                </a:solidFill>
                <a:latin typeface="Calibri" panose="020F0502020204030204" pitchFamily="34" charset="0"/>
              </a:rPr>
              <a:t>comprendre</a:t>
            </a:r>
            <a:r>
              <a:rPr lang="en-US" altLang="en-US" sz="1600">
                <a:solidFill>
                  <a:srgbClr val="000000"/>
                </a:solidFill>
                <a:latin typeface="Calibri" panose="020F0502020204030204" pitchFamily="34" charset="0"/>
              </a:rPr>
              <a:t> les </a:t>
            </a:r>
            <a:r>
              <a:rPr lang="en-US" altLang="en-US" sz="1600" err="1">
                <a:solidFill>
                  <a:srgbClr val="000000"/>
                </a:solidFill>
                <a:latin typeface="Calibri" panose="020F0502020204030204" pitchFamily="34" charset="0"/>
              </a:rPr>
              <a:t>caractéristiques</a:t>
            </a:r>
            <a:r>
              <a:rPr lang="en-US" altLang="en-US" sz="1600">
                <a:solidFill>
                  <a:srgbClr val="000000"/>
                </a:solidFill>
                <a:latin typeface="Calibri" panose="020F0502020204030204" pitchFamily="34" charset="0"/>
              </a:rPr>
              <a:t> de </a:t>
            </a:r>
            <a:r>
              <a:rPr lang="en-US" altLang="en-US" sz="1600" err="1">
                <a:solidFill>
                  <a:srgbClr val="000000"/>
                </a:solidFill>
                <a:latin typeface="Calibri" panose="020F0502020204030204" pitchFamily="34" charset="0"/>
              </a:rPr>
              <a:t>soins</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d’excellente</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qualité</a:t>
            </a:r>
            <a:r>
              <a:rPr lang="en-US" altLang="en-US" sz="1600">
                <a:solidFill>
                  <a:srgbClr val="000000"/>
                </a:solidFill>
                <a:latin typeface="Calibri" panose="020F0502020204030204" pitchFamily="34" charset="0"/>
              </a:rPr>
              <a:t>, savoir à quoi </a:t>
            </a:r>
            <a:r>
              <a:rPr lang="en-US" altLang="en-US" sz="1600" err="1">
                <a:solidFill>
                  <a:srgbClr val="000000"/>
                </a:solidFill>
                <a:latin typeface="Calibri" panose="020F0502020204030204" pitchFamily="34" charset="0"/>
              </a:rPr>
              <a:t>ils</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devraient</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s’attendre</a:t>
            </a:r>
            <a:r>
              <a:rPr lang="en-US" altLang="en-US" sz="1600">
                <a:solidFill>
                  <a:srgbClr val="000000"/>
                </a:solidFill>
                <a:latin typeface="Calibri" panose="020F0502020204030204" pitchFamily="34" charset="0"/>
              </a:rPr>
              <a:t> de </a:t>
            </a:r>
            <a:r>
              <a:rPr lang="en-US" altLang="en-US" sz="1600" err="1">
                <a:solidFill>
                  <a:srgbClr val="000000"/>
                </a:solidFill>
                <a:latin typeface="Calibri" panose="020F0502020204030204" pitchFamily="34" charset="0"/>
              </a:rPr>
              <a:t>leurs</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fournisseurs</a:t>
            </a:r>
            <a:r>
              <a:rPr lang="en-US" altLang="en-US" sz="1600">
                <a:solidFill>
                  <a:srgbClr val="000000"/>
                </a:solidFill>
                <a:latin typeface="Calibri" panose="020F0502020204030204" pitchFamily="34" charset="0"/>
              </a:rPr>
              <a:t> de </a:t>
            </a:r>
            <a:r>
              <a:rPr lang="en-US" altLang="en-US" sz="1600" err="1">
                <a:solidFill>
                  <a:srgbClr val="000000"/>
                </a:solidFill>
                <a:latin typeface="Calibri" panose="020F0502020204030204" pitchFamily="34" charset="0"/>
              </a:rPr>
              <a:t>soins</a:t>
            </a:r>
            <a:r>
              <a:rPr lang="en-US" altLang="en-US" sz="1600">
                <a:solidFill>
                  <a:srgbClr val="000000"/>
                </a:solidFill>
                <a:latin typeface="Calibri" panose="020F0502020204030204" pitchFamily="34" charset="0"/>
              </a:rPr>
              <a:t> de santé et </a:t>
            </a:r>
            <a:r>
              <a:rPr lang="en-US" altLang="en-US" sz="1600" err="1">
                <a:solidFill>
                  <a:srgbClr val="000000"/>
                </a:solidFill>
                <a:latin typeface="Calibri" panose="020F0502020204030204" pitchFamily="34" charset="0"/>
              </a:rPr>
              <a:t>connaître</a:t>
            </a:r>
            <a:r>
              <a:rPr lang="en-US" altLang="en-US" sz="1600">
                <a:solidFill>
                  <a:srgbClr val="000000"/>
                </a:solidFill>
                <a:latin typeface="Calibri" panose="020F0502020204030204" pitchFamily="34" charset="0"/>
              </a:rPr>
              <a:t> la </a:t>
            </a:r>
            <a:r>
              <a:rPr lang="en-US" altLang="en-US" sz="1600" err="1">
                <a:solidFill>
                  <a:srgbClr val="000000"/>
                </a:solidFill>
                <a:latin typeface="Calibri" panose="020F0502020204030204" pitchFamily="34" charset="0"/>
              </a:rPr>
              <a:t>façon</a:t>
            </a:r>
            <a:r>
              <a:rPr lang="en-US" altLang="en-US" sz="1600">
                <a:solidFill>
                  <a:srgbClr val="000000"/>
                </a:solidFill>
                <a:latin typeface="Calibri" panose="020F0502020204030204" pitchFamily="34" charset="0"/>
              </a:rPr>
              <a:t> de </a:t>
            </a:r>
            <a:r>
              <a:rPr lang="en-US" altLang="en-US" sz="1600" err="1">
                <a:solidFill>
                  <a:srgbClr val="000000"/>
                </a:solidFill>
                <a:latin typeface="Calibri" panose="020F0502020204030204" pitchFamily="34" charset="0"/>
              </a:rPr>
              <a:t>discuter</a:t>
            </a:r>
            <a:r>
              <a:rPr lang="en-US" altLang="en-US" sz="1600">
                <a:solidFill>
                  <a:srgbClr val="000000"/>
                </a:solidFill>
                <a:latin typeface="Calibri" panose="020F0502020204030204" pitchFamily="34" charset="0"/>
              </a:rPr>
              <a:t> de la </a:t>
            </a:r>
            <a:r>
              <a:rPr lang="en-US" altLang="en-US" sz="1600" err="1">
                <a:solidFill>
                  <a:srgbClr val="000000"/>
                </a:solidFill>
                <a:latin typeface="Calibri" panose="020F0502020204030204" pitchFamily="34" charset="0"/>
              </a:rPr>
              <a:t>qualité</a:t>
            </a:r>
            <a:r>
              <a:rPr lang="en-US" altLang="en-US" sz="1600">
                <a:solidFill>
                  <a:srgbClr val="000000"/>
                </a:solidFill>
                <a:latin typeface="Calibri" panose="020F0502020204030204" pitchFamily="34" charset="0"/>
              </a:rPr>
              <a:t> de </a:t>
            </a:r>
            <a:r>
              <a:rPr lang="en-US" altLang="en-US" sz="1600" err="1">
                <a:solidFill>
                  <a:srgbClr val="000000"/>
                </a:solidFill>
                <a:latin typeface="Calibri" panose="020F0502020204030204" pitchFamily="34" charset="0"/>
              </a:rPr>
              <a:t>leurs</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soins</a:t>
            </a:r>
            <a:r>
              <a:rPr lang="en-US" altLang="en-US" sz="1600">
                <a:solidFill>
                  <a:srgbClr val="000000"/>
                </a:solidFill>
                <a:latin typeface="Calibri" panose="020F0502020204030204" pitchFamily="34" charset="0"/>
              </a:rPr>
              <a:t>.</a:t>
            </a:r>
          </a:p>
          <a:p>
            <a:pPr marL="360363" indent="-360363">
              <a:lnSpc>
                <a:spcPct val="95000"/>
              </a:lnSpc>
              <a:spcAft>
                <a:spcPts val="600"/>
              </a:spcAft>
              <a:buFontTx/>
              <a:buChar char="•"/>
            </a:pPr>
            <a:r>
              <a:rPr lang="en-US" altLang="en-US" sz="1600" b="1">
                <a:solidFill>
                  <a:srgbClr val="000000"/>
                </a:solidFill>
                <a:latin typeface="Calibri" panose="020F0502020204030204" pitchFamily="34" charset="0"/>
              </a:rPr>
              <a:t>Les </a:t>
            </a:r>
            <a:r>
              <a:rPr lang="en-US" altLang="en-US" sz="1600" b="1" err="1">
                <a:solidFill>
                  <a:srgbClr val="000000"/>
                </a:solidFill>
                <a:latin typeface="Calibri" panose="020F0502020204030204" pitchFamily="34" charset="0"/>
              </a:rPr>
              <a:t>régions</a:t>
            </a:r>
            <a:r>
              <a:rPr lang="en-US" altLang="en-US" sz="1600" b="1">
                <a:solidFill>
                  <a:srgbClr val="000000"/>
                </a:solidFill>
                <a:latin typeface="Calibri" panose="020F0502020204030204" pitchFamily="34" charset="0"/>
              </a:rPr>
              <a:t> </a:t>
            </a:r>
            <a:r>
              <a:rPr lang="en-US" altLang="en-US" sz="1600" b="1" err="1">
                <a:solidFill>
                  <a:srgbClr val="000000"/>
                </a:solidFill>
                <a:latin typeface="Calibri" panose="020F0502020204030204" pitchFamily="34" charset="0"/>
              </a:rPr>
              <a:t>provinciales</a:t>
            </a:r>
            <a:r>
              <a:rPr lang="en-US" altLang="en-US" sz="1600" b="1">
                <a:solidFill>
                  <a:srgbClr val="000000"/>
                </a:solidFill>
                <a:latin typeface="Calibri" panose="020F0502020204030204" pitchFamily="34" charset="0"/>
              </a:rPr>
              <a:t> et les </a:t>
            </a:r>
            <a:r>
              <a:rPr lang="en-US" altLang="en-US" sz="1600" b="1" err="1">
                <a:solidFill>
                  <a:srgbClr val="000000"/>
                </a:solidFill>
                <a:latin typeface="Calibri" panose="020F0502020204030204" pitchFamily="34" charset="0"/>
              </a:rPr>
              <a:t>organismes</a:t>
            </a:r>
            <a:r>
              <a:rPr lang="en-US" altLang="en-US" sz="1600" b="1">
                <a:solidFill>
                  <a:srgbClr val="000000"/>
                </a:solidFill>
                <a:latin typeface="Calibri" panose="020F0502020204030204" pitchFamily="34" charset="0"/>
              </a:rPr>
              <a:t> </a:t>
            </a:r>
            <a:r>
              <a:rPr lang="en-US" altLang="en-US" sz="1600" b="1" err="1">
                <a:solidFill>
                  <a:srgbClr val="000000"/>
                </a:solidFill>
                <a:latin typeface="Calibri" panose="020F0502020204030204" pitchFamily="34" charset="0"/>
              </a:rPr>
              <a:t>responsables</a:t>
            </a:r>
            <a:r>
              <a:rPr lang="en-US" altLang="en-US" sz="1600" b="1">
                <a:solidFill>
                  <a:srgbClr val="000000"/>
                </a:solidFill>
                <a:latin typeface="Calibri" panose="020F0502020204030204" pitchFamily="34" charset="0"/>
              </a:rPr>
              <a:t> de la </a:t>
            </a:r>
            <a:r>
              <a:rPr lang="en-US" altLang="en-US" sz="1600" b="1" err="1">
                <a:solidFill>
                  <a:srgbClr val="000000"/>
                </a:solidFill>
                <a:latin typeface="Calibri" panose="020F0502020204030204" pitchFamily="34" charset="0"/>
              </a:rPr>
              <a:t>prévention</a:t>
            </a:r>
            <a:r>
              <a:rPr lang="en-US" altLang="en-US" sz="1600" b="1">
                <a:solidFill>
                  <a:srgbClr val="000000"/>
                </a:solidFill>
                <a:latin typeface="Calibri" panose="020F0502020204030204" pitchFamily="34" charset="0"/>
              </a:rPr>
              <a:t> des maladies </a:t>
            </a:r>
            <a:r>
              <a:rPr lang="en-US" altLang="en-US" sz="1600" err="1">
                <a:solidFill>
                  <a:srgbClr val="000000"/>
                </a:solidFill>
                <a:latin typeface="Calibri" panose="020F0502020204030204" pitchFamily="34" charset="0"/>
              </a:rPr>
              <a:t>peuvent</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recourir</a:t>
            </a:r>
            <a:r>
              <a:rPr lang="en-US" altLang="en-US" sz="1600">
                <a:solidFill>
                  <a:srgbClr val="000000"/>
                </a:solidFill>
                <a:latin typeface="Calibri" panose="020F0502020204030204" pitchFamily="34" charset="0"/>
              </a:rPr>
              <a:t> aux </a:t>
            </a:r>
            <a:r>
              <a:rPr lang="en-US" altLang="en-US" sz="1600" err="1">
                <a:solidFill>
                  <a:srgbClr val="000000"/>
                </a:solidFill>
                <a:latin typeface="Calibri" panose="020F0502020204030204" pitchFamily="34" charset="0"/>
              </a:rPr>
              <a:t>normes</a:t>
            </a:r>
            <a:r>
              <a:rPr lang="en-US" altLang="en-US" sz="1600">
                <a:solidFill>
                  <a:srgbClr val="000000"/>
                </a:solidFill>
                <a:latin typeface="Calibri" panose="020F0502020204030204" pitchFamily="34" charset="0"/>
              </a:rPr>
              <a:t> de </a:t>
            </a:r>
            <a:r>
              <a:rPr lang="en-US" altLang="en-US" sz="1600" err="1">
                <a:solidFill>
                  <a:srgbClr val="000000"/>
                </a:solidFill>
                <a:latin typeface="Calibri" panose="020F0502020204030204" pitchFamily="34" charset="0"/>
              </a:rPr>
              <a:t>qualité</a:t>
            </a:r>
            <a:r>
              <a:rPr lang="en-US" altLang="en-US" sz="1600">
                <a:solidFill>
                  <a:srgbClr val="000000"/>
                </a:solidFill>
                <a:latin typeface="Calibri" panose="020F0502020204030204" pitchFamily="34" charset="0"/>
              </a:rPr>
              <a:t> pour </a:t>
            </a:r>
            <a:r>
              <a:rPr lang="en-US" altLang="en-US" sz="1600" err="1">
                <a:solidFill>
                  <a:srgbClr val="000000"/>
                </a:solidFill>
                <a:latin typeface="Calibri" panose="020F0502020204030204" pitchFamily="34" charset="0"/>
              </a:rPr>
              <a:t>mesurer</a:t>
            </a:r>
            <a:r>
              <a:rPr lang="en-US" altLang="en-US" sz="1600">
                <a:solidFill>
                  <a:srgbClr val="000000"/>
                </a:solidFill>
                <a:latin typeface="Calibri" panose="020F0502020204030204" pitchFamily="34" charset="0"/>
              </a:rPr>
              <a:t> les </a:t>
            </a:r>
            <a:r>
              <a:rPr lang="en-US" altLang="en-US" sz="1600" err="1">
                <a:solidFill>
                  <a:srgbClr val="000000"/>
                </a:solidFill>
                <a:latin typeface="Calibri" panose="020F0502020204030204" pitchFamily="34" charset="0"/>
              </a:rPr>
              <a:t>résultats</a:t>
            </a:r>
            <a:r>
              <a:rPr lang="en-US" altLang="en-US" sz="1600">
                <a:solidFill>
                  <a:srgbClr val="000000"/>
                </a:solidFill>
                <a:latin typeface="Calibri" panose="020F0502020204030204" pitchFamily="34" charset="0"/>
              </a:rPr>
              <a:t> de santé, </a:t>
            </a:r>
            <a:r>
              <a:rPr lang="en-US" altLang="en-US" sz="1600" err="1">
                <a:solidFill>
                  <a:srgbClr val="000000"/>
                </a:solidFill>
                <a:latin typeface="Calibri" panose="020F0502020204030204" pitchFamily="34" charset="0"/>
              </a:rPr>
              <a:t>tenir</a:t>
            </a:r>
            <a:r>
              <a:rPr lang="en-US" altLang="en-US" sz="1600">
                <a:solidFill>
                  <a:srgbClr val="000000"/>
                </a:solidFill>
                <a:latin typeface="Calibri" panose="020F0502020204030204" pitchFamily="34" charset="0"/>
              </a:rPr>
              <a:t> les </a:t>
            </a:r>
            <a:r>
              <a:rPr lang="en-US" altLang="en-US" sz="1600" err="1">
                <a:solidFill>
                  <a:srgbClr val="000000"/>
                </a:solidFill>
                <a:latin typeface="Calibri" panose="020F0502020204030204" pitchFamily="34" charset="0"/>
              </a:rPr>
              <a:t>fournisseurs</a:t>
            </a:r>
            <a:r>
              <a:rPr lang="en-US" altLang="en-US" sz="1600">
                <a:solidFill>
                  <a:srgbClr val="000000"/>
                </a:solidFill>
                <a:latin typeface="Calibri" panose="020F0502020204030204" pitchFamily="34" charset="0"/>
              </a:rPr>
              <a:t> de services de santé </a:t>
            </a:r>
            <a:r>
              <a:rPr lang="en-US" altLang="en-US" sz="1600" err="1">
                <a:solidFill>
                  <a:srgbClr val="000000"/>
                </a:solidFill>
                <a:latin typeface="Calibri" panose="020F0502020204030204" pitchFamily="34" charset="0"/>
              </a:rPr>
              <a:t>responsables</a:t>
            </a:r>
            <a:r>
              <a:rPr lang="en-US" altLang="en-US" sz="1600">
                <a:solidFill>
                  <a:srgbClr val="000000"/>
                </a:solidFill>
                <a:latin typeface="Calibri" panose="020F0502020204030204" pitchFamily="34" charset="0"/>
              </a:rPr>
              <a:t> de la prestation de </a:t>
            </a:r>
            <a:r>
              <a:rPr lang="en-US" altLang="en-US" sz="1600" err="1">
                <a:solidFill>
                  <a:srgbClr val="000000"/>
                </a:solidFill>
                <a:latin typeface="Calibri" panose="020F0502020204030204" pitchFamily="34" charset="0"/>
              </a:rPr>
              <a:t>soins</a:t>
            </a:r>
            <a:r>
              <a:rPr lang="en-US" altLang="en-US" sz="1600">
                <a:solidFill>
                  <a:srgbClr val="000000"/>
                </a:solidFill>
                <a:latin typeface="Calibri" panose="020F0502020204030204" pitchFamily="34" charset="0"/>
              </a:rPr>
              <a:t> de </a:t>
            </a:r>
            <a:r>
              <a:rPr lang="en-US" altLang="en-US" sz="1600" err="1">
                <a:solidFill>
                  <a:srgbClr val="000000"/>
                </a:solidFill>
                <a:latin typeface="Calibri" panose="020F0502020204030204" pitchFamily="34" charset="0"/>
              </a:rPr>
              <a:t>qualité</a:t>
            </a:r>
            <a:r>
              <a:rPr lang="en-US" altLang="en-US" sz="1600">
                <a:solidFill>
                  <a:srgbClr val="000000"/>
                </a:solidFill>
                <a:latin typeface="Calibri" panose="020F0502020204030204" pitchFamily="34" charset="0"/>
              </a:rPr>
              <a:t> supérieure et </a:t>
            </a:r>
            <a:r>
              <a:rPr lang="en-US" altLang="en-US" sz="1600" err="1">
                <a:solidFill>
                  <a:srgbClr val="000000"/>
                </a:solidFill>
                <a:latin typeface="Calibri" panose="020F0502020204030204" pitchFamily="34" charset="0"/>
              </a:rPr>
              <a:t>orienter</a:t>
            </a:r>
            <a:r>
              <a:rPr lang="en-US" altLang="en-US" sz="1600">
                <a:solidFill>
                  <a:srgbClr val="000000"/>
                </a:solidFill>
                <a:latin typeface="Calibri" panose="020F0502020204030204" pitchFamily="34" charset="0"/>
              </a:rPr>
              <a:t> les </a:t>
            </a:r>
            <a:r>
              <a:rPr lang="en-US" altLang="en-US" sz="1600" err="1">
                <a:solidFill>
                  <a:srgbClr val="000000"/>
                </a:solidFill>
                <a:latin typeface="Calibri" panose="020F0502020204030204" pitchFamily="34" charset="0"/>
              </a:rPr>
              <a:t>stratégies</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d’amélioration</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régionales</a:t>
            </a:r>
            <a:r>
              <a:rPr lang="en-US" altLang="en-US" sz="1600">
                <a:solidFill>
                  <a:srgbClr val="000000"/>
                </a:solidFill>
                <a:latin typeface="Calibri" panose="020F0502020204030204" pitchFamily="34" charset="0"/>
              </a:rPr>
              <a:t>.</a:t>
            </a:r>
          </a:p>
          <a:p>
            <a:pPr marL="360363" lvl="1" indent="-360363">
              <a:lnSpc>
                <a:spcPct val="95000"/>
              </a:lnSpc>
              <a:spcAft>
                <a:spcPts val="600"/>
              </a:spcAft>
              <a:buClr>
                <a:srgbClr val="00858F"/>
              </a:buClr>
              <a:buFontTx/>
              <a:buChar char="•"/>
            </a:pPr>
            <a:r>
              <a:rPr lang="en-US" altLang="en-US" sz="1600" b="1">
                <a:solidFill>
                  <a:srgbClr val="000000"/>
                </a:solidFill>
                <a:latin typeface="Calibri" panose="020F0502020204030204" pitchFamily="34" charset="0"/>
              </a:rPr>
              <a:t>Les </a:t>
            </a:r>
            <a:r>
              <a:rPr lang="en-US" altLang="en-US" sz="1600" b="1" err="1">
                <a:solidFill>
                  <a:srgbClr val="000000"/>
                </a:solidFill>
                <a:latin typeface="Calibri" panose="020F0502020204030204" pitchFamily="34" charset="0"/>
              </a:rPr>
              <a:t>organismes</a:t>
            </a:r>
            <a:r>
              <a:rPr lang="en-US" altLang="en-US" sz="1600" b="1">
                <a:solidFill>
                  <a:srgbClr val="000000"/>
                </a:solidFill>
                <a:latin typeface="Calibri" panose="020F0502020204030204" pitchFamily="34" charset="0"/>
              </a:rPr>
              <a:t> </a:t>
            </a:r>
            <a:r>
              <a:rPr lang="en-US" altLang="en-US" sz="1600" b="1" err="1">
                <a:solidFill>
                  <a:srgbClr val="000000"/>
                </a:solidFill>
                <a:latin typeface="Calibri" panose="020F0502020204030204" pitchFamily="34" charset="0"/>
              </a:rPr>
              <a:t>fournisseurs</a:t>
            </a:r>
            <a:r>
              <a:rPr lang="en-US" altLang="en-US" sz="1600" b="1">
                <a:solidFill>
                  <a:srgbClr val="000000"/>
                </a:solidFill>
                <a:latin typeface="Calibri" panose="020F0502020204030204" pitchFamily="34" charset="0"/>
              </a:rPr>
              <a:t> de </a:t>
            </a:r>
            <a:r>
              <a:rPr lang="en-US" altLang="en-US" sz="1600" b="1" err="1">
                <a:solidFill>
                  <a:srgbClr val="000000"/>
                </a:solidFill>
                <a:latin typeface="Calibri" panose="020F0502020204030204" pitchFamily="34" charset="0"/>
              </a:rPr>
              <a:t>soins</a:t>
            </a:r>
            <a:r>
              <a:rPr lang="en-US" altLang="en-US" sz="1600" b="1">
                <a:solidFill>
                  <a:srgbClr val="000000"/>
                </a:solidFill>
                <a:latin typeface="Calibri" panose="020F0502020204030204" pitchFamily="34" charset="0"/>
              </a:rPr>
              <a:t> de santé</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peuvent</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utiliser</a:t>
            </a:r>
            <a:r>
              <a:rPr lang="en-US" altLang="en-US" sz="1600">
                <a:solidFill>
                  <a:srgbClr val="000000"/>
                </a:solidFill>
                <a:latin typeface="Calibri" panose="020F0502020204030204" pitchFamily="34" charset="0"/>
              </a:rPr>
              <a:t> les </a:t>
            </a:r>
            <a:r>
              <a:rPr lang="en-US" altLang="en-US" sz="1600" err="1">
                <a:solidFill>
                  <a:srgbClr val="000000"/>
                </a:solidFill>
                <a:latin typeface="Calibri" panose="020F0502020204030204" pitchFamily="34" charset="0"/>
              </a:rPr>
              <a:t>normes</a:t>
            </a:r>
            <a:r>
              <a:rPr lang="en-US" altLang="en-US" sz="1600">
                <a:solidFill>
                  <a:srgbClr val="000000"/>
                </a:solidFill>
                <a:latin typeface="Calibri" panose="020F0502020204030204" pitchFamily="34" charset="0"/>
              </a:rPr>
              <a:t> de </a:t>
            </a:r>
            <a:r>
              <a:rPr lang="en-US" altLang="en-US" sz="1600" err="1">
                <a:solidFill>
                  <a:srgbClr val="000000"/>
                </a:solidFill>
                <a:latin typeface="Calibri" panose="020F0502020204030204" pitchFamily="34" charset="0"/>
              </a:rPr>
              <a:t>qualité</a:t>
            </a:r>
            <a:r>
              <a:rPr lang="en-US" altLang="en-US" sz="1600">
                <a:solidFill>
                  <a:srgbClr val="000000"/>
                </a:solidFill>
                <a:latin typeface="Calibri" panose="020F0502020204030204" pitchFamily="34" charset="0"/>
              </a:rPr>
              <a:t> pour </a:t>
            </a:r>
            <a:r>
              <a:rPr lang="en-US" altLang="en-US" sz="1600" err="1">
                <a:solidFill>
                  <a:srgbClr val="000000"/>
                </a:solidFill>
                <a:latin typeface="Calibri" panose="020F0502020204030204" pitchFamily="34" charset="0"/>
              </a:rPr>
              <a:t>mesurer</a:t>
            </a:r>
            <a:r>
              <a:rPr lang="en-US" altLang="en-US" sz="1600">
                <a:solidFill>
                  <a:srgbClr val="000000"/>
                </a:solidFill>
                <a:latin typeface="Calibri" panose="020F0502020204030204" pitchFamily="34" charset="0"/>
              </a:rPr>
              <a:t> et </a:t>
            </a:r>
            <a:r>
              <a:rPr lang="en-US" altLang="en-US" sz="1600" err="1">
                <a:solidFill>
                  <a:srgbClr val="000000"/>
                </a:solidFill>
                <a:latin typeface="Calibri" panose="020F0502020204030204" pitchFamily="34" charset="0"/>
              </a:rPr>
              <a:t>vérifier</a:t>
            </a:r>
            <a:r>
              <a:rPr lang="en-US" altLang="en-US" sz="1600">
                <a:solidFill>
                  <a:srgbClr val="000000"/>
                </a:solidFill>
                <a:latin typeface="Calibri" panose="020F0502020204030204" pitchFamily="34" charset="0"/>
              </a:rPr>
              <a:t> la </a:t>
            </a:r>
            <a:r>
              <a:rPr lang="en-US" altLang="en-US" sz="1600" err="1">
                <a:solidFill>
                  <a:srgbClr val="000000"/>
                </a:solidFill>
                <a:latin typeface="Calibri" panose="020F0502020204030204" pitchFamily="34" charset="0"/>
              </a:rPr>
              <a:t>qualité</a:t>
            </a:r>
            <a:r>
              <a:rPr lang="en-US" altLang="en-US" sz="1600">
                <a:solidFill>
                  <a:srgbClr val="000000"/>
                </a:solidFill>
                <a:latin typeface="Calibri" panose="020F0502020204030204" pitchFamily="34" charset="0"/>
              </a:rPr>
              <a:t> de </a:t>
            </a:r>
            <a:r>
              <a:rPr lang="en-US" altLang="en-US" sz="1600" err="1">
                <a:solidFill>
                  <a:srgbClr val="000000"/>
                </a:solidFill>
                <a:latin typeface="Calibri" panose="020F0502020204030204" pitchFamily="34" charset="0"/>
              </a:rPr>
              <a:t>leurs</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soins</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cerner</a:t>
            </a:r>
            <a:r>
              <a:rPr lang="en-US" altLang="en-US" sz="1600">
                <a:solidFill>
                  <a:srgbClr val="000000"/>
                </a:solidFill>
                <a:latin typeface="Calibri" panose="020F0502020204030204" pitchFamily="34" charset="0"/>
              </a:rPr>
              <a:t> les </a:t>
            </a:r>
            <a:r>
              <a:rPr lang="en-US" altLang="en-US" sz="1600" err="1">
                <a:solidFill>
                  <a:srgbClr val="000000"/>
                </a:solidFill>
                <a:latin typeface="Calibri" panose="020F0502020204030204" pitchFamily="34" charset="0"/>
              </a:rPr>
              <a:t>écarts</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orienter</a:t>
            </a:r>
            <a:r>
              <a:rPr lang="en-US" altLang="en-US" sz="1600">
                <a:solidFill>
                  <a:srgbClr val="000000"/>
                </a:solidFill>
                <a:latin typeface="Calibri" panose="020F0502020204030204" pitchFamily="34" charset="0"/>
              </a:rPr>
              <a:t> les </a:t>
            </a:r>
            <a:r>
              <a:rPr lang="en-US" altLang="en-US" sz="1600" err="1">
                <a:solidFill>
                  <a:srgbClr val="000000"/>
                </a:solidFill>
                <a:latin typeface="Calibri" panose="020F0502020204030204" pitchFamily="34" charset="0"/>
              </a:rPr>
              <a:t>stratégies</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d’amélioration</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organisationnelles</a:t>
            </a:r>
            <a:r>
              <a:rPr lang="en-US" altLang="en-US" sz="1600">
                <a:solidFill>
                  <a:srgbClr val="000000"/>
                </a:solidFill>
                <a:latin typeface="Calibri" panose="020F0502020204030204" pitchFamily="34" charset="0"/>
              </a:rPr>
              <a:t> et </a:t>
            </a:r>
            <a:r>
              <a:rPr lang="en-US" altLang="en-US" sz="1600" err="1">
                <a:solidFill>
                  <a:srgbClr val="000000"/>
                </a:solidFill>
                <a:latin typeface="Calibri" panose="020F0502020204030204" pitchFamily="34" charset="0"/>
              </a:rPr>
              <a:t>aiguiller</a:t>
            </a:r>
            <a:r>
              <a:rPr lang="en-US" altLang="en-US" sz="1600">
                <a:solidFill>
                  <a:srgbClr val="000000"/>
                </a:solidFill>
                <a:latin typeface="Calibri" panose="020F0502020204030204" pitchFamily="34" charset="0"/>
              </a:rPr>
              <a:t> les </a:t>
            </a:r>
            <a:r>
              <a:rPr lang="en-US" altLang="en-US" sz="1600" err="1">
                <a:solidFill>
                  <a:srgbClr val="000000"/>
                </a:solidFill>
                <a:latin typeface="Calibri" panose="020F0502020204030204" pitchFamily="34" charset="0"/>
              </a:rPr>
              <a:t>investissements</a:t>
            </a:r>
            <a:r>
              <a:rPr lang="en-US" altLang="en-US" sz="1600">
                <a:solidFill>
                  <a:srgbClr val="000000"/>
                </a:solidFill>
                <a:latin typeface="Calibri" panose="020F0502020204030204" pitchFamily="34" charset="0"/>
              </a:rPr>
              <a:t> dans les </a:t>
            </a:r>
            <a:r>
              <a:rPr lang="en-US" altLang="en-US" sz="1600" err="1">
                <a:solidFill>
                  <a:srgbClr val="000000"/>
                </a:solidFill>
                <a:latin typeface="Calibri" panose="020F0502020204030204" pitchFamily="34" charset="0"/>
              </a:rPr>
              <a:t>programmes</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cliniques</a:t>
            </a:r>
            <a:r>
              <a:rPr lang="en-US" altLang="en-US" sz="1600">
                <a:solidFill>
                  <a:srgbClr val="000000"/>
                </a:solidFill>
                <a:latin typeface="Calibri" panose="020F0502020204030204" pitchFamily="34" charset="0"/>
              </a:rPr>
              <a:t>.</a:t>
            </a:r>
          </a:p>
          <a:p>
            <a:pPr marL="360363" lvl="1" indent="-360363">
              <a:lnSpc>
                <a:spcPct val="95000"/>
              </a:lnSpc>
              <a:spcAft>
                <a:spcPts val="600"/>
              </a:spcAft>
              <a:buClr>
                <a:srgbClr val="00858F"/>
              </a:buClr>
              <a:buFontTx/>
              <a:buChar char="•"/>
            </a:pPr>
            <a:r>
              <a:rPr lang="en-US" altLang="en-US" sz="1600" b="1">
                <a:solidFill>
                  <a:srgbClr val="000000"/>
                </a:solidFill>
                <a:latin typeface="Calibri" panose="020F0502020204030204" pitchFamily="34" charset="0"/>
              </a:rPr>
              <a:t>Les </a:t>
            </a:r>
            <a:r>
              <a:rPr lang="en-US" altLang="en-US" sz="1600" b="1" err="1">
                <a:solidFill>
                  <a:srgbClr val="000000"/>
                </a:solidFill>
                <a:latin typeface="Calibri" panose="020F0502020204030204" pitchFamily="34" charset="0"/>
              </a:rPr>
              <a:t>professionnels</a:t>
            </a:r>
            <a:r>
              <a:rPr lang="en-US" altLang="en-US" sz="1600" b="1">
                <a:solidFill>
                  <a:srgbClr val="000000"/>
                </a:solidFill>
                <a:latin typeface="Calibri" panose="020F0502020204030204" pitchFamily="34" charset="0"/>
              </a:rPr>
              <a:t> de la santé</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peuvent</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recourir</a:t>
            </a:r>
            <a:r>
              <a:rPr lang="en-US" altLang="en-US" sz="1600">
                <a:solidFill>
                  <a:srgbClr val="000000"/>
                </a:solidFill>
                <a:latin typeface="Calibri" panose="020F0502020204030204" pitchFamily="34" charset="0"/>
              </a:rPr>
              <a:t> aux </a:t>
            </a:r>
            <a:r>
              <a:rPr lang="en-US" altLang="en-US" sz="1600" err="1">
                <a:solidFill>
                  <a:srgbClr val="000000"/>
                </a:solidFill>
                <a:latin typeface="Calibri" panose="020F0502020204030204" pitchFamily="34" charset="0"/>
              </a:rPr>
              <a:t>normes</a:t>
            </a:r>
            <a:r>
              <a:rPr lang="en-US" altLang="en-US" sz="1600">
                <a:solidFill>
                  <a:srgbClr val="000000"/>
                </a:solidFill>
                <a:latin typeface="Calibri" panose="020F0502020204030204" pitchFamily="34" charset="0"/>
              </a:rPr>
              <a:t> de </a:t>
            </a:r>
            <a:r>
              <a:rPr lang="en-US" altLang="en-US" sz="1600" err="1">
                <a:solidFill>
                  <a:srgbClr val="000000"/>
                </a:solidFill>
                <a:latin typeface="Calibri" panose="020F0502020204030204" pitchFamily="34" charset="0"/>
              </a:rPr>
              <a:t>qualité</a:t>
            </a:r>
            <a:r>
              <a:rPr lang="en-US" altLang="en-US" sz="1600">
                <a:solidFill>
                  <a:srgbClr val="000000"/>
                </a:solidFill>
                <a:latin typeface="Calibri" panose="020F0502020204030204" pitchFamily="34" charset="0"/>
              </a:rPr>
              <a:t> pour </a:t>
            </a:r>
            <a:r>
              <a:rPr lang="en-US" altLang="en-US" sz="1600" err="1">
                <a:solidFill>
                  <a:srgbClr val="000000"/>
                </a:solidFill>
                <a:latin typeface="Calibri" panose="020F0502020204030204" pitchFamily="34" charset="0"/>
              </a:rPr>
              <a:t>évaluer</a:t>
            </a:r>
            <a:r>
              <a:rPr lang="en-US" altLang="en-US" sz="1600">
                <a:solidFill>
                  <a:srgbClr val="000000"/>
                </a:solidFill>
                <a:latin typeface="Calibri" panose="020F0502020204030204" pitchFamily="34" charset="0"/>
              </a:rPr>
              <a:t> la </a:t>
            </a:r>
            <a:r>
              <a:rPr lang="en-US" altLang="en-US" sz="1600" err="1">
                <a:solidFill>
                  <a:srgbClr val="000000"/>
                </a:solidFill>
                <a:latin typeface="Calibri" panose="020F0502020204030204" pitchFamily="34" charset="0"/>
              </a:rPr>
              <a:t>façon</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dont</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ils</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exercent</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leur</a:t>
            </a:r>
            <a:r>
              <a:rPr lang="en-US" altLang="en-US" sz="1600">
                <a:solidFill>
                  <a:srgbClr val="000000"/>
                </a:solidFill>
                <a:latin typeface="Calibri" panose="020F0502020204030204" pitchFamily="34" charset="0"/>
              </a:rPr>
              <a:t> profession et </a:t>
            </a:r>
            <a:r>
              <a:rPr lang="en-US" altLang="en-US" sz="1600" err="1">
                <a:solidFill>
                  <a:srgbClr val="000000"/>
                </a:solidFill>
                <a:latin typeface="Calibri" panose="020F0502020204030204" pitchFamily="34" charset="0"/>
              </a:rPr>
              <a:t>cerner</a:t>
            </a:r>
            <a:r>
              <a:rPr lang="en-US" altLang="en-US" sz="1600">
                <a:solidFill>
                  <a:srgbClr val="000000"/>
                </a:solidFill>
                <a:latin typeface="Calibri" panose="020F0502020204030204" pitchFamily="34" charset="0"/>
              </a:rPr>
              <a:t> les </a:t>
            </a:r>
            <a:r>
              <a:rPr lang="en-US" altLang="en-US" sz="1600" err="1">
                <a:solidFill>
                  <a:srgbClr val="000000"/>
                </a:solidFill>
                <a:latin typeface="Calibri" panose="020F0502020204030204" pitchFamily="34" charset="0"/>
              </a:rPr>
              <a:t>secteurs</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d’amélioration</a:t>
            </a:r>
            <a:r>
              <a:rPr lang="en-US" altLang="en-US" sz="1600">
                <a:solidFill>
                  <a:srgbClr val="000000"/>
                </a:solidFill>
                <a:latin typeface="Calibri" panose="020F0502020204030204" pitchFamily="34" charset="0"/>
              </a:rPr>
              <a:t> de la </a:t>
            </a:r>
            <a:r>
              <a:rPr lang="en-US" altLang="en-US" sz="1600" err="1">
                <a:solidFill>
                  <a:srgbClr val="000000"/>
                </a:solidFill>
                <a:latin typeface="Calibri" panose="020F0502020204030204" pitchFamily="34" charset="0"/>
              </a:rPr>
              <a:t>qualité</a:t>
            </a:r>
            <a:r>
              <a:rPr lang="en-US" altLang="en-US" sz="1600">
                <a:solidFill>
                  <a:srgbClr val="000000"/>
                </a:solidFill>
                <a:latin typeface="Calibri" panose="020F0502020204030204" pitchFamily="34" charset="0"/>
              </a:rPr>
              <a:t> au </a:t>
            </a:r>
            <a:r>
              <a:rPr lang="en-US" altLang="en-US" sz="1600" err="1">
                <a:solidFill>
                  <a:srgbClr val="000000"/>
                </a:solidFill>
                <a:latin typeface="Calibri" panose="020F0502020204030204" pitchFamily="34" charset="0"/>
              </a:rPr>
              <a:t>niveau</a:t>
            </a:r>
            <a:r>
              <a:rPr lang="en-US" altLang="en-US" sz="1600">
                <a:solidFill>
                  <a:srgbClr val="000000"/>
                </a:solidFill>
                <a:latin typeface="Calibri" panose="020F0502020204030204" pitchFamily="34" charset="0"/>
              </a:rPr>
              <a:t> personnel et à </a:t>
            </a:r>
            <a:r>
              <a:rPr lang="en-US" altLang="en-US" sz="1600" err="1">
                <a:solidFill>
                  <a:srgbClr val="000000"/>
                </a:solidFill>
                <a:latin typeface="Calibri" panose="020F0502020204030204" pitchFamily="34" charset="0"/>
              </a:rPr>
              <a:t>l’échelle</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organisationnelle</a:t>
            </a:r>
            <a:r>
              <a:rPr lang="en-US" altLang="en-US" sz="1600">
                <a:solidFill>
                  <a:srgbClr val="000000"/>
                </a:solidFill>
                <a:latin typeface="Calibri" panose="020F0502020204030204" pitchFamily="34" charset="0"/>
              </a:rPr>
              <a:t> et </a:t>
            </a:r>
            <a:r>
              <a:rPr lang="en-US" altLang="en-US" sz="1600" err="1">
                <a:solidFill>
                  <a:srgbClr val="000000"/>
                </a:solidFill>
                <a:latin typeface="Calibri" panose="020F0502020204030204" pitchFamily="34" charset="0"/>
              </a:rPr>
              <a:t>ils</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peuvent</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intégrer</a:t>
            </a:r>
            <a:r>
              <a:rPr lang="en-US" altLang="en-US" sz="1600">
                <a:solidFill>
                  <a:srgbClr val="000000"/>
                </a:solidFill>
                <a:latin typeface="Calibri" panose="020F0502020204030204" pitchFamily="34" charset="0"/>
              </a:rPr>
              <a:t> les </a:t>
            </a:r>
            <a:r>
              <a:rPr lang="en-US" altLang="en-US" sz="1600" err="1">
                <a:solidFill>
                  <a:srgbClr val="000000"/>
                </a:solidFill>
                <a:latin typeface="Calibri" panose="020F0502020204030204" pitchFamily="34" charset="0"/>
              </a:rPr>
              <a:t>énoncés</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fondés</a:t>
            </a:r>
            <a:r>
              <a:rPr lang="en-US" altLang="en-US" sz="1600">
                <a:solidFill>
                  <a:srgbClr val="000000"/>
                </a:solidFill>
                <a:latin typeface="Calibri" panose="020F0502020204030204" pitchFamily="34" charset="0"/>
              </a:rPr>
              <a:t> sur des </a:t>
            </a:r>
            <a:r>
              <a:rPr lang="en-US" altLang="en-US" sz="1600" err="1">
                <a:solidFill>
                  <a:srgbClr val="000000"/>
                </a:solidFill>
                <a:latin typeface="Calibri" panose="020F0502020204030204" pitchFamily="34" charset="0"/>
              </a:rPr>
              <a:t>données</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probantes</a:t>
            </a:r>
            <a:r>
              <a:rPr lang="en-US" altLang="en-US" sz="1600">
                <a:solidFill>
                  <a:srgbClr val="000000"/>
                </a:solidFill>
                <a:latin typeface="Calibri" panose="020F0502020204030204" pitchFamily="34" charset="0"/>
              </a:rPr>
              <a:t> dans le </a:t>
            </a:r>
            <a:r>
              <a:rPr lang="en-US" altLang="en-US" sz="1600" err="1">
                <a:solidFill>
                  <a:srgbClr val="000000"/>
                </a:solidFill>
                <a:latin typeface="Calibri" panose="020F0502020204030204" pitchFamily="34" charset="0"/>
              </a:rPr>
              <a:t>perfectionnement</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professionnel</a:t>
            </a:r>
            <a:r>
              <a:rPr lang="en-US" altLang="en-US" sz="1600">
                <a:solidFill>
                  <a:srgbClr val="000000"/>
                </a:solidFill>
                <a:latin typeface="Calibri" panose="020F0502020204030204" pitchFamily="34" charset="0"/>
              </a:rPr>
              <a:t>.</a:t>
            </a:r>
          </a:p>
          <a:p>
            <a:pPr marL="360363" lvl="1" indent="-360363">
              <a:lnSpc>
                <a:spcPct val="95000"/>
              </a:lnSpc>
              <a:spcAft>
                <a:spcPts val="600"/>
              </a:spcAft>
              <a:buClr>
                <a:srgbClr val="00858F"/>
              </a:buClr>
              <a:buFontTx/>
              <a:buChar char="•"/>
            </a:pPr>
            <a:r>
              <a:rPr lang="en-US" altLang="en-US" sz="1600">
                <a:solidFill>
                  <a:srgbClr val="000000"/>
                </a:solidFill>
                <a:latin typeface="Calibri" panose="020F0502020204030204" pitchFamily="34" charset="0"/>
              </a:rPr>
              <a:t>Le </a:t>
            </a:r>
            <a:r>
              <a:rPr lang="en-US" altLang="en-US" sz="1600" b="1" err="1">
                <a:solidFill>
                  <a:srgbClr val="000000"/>
                </a:solidFill>
                <a:latin typeface="Calibri" panose="020F0502020204030204" pitchFamily="34" charset="0"/>
              </a:rPr>
              <a:t>gouvernement</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peut</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utiliser</a:t>
            </a:r>
            <a:r>
              <a:rPr lang="en-US" altLang="en-US" sz="1600">
                <a:solidFill>
                  <a:srgbClr val="000000"/>
                </a:solidFill>
                <a:latin typeface="Calibri" panose="020F0502020204030204" pitchFamily="34" charset="0"/>
              </a:rPr>
              <a:t> les </a:t>
            </a:r>
            <a:r>
              <a:rPr lang="en-US" altLang="en-US" sz="1600" err="1">
                <a:solidFill>
                  <a:srgbClr val="000000"/>
                </a:solidFill>
                <a:latin typeface="Calibri" panose="020F0502020204030204" pitchFamily="34" charset="0"/>
              </a:rPr>
              <a:t>normes</a:t>
            </a:r>
            <a:r>
              <a:rPr lang="en-US" altLang="en-US" sz="1600">
                <a:solidFill>
                  <a:srgbClr val="000000"/>
                </a:solidFill>
                <a:latin typeface="Calibri" panose="020F0502020204030204" pitchFamily="34" charset="0"/>
              </a:rPr>
              <a:t> de </a:t>
            </a:r>
            <a:r>
              <a:rPr lang="en-US" altLang="en-US" sz="1600" err="1">
                <a:solidFill>
                  <a:srgbClr val="000000"/>
                </a:solidFill>
                <a:latin typeface="Calibri" panose="020F0502020204030204" pitchFamily="34" charset="0"/>
              </a:rPr>
              <a:t>qualité</a:t>
            </a:r>
            <a:r>
              <a:rPr lang="en-US" altLang="en-US" sz="1600">
                <a:solidFill>
                  <a:srgbClr val="000000"/>
                </a:solidFill>
                <a:latin typeface="Calibri" panose="020F0502020204030204" pitchFamily="34" charset="0"/>
              </a:rPr>
              <a:t> pour </a:t>
            </a:r>
            <a:r>
              <a:rPr lang="en-US" altLang="en-US" sz="1600" err="1">
                <a:solidFill>
                  <a:srgbClr val="000000"/>
                </a:solidFill>
                <a:latin typeface="Calibri" panose="020F0502020204030204" pitchFamily="34" charset="0"/>
              </a:rPr>
              <a:t>cerner</a:t>
            </a:r>
            <a:r>
              <a:rPr lang="en-US" altLang="en-US" sz="1600">
                <a:solidFill>
                  <a:srgbClr val="000000"/>
                </a:solidFill>
                <a:latin typeface="Calibri" panose="020F0502020204030204" pitchFamily="34" charset="0"/>
              </a:rPr>
              <a:t> les </a:t>
            </a:r>
            <a:r>
              <a:rPr lang="en-US" altLang="en-US" sz="1600" err="1">
                <a:solidFill>
                  <a:srgbClr val="000000"/>
                </a:solidFill>
                <a:latin typeface="Calibri" panose="020F0502020204030204" pitchFamily="34" charset="0"/>
              </a:rPr>
              <a:t>domaines</a:t>
            </a:r>
            <a:r>
              <a:rPr lang="en-US" altLang="en-US" sz="1600">
                <a:solidFill>
                  <a:srgbClr val="000000"/>
                </a:solidFill>
                <a:latin typeface="Calibri" panose="020F0502020204030204" pitchFamily="34" charset="0"/>
              </a:rPr>
              <a:t> de </a:t>
            </a:r>
            <a:r>
              <a:rPr lang="en-US" altLang="en-US" sz="1600" err="1">
                <a:solidFill>
                  <a:srgbClr val="000000"/>
                </a:solidFill>
                <a:latin typeface="Calibri" panose="020F0502020204030204" pitchFamily="34" charset="0"/>
              </a:rPr>
              <a:t>priorité</a:t>
            </a:r>
            <a:r>
              <a:rPr lang="en-US" altLang="en-US" sz="1600">
                <a:solidFill>
                  <a:srgbClr val="000000"/>
                </a:solidFill>
                <a:latin typeface="Calibri" panose="020F0502020204030204" pitchFamily="34" charset="0"/>
              </a:rPr>
              <a:t> à </a:t>
            </a:r>
            <a:r>
              <a:rPr lang="en-US" altLang="en-US" sz="1600" err="1">
                <a:solidFill>
                  <a:srgbClr val="000000"/>
                </a:solidFill>
                <a:latin typeface="Calibri" panose="020F0502020204030204" pitchFamily="34" charset="0"/>
              </a:rPr>
              <a:t>l’échelle</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provinciale</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éclairer</a:t>
            </a:r>
            <a:r>
              <a:rPr lang="en-US" altLang="en-US" sz="1600">
                <a:solidFill>
                  <a:srgbClr val="000000"/>
                </a:solidFill>
                <a:latin typeface="Calibri" panose="020F0502020204030204" pitchFamily="34" charset="0"/>
              </a:rPr>
              <a:t> les </a:t>
            </a:r>
            <a:r>
              <a:rPr lang="en-US" altLang="en-US" sz="1600" err="1">
                <a:solidFill>
                  <a:srgbClr val="000000"/>
                </a:solidFill>
                <a:latin typeface="Calibri" panose="020F0502020204030204" pitchFamily="34" charset="0"/>
              </a:rPr>
              <a:t>nouvelles</a:t>
            </a:r>
            <a:r>
              <a:rPr lang="en-US" altLang="en-US" sz="1600">
                <a:solidFill>
                  <a:srgbClr val="000000"/>
                </a:solidFill>
                <a:latin typeface="Calibri" panose="020F0502020204030204" pitchFamily="34" charset="0"/>
              </a:rPr>
              <a:t> initiatives de </a:t>
            </a:r>
            <a:r>
              <a:rPr lang="en-US" altLang="en-US" sz="1600" err="1">
                <a:solidFill>
                  <a:srgbClr val="000000"/>
                </a:solidFill>
                <a:latin typeface="Calibri" panose="020F0502020204030204" pitchFamily="34" charset="0"/>
              </a:rPr>
              <a:t>collecte</a:t>
            </a:r>
            <a:r>
              <a:rPr lang="en-US" altLang="en-US" sz="1600">
                <a:solidFill>
                  <a:srgbClr val="000000"/>
                </a:solidFill>
                <a:latin typeface="Calibri" panose="020F0502020204030204" pitchFamily="34" charset="0"/>
              </a:rPr>
              <a:t> de </a:t>
            </a:r>
            <a:r>
              <a:rPr lang="en-US" altLang="en-US" sz="1600" err="1">
                <a:solidFill>
                  <a:srgbClr val="000000"/>
                </a:solidFill>
                <a:latin typeface="Calibri" panose="020F0502020204030204" pitchFamily="34" charset="0"/>
              </a:rPr>
              <a:t>données</a:t>
            </a:r>
            <a:r>
              <a:rPr lang="en-US" altLang="en-US" sz="1600">
                <a:solidFill>
                  <a:srgbClr val="000000"/>
                </a:solidFill>
                <a:latin typeface="Calibri" panose="020F0502020204030204" pitchFamily="34" charset="0"/>
              </a:rPr>
              <a:t> et de production de rapports et </a:t>
            </a:r>
            <a:r>
              <a:rPr lang="en-US" altLang="en-US" sz="1600" err="1">
                <a:solidFill>
                  <a:srgbClr val="000000"/>
                </a:solidFill>
                <a:latin typeface="Calibri" panose="020F0502020204030204" pitchFamily="34" charset="0"/>
              </a:rPr>
              <a:t>concevoir</a:t>
            </a:r>
            <a:r>
              <a:rPr lang="en-US" altLang="en-US" sz="1600">
                <a:solidFill>
                  <a:srgbClr val="000000"/>
                </a:solidFill>
                <a:latin typeface="Calibri" panose="020F0502020204030204" pitchFamily="34" charset="0"/>
              </a:rPr>
              <a:t> des </a:t>
            </a:r>
            <a:r>
              <a:rPr lang="en-US" altLang="en-US" sz="1600" err="1">
                <a:solidFill>
                  <a:srgbClr val="000000"/>
                </a:solidFill>
                <a:latin typeface="Calibri" panose="020F0502020204030204" pitchFamily="34" charset="0"/>
              </a:rPr>
              <a:t>indicateurs</a:t>
            </a:r>
            <a:r>
              <a:rPr lang="en-US" altLang="en-US" sz="1600">
                <a:solidFill>
                  <a:srgbClr val="000000"/>
                </a:solidFill>
                <a:latin typeface="Calibri" panose="020F0502020204030204" pitchFamily="34" charset="0"/>
              </a:rPr>
              <a:t> de </a:t>
            </a:r>
            <a:r>
              <a:rPr lang="en-US" altLang="en-US" sz="1600" err="1">
                <a:solidFill>
                  <a:srgbClr val="000000"/>
                </a:solidFill>
                <a:latin typeface="Calibri" panose="020F0502020204030204" pitchFamily="34" charset="0"/>
              </a:rPr>
              <a:t>rendement</a:t>
            </a:r>
            <a:r>
              <a:rPr lang="en-US" altLang="en-US" sz="1600">
                <a:solidFill>
                  <a:srgbClr val="000000"/>
                </a:solidFill>
                <a:latin typeface="Calibri" panose="020F0502020204030204" pitchFamily="34" charset="0"/>
              </a:rPr>
              <a:t> et des </a:t>
            </a:r>
            <a:r>
              <a:rPr lang="en-US" altLang="en-US" sz="1600" err="1">
                <a:solidFill>
                  <a:srgbClr val="000000"/>
                </a:solidFill>
                <a:latin typeface="Calibri" panose="020F0502020204030204" pitchFamily="34" charset="0"/>
              </a:rPr>
              <a:t>incitatifs</a:t>
            </a:r>
            <a:r>
              <a:rPr lang="en-US" altLang="en-US" sz="1600">
                <a:solidFill>
                  <a:srgbClr val="000000"/>
                </a:solidFill>
                <a:latin typeface="Calibri" panose="020F0502020204030204" pitchFamily="34" charset="0"/>
              </a:rPr>
              <a:t> sous </a:t>
            </a:r>
            <a:r>
              <a:rPr lang="en-US" altLang="en-US" sz="1600" err="1">
                <a:solidFill>
                  <a:srgbClr val="000000"/>
                </a:solidFill>
                <a:latin typeface="Calibri" panose="020F0502020204030204" pitchFamily="34" charset="0"/>
              </a:rPr>
              <a:t>forme</a:t>
            </a:r>
            <a:r>
              <a:rPr lang="en-US" altLang="en-US" sz="1600">
                <a:solidFill>
                  <a:srgbClr val="000000"/>
                </a:solidFill>
                <a:latin typeface="Calibri" panose="020F0502020204030204" pitchFamily="34" charset="0"/>
              </a:rPr>
              <a:t> de </a:t>
            </a:r>
            <a:r>
              <a:rPr lang="en-US" altLang="en-US" sz="1600" err="1">
                <a:solidFill>
                  <a:srgbClr val="000000"/>
                </a:solidFill>
                <a:latin typeface="Calibri" panose="020F0502020204030204" pitchFamily="34" charset="0"/>
              </a:rPr>
              <a:t>financement</a:t>
            </a:r>
            <a:r>
              <a:rPr lang="en-US" altLang="en-US" sz="1600">
                <a:solidFill>
                  <a:srgbClr val="000000"/>
                </a:solidFill>
                <a:latin typeface="Calibri" panose="020F0502020204030204" pitchFamily="34" charset="0"/>
              </a:rPr>
              <a:t>.</a:t>
            </a:r>
          </a:p>
          <a:p>
            <a:endParaRPr lang="en-CA" b="1"/>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solidFill>
                  <a:srgbClr val="000000"/>
                </a:solidFill>
              </a:rPr>
              <a:pPr/>
              <a:t>3</a:t>
            </a:fld>
            <a:endParaRPr lang="en-CA" altLang="en-US">
              <a:solidFill>
                <a:srgbClr val="000000"/>
              </a:solidFill>
            </a:endParaRPr>
          </a:p>
        </p:txBody>
      </p:sp>
    </p:spTree>
    <p:extLst>
      <p:ext uri="{BB962C8B-B14F-4D97-AF65-F5344CB8AC3E}">
        <p14:creationId xmlns:p14="http://schemas.microsoft.com/office/powerpoint/2010/main" val="42369231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31</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344730505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800"/>
              </a:spcAft>
            </a:pPr>
            <a:endParaRPr lang="en-US"/>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32</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41695660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33</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287163149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fr-CA" sz="1200" kern="1200">
                <a:solidFill>
                  <a:schemeClr val="tx1"/>
                </a:solidFill>
                <a:effectLst/>
                <a:latin typeface="Calibri" pitchFamily="68" charset="0"/>
                <a:ea typeface="MS PGothic" panose="020B0600070205080204" pitchFamily="34" charset="-128"/>
                <a:cs typeface="ＭＳ Ｐゴシック" pitchFamily="68" charset="-128"/>
              </a:rPr>
              <a:t>Le Comité consultatif de la Norme sur la qualité des troubles liés à l’alcool a défini certains objectifs généraux pour cette norme de qualité.  </a:t>
            </a:r>
            <a:r>
              <a:rPr lang="fr-FR" sz="1200" kern="1200">
                <a:solidFill>
                  <a:schemeClr val="tx1"/>
                </a:solidFill>
                <a:effectLst/>
                <a:latin typeface="Calibri" pitchFamily="68" charset="0"/>
                <a:ea typeface="MS PGothic" panose="020B0600070205080204" pitchFamily="34" charset="-128"/>
                <a:cs typeface="ＭＳ Ｐゴシック" pitchFamily="68" charset="-128"/>
              </a:rPr>
              <a:t>Ceux-ci ont été mis en correspondance avec des indicateurs qui peuvent être utilisés pour évaluer la qualité des soins fournis au niveau provincial et local.</a:t>
            </a:r>
            <a:endParaRPr lang="en-CA" sz="1200" kern="1200">
              <a:solidFill>
                <a:schemeClr val="tx1"/>
              </a:solidFill>
              <a:effectLst/>
              <a:latin typeface="Calibri" pitchFamily="68" charset="0"/>
              <a:ea typeface="MS PGothic" panose="020B0600070205080204" pitchFamily="34" charset="-128"/>
              <a:cs typeface="ＭＳ Ｐゴシック" pitchFamily="68" charset="-128"/>
            </a:endParaRPr>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34</a:t>
            </a:fld>
            <a:endParaRPr lang="en-CA" altLang="en-US"/>
          </a:p>
        </p:txBody>
      </p:sp>
    </p:spTree>
    <p:extLst>
      <p:ext uri="{BB962C8B-B14F-4D97-AF65-F5344CB8AC3E}">
        <p14:creationId xmlns:p14="http://schemas.microsoft.com/office/powerpoint/2010/main" val="387930441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0"/>
              </a:spcAft>
            </a:pPr>
            <a:r>
              <a:rPr lang="fr-CA" sz="1200" kern="1200">
                <a:solidFill>
                  <a:schemeClr val="tx1"/>
                </a:solidFill>
                <a:effectLst/>
                <a:latin typeface="Calibri" pitchFamily="68" charset="0"/>
                <a:ea typeface="MS PGothic" panose="020B0600070205080204" pitchFamily="34" charset="-128"/>
                <a:cs typeface="ＭＳ Ｐゴシック" pitchFamily="68" charset="-128"/>
              </a:rPr>
              <a:t>Chaque énoncé de qualité de la norme est accompagné d'un ou de plusieurs indicateurs. Ces indicateurs visent à orienter la mesure des efforts d’amélioration de la qualité liés à la mise en œuvre des énoncés. </a:t>
            </a:r>
          </a:p>
        </p:txBody>
      </p:sp>
      <p:sp>
        <p:nvSpPr>
          <p:cNvPr id="4" name="Slide Number Placeholder 3"/>
          <p:cNvSpPr>
            <a:spLocks noGrp="1"/>
          </p:cNvSpPr>
          <p:nvPr>
            <p:ph type="sldNum" sz="quarter" idx="5"/>
          </p:nvPr>
        </p:nvSpPr>
        <p:spPr/>
        <p:txBody>
          <a:bodyPr/>
          <a:lstStyle/>
          <a:p>
            <a:fld id="{0597D704-995A-451A-AAA2-B9462F0B3A37}" type="slidenum">
              <a:rPr lang="en-CA" altLang="en-US"/>
              <a:pPr/>
              <a:t>36</a:t>
            </a:fld>
            <a:endParaRPr lang="en-CA" altLang="en-US"/>
          </a:p>
        </p:txBody>
      </p:sp>
    </p:spTree>
    <p:extLst>
      <p:ext uri="{BB962C8B-B14F-4D97-AF65-F5344CB8AC3E}">
        <p14:creationId xmlns:p14="http://schemas.microsoft.com/office/powerpoint/2010/main" val="36856319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Tx/>
              <a:buChar char="•"/>
            </a:pPr>
            <a:r>
              <a:rPr lang="en-US" altLang="en-US" sz="1800" err="1">
                <a:solidFill>
                  <a:srgbClr val="000000"/>
                </a:solidFill>
                <a:latin typeface="Calibri" panose="020F0502020204030204" pitchFamily="34" charset="0"/>
                <a:cs typeface="Calibri" panose="020F0502020204030204" pitchFamily="34" charset="0"/>
              </a:rPr>
              <a:t>Chaque</a:t>
            </a:r>
            <a:r>
              <a:rPr lang="en-US" altLang="en-US" sz="1800">
                <a:solidFill>
                  <a:srgbClr val="000000"/>
                </a:solidFill>
                <a:latin typeface="Calibri" panose="020F0502020204030204" pitchFamily="34" charset="0"/>
                <a:cs typeface="Calibri" panose="020F0502020204030204" pitchFamily="34" charset="0"/>
              </a:rPr>
              <a:t> </a:t>
            </a:r>
            <a:r>
              <a:rPr lang="en-US" altLang="en-US" sz="1800" err="1">
                <a:solidFill>
                  <a:srgbClr val="000000"/>
                </a:solidFill>
                <a:latin typeface="Calibri" panose="020F0502020204030204" pitchFamily="34" charset="0"/>
                <a:cs typeface="Calibri" panose="020F0502020204030204" pitchFamily="34" charset="0"/>
              </a:rPr>
              <a:t>norme</a:t>
            </a:r>
            <a:r>
              <a:rPr lang="en-US" altLang="en-US" sz="1800">
                <a:solidFill>
                  <a:srgbClr val="000000"/>
                </a:solidFill>
                <a:latin typeface="Calibri" panose="020F0502020204030204" pitchFamily="34" charset="0"/>
                <a:cs typeface="Calibri" panose="020F0502020204030204" pitchFamily="34" charset="0"/>
              </a:rPr>
              <a:t> de </a:t>
            </a:r>
            <a:r>
              <a:rPr lang="en-US" altLang="en-US" sz="1800" err="1">
                <a:solidFill>
                  <a:srgbClr val="000000"/>
                </a:solidFill>
                <a:latin typeface="Calibri" panose="020F0502020204030204" pitchFamily="34" charset="0"/>
                <a:cs typeface="Calibri" panose="020F0502020204030204" pitchFamily="34" charset="0"/>
              </a:rPr>
              <a:t>qualité</a:t>
            </a:r>
            <a:r>
              <a:rPr lang="en-US" altLang="en-US" sz="1800">
                <a:solidFill>
                  <a:srgbClr val="000000"/>
                </a:solidFill>
                <a:latin typeface="Calibri" panose="020F0502020204030204" pitchFamily="34" charset="0"/>
                <a:cs typeface="Calibri" panose="020F0502020204030204" pitchFamily="34" charset="0"/>
              </a:rPr>
              <a:t> </a:t>
            </a:r>
            <a:r>
              <a:rPr lang="en-US" altLang="en-US" sz="1800" err="1">
                <a:solidFill>
                  <a:srgbClr val="000000"/>
                </a:solidFill>
                <a:latin typeface="Calibri" panose="020F0502020204030204" pitchFamily="34" charset="0"/>
                <a:cs typeface="Calibri" panose="020F0502020204030204" pitchFamily="34" charset="0"/>
              </a:rPr>
              <a:t>porte</a:t>
            </a:r>
            <a:r>
              <a:rPr lang="en-US" altLang="en-US" sz="1800">
                <a:solidFill>
                  <a:srgbClr val="000000"/>
                </a:solidFill>
                <a:latin typeface="Calibri" panose="020F0502020204030204" pitchFamily="34" charset="0"/>
                <a:cs typeface="Calibri" panose="020F0502020204030204" pitchFamily="34" charset="0"/>
              </a:rPr>
              <a:t> sur </a:t>
            </a:r>
            <a:r>
              <a:rPr lang="en-US" altLang="en-US" sz="1800" err="1">
                <a:solidFill>
                  <a:srgbClr val="000000"/>
                </a:solidFill>
                <a:latin typeface="Calibri" panose="020F0502020204030204" pitchFamily="34" charset="0"/>
                <a:cs typeface="Calibri" panose="020F0502020204030204" pitchFamily="34" charset="0"/>
              </a:rPr>
              <a:t>une</a:t>
            </a:r>
            <a:r>
              <a:rPr lang="en-US" altLang="en-US" sz="1800">
                <a:solidFill>
                  <a:srgbClr val="000000"/>
                </a:solidFill>
                <a:latin typeface="Calibri" panose="020F0502020204030204" pitchFamily="34" charset="0"/>
                <a:cs typeface="Calibri" panose="020F0502020204030204" pitchFamily="34" charset="0"/>
              </a:rPr>
              <a:t> question de </a:t>
            </a:r>
            <a:r>
              <a:rPr lang="en-US" altLang="en-US" sz="1800" err="1">
                <a:solidFill>
                  <a:srgbClr val="000000"/>
                </a:solidFill>
                <a:latin typeface="Calibri" panose="020F0502020204030204" pitchFamily="34" charset="0"/>
                <a:cs typeface="Calibri" panose="020F0502020204030204" pitchFamily="34" charset="0"/>
              </a:rPr>
              <a:t>soins</a:t>
            </a:r>
            <a:r>
              <a:rPr lang="en-US" altLang="en-US" sz="1800">
                <a:solidFill>
                  <a:srgbClr val="000000"/>
                </a:solidFill>
                <a:latin typeface="Calibri" panose="020F0502020204030204" pitchFamily="34" charset="0"/>
                <a:cs typeface="Calibri" panose="020F0502020204030204" pitchFamily="34" charset="0"/>
              </a:rPr>
              <a:t> de santé </a:t>
            </a:r>
            <a:r>
              <a:rPr lang="en-US" altLang="en-US" sz="1800" err="1">
                <a:solidFill>
                  <a:srgbClr val="000000"/>
                </a:solidFill>
                <a:latin typeface="Calibri" panose="020F0502020204030204" pitchFamily="34" charset="0"/>
                <a:cs typeface="Calibri" panose="020F0502020204030204" pitchFamily="34" charset="0"/>
              </a:rPr>
              <a:t>spécifique</a:t>
            </a:r>
            <a:r>
              <a:rPr lang="en-US" altLang="en-US" sz="1800">
                <a:solidFill>
                  <a:srgbClr val="000000"/>
                </a:solidFill>
                <a:latin typeface="Calibri" panose="020F0502020204030204" pitchFamily="34" charset="0"/>
                <a:cs typeface="Calibri" panose="020F0502020204030204" pitchFamily="34" charset="0"/>
              </a:rPr>
              <a:t>.  </a:t>
            </a:r>
            <a:r>
              <a:rPr lang="en-US" altLang="en-US" sz="1800" err="1">
                <a:solidFill>
                  <a:srgbClr val="000000"/>
                </a:solidFill>
                <a:latin typeface="Calibri" panose="020F0502020204030204" pitchFamily="34" charset="0"/>
                <a:cs typeface="Calibri" panose="020F0502020204030204" pitchFamily="34" charset="0"/>
              </a:rPr>
              <a:t>L’élaboration</a:t>
            </a:r>
            <a:r>
              <a:rPr lang="en-US" altLang="en-US" sz="1800">
                <a:solidFill>
                  <a:srgbClr val="000000"/>
                </a:solidFill>
                <a:latin typeface="Calibri" panose="020F0502020204030204" pitchFamily="34" charset="0"/>
                <a:cs typeface="Calibri" panose="020F0502020204030204" pitchFamily="34" charset="0"/>
              </a:rPr>
              <a:t> de </a:t>
            </a:r>
            <a:r>
              <a:rPr lang="en-US" altLang="en-US" sz="1800" err="1">
                <a:solidFill>
                  <a:srgbClr val="000000"/>
                </a:solidFill>
                <a:latin typeface="Calibri" panose="020F0502020204030204" pitchFamily="34" charset="0"/>
                <a:cs typeface="Calibri" panose="020F0502020204030204" pitchFamily="34" charset="0"/>
              </a:rPr>
              <a:t>chaque</a:t>
            </a:r>
            <a:r>
              <a:rPr lang="en-US" altLang="en-US" sz="1800">
                <a:solidFill>
                  <a:srgbClr val="000000"/>
                </a:solidFill>
                <a:latin typeface="Calibri" panose="020F0502020204030204" pitchFamily="34" charset="0"/>
                <a:cs typeface="Calibri" panose="020F0502020204030204" pitchFamily="34" charset="0"/>
              </a:rPr>
              <a:t> </a:t>
            </a:r>
            <a:r>
              <a:rPr lang="en-US" altLang="en-US" sz="1800" err="1">
                <a:solidFill>
                  <a:srgbClr val="000000"/>
                </a:solidFill>
                <a:latin typeface="Calibri" panose="020F0502020204030204" pitchFamily="34" charset="0"/>
                <a:cs typeface="Calibri" panose="020F0502020204030204" pitchFamily="34" charset="0"/>
              </a:rPr>
              <a:t>norme</a:t>
            </a:r>
            <a:r>
              <a:rPr lang="en-US" altLang="en-US" sz="1800">
                <a:solidFill>
                  <a:srgbClr val="000000"/>
                </a:solidFill>
                <a:latin typeface="Calibri" panose="020F0502020204030204" pitchFamily="34" charset="0"/>
                <a:cs typeface="Calibri" panose="020F0502020204030204" pitchFamily="34" charset="0"/>
              </a:rPr>
              <a:t> de </a:t>
            </a:r>
            <a:r>
              <a:rPr lang="en-US" altLang="en-US" sz="1800" err="1">
                <a:solidFill>
                  <a:srgbClr val="000000"/>
                </a:solidFill>
                <a:latin typeface="Calibri" panose="020F0502020204030204" pitchFamily="34" charset="0"/>
                <a:cs typeface="Calibri" panose="020F0502020204030204" pitchFamily="34" charset="0"/>
              </a:rPr>
              <a:t>qualité</a:t>
            </a:r>
            <a:r>
              <a:rPr lang="en-US" altLang="en-US" sz="1800">
                <a:solidFill>
                  <a:srgbClr val="000000"/>
                </a:solidFill>
                <a:latin typeface="Calibri" panose="020F0502020204030204" pitchFamily="34" charset="0"/>
                <a:cs typeface="Calibri" panose="020F0502020204030204" pitchFamily="34" charset="0"/>
              </a:rPr>
              <a:t> </a:t>
            </a:r>
            <a:r>
              <a:rPr lang="en-US" altLang="en-US" sz="1800" err="1">
                <a:solidFill>
                  <a:srgbClr val="000000"/>
                </a:solidFill>
                <a:latin typeface="Calibri" panose="020F0502020204030204" pitchFamily="34" charset="0"/>
                <a:cs typeface="Calibri" panose="020F0502020204030204" pitchFamily="34" charset="0"/>
              </a:rPr>
              <a:t>s’accompagne</a:t>
            </a:r>
            <a:r>
              <a:rPr lang="en-US" altLang="en-US" sz="1800">
                <a:solidFill>
                  <a:srgbClr val="000000"/>
                </a:solidFill>
                <a:latin typeface="Calibri" panose="020F0502020204030204" pitchFamily="34" charset="0"/>
                <a:cs typeface="Calibri" panose="020F0502020204030204" pitchFamily="34" charset="0"/>
              </a:rPr>
              <a:t> d’un </a:t>
            </a:r>
            <a:r>
              <a:rPr lang="en-US" altLang="en-US" sz="1800" err="1">
                <a:solidFill>
                  <a:srgbClr val="000000"/>
                </a:solidFill>
                <a:latin typeface="Calibri" panose="020F0502020204030204" pitchFamily="34" charset="0"/>
                <a:cs typeface="Calibri" panose="020F0502020204030204" pitchFamily="34" charset="0"/>
              </a:rPr>
              <a:t>assortiment</a:t>
            </a:r>
            <a:r>
              <a:rPr lang="en-US" altLang="en-US" sz="1800">
                <a:solidFill>
                  <a:srgbClr val="000000"/>
                </a:solidFill>
                <a:latin typeface="Calibri" panose="020F0502020204030204" pitchFamily="34" charset="0"/>
                <a:cs typeface="Calibri" panose="020F0502020204030204" pitchFamily="34" charset="0"/>
              </a:rPr>
              <a:t> de </a:t>
            </a:r>
            <a:r>
              <a:rPr lang="en-US" altLang="en-US" sz="1800" err="1">
                <a:solidFill>
                  <a:srgbClr val="000000"/>
                </a:solidFill>
                <a:latin typeface="Calibri" panose="020F0502020204030204" pitchFamily="34" charset="0"/>
                <a:cs typeface="Calibri" panose="020F0502020204030204" pitchFamily="34" charset="0"/>
              </a:rPr>
              <a:t>ressources</a:t>
            </a:r>
            <a:r>
              <a:rPr lang="en-US" altLang="en-US" sz="1800">
                <a:solidFill>
                  <a:srgbClr val="000000"/>
                </a:solidFill>
                <a:latin typeface="Calibri" panose="020F0502020204030204" pitchFamily="34" charset="0"/>
                <a:cs typeface="Calibri" panose="020F0502020204030204" pitchFamily="34" charset="0"/>
              </a:rPr>
              <a:t>.</a:t>
            </a:r>
          </a:p>
          <a:p>
            <a:pPr marL="285750" indent="-285750">
              <a:buFontTx/>
              <a:buChar char="•"/>
            </a:pPr>
            <a:r>
              <a:rPr lang="en-US" altLang="en-US" sz="1800">
                <a:solidFill>
                  <a:srgbClr val="000000"/>
                </a:solidFill>
                <a:latin typeface="Calibri" panose="020F0502020204030204" pitchFamily="34" charset="0"/>
                <a:cs typeface="Calibri" panose="020F0502020204030204" pitchFamily="34" charset="0"/>
              </a:rPr>
              <a:t>Au </a:t>
            </a:r>
            <a:r>
              <a:rPr lang="en-US" altLang="en-US" sz="1800" err="1">
                <a:solidFill>
                  <a:srgbClr val="000000"/>
                </a:solidFill>
                <a:latin typeface="Calibri" panose="020F0502020204030204" pitchFamily="34" charset="0"/>
                <a:cs typeface="Calibri" panose="020F0502020204030204" pitchFamily="34" charset="0"/>
              </a:rPr>
              <a:t>moyen</a:t>
            </a:r>
            <a:r>
              <a:rPr lang="en-US" altLang="en-US" sz="1800">
                <a:solidFill>
                  <a:srgbClr val="000000"/>
                </a:solidFill>
                <a:latin typeface="Calibri" panose="020F0502020204030204" pitchFamily="34" charset="0"/>
                <a:cs typeface="Calibri" panose="020F0502020204030204" pitchFamily="34" charset="0"/>
              </a:rPr>
              <a:t> </a:t>
            </a:r>
            <a:r>
              <a:rPr lang="en-US" altLang="en-US" sz="1800" err="1">
                <a:solidFill>
                  <a:srgbClr val="000000"/>
                </a:solidFill>
                <a:latin typeface="Calibri" panose="020F0502020204030204" pitchFamily="34" charset="0"/>
                <a:cs typeface="Calibri" panose="020F0502020204030204" pitchFamily="34" charset="0"/>
              </a:rPr>
              <a:t>d’énoncés</a:t>
            </a:r>
            <a:r>
              <a:rPr lang="en-US" altLang="en-US" sz="1800">
                <a:solidFill>
                  <a:srgbClr val="000000"/>
                </a:solidFill>
                <a:latin typeface="Calibri" panose="020F0502020204030204" pitchFamily="34" charset="0"/>
                <a:cs typeface="Calibri" panose="020F0502020204030204" pitchFamily="34" charset="0"/>
              </a:rPr>
              <a:t> </a:t>
            </a:r>
            <a:r>
              <a:rPr lang="en-US" altLang="en-US" sz="1800" err="1">
                <a:solidFill>
                  <a:srgbClr val="000000"/>
                </a:solidFill>
                <a:latin typeface="Calibri" panose="020F0502020204030204" pitchFamily="34" charset="0"/>
                <a:cs typeface="Calibri" panose="020F0502020204030204" pitchFamily="34" charset="0"/>
              </a:rPr>
              <a:t>concis</a:t>
            </a:r>
            <a:r>
              <a:rPr lang="en-US" altLang="en-US" sz="1800">
                <a:solidFill>
                  <a:srgbClr val="000000"/>
                </a:solidFill>
                <a:latin typeface="Calibri" panose="020F0502020204030204" pitchFamily="34" charset="0"/>
                <a:cs typeface="Calibri" panose="020F0502020204030204" pitchFamily="34" charset="0"/>
              </a:rPr>
              <a:t> et </a:t>
            </a:r>
            <a:r>
              <a:rPr lang="en-US" altLang="en-US" sz="1800" err="1">
                <a:solidFill>
                  <a:srgbClr val="000000"/>
                </a:solidFill>
                <a:latin typeface="Calibri" panose="020F0502020204030204" pitchFamily="34" charset="0"/>
                <a:cs typeface="Calibri" panose="020F0502020204030204" pitchFamily="34" charset="0"/>
              </a:rPr>
              <a:t>faciles</a:t>
            </a:r>
            <a:r>
              <a:rPr lang="en-US" altLang="en-US" sz="1800">
                <a:solidFill>
                  <a:srgbClr val="000000"/>
                </a:solidFill>
                <a:latin typeface="Calibri" panose="020F0502020204030204" pitchFamily="34" charset="0"/>
                <a:cs typeface="Calibri" panose="020F0502020204030204" pitchFamily="34" charset="0"/>
              </a:rPr>
              <a:t> à </a:t>
            </a:r>
            <a:r>
              <a:rPr lang="en-US" altLang="en-US" sz="1800" err="1">
                <a:solidFill>
                  <a:srgbClr val="000000"/>
                </a:solidFill>
                <a:latin typeface="Calibri" panose="020F0502020204030204" pitchFamily="34" charset="0"/>
                <a:cs typeface="Calibri" panose="020F0502020204030204" pitchFamily="34" charset="0"/>
              </a:rPr>
              <a:t>comprendre</a:t>
            </a:r>
            <a:r>
              <a:rPr lang="en-US" altLang="en-US" sz="1800">
                <a:solidFill>
                  <a:srgbClr val="000000"/>
                </a:solidFill>
                <a:latin typeface="Calibri" panose="020F0502020204030204" pitchFamily="34" charset="0"/>
                <a:cs typeface="Calibri" panose="020F0502020204030204" pitchFamily="34" charset="0"/>
              </a:rPr>
              <a:t>, les </a:t>
            </a:r>
            <a:r>
              <a:rPr lang="en-US" altLang="en-US" sz="1800" err="1">
                <a:solidFill>
                  <a:srgbClr val="000000"/>
                </a:solidFill>
                <a:latin typeface="Calibri" panose="020F0502020204030204" pitchFamily="34" charset="0"/>
                <a:cs typeface="Calibri" panose="020F0502020204030204" pitchFamily="34" charset="0"/>
              </a:rPr>
              <a:t>normes</a:t>
            </a:r>
            <a:r>
              <a:rPr lang="en-US" altLang="en-US" sz="1800">
                <a:solidFill>
                  <a:srgbClr val="000000"/>
                </a:solidFill>
                <a:latin typeface="Calibri" panose="020F0502020204030204" pitchFamily="34" charset="0"/>
                <a:cs typeface="Calibri" panose="020F0502020204030204" pitchFamily="34" charset="0"/>
              </a:rPr>
              <a:t> de </a:t>
            </a:r>
            <a:r>
              <a:rPr lang="en-US" altLang="en-US" sz="1800" err="1">
                <a:solidFill>
                  <a:srgbClr val="000000"/>
                </a:solidFill>
                <a:latin typeface="Calibri" panose="020F0502020204030204" pitchFamily="34" charset="0"/>
                <a:cs typeface="Calibri" panose="020F0502020204030204" pitchFamily="34" charset="0"/>
              </a:rPr>
              <a:t>qualité</a:t>
            </a:r>
            <a:r>
              <a:rPr lang="en-US" altLang="en-US" sz="1800">
                <a:solidFill>
                  <a:srgbClr val="000000"/>
                </a:solidFill>
                <a:latin typeface="Calibri" panose="020F0502020204030204" pitchFamily="34" charset="0"/>
                <a:cs typeface="Calibri" panose="020F0502020204030204" pitchFamily="34" charset="0"/>
              </a:rPr>
              <a:t> </a:t>
            </a:r>
            <a:r>
              <a:rPr lang="en-US" altLang="en-US" sz="1800" err="1">
                <a:solidFill>
                  <a:srgbClr val="000000"/>
                </a:solidFill>
                <a:latin typeface="Calibri" panose="020F0502020204030204" pitchFamily="34" charset="0"/>
                <a:cs typeface="Calibri" panose="020F0502020204030204" pitchFamily="34" charset="0"/>
              </a:rPr>
              <a:t>décrivent</a:t>
            </a:r>
            <a:r>
              <a:rPr lang="en-US" altLang="en-US" sz="1800">
                <a:solidFill>
                  <a:srgbClr val="000000"/>
                </a:solidFill>
                <a:latin typeface="Calibri" panose="020F0502020204030204" pitchFamily="34" charset="0"/>
                <a:cs typeface="Calibri" panose="020F0502020204030204" pitchFamily="34" charset="0"/>
              </a:rPr>
              <a:t> à quoi </a:t>
            </a:r>
            <a:r>
              <a:rPr lang="en-US" altLang="en-US" sz="1800" err="1">
                <a:solidFill>
                  <a:srgbClr val="000000"/>
                </a:solidFill>
                <a:latin typeface="Calibri" panose="020F0502020204030204" pitchFamily="34" charset="0"/>
                <a:cs typeface="Calibri" panose="020F0502020204030204" pitchFamily="34" charset="0"/>
              </a:rPr>
              <a:t>ressemblent</a:t>
            </a:r>
            <a:r>
              <a:rPr lang="en-US" altLang="en-US" sz="1800">
                <a:solidFill>
                  <a:srgbClr val="000000"/>
                </a:solidFill>
                <a:latin typeface="Calibri" panose="020F0502020204030204" pitchFamily="34" charset="0"/>
                <a:cs typeface="Calibri" panose="020F0502020204030204" pitchFamily="34" charset="0"/>
              </a:rPr>
              <a:t> des </a:t>
            </a:r>
            <a:r>
              <a:rPr lang="en-US" altLang="en-US" sz="1800" err="1">
                <a:solidFill>
                  <a:srgbClr val="000000"/>
                </a:solidFill>
                <a:latin typeface="Calibri" panose="020F0502020204030204" pitchFamily="34" charset="0"/>
                <a:cs typeface="Calibri" panose="020F0502020204030204" pitchFamily="34" charset="0"/>
              </a:rPr>
              <a:t>soins</a:t>
            </a:r>
            <a:r>
              <a:rPr lang="en-US" altLang="en-US" sz="1800">
                <a:solidFill>
                  <a:srgbClr val="000000"/>
                </a:solidFill>
                <a:latin typeface="Calibri" panose="020F0502020204030204" pitchFamily="34" charset="0"/>
                <a:cs typeface="Calibri" panose="020F0502020204030204" pitchFamily="34" charset="0"/>
              </a:rPr>
              <a:t> de </a:t>
            </a:r>
            <a:r>
              <a:rPr lang="en-US" altLang="en-US" sz="1800" err="1">
                <a:solidFill>
                  <a:srgbClr val="000000"/>
                </a:solidFill>
                <a:latin typeface="Calibri" panose="020F0502020204030204" pitchFamily="34" charset="0"/>
                <a:cs typeface="Calibri" panose="020F0502020204030204" pitchFamily="34" charset="0"/>
              </a:rPr>
              <a:t>qualité</a:t>
            </a:r>
            <a:r>
              <a:rPr lang="en-US" altLang="en-US" sz="1800">
                <a:solidFill>
                  <a:srgbClr val="000000"/>
                </a:solidFill>
                <a:latin typeface="Calibri" panose="020F0502020204030204" pitchFamily="34" charset="0"/>
                <a:cs typeface="Calibri" panose="020F0502020204030204" pitchFamily="34" charset="0"/>
              </a:rPr>
              <a:t> pour </a:t>
            </a:r>
            <a:r>
              <a:rPr lang="en-US" altLang="en-US" sz="1800" err="1">
                <a:solidFill>
                  <a:srgbClr val="000000"/>
                </a:solidFill>
                <a:latin typeface="Calibri" panose="020F0502020204030204" pitchFamily="34" charset="0"/>
                <a:cs typeface="Calibri" panose="020F0502020204030204" pitchFamily="34" charset="0"/>
              </a:rPr>
              <a:t>une</a:t>
            </a:r>
            <a:r>
              <a:rPr lang="en-US" altLang="en-US" sz="1800">
                <a:solidFill>
                  <a:srgbClr val="000000"/>
                </a:solidFill>
                <a:latin typeface="Calibri" panose="020F0502020204030204" pitchFamily="34" charset="0"/>
                <a:cs typeface="Calibri" panose="020F0502020204030204" pitchFamily="34" charset="0"/>
              </a:rPr>
              <a:t> affection </a:t>
            </a:r>
            <a:r>
              <a:rPr lang="en-US" altLang="en-US" sz="1800" err="1">
                <a:solidFill>
                  <a:srgbClr val="000000"/>
                </a:solidFill>
                <a:latin typeface="Calibri" panose="020F0502020204030204" pitchFamily="34" charset="0"/>
                <a:cs typeface="Calibri" panose="020F0502020204030204" pitchFamily="34" charset="0"/>
              </a:rPr>
              <a:t>ou</a:t>
            </a:r>
            <a:r>
              <a:rPr lang="en-US" altLang="en-US" sz="1800">
                <a:solidFill>
                  <a:srgbClr val="000000"/>
                </a:solidFill>
                <a:latin typeface="Calibri" panose="020F0502020204030204" pitchFamily="34" charset="0"/>
                <a:cs typeface="Calibri" panose="020F0502020204030204" pitchFamily="34" charset="0"/>
              </a:rPr>
              <a:t> un </a:t>
            </a:r>
            <a:r>
              <a:rPr lang="en-US" altLang="en-US" sz="1800" err="1">
                <a:solidFill>
                  <a:srgbClr val="000000"/>
                </a:solidFill>
                <a:latin typeface="Calibri" panose="020F0502020204030204" pitchFamily="34" charset="0"/>
                <a:cs typeface="Calibri" panose="020F0502020204030204" pitchFamily="34" charset="0"/>
              </a:rPr>
              <a:t>sujet</a:t>
            </a:r>
            <a:r>
              <a:rPr lang="en-US" altLang="en-US" sz="1800">
                <a:solidFill>
                  <a:srgbClr val="000000"/>
                </a:solidFill>
                <a:latin typeface="Calibri" panose="020F0502020204030204" pitchFamily="34" charset="0"/>
                <a:cs typeface="Calibri" panose="020F0502020204030204" pitchFamily="34" charset="0"/>
              </a:rPr>
              <a:t> </a:t>
            </a:r>
            <a:r>
              <a:rPr lang="en-US" altLang="en-US" sz="1800" err="1">
                <a:solidFill>
                  <a:srgbClr val="000000"/>
                </a:solidFill>
                <a:latin typeface="Calibri" panose="020F0502020204030204" pitchFamily="34" charset="0"/>
                <a:cs typeface="Calibri" panose="020F0502020204030204" pitchFamily="34" charset="0"/>
              </a:rPr>
              <a:t>en</a:t>
            </a:r>
            <a:r>
              <a:rPr lang="en-US" altLang="en-US" sz="1800">
                <a:solidFill>
                  <a:srgbClr val="000000"/>
                </a:solidFill>
                <a:latin typeface="Calibri" panose="020F0502020204030204" pitchFamily="34" charset="0"/>
                <a:cs typeface="Calibri" panose="020F0502020204030204" pitchFamily="34" charset="0"/>
              </a:rPr>
              <a:t> </a:t>
            </a:r>
            <a:r>
              <a:rPr lang="en-US" altLang="en-US" sz="1800" err="1">
                <a:solidFill>
                  <a:srgbClr val="000000"/>
                </a:solidFill>
                <a:latin typeface="Calibri" panose="020F0502020204030204" pitchFamily="34" charset="0"/>
                <a:cs typeface="Calibri" panose="020F0502020204030204" pitchFamily="34" charset="0"/>
              </a:rPr>
              <a:t>fonction</a:t>
            </a:r>
            <a:r>
              <a:rPr lang="en-US" altLang="en-US" sz="1800">
                <a:solidFill>
                  <a:srgbClr val="000000"/>
                </a:solidFill>
                <a:latin typeface="Calibri" panose="020F0502020204030204" pitchFamily="34" charset="0"/>
                <a:cs typeface="Calibri" panose="020F0502020204030204" pitchFamily="34" charset="0"/>
              </a:rPr>
              <a:t> des </a:t>
            </a:r>
            <a:r>
              <a:rPr lang="en-US" altLang="en-US" sz="1800" err="1">
                <a:solidFill>
                  <a:srgbClr val="000000"/>
                </a:solidFill>
                <a:latin typeface="Calibri" panose="020F0502020204030204" pitchFamily="34" charset="0"/>
                <a:cs typeface="Calibri" panose="020F0502020204030204" pitchFamily="34" charset="0"/>
              </a:rPr>
              <a:t>données</a:t>
            </a:r>
            <a:r>
              <a:rPr lang="en-US" altLang="en-US" sz="1800">
                <a:solidFill>
                  <a:srgbClr val="000000"/>
                </a:solidFill>
                <a:latin typeface="Calibri" panose="020F0502020204030204" pitchFamily="34" charset="0"/>
                <a:cs typeface="Calibri" panose="020F0502020204030204" pitchFamily="34" charset="0"/>
              </a:rPr>
              <a:t> </a:t>
            </a:r>
            <a:r>
              <a:rPr lang="en-US" altLang="en-US" sz="1800" err="1">
                <a:solidFill>
                  <a:srgbClr val="000000"/>
                </a:solidFill>
                <a:latin typeface="Calibri" panose="020F0502020204030204" pitchFamily="34" charset="0"/>
                <a:cs typeface="Calibri" panose="020F0502020204030204" pitchFamily="34" charset="0"/>
              </a:rPr>
              <a:t>probantes</a:t>
            </a:r>
            <a:r>
              <a:rPr lang="en-US" altLang="en-US" sz="1800">
                <a:solidFill>
                  <a:srgbClr val="000000"/>
                </a:solidFill>
                <a:latin typeface="Calibri" panose="020F0502020204030204" pitchFamily="34" charset="0"/>
                <a:cs typeface="Calibri" panose="020F0502020204030204" pitchFamily="34" charset="0"/>
              </a:rPr>
              <a:t>.</a:t>
            </a:r>
          </a:p>
          <a:p>
            <a:pPr marL="285750" indent="-285750">
              <a:buFontTx/>
              <a:buChar char="•"/>
            </a:pPr>
            <a:r>
              <a:rPr lang="en-US" altLang="en-US" sz="1800" err="1">
                <a:solidFill>
                  <a:srgbClr val="000000"/>
                </a:solidFill>
                <a:latin typeface="Calibri" panose="020F0502020204030204" pitchFamily="34" charset="0"/>
                <a:cs typeface="Calibri" panose="020F0502020204030204" pitchFamily="34" charset="0"/>
              </a:rPr>
              <a:t>Chaque</a:t>
            </a:r>
            <a:r>
              <a:rPr lang="en-US" altLang="en-US" sz="1800">
                <a:solidFill>
                  <a:srgbClr val="000000"/>
                </a:solidFill>
                <a:latin typeface="Calibri" panose="020F0502020204030204" pitchFamily="34" charset="0"/>
                <a:cs typeface="Calibri" panose="020F0502020204030204" pitchFamily="34" charset="0"/>
              </a:rPr>
              <a:t> </a:t>
            </a:r>
            <a:r>
              <a:rPr lang="en-US" altLang="en-US" sz="1800" err="1">
                <a:solidFill>
                  <a:srgbClr val="000000"/>
                </a:solidFill>
                <a:latin typeface="Calibri" panose="020F0502020204030204" pitchFamily="34" charset="0"/>
                <a:cs typeface="Calibri" panose="020F0502020204030204" pitchFamily="34" charset="0"/>
              </a:rPr>
              <a:t>norme</a:t>
            </a:r>
            <a:r>
              <a:rPr lang="en-US" altLang="en-US" sz="1800">
                <a:solidFill>
                  <a:srgbClr val="000000"/>
                </a:solidFill>
                <a:latin typeface="Calibri" panose="020F0502020204030204" pitchFamily="34" charset="0"/>
                <a:cs typeface="Calibri" panose="020F0502020204030204" pitchFamily="34" charset="0"/>
              </a:rPr>
              <a:t> de </a:t>
            </a:r>
            <a:r>
              <a:rPr lang="en-US" altLang="en-US" sz="1800" err="1">
                <a:solidFill>
                  <a:srgbClr val="000000"/>
                </a:solidFill>
                <a:latin typeface="Calibri" panose="020F0502020204030204" pitchFamily="34" charset="0"/>
                <a:cs typeface="Calibri" panose="020F0502020204030204" pitchFamily="34" charset="0"/>
              </a:rPr>
              <a:t>qualité</a:t>
            </a:r>
            <a:r>
              <a:rPr lang="en-US" altLang="en-US" sz="1800">
                <a:solidFill>
                  <a:srgbClr val="000000"/>
                </a:solidFill>
                <a:latin typeface="Calibri" panose="020F0502020204030204" pitchFamily="34" charset="0"/>
                <a:cs typeface="Calibri" panose="020F0502020204030204" pitchFamily="34" charset="0"/>
              </a:rPr>
              <a:t> </a:t>
            </a:r>
            <a:r>
              <a:rPr lang="en-US" altLang="en-US" sz="1800" err="1">
                <a:solidFill>
                  <a:srgbClr val="000000"/>
                </a:solidFill>
                <a:latin typeface="Calibri" panose="020F0502020204030204" pitchFamily="34" charset="0"/>
                <a:cs typeface="Calibri" panose="020F0502020204030204" pitchFamily="34" charset="0"/>
              </a:rPr>
              <a:t>est</a:t>
            </a:r>
            <a:r>
              <a:rPr lang="en-US" altLang="en-US" sz="1800">
                <a:solidFill>
                  <a:srgbClr val="000000"/>
                </a:solidFill>
                <a:latin typeface="Calibri" panose="020F0502020204030204" pitchFamily="34" charset="0"/>
                <a:cs typeface="Calibri" panose="020F0502020204030204" pitchFamily="34" charset="0"/>
              </a:rPr>
              <a:t> </a:t>
            </a:r>
            <a:r>
              <a:rPr lang="en-US" altLang="en-US" sz="1800" err="1">
                <a:solidFill>
                  <a:srgbClr val="000000"/>
                </a:solidFill>
                <a:latin typeface="Calibri" panose="020F0502020204030204" pitchFamily="34" charset="0"/>
                <a:cs typeface="Calibri" panose="020F0502020204030204" pitchFamily="34" charset="0"/>
              </a:rPr>
              <a:t>accompagnée</a:t>
            </a:r>
            <a:r>
              <a:rPr lang="en-US" altLang="en-US" sz="1800">
                <a:solidFill>
                  <a:srgbClr val="000000"/>
                </a:solidFill>
                <a:latin typeface="Calibri" panose="020F0502020204030204" pitchFamily="34" charset="0"/>
                <a:cs typeface="Calibri" panose="020F0502020204030204" pitchFamily="34" charset="0"/>
              </a:rPr>
              <a:t> des documents </a:t>
            </a:r>
            <a:r>
              <a:rPr lang="en-US" altLang="en-US" sz="1800" err="1">
                <a:solidFill>
                  <a:srgbClr val="000000"/>
                </a:solidFill>
                <a:latin typeface="Calibri" panose="020F0502020204030204" pitchFamily="34" charset="0"/>
                <a:cs typeface="Calibri" panose="020F0502020204030204" pitchFamily="34" charset="0"/>
              </a:rPr>
              <a:t>suivants</a:t>
            </a:r>
            <a:r>
              <a:rPr lang="en-US" altLang="en-US" sz="1800">
                <a:solidFill>
                  <a:srgbClr val="000000"/>
                </a:solidFill>
                <a:latin typeface="Calibri" panose="020F0502020204030204" pitchFamily="34" charset="0"/>
                <a:cs typeface="Calibri" panose="020F0502020204030204" pitchFamily="34" charset="0"/>
              </a:rPr>
              <a:t> : </a:t>
            </a:r>
          </a:p>
          <a:p>
            <a:pPr marL="742950" lvl="1" indent="-285750">
              <a:buFontTx/>
              <a:buChar char="•"/>
            </a:pPr>
            <a:r>
              <a:rPr lang="en-US" altLang="en-US" sz="1800" i="1">
                <a:solidFill>
                  <a:srgbClr val="000000"/>
                </a:solidFill>
                <a:latin typeface="Calibri" panose="020F0502020204030204" pitchFamily="34" charset="0"/>
                <a:cs typeface="Calibri" panose="020F0502020204030204" pitchFamily="34" charset="0"/>
              </a:rPr>
              <a:t>Un guide de </a:t>
            </a:r>
            <a:r>
              <a:rPr lang="en-US" altLang="en-US" sz="1800" i="1" err="1">
                <a:solidFill>
                  <a:srgbClr val="000000"/>
                </a:solidFill>
                <a:latin typeface="Calibri" panose="020F0502020204030204" pitchFamily="34" charset="0"/>
                <a:cs typeface="Calibri" panose="020F0502020204030204" pitchFamily="34" charset="0"/>
              </a:rPr>
              <a:t>référence</a:t>
            </a:r>
            <a:r>
              <a:rPr lang="en-US" altLang="en-US" sz="1800" i="1">
                <a:solidFill>
                  <a:srgbClr val="000000"/>
                </a:solidFill>
                <a:latin typeface="Calibri" panose="020F0502020204030204" pitchFamily="34" charset="0"/>
                <a:cs typeface="Calibri" panose="020F0502020204030204" pitchFamily="34" charset="0"/>
              </a:rPr>
              <a:t> des patients </a:t>
            </a:r>
          </a:p>
          <a:p>
            <a:pPr marL="742950" lvl="1" indent="-285750">
              <a:buFontTx/>
              <a:buChar char="•"/>
            </a:pPr>
            <a:r>
              <a:rPr lang="en-US" altLang="en-US" sz="1800" i="1">
                <a:solidFill>
                  <a:srgbClr val="000000"/>
                </a:solidFill>
                <a:latin typeface="Calibri" panose="020F0502020204030204" pitchFamily="34" charset="0"/>
                <a:cs typeface="Calibri" panose="020F0502020204030204" pitchFamily="34" charset="0"/>
              </a:rPr>
              <a:t>Un guide de </a:t>
            </a:r>
            <a:r>
              <a:rPr lang="en-US" altLang="en-US" sz="1800" i="1" err="1">
                <a:solidFill>
                  <a:srgbClr val="000000"/>
                </a:solidFill>
                <a:latin typeface="Calibri" panose="020F0502020204030204" pitchFamily="34" charset="0"/>
                <a:cs typeface="Calibri" panose="020F0502020204030204" pitchFamily="34" charset="0"/>
              </a:rPr>
              <a:t>démarrage</a:t>
            </a:r>
            <a:endParaRPr lang="en-US" altLang="en-US" sz="1800" i="1">
              <a:solidFill>
                <a:srgbClr val="000000"/>
              </a:solidFill>
              <a:latin typeface="Calibri" panose="020F0502020204030204" pitchFamily="34" charset="0"/>
              <a:cs typeface="Calibri" panose="020F0502020204030204" pitchFamily="34" charset="0"/>
            </a:endParaRPr>
          </a:p>
          <a:p>
            <a:pPr marL="742950" lvl="1" indent="-285750">
              <a:buFontTx/>
              <a:buChar char="•"/>
            </a:pPr>
            <a:r>
              <a:rPr lang="en-US" altLang="en-US" sz="1800" i="1">
                <a:solidFill>
                  <a:srgbClr val="000000"/>
                </a:solidFill>
                <a:latin typeface="Calibri" panose="020F0502020204030204" pitchFamily="34" charset="0"/>
                <a:cs typeface="Calibri" panose="020F0502020204030204" pitchFamily="34" charset="0"/>
              </a:rPr>
              <a:t>Des tableaux de </a:t>
            </a:r>
            <a:r>
              <a:rPr lang="en-US" altLang="en-US" sz="1800" i="1" err="1">
                <a:solidFill>
                  <a:srgbClr val="000000"/>
                </a:solidFill>
                <a:latin typeface="Calibri" panose="020F0502020204030204" pitchFamily="34" charset="0"/>
                <a:cs typeface="Calibri" panose="020F0502020204030204" pitchFamily="34" charset="0"/>
              </a:rPr>
              <a:t>données</a:t>
            </a:r>
            <a:endParaRPr lang="en-US" altLang="en-US" sz="1800" i="1">
              <a:solidFill>
                <a:srgbClr val="000000"/>
              </a:solidFill>
              <a:latin typeface="Calibri" panose="020F0502020204030204" pitchFamily="34" charset="0"/>
              <a:cs typeface="Calibri" panose="020F0502020204030204" pitchFamily="34" charset="0"/>
            </a:endParaRPr>
          </a:p>
          <a:p>
            <a:pPr marL="742950" lvl="1" indent="-285750">
              <a:buFontTx/>
              <a:buChar char="•"/>
            </a:pPr>
            <a:r>
              <a:rPr lang="en-US" altLang="en-US" sz="1800" i="1">
                <a:solidFill>
                  <a:srgbClr val="000000"/>
                </a:solidFill>
                <a:latin typeface="Calibri" panose="020F0502020204030204" pitchFamily="34" charset="0"/>
                <a:cs typeface="Calibri" panose="020F0502020204030204" pitchFamily="34" charset="0"/>
              </a:rPr>
              <a:t>Un guide de </a:t>
            </a:r>
            <a:r>
              <a:rPr lang="en-US" altLang="en-US" sz="1800" i="1" err="1">
                <a:solidFill>
                  <a:srgbClr val="000000"/>
                </a:solidFill>
                <a:latin typeface="Calibri" panose="020F0502020204030204" pitchFamily="34" charset="0"/>
                <a:cs typeface="Calibri" panose="020F0502020204030204" pitchFamily="34" charset="0"/>
              </a:rPr>
              <a:t>mesure</a:t>
            </a:r>
            <a:endParaRPr lang="en-US" altLang="en-US" sz="1800" i="1">
              <a:solidFill>
                <a:srgbClr val="000000"/>
              </a:solidFill>
              <a:latin typeface="Calibri" panose="020F0502020204030204" pitchFamily="34" charset="0"/>
              <a:cs typeface="Calibri" panose="020F0502020204030204" pitchFamily="34" charset="0"/>
            </a:endParaRPr>
          </a:p>
          <a:p>
            <a:pPr marL="285750" indent="-285750">
              <a:buFontTx/>
              <a:buChar char="•"/>
            </a:pPr>
            <a:r>
              <a:rPr lang="en-US" altLang="en-US" sz="1800">
                <a:solidFill>
                  <a:srgbClr val="000000"/>
                </a:solidFill>
                <a:latin typeface="Calibri" panose="020F0502020204030204" pitchFamily="34" charset="0"/>
                <a:cs typeface="Calibri" panose="020F0502020204030204" pitchFamily="34" charset="0"/>
              </a:rPr>
              <a:t>Les </a:t>
            </a:r>
            <a:r>
              <a:rPr lang="en-US" altLang="en-US" sz="1800" err="1">
                <a:solidFill>
                  <a:srgbClr val="000000"/>
                </a:solidFill>
                <a:latin typeface="Calibri" panose="020F0502020204030204" pitchFamily="34" charset="0"/>
                <a:cs typeface="Calibri" panose="020F0502020204030204" pitchFamily="34" charset="0"/>
              </a:rPr>
              <a:t>normes</a:t>
            </a:r>
            <a:r>
              <a:rPr lang="en-US" altLang="en-US" sz="1800">
                <a:solidFill>
                  <a:srgbClr val="000000"/>
                </a:solidFill>
                <a:latin typeface="Calibri" panose="020F0502020204030204" pitchFamily="34" charset="0"/>
                <a:cs typeface="Calibri" panose="020F0502020204030204" pitchFamily="34" charset="0"/>
              </a:rPr>
              <a:t> de </a:t>
            </a:r>
            <a:r>
              <a:rPr lang="en-US" altLang="en-US" sz="1800" err="1">
                <a:solidFill>
                  <a:srgbClr val="000000"/>
                </a:solidFill>
                <a:latin typeface="Calibri" panose="020F0502020204030204" pitchFamily="34" charset="0"/>
                <a:cs typeface="Calibri" panose="020F0502020204030204" pitchFamily="34" charset="0"/>
              </a:rPr>
              <a:t>qualité</a:t>
            </a:r>
            <a:r>
              <a:rPr lang="en-US" altLang="en-US" sz="1800">
                <a:solidFill>
                  <a:srgbClr val="000000"/>
                </a:solidFill>
                <a:latin typeface="Calibri" panose="020F0502020204030204" pitchFamily="34" charset="0"/>
                <a:cs typeface="Calibri" panose="020F0502020204030204" pitchFamily="34" charset="0"/>
              </a:rPr>
              <a:t> </a:t>
            </a:r>
            <a:r>
              <a:rPr lang="en-US" altLang="en-US" sz="1800" err="1">
                <a:solidFill>
                  <a:srgbClr val="000000"/>
                </a:solidFill>
                <a:latin typeface="Calibri" panose="020F0502020204030204" pitchFamily="34" charset="0"/>
                <a:cs typeface="Calibri" panose="020F0502020204030204" pitchFamily="34" charset="0"/>
              </a:rPr>
              <a:t>fournissent</a:t>
            </a:r>
            <a:r>
              <a:rPr lang="en-US" altLang="en-US" sz="1800">
                <a:solidFill>
                  <a:srgbClr val="000000"/>
                </a:solidFill>
                <a:latin typeface="Calibri" panose="020F0502020204030204" pitchFamily="34" charset="0"/>
                <a:cs typeface="Calibri" panose="020F0502020204030204" pitchFamily="34" charset="0"/>
              </a:rPr>
              <a:t> un plan </a:t>
            </a:r>
            <a:r>
              <a:rPr lang="en-US" altLang="en-US" sz="1800" err="1">
                <a:solidFill>
                  <a:srgbClr val="000000"/>
                </a:solidFill>
                <a:latin typeface="Calibri" panose="020F0502020204030204" pitchFamily="34" charset="0"/>
                <a:cs typeface="Calibri" panose="020F0502020204030204" pitchFamily="34" charset="0"/>
              </a:rPr>
              <a:t>d’action</a:t>
            </a:r>
            <a:r>
              <a:rPr lang="en-US" altLang="en-US" sz="1800">
                <a:solidFill>
                  <a:srgbClr val="000000"/>
                </a:solidFill>
                <a:latin typeface="Calibri" panose="020F0502020204030204" pitchFamily="34" charset="0"/>
                <a:cs typeface="Calibri" panose="020F0502020204030204" pitchFamily="34" charset="0"/>
              </a:rPr>
              <a:t> </a:t>
            </a:r>
            <a:r>
              <a:rPr lang="en-US" altLang="en-US" sz="1800" err="1">
                <a:solidFill>
                  <a:srgbClr val="000000"/>
                </a:solidFill>
                <a:latin typeface="Calibri" panose="020F0502020204030204" pitchFamily="34" charset="0"/>
                <a:cs typeface="Calibri" panose="020F0502020204030204" pitchFamily="34" charset="0"/>
              </a:rPr>
              <a:t>afin</a:t>
            </a:r>
            <a:r>
              <a:rPr lang="en-US" altLang="en-US" sz="1800">
                <a:solidFill>
                  <a:srgbClr val="000000"/>
                </a:solidFill>
                <a:latin typeface="Calibri" panose="020F0502020204030204" pitchFamily="34" charset="0"/>
                <a:cs typeface="Calibri" panose="020F0502020204030204" pitchFamily="34" charset="0"/>
              </a:rPr>
              <a:t> de </a:t>
            </a:r>
            <a:r>
              <a:rPr lang="en-US" altLang="en-US" sz="1800" err="1">
                <a:solidFill>
                  <a:srgbClr val="000000"/>
                </a:solidFill>
                <a:latin typeface="Calibri" panose="020F0502020204030204" pitchFamily="34" charset="0"/>
                <a:cs typeface="Calibri" panose="020F0502020204030204" pitchFamily="34" charset="0"/>
              </a:rPr>
              <a:t>permettre</a:t>
            </a:r>
            <a:r>
              <a:rPr lang="en-US" altLang="en-US" sz="1800">
                <a:solidFill>
                  <a:srgbClr val="000000"/>
                </a:solidFill>
                <a:latin typeface="Calibri" panose="020F0502020204030204" pitchFamily="34" charset="0"/>
                <a:cs typeface="Calibri" panose="020F0502020204030204" pitchFamily="34" charset="0"/>
              </a:rPr>
              <a:t> au </a:t>
            </a:r>
            <a:r>
              <a:rPr lang="en-US" altLang="en-US" sz="1800" err="1">
                <a:solidFill>
                  <a:srgbClr val="000000"/>
                </a:solidFill>
                <a:latin typeface="Calibri" panose="020F0502020204030204" pitchFamily="34" charset="0"/>
                <a:cs typeface="Calibri" panose="020F0502020204030204" pitchFamily="34" charset="0"/>
              </a:rPr>
              <a:t>système</a:t>
            </a:r>
            <a:r>
              <a:rPr lang="en-US" altLang="en-US" sz="1800">
                <a:solidFill>
                  <a:srgbClr val="000000"/>
                </a:solidFill>
                <a:latin typeface="Calibri" panose="020F0502020204030204" pitchFamily="34" charset="0"/>
                <a:cs typeface="Calibri" panose="020F0502020204030204" pitchFamily="34" charset="0"/>
              </a:rPr>
              <a:t> de </a:t>
            </a:r>
            <a:r>
              <a:rPr lang="en-US" altLang="en-US" sz="1800" err="1">
                <a:solidFill>
                  <a:srgbClr val="000000"/>
                </a:solidFill>
                <a:latin typeface="Calibri" panose="020F0502020204030204" pitchFamily="34" charset="0"/>
                <a:cs typeface="Calibri" panose="020F0502020204030204" pitchFamily="34" charset="0"/>
              </a:rPr>
              <a:t>soins</a:t>
            </a:r>
            <a:r>
              <a:rPr lang="en-US" altLang="en-US" sz="1800">
                <a:solidFill>
                  <a:srgbClr val="000000"/>
                </a:solidFill>
                <a:latin typeface="Calibri" panose="020F0502020204030204" pitchFamily="34" charset="0"/>
                <a:cs typeface="Calibri" panose="020F0502020204030204" pitchFamily="34" charset="0"/>
              </a:rPr>
              <a:t> de santé </a:t>
            </a:r>
            <a:r>
              <a:rPr lang="en-US" altLang="en-US" sz="1800" err="1">
                <a:solidFill>
                  <a:srgbClr val="000000"/>
                </a:solidFill>
                <a:latin typeface="Calibri" panose="020F0502020204030204" pitchFamily="34" charset="0"/>
                <a:cs typeface="Calibri" panose="020F0502020204030204" pitchFamily="34" charset="0"/>
              </a:rPr>
              <a:t>en</a:t>
            </a:r>
            <a:r>
              <a:rPr lang="en-US" altLang="en-US" sz="1800">
                <a:solidFill>
                  <a:srgbClr val="000000"/>
                </a:solidFill>
                <a:latin typeface="Calibri" panose="020F0502020204030204" pitchFamily="34" charset="0"/>
                <a:cs typeface="Calibri" panose="020F0502020204030204" pitchFamily="34" charset="0"/>
              </a:rPr>
              <a:t> Ontario de </a:t>
            </a:r>
            <a:r>
              <a:rPr lang="en-US" altLang="en-US" sz="1800" err="1">
                <a:solidFill>
                  <a:srgbClr val="000000"/>
                </a:solidFill>
                <a:latin typeface="Calibri" panose="020F0502020204030204" pitchFamily="34" charset="0"/>
                <a:cs typeface="Calibri" panose="020F0502020204030204" pitchFamily="34" charset="0"/>
              </a:rPr>
              <a:t>mieux</a:t>
            </a:r>
            <a:r>
              <a:rPr lang="en-US" altLang="en-US" sz="1800">
                <a:solidFill>
                  <a:srgbClr val="000000"/>
                </a:solidFill>
                <a:latin typeface="Calibri" panose="020F0502020204030204" pitchFamily="34" charset="0"/>
                <a:cs typeface="Calibri" panose="020F0502020204030204" pitchFamily="34" charset="0"/>
              </a:rPr>
              <a:t> </a:t>
            </a:r>
            <a:r>
              <a:rPr lang="en-US" altLang="en-US" sz="1800" err="1">
                <a:solidFill>
                  <a:srgbClr val="000000"/>
                </a:solidFill>
                <a:latin typeface="Calibri" panose="020F0502020204030204" pitchFamily="34" charset="0"/>
                <a:cs typeface="Calibri" panose="020F0502020204030204" pitchFamily="34" charset="0"/>
              </a:rPr>
              <a:t>fonctionner</a:t>
            </a:r>
            <a:r>
              <a:rPr lang="en-US" altLang="en-US" sz="1800">
                <a:solidFill>
                  <a:srgbClr val="000000"/>
                </a:solidFill>
                <a:latin typeface="Calibri" panose="020F0502020204030204" pitchFamily="34" charset="0"/>
                <a:cs typeface="Calibri" panose="020F0502020204030204" pitchFamily="34" charset="0"/>
              </a:rPr>
              <a:t>, de </a:t>
            </a:r>
            <a:r>
              <a:rPr lang="en-US" altLang="en-US" sz="1800" err="1">
                <a:solidFill>
                  <a:srgbClr val="000000"/>
                </a:solidFill>
                <a:latin typeface="Calibri" panose="020F0502020204030204" pitchFamily="34" charset="0"/>
                <a:cs typeface="Calibri" panose="020F0502020204030204" pitchFamily="34" charset="0"/>
              </a:rPr>
              <a:t>faciliter</a:t>
            </a:r>
            <a:r>
              <a:rPr lang="en-US" altLang="en-US" sz="1800">
                <a:solidFill>
                  <a:srgbClr val="000000"/>
                </a:solidFill>
                <a:latin typeface="Calibri" panose="020F0502020204030204" pitchFamily="34" charset="0"/>
                <a:cs typeface="Calibri" panose="020F0502020204030204" pitchFamily="34" charset="0"/>
              </a:rPr>
              <a:t> les transitions </a:t>
            </a:r>
            <a:r>
              <a:rPr lang="en-US" altLang="en-US" sz="1800" err="1">
                <a:solidFill>
                  <a:srgbClr val="000000"/>
                </a:solidFill>
                <a:latin typeface="Calibri" panose="020F0502020204030204" pitchFamily="34" charset="0"/>
                <a:cs typeface="Calibri" panose="020F0502020204030204" pitchFamily="34" charset="0"/>
              </a:rPr>
              <a:t>harmonieuses</a:t>
            </a:r>
            <a:r>
              <a:rPr lang="en-US" altLang="en-US" sz="1800">
                <a:solidFill>
                  <a:srgbClr val="000000"/>
                </a:solidFill>
                <a:latin typeface="Calibri" panose="020F0502020204030204" pitchFamily="34" charset="0"/>
                <a:cs typeface="Calibri" panose="020F0502020204030204" pitchFamily="34" charset="0"/>
              </a:rPr>
              <a:t> et de </a:t>
            </a:r>
            <a:r>
              <a:rPr lang="en-US" altLang="en-US" sz="1800" err="1">
                <a:solidFill>
                  <a:srgbClr val="000000"/>
                </a:solidFill>
                <a:latin typeface="Calibri" panose="020F0502020204030204" pitchFamily="34" charset="0"/>
                <a:cs typeface="Calibri" panose="020F0502020204030204" pitchFamily="34" charset="0"/>
              </a:rPr>
              <a:t>s’assurer</a:t>
            </a:r>
            <a:r>
              <a:rPr lang="en-US" altLang="en-US" sz="1800">
                <a:solidFill>
                  <a:srgbClr val="000000"/>
                </a:solidFill>
                <a:latin typeface="Calibri" panose="020F0502020204030204" pitchFamily="34" charset="0"/>
                <a:cs typeface="Calibri" panose="020F0502020204030204" pitchFamily="34" charset="0"/>
              </a:rPr>
              <a:t> que les patients </a:t>
            </a:r>
            <a:r>
              <a:rPr lang="en-US" altLang="en-US" sz="1800" err="1">
                <a:solidFill>
                  <a:srgbClr val="000000"/>
                </a:solidFill>
                <a:latin typeface="Calibri" panose="020F0502020204030204" pitchFamily="34" charset="0"/>
                <a:cs typeface="Calibri" panose="020F0502020204030204" pitchFamily="34" charset="0"/>
              </a:rPr>
              <a:t>reçoivent</a:t>
            </a:r>
            <a:r>
              <a:rPr lang="en-US" altLang="en-US" sz="1800">
                <a:solidFill>
                  <a:srgbClr val="000000"/>
                </a:solidFill>
                <a:latin typeface="Calibri" panose="020F0502020204030204" pitchFamily="34" charset="0"/>
                <a:cs typeface="Calibri" panose="020F0502020204030204" pitchFamily="34" charset="0"/>
              </a:rPr>
              <a:t> les </a:t>
            </a:r>
            <a:r>
              <a:rPr lang="en-US" altLang="en-US" sz="1800" err="1">
                <a:solidFill>
                  <a:srgbClr val="000000"/>
                </a:solidFill>
                <a:latin typeface="Calibri" panose="020F0502020204030204" pitchFamily="34" charset="0"/>
                <a:cs typeface="Calibri" panose="020F0502020204030204" pitchFamily="34" charset="0"/>
              </a:rPr>
              <a:t>mêmes</a:t>
            </a:r>
            <a:r>
              <a:rPr lang="en-US" altLang="en-US" sz="1800">
                <a:solidFill>
                  <a:srgbClr val="000000"/>
                </a:solidFill>
                <a:latin typeface="Calibri" panose="020F0502020204030204" pitchFamily="34" charset="0"/>
                <a:cs typeface="Calibri" panose="020F0502020204030204" pitchFamily="34" charset="0"/>
              </a:rPr>
              <a:t> </a:t>
            </a:r>
            <a:r>
              <a:rPr lang="en-US" altLang="en-US" sz="1800" err="1">
                <a:solidFill>
                  <a:srgbClr val="000000"/>
                </a:solidFill>
                <a:latin typeface="Calibri" panose="020F0502020204030204" pitchFamily="34" charset="0"/>
                <a:cs typeface="Calibri" panose="020F0502020204030204" pitchFamily="34" charset="0"/>
              </a:rPr>
              <a:t>soins</a:t>
            </a:r>
            <a:r>
              <a:rPr lang="en-US" altLang="en-US" sz="1800">
                <a:solidFill>
                  <a:srgbClr val="000000"/>
                </a:solidFill>
                <a:latin typeface="Calibri" panose="020F0502020204030204" pitchFamily="34" charset="0"/>
                <a:cs typeface="Calibri" panose="020F0502020204030204" pitchFamily="34" charset="0"/>
              </a:rPr>
              <a:t> de </a:t>
            </a:r>
            <a:r>
              <a:rPr lang="en-US" altLang="en-US" sz="1800" err="1">
                <a:solidFill>
                  <a:srgbClr val="000000"/>
                </a:solidFill>
                <a:latin typeface="Calibri" panose="020F0502020204030204" pitchFamily="34" charset="0"/>
                <a:cs typeface="Calibri" panose="020F0502020204030204" pitchFamily="34" charset="0"/>
              </a:rPr>
              <a:t>qualité</a:t>
            </a:r>
            <a:r>
              <a:rPr lang="en-US" altLang="en-US" sz="1800">
                <a:solidFill>
                  <a:srgbClr val="000000"/>
                </a:solidFill>
                <a:latin typeface="Calibri" panose="020F0502020204030204" pitchFamily="34" charset="0"/>
                <a:cs typeface="Calibri" panose="020F0502020204030204" pitchFamily="34" charset="0"/>
              </a:rPr>
              <a:t> supérieure, </a:t>
            </a:r>
            <a:r>
              <a:rPr lang="en-US" altLang="en-US" sz="1800" err="1">
                <a:solidFill>
                  <a:srgbClr val="000000"/>
                </a:solidFill>
                <a:latin typeface="Calibri" panose="020F0502020204030204" pitchFamily="34" charset="0"/>
                <a:cs typeface="Calibri" panose="020F0502020204030204" pitchFamily="34" charset="0"/>
              </a:rPr>
              <a:t>quel</a:t>
            </a:r>
            <a:r>
              <a:rPr lang="en-US" altLang="en-US" sz="1800">
                <a:solidFill>
                  <a:srgbClr val="000000"/>
                </a:solidFill>
                <a:latin typeface="Calibri" panose="020F0502020204030204" pitchFamily="34" charset="0"/>
                <a:cs typeface="Calibri" panose="020F0502020204030204" pitchFamily="34" charset="0"/>
              </a:rPr>
              <a:t> que </a:t>
            </a:r>
            <a:r>
              <a:rPr lang="en-US" altLang="en-US" sz="1800" err="1">
                <a:solidFill>
                  <a:srgbClr val="000000"/>
                </a:solidFill>
                <a:latin typeface="Calibri" panose="020F0502020204030204" pitchFamily="34" charset="0"/>
                <a:cs typeface="Calibri" panose="020F0502020204030204" pitchFamily="34" charset="0"/>
              </a:rPr>
              <a:t>soit</a:t>
            </a:r>
            <a:r>
              <a:rPr lang="en-US" altLang="en-US" sz="1800">
                <a:solidFill>
                  <a:srgbClr val="000000"/>
                </a:solidFill>
                <a:latin typeface="Calibri" panose="020F0502020204030204" pitchFamily="34" charset="0"/>
                <a:cs typeface="Calibri" panose="020F0502020204030204" pitchFamily="34" charset="0"/>
              </a:rPr>
              <a:t> </a:t>
            </a:r>
            <a:r>
              <a:rPr lang="en-US" altLang="en-US" sz="1800" err="1">
                <a:solidFill>
                  <a:srgbClr val="000000"/>
                </a:solidFill>
                <a:latin typeface="Calibri" panose="020F0502020204030204" pitchFamily="34" charset="0"/>
                <a:cs typeface="Calibri" panose="020F0502020204030204" pitchFamily="34" charset="0"/>
              </a:rPr>
              <a:t>l’endroit</a:t>
            </a:r>
            <a:r>
              <a:rPr lang="en-US" altLang="en-US" sz="1800">
                <a:solidFill>
                  <a:srgbClr val="000000"/>
                </a:solidFill>
                <a:latin typeface="Calibri" panose="020F0502020204030204" pitchFamily="34" charset="0"/>
                <a:cs typeface="Calibri" panose="020F0502020204030204" pitchFamily="34" charset="0"/>
              </a:rPr>
              <a:t> </a:t>
            </a:r>
            <a:r>
              <a:rPr lang="en-US" altLang="en-US" sz="1800" err="1">
                <a:solidFill>
                  <a:srgbClr val="000000"/>
                </a:solidFill>
                <a:latin typeface="Calibri" panose="020F0502020204030204" pitchFamily="34" charset="0"/>
                <a:cs typeface="Calibri" panose="020F0502020204030204" pitchFamily="34" charset="0"/>
              </a:rPr>
              <a:t>où</a:t>
            </a:r>
            <a:r>
              <a:rPr lang="en-US" altLang="en-US" sz="1800">
                <a:solidFill>
                  <a:srgbClr val="000000"/>
                </a:solidFill>
                <a:latin typeface="Calibri" panose="020F0502020204030204" pitchFamily="34" charset="0"/>
                <a:cs typeface="Calibri" panose="020F0502020204030204" pitchFamily="34" charset="0"/>
              </a:rPr>
              <a:t> </a:t>
            </a:r>
            <a:r>
              <a:rPr lang="en-US" altLang="en-US" sz="1800" err="1">
                <a:solidFill>
                  <a:srgbClr val="000000"/>
                </a:solidFill>
                <a:latin typeface="Calibri" panose="020F0502020204030204" pitchFamily="34" charset="0"/>
                <a:cs typeface="Calibri" panose="020F0502020204030204" pitchFamily="34" charset="0"/>
              </a:rPr>
              <a:t>ils</a:t>
            </a:r>
            <a:r>
              <a:rPr lang="en-US" altLang="en-US" sz="1800">
                <a:solidFill>
                  <a:srgbClr val="000000"/>
                </a:solidFill>
                <a:latin typeface="Calibri" panose="020F0502020204030204" pitchFamily="34" charset="0"/>
                <a:cs typeface="Calibri" panose="020F0502020204030204" pitchFamily="34" charset="0"/>
              </a:rPr>
              <a:t> </a:t>
            </a:r>
            <a:r>
              <a:rPr lang="en-US" altLang="en-US" sz="1800" err="1">
                <a:solidFill>
                  <a:srgbClr val="000000"/>
                </a:solidFill>
                <a:latin typeface="Calibri" panose="020F0502020204030204" pitchFamily="34" charset="0"/>
                <a:cs typeface="Calibri" panose="020F0502020204030204" pitchFamily="34" charset="0"/>
              </a:rPr>
              <a:t>vivent</a:t>
            </a:r>
            <a:r>
              <a:rPr lang="en-US" altLang="en-US" sz="1800">
                <a:solidFill>
                  <a:srgbClr val="000000"/>
                </a:solidFill>
                <a:latin typeface="Calibri" panose="020F0502020204030204" pitchFamily="34" charset="0"/>
                <a:cs typeface="Calibri" panose="020F0502020204030204" pitchFamily="34" charset="0"/>
              </a:rPr>
              <a:t>.</a:t>
            </a:r>
          </a:p>
          <a:p>
            <a:endParaRPr lang="en-US"/>
          </a:p>
          <a:p>
            <a:endParaRPr lang="en-US"/>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solidFill>
                  <a:srgbClr val="000000"/>
                </a:solidFill>
              </a:rPr>
              <a:pPr/>
              <a:t>4</a:t>
            </a:fld>
            <a:endParaRPr lang="en-CA" altLang="en-US">
              <a:solidFill>
                <a:srgbClr val="000000"/>
              </a:solidFill>
            </a:endParaRPr>
          </a:p>
        </p:txBody>
      </p:sp>
    </p:spTree>
    <p:extLst>
      <p:ext uri="{BB962C8B-B14F-4D97-AF65-F5344CB8AC3E}">
        <p14:creationId xmlns:p14="http://schemas.microsoft.com/office/powerpoint/2010/main" val="26341087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BCAAFC39-66EA-4D9F-B69D-A596BC388A64}" type="slidenum">
              <a:rPr lang="en-CA" altLang="en-US" smtClean="0"/>
              <a:pPr/>
              <a:t>5</a:t>
            </a:fld>
            <a:endParaRPr lang="en-CA" altLang="en-US"/>
          </a:p>
        </p:txBody>
      </p:sp>
    </p:spTree>
    <p:extLst>
      <p:ext uri="{BB962C8B-B14F-4D97-AF65-F5344CB8AC3E}">
        <p14:creationId xmlns:p14="http://schemas.microsoft.com/office/powerpoint/2010/main" val="35437809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altLang="en-US" err="1">
                <a:solidFill>
                  <a:srgbClr val="000000"/>
                </a:solidFill>
                <a:latin typeface="Calibri" panose="020F0502020204030204" pitchFamily="34" charset="0"/>
              </a:rPr>
              <a:t>Chaque</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norme</a:t>
            </a:r>
            <a:r>
              <a:rPr lang="en-US" altLang="en-US">
                <a:solidFill>
                  <a:srgbClr val="000000"/>
                </a:solidFill>
                <a:latin typeface="Calibri" panose="020F0502020204030204" pitchFamily="34" charset="0"/>
              </a:rPr>
              <a:t> de </a:t>
            </a:r>
            <a:r>
              <a:rPr lang="en-US" altLang="en-US" err="1">
                <a:solidFill>
                  <a:srgbClr val="000000"/>
                </a:solidFill>
                <a:latin typeface="Calibri" panose="020F0502020204030204" pitchFamily="34" charset="0"/>
              </a:rPr>
              <a:t>qualité</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comprend</a:t>
            </a:r>
            <a:r>
              <a:rPr lang="en-US" altLang="en-US">
                <a:solidFill>
                  <a:srgbClr val="000000"/>
                </a:solidFill>
                <a:latin typeface="Calibri" panose="020F0502020204030204" pitchFamily="34" charset="0"/>
              </a:rPr>
              <a:t> un résumé </a:t>
            </a:r>
            <a:r>
              <a:rPr lang="en-US" altLang="en-US" err="1">
                <a:solidFill>
                  <a:srgbClr val="000000"/>
                </a:solidFill>
                <a:latin typeface="Calibri" panose="020F0502020204030204" pitchFamily="34" charset="0"/>
              </a:rPr>
              <a:t>en</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langage</a:t>
            </a:r>
            <a:r>
              <a:rPr lang="en-US" altLang="en-US">
                <a:solidFill>
                  <a:srgbClr val="000000"/>
                </a:solidFill>
                <a:latin typeface="Calibri" panose="020F0502020204030204" pitchFamily="34" charset="0"/>
              </a:rPr>
              <a:t> simple pour les patients, les </a:t>
            </a:r>
            <a:r>
              <a:rPr lang="en-US" altLang="en-US" err="1">
                <a:solidFill>
                  <a:srgbClr val="000000"/>
                </a:solidFill>
                <a:latin typeface="Calibri" panose="020F0502020204030204" pitchFamily="34" charset="0"/>
              </a:rPr>
              <a:t>familles</a:t>
            </a:r>
            <a:r>
              <a:rPr lang="en-US" altLang="en-US">
                <a:solidFill>
                  <a:srgbClr val="000000"/>
                </a:solidFill>
                <a:latin typeface="Calibri" panose="020F0502020204030204" pitchFamily="34" charset="0"/>
              </a:rPr>
              <a:t>, les aidants </a:t>
            </a:r>
            <a:r>
              <a:rPr lang="en-US" altLang="en-US" err="1">
                <a:solidFill>
                  <a:srgbClr val="000000"/>
                </a:solidFill>
                <a:latin typeface="Calibri" panose="020F0502020204030204" pitchFamily="34" charset="0"/>
              </a:rPr>
              <a:t>naturels</a:t>
            </a:r>
            <a:r>
              <a:rPr lang="en-US" altLang="en-US">
                <a:solidFill>
                  <a:srgbClr val="000000"/>
                </a:solidFill>
                <a:latin typeface="Calibri" panose="020F0502020204030204" pitchFamily="34" charset="0"/>
              </a:rPr>
              <a:t> et le public, </a:t>
            </a:r>
            <a:r>
              <a:rPr lang="en-US" altLang="en-US" err="1">
                <a:solidFill>
                  <a:srgbClr val="000000"/>
                </a:solidFill>
                <a:latin typeface="Calibri" panose="020F0502020204030204" pitchFamily="34" charset="0"/>
              </a:rPr>
              <a:t>appelé</a:t>
            </a:r>
            <a:r>
              <a:rPr lang="en-US" altLang="en-US">
                <a:solidFill>
                  <a:srgbClr val="000000"/>
                </a:solidFill>
                <a:latin typeface="Calibri" panose="020F0502020204030204" pitchFamily="34" charset="0"/>
              </a:rPr>
              <a:t> le </a:t>
            </a:r>
            <a:r>
              <a:rPr lang="en-US" altLang="en-US" b="1">
                <a:solidFill>
                  <a:srgbClr val="000000"/>
                </a:solidFill>
                <a:latin typeface="Calibri" panose="020F0502020204030204" pitchFamily="34" charset="0"/>
              </a:rPr>
              <a:t>guide de conversation du patient</a:t>
            </a:r>
            <a:r>
              <a:rPr lang="en-US" altLang="en-US">
                <a:solidFill>
                  <a:srgbClr val="000000"/>
                </a:solidFill>
                <a:latin typeface="Calibri" panose="020F0502020204030204" pitchFamily="34" charset="0"/>
              </a:rPr>
              <a:t>.</a:t>
            </a:r>
          </a:p>
          <a:p>
            <a:pPr marL="171450" indent="-171450"/>
            <a:endParaRPr lang="en-US" altLang="en-US">
              <a:solidFill>
                <a:srgbClr val="000000"/>
              </a:solidFill>
              <a:latin typeface="Calibri" panose="020F0502020204030204" pitchFamily="34" charset="0"/>
            </a:endParaRPr>
          </a:p>
          <a:p>
            <a:pPr marL="171450" indent="-171450"/>
            <a:r>
              <a:rPr lang="en-US" altLang="en-US" b="1">
                <a:solidFill>
                  <a:srgbClr val="000000"/>
                </a:solidFill>
                <a:latin typeface="Calibri" panose="020F0502020204030204" pitchFamily="34" charset="0"/>
              </a:rPr>
              <a:t>Participation des patients aux </a:t>
            </a:r>
            <a:r>
              <a:rPr lang="en-US" altLang="en-US" b="1" err="1">
                <a:solidFill>
                  <a:srgbClr val="000000"/>
                </a:solidFill>
                <a:latin typeface="Calibri" panose="020F0502020204030204" pitchFamily="34" charset="0"/>
              </a:rPr>
              <a:t>normes</a:t>
            </a:r>
            <a:r>
              <a:rPr lang="en-US" altLang="en-US" b="1">
                <a:solidFill>
                  <a:srgbClr val="000000"/>
                </a:solidFill>
                <a:latin typeface="Calibri" panose="020F0502020204030204" pitchFamily="34" charset="0"/>
              </a:rPr>
              <a:t> de </a:t>
            </a:r>
            <a:r>
              <a:rPr lang="en-US" altLang="en-US" b="1" err="1">
                <a:solidFill>
                  <a:srgbClr val="000000"/>
                </a:solidFill>
                <a:latin typeface="Calibri" panose="020F0502020204030204" pitchFamily="34" charset="0"/>
              </a:rPr>
              <a:t>qualité</a:t>
            </a:r>
            <a:r>
              <a:rPr lang="en-US" altLang="en-US" b="1">
                <a:solidFill>
                  <a:srgbClr val="000000"/>
                </a:solidFill>
                <a:latin typeface="Calibri" panose="020F0502020204030204" pitchFamily="34" charset="0"/>
              </a:rPr>
              <a:t> : </a:t>
            </a:r>
          </a:p>
          <a:p>
            <a:pPr marL="171450" indent="-171450">
              <a:buFontTx/>
              <a:buChar char="•"/>
            </a:pPr>
            <a:r>
              <a:rPr lang="en-US" altLang="en-US">
                <a:solidFill>
                  <a:srgbClr val="000000"/>
                </a:solidFill>
                <a:latin typeface="Calibri" panose="020F0502020204030204" pitchFamily="34" charset="0"/>
              </a:rPr>
              <a:t>Participation à des </a:t>
            </a:r>
            <a:r>
              <a:rPr lang="en-US" altLang="en-US" err="1">
                <a:solidFill>
                  <a:srgbClr val="000000"/>
                </a:solidFill>
                <a:latin typeface="Calibri" panose="020F0502020204030204" pitchFamily="34" charset="0"/>
              </a:rPr>
              <a:t>comités</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consultatifs</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en</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tant</a:t>
            </a:r>
            <a:r>
              <a:rPr lang="en-US" altLang="en-US">
                <a:solidFill>
                  <a:srgbClr val="000000"/>
                </a:solidFill>
                <a:latin typeface="Calibri" panose="020F0502020204030204" pitchFamily="34" charset="0"/>
              </a:rPr>
              <a:t> que </a:t>
            </a:r>
            <a:r>
              <a:rPr lang="en-US" altLang="en-US" err="1">
                <a:solidFill>
                  <a:srgbClr val="000000"/>
                </a:solidFill>
                <a:latin typeface="Calibri" panose="020F0502020204030204" pitchFamily="34" charset="0"/>
              </a:rPr>
              <a:t>membres</a:t>
            </a:r>
            <a:endParaRPr lang="en-US" altLang="en-US">
              <a:solidFill>
                <a:srgbClr val="000000"/>
              </a:solidFill>
              <a:latin typeface="Calibri" panose="020F0502020204030204" pitchFamily="34" charset="0"/>
            </a:endParaRPr>
          </a:p>
          <a:p>
            <a:pPr marL="171450" indent="-171450">
              <a:buFontTx/>
              <a:buChar char="•"/>
            </a:pPr>
            <a:r>
              <a:rPr lang="en-US" altLang="en-US" err="1">
                <a:solidFill>
                  <a:srgbClr val="000000"/>
                </a:solidFill>
                <a:latin typeface="Calibri" panose="020F0502020204030204" pitchFamily="34" charset="0"/>
              </a:rPr>
              <a:t>Groupes</a:t>
            </a:r>
            <a:r>
              <a:rPr lang="en-US" altLang="en-US">
                <a:solidFill>
                  <a:srgbClr val="000000"/>
                </a:solidFill>
                <a:latin typeface="Calibri" panose="020F0502020204030204" pitchFamily="34" charset="0"/>
              </a:rPr>
              <a:t> de discussion et </a:t>
            </a:r>
            <a:r>
              <a:rPr lang="en-US" altLang="en-US" err="1">
                <a:solidFill>
                  <a:srgbClr val="000000"/>
                </a:solidFill>
                <a:latin typeface="Calibri" panose="020F0502020204030204" pitchFamily="34" charset="0"/>
              </a:rPr>
              <a:t>entretiens</a:t>
            </a:r>
            <a:r>
              <a:rPr lang="en-US" altLang="en-US">
                <a:solidFill>
                  <a:srgbClr val="000000"/>
                </a:solidFill>
                <a:latin typeface="Calibri" panose="020F0502020204030204" pitchFamily="34" charset="0"/>
              </a:rPr>
              <a:t> avec des </a:t>
            </a:r>
            <a:r>
              <a:rPr lang="en-US" altLang="en-US" err="1">
                <a:solidFill>
                  <a:srgbClr val="000000"/>
                </a:solidFill>
                <a:latin typeface="Calibri" panose="020F0502020204030204" pitchFamily="34" charset="0"/>
              </a:rPr>
              <a:t>informateurs</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clés</a:t>
            </a:r>
            <a:r>
              <a:rPr lang="en-US" altLang="en-US">
                <a:solidFill>
                  <a:srgbClr val="000000"/>
                </a:solidFill>
                <a:latin typeface="Calibri" panose="020F0502020204030204" pitchFamily="34" charset="0"/>
              </a:rPr>
              <a:t> sur des </a:t>
            </a:r>
            <a:r>
              <a:rPr lang="en-US" altLang="en-US" err="1">
                <a:solidFill>
                  <a:srgbClr val="000000"/>
                </a:solidFill>
                <a:latin typeface="Calibri" panose="020F0502020204030204" pitchFamily="34" charset="0"/>
              </a:rPr>
              <a:t>sujets</a:t>
            </a:r>
            <a:r>
              <a:rPr lang="en-US" altLang="en-US">
                <a:solidFill>
                  <a:srgbClr val="000000"/>
                </a:solidFill>
                <a:latin typeface="Calibri" panose="020F0502020204030204" pitchFamily="34" charset="0"/>
              </a:rPr>
              <a:t> précis (au </a:t>
            </a:r>
            <a:r>
              <a:rPr lang="en-US" altLang="en-US" err="1">
                <a:solidFill>
                  <a:srgbClr val="000000"/>
                </a:solidFill>
                <a:latin typeface="Calibri" panose="020F0502020204030204" pitchFamily="34" charset="0"/>
              </a:rPr>
              <a:t>besoin</a:t>
            </a:r>
            <a:r>
              <a:rPr lang="en-US" altLang="en-US">
                <a:solidFill>
                  <a:srgbClr val="000000"/>
                </a:solidFill>
                <a:latin typeface="Calibri" panose="020F0502020204030204" pitchFamily="34" charset="0"/>
              </a:rPr>
              <a:t>)</a:t>
            </a:r>
          </a:p>
          <a:p>
            <a:pPr marL="171450" indent="-171450">
              <a:buFontTx/>
              <a:buChar char="•"/>
            </a:pPr>
            <a:r>
              <a:rPr lang="en-US" altLang="en-US" err="1">
                <a:solidFill>
                  <a:srgbClr val="000000"/>
                </a:solidFill>
                <a:latin typeface="Calibri" panose="020F0502020204030204" pitchFamily="34" charset="0"/>
              </a:rPr>
              <a:t>Période</a:t>
            </a:r>
            <a:r>
              <a:rPr lang="en-US" altLang="en-US">
                <a:solidFill>
                  <a:srgbClr val="000000"/>
                </a:solidFill>
                <a:latin typeface="Calibri" panose="020F0502020204030204" pitchFamily="34" charset="0"/>
              </a:rPr>
              <a:t> de </a:t>
            </a:r>
            <a:r>
              <a:rPr lang="en-US" altLang="en-US" err="1">
                <a:solidFill>
                  <a:srgbClr val="000000"/>
                </a:solidFill>
                <a:latin typeface="Calibri" panose="020F0502020204030204" pitchFamily="34" charset="0"/>
              </a:rPr>
              <a:t>commentaires</a:t>
            </a:r>
            <a:r>
              <a:rPr lang="en-US" altLang="en-US">
                <a:solidFill>
                  <a:srgbClr val="000000"/>
                </a:solidFill>
                <a:latin typeface="Calibri" panose="020F0502020204030204" pitchFamily="34" charset="0"/>
              </a:rPr>
              <a:t> du public pour </a:t>
            </a:r>
            <a:r>
              <a:rPr lang="en-US" altLang="en-US" err="1">
                <a:solidFill>
                  <a:srgbClr val="000000"/>
                </a:solidFill>
                <a:latin typeface="Calibri" panose="020F0502020204030204" pitchFamily="34" charset="0"/>
              </a:rPr>
              <a:t>chaque</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norme</a:t>
            </a:r>
            <a:r>
              <a:rPr lang="en-US" altLang="en-US">
                <a:solidFill>
                  <a:srgbClr val="000000"/>
                </a:solidFill>
                <a:latin typeface="Calibri" panose="020F0502020204030204" pitchFamily="34" charset="0"/>
              </a:rPr>
              <a:t> de </a:t>
            </a:r>
            <a:r>
              <a:rPr lang="en-US" altLang="en-US" err="1">
                <a:solidFill>
                  <a:srgbClr val="000000"/>
                </a:solidFill>
                <a:latin typeface="Calibri" panose="020F0502020204030204" pitchFamily="34" charset="0"/>
              </a:rPr>
              <a:t>qualité</a:t>
            </a:r>
            <a:endParaRPr lang="en-US" altLang="en-US">
              <a:solidFill>
                <a:srgbClr val="000000"/>
              </a:solidFill>
              <a:latin typeface="Calibri" panose="020F0502020204030204" pitchFamily="34" charset="0"/>
            </a:endParaRPr>
          </a:p>
          <a:p>
            <a:pPr marL="171450" indent="-171450">
              <a:buFontTx/>
              <a:buChar char="•"/>
            </a:pPr>
            <a:r>
              <a:rPr lang="en-US" altLang="en-US">
                <a:solidFill>
                  <a:srgbClr val="000000"/>
                </a:solidFill>
                <a:latin typeface="Calibri" panose="020F0502020204030204" pitchFamily="34" charset="0"/>
              </a:rPr>
              <a:t>Consultations sur le guide de conversation des patients</a:t>
            </a:r>
          </a:p>
          <a:p>
            <a:endParaRPr lang="en-US"/>
          </a:p>
        </p:txBody>
      </p:sp>
      <p:sp>
        <p:nvSpPr>
          <p:cNvPr id="4" name="Slide Number Placeholder 3"/>
          <p:cNvSpPr>
            <a:spLocks noGrp="1"/>
          </p:cNvSpPr>
          <p:nvPr>
            <p:ph type="sldNum" sz="quarter" idx="10"/>
          </p:nvPr>
        </p:nvSpPr>
        <p:spPr/>
        <p:txBody>
          <a:bodyPr/>
          <a:lstStyle/>
          <a:p>
            <a:fld id="{0597D704-995A-451A-AAA2-B9462F0B3A37}" type="slidenum">
              <a:rPr lang="en-CA" altLang="en-US"/>
              <a:pPr/>
              <a:t>6</a:t>
            </a:fld>
            <a:endParaRPr lang="en-CA" altLang="en-US"/>
          </a:p>
        </p:txBody>
      </p:sp>
    </p:spTree>
    <p:extLst>
      <p:ext uri="{BB962C8B-B14F-4D97-AF65-F5344CB8AC3E}">
        <p14:creationId xmlns:p14="http://schemas.microsoft.com/office/powerpoint/2010/main" val="29203759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altLang="en-US">
              <a:solidFill>
                <a:srgbClr val="000000"/>
              </a:solidFill>
              <a:latin typeface="Calibri" panose="020F0502020204030204" pitchFamily="34" charset="0"/>
            </a:endParaRPr>
          </a:p>
        </p:txBody>
      </p:sp>
      <p:sp>
        <p:nvSpPr>
          <p:cNvPr id="4" name="Slide Number Placeholder 3"/>
          <p:cNvSpPr>
            <a:spLocks noGrp="1"/>
          </p:cNvSpPr>
          <p:nvPr>
            <p:ph type="sldNum" sz="quarter" idx="10"/>
          </p:nvPr>
        </p:nvSpPr>
        <p:spPr/>
        <p:txBody>
          <a:bodyPr/>
          <a:lstStyle/>
          <a:p>
            <a:fld id="{0597D704-995A-451A-AAA2-B9462F0B3A37}" type="slidenum">
              <a:rPr lang="en-CA" altLang="en-US">
                <a:solidFill>
                  <a:srgbClr val="000000"/>
                </a:solidFill>
              </a:rPr>
              <a:pPr/>
              <a:t>7</a:t>
            </a:fld>
            <a:endParaRPr lang="en-CA" altLang="en-US">
              <a:solidFill>
                <a:srgbClr val="000000"/>
              </a:solidFill>
            </a:endParaRPr>
          </a:p>
        </p:txBody>
      </p:sp>
    </p:spTree>
    <p:extLst>
      <p:ext uri="{BB962C8B-B14F-4D97-AF65-F5344CB8AC3E}">
        <p14:creationId xmlns:p14="http://schemas.microsoft.com/office/powerpoint/2010/main" val="41206534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altLang="en-US" err="1">
                <a:solidFill>
                  <a:srgbClr val="000000"/>
                </a:solidFill>
                <a:latin typeface="Calibri" panose="020F0502020204030204" pitchFamily="34" charset="0"/>
              </a:rPr>
              <a:t>Toutefois</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il</a:t>
            </a:r>
            <a:r>
              <a:rPr lang="en-US" altLang="en-US">
                <a:solidFill>
                  <a:srgbClr val="000000"/>
                </a:solidFill>
                <a:latin typeface="Calibri" panose="020F0502020204030204" pitchFamily="34" charset="0"/>
              </a:rPr>
              <a:t> y a des choses que nous </a:t>
            </a:r>
            <a:r>
              <a:rPr lang="en-US" altLang="en-US" err="1">
                <a:solidFill>
                  <a:srgbClr val="000000"/>
                </a:solidFill>
                <a:latin typeface="Calibri" panose="020F0502020204030204" pitchFamily="34" charset="0"/>
              </a:rPr>
              <a:t>pouvons</a:t>
            </a:r>
            <a:r>
              <a:rPr lang="en-US" altLang="en-US">
                <a:solidFill>
                  <a:srgbClr val="000000"/>
                </a:solidFill>
                <a:latin typeface="Calibri" panose="020F0502020204030204" pitchFamily="34" charset="0"/>
              </a:rPr>
              <a:t> faire </a:t>
            </a:r>
            <a:r>
              <a:rPr lang="en-US" altLang="en-US" err="1">
                <a:solidFill>
                  <a:srgbClr val="000000"/>
                </a:solidFill>
                <a:latin typeface="Calibri" panose="020F0502020204030204" pitchFamily="34" charset="0"/>
              </a:rPr>
              <a:t>aujourd’hui</a:t>
            </a:r>
            <a:r>
              <a:rPr lang="en-US" altLang="en-US">
                <a:solidFill>
                  <a:srgbClr val="000000"/>
                </a:solidFill>
                <a:latin typeface="Calibri" panose="020F0502020204030204" pitchFamily="34" charset="0"/>
              </a:rPr>
              <a:t> malgré les </a:t>
            </a:r>
            <a:r>
              <a:rPr lang="en-US" altLang="en-US" err="1">
                <a:solidFill>
                  <a:srgbClr val="000000"/>
                </a:solidFill>
                <a:latin typeface="Calibri" panose="020F0502020204030204" pitchFamily="34" charset="0"/>
              </a:rPr>
              <a:t>vastes</a:t>
            </a:r>
            <a:r>
              <a:rPr lang="en-US" altLang="en-US">
                <a:solidFill>
                  <a:srgbClr val="000000"/>
                </a:solidFill>
                <a:latin typeface="Calibri" panose="020F0502020204030204" pitchFamily="34" charset="0"/>
              </a:rPr>
              <a:t> obstacles </a:t>
            </a:r>
            <a:r>
              <a:rPr lang="en-US" altLang="en-US" err="1">
                <a:solidFill>
                  <a:srgbClr val="000000"/>
                </a:solidFill>
                <a:latin typeface="Calibri" panose="020F0502020204030204" pitchFamily="34" charset="0"/>
              </a:rPr>
              <a:t>systémiques</a:t>
            </a:r>
            <a:r>
              <a:rPr lang="en-US" altLang="en-US">
                <a:solidFill>
                  <a:srgbClr val="000000"/>
                </a:solidFill>
                <a:latin typeface="Calibri" panose="020F0502020204030204" pitchFamily="34" charset="0"/>
              </a:rPr>
              <a:t> qui </a:t>
            </a:r>
            <a:r>
              <a:rPr lang="en-US" altLang="en-US" err="1">
                <a:solidFill>
                  <a:srgbClr val="000000"/>
                </a:solidFill>
                <a:latin typeface="Calibri" panose="020F0502020204030204" pitchFamily="34" charset="0"/>
              </a:rPr>
              <a:t>pourraient</a:t>
            </a:r>
            <a:r>
              <a:rPr lang="en-US" altLang="en-US">
                <a:solidFill>
                  <a:srgbClr val="000000"/>
                </a:solidFill>
                <a:latin typeface="Calibri" panose="020F0502020204030204" pitchFamily="34" charset="0"/>
              </a:rPr>
              <a:t> prendre du temps à </a:t>
            </a:r>
            <a:r>
              <a:rPr lang="en-US" altLang="en-US" err="1">
                <a:solidFill>
                  <a:srgbClr val="000000"/>
                </a:solidFill>
                <a:latin typeface="Calibri" panose="020F0502020204030204" pitchFamily="34" charset="0"/>
              </a:rPr>
              <a:t>surmonter</a:t>
            </a:r>
            <a:r>
              <a:rPr lang="en-US" altLang="en-US">
                <a:solidFill>
                  <a:srgbClr val="000000"/>
                </a:solidFill>
                <a:latin typeface="Calibri" panose="020F0502020204030204" pitchFamily="34" charset="0"/>
              </a:rPr>
              <a:t>. Le </a:t>
            </a:r>
            <a:r>
              <a:rPr lang="en-US" altLang="en-US" i="1">
                <a:solidFill>
                  <a:srgbClr val="000000"/>
                </a:solidFill>
                <a:latin typeface="Calibri" panose="020F0502020204030204" pitchFamily="34" charset="0"/>
              </a:rPr>
              <a:t>Guide de </a:t>
            </a:r>
            <a:r>
              <a:rPr lang="en-US" altLang="en-US" i="1" err="1">
                <a:solidFill>
                  <a:srgbClr val="000000"/>
                </a:solidFill>
                <a:latin typeface="Calibri" panose="020F0502020204030204" pitchFamily="34" charset="0"/>
              </a:rPr>
              <a:t>démarrage</a:t>
            </a:r>
            <a:r>
              <a:rPr lang="en-US" altLang="en-US" i="1">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est</a:t>
            </a:r>
            <a:r>
              <a:rPr lang="en-US" altLang="en-US">
                <a:solidFill>
                  <a:srgbClr val="000000"/>
                </a:solidFill>
                <a:latin typeface="Calibri" panose="020F0502020204030204" pitchFamily="34" charset="0"/>
              </a:rPr>
              <a:t> un document qui </a:t>
            </a:r>
            <a:r>
              <a:rPr lang="en-US" altLang="en-US" err="1">
                <a:solidFill>
                  <a:srgbClr val="000000"/>
                </a:solidFill>
                <a:latin typeface="Calibri" panose="020F0502020204030204" pitchFamily="34" charset="0"/>
              </a:rPr>
              <a:t>décrit</a:t>
            </a:r>
            <a:r>
              <a:rPr lang="en-US" altLang="en-US">
                <a:solidFill>
                  <a:srgbClr val="000000"/>
                </a:solidFill>
                <a:latin typeface="Calibri" panose="020F0502020204030204" pitchFamily="34" charset="0"/>
              </a:rPr>
              <a:t> le </a:t>
            </a:r>
            <a:r>
              <a:rPr lang="en-US" altLang="en-US" err="1">
                <a:solidFill>
                  <a:srgbClr val="000000"/>
                </a:solidFill>
                <a:latin typeface="Calibri" panose="020F0502020204030204" pitchFamily="34" charset="0"/>
              </a:rPr>
              <a:t>processus</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d’utilisation</a:t>
            </a:r>
            <a:r>
              <a:rPr lang="en-US" altLang="en-US">
                <a:solidFill>
                  <a:srgbClr val="000000"/>
                </a:solidFill>
                <a:latin typeface="Calibri" panose="020F0502020204030204" pitchFamily="34" charset="0"/>
              </a:rPr>
              <a:t> des </a:t>
            </a:r>
            <a:r>
              <a:rPr lang="en-US" altLang="en-US" err="1">
                <a:solidFill>
                  <a:srgbClr val="000000"/>
                </a:solidFill>
                <a:latin typeface="Calibri" panose="020F0502020204030204" pitchFamily="34" charset="0"/>
              </a:rPr>
              <a:t>normes</a:t>
            </a:r>
            <a:r>
              <a:rPr lang="en-US" altLang="en-US">
                <a:solidFill>
                  <a:srgbClr val="000000"/>
                </a:solidFill>
                <a:latin typeface="Calibri" panose="020F0502020204030204" pitchFamily="34" charset="0"/>
              </a:rPr>
              <a:t> de </a:t>
            </a:r>
            <a:r>
              <a:rPr lang="en-US" altLang="en-US" err="1">
                <a:solidFill>
                  <a:srgbClr val="000000"/>
                </a:solidFill>
                <a:latin typeface="Calibri" panose="020F0502020204030204" pitchFamily="34" charset="0"/>
              </a:rPr>
              <a:t>qualité</a:t>
            </a:r>
            <a:r>
              <a:rPr lang="en-US" altLang="en-US">
                <a:solidFill>
                  <a:srgbClr val="000000"/>
                </a:solidFill>
                <a:latin typeface="Calibri" panose="020F0502020204030204" pitchFamily="34" charset="0"/>
              </a:rPr>
              <a:t> à </a:t>
            </a:r>
            <a:r>
              <a:rPr lang="en-US" altLang="en-US" err="1">
                <a:solidFill>
                  <a:srgbClr val="000000"/>
                </a:solidFill>
                <a:latin typeface="Calibri" panose="020F0502020204030204" pitchFamily="34" charset="0"/>
              </a:rPr>
              <a:t>titre</a:t>
            </a:r>
            <a:r>
              <a:rPr lang="en-US" altLang="en-US">
                <a:solidFill>
                  <a:srgbClr val="000000"/>
                </a:solidFill>
                <a:latin typeface="Calibri" panose="020F0502020204030204" pitchFamily="34" charset="0"/>
              </a:rPr>
              <a:t> de </a:t>
            </a:r>
            <a:r>
              <a:rPr lang="en-US" altLang="en-US" err="1">
                <a:solidFill>
                  <a:srgbClr val="000000"/>
                </a:solidFill>
                <a:latin typeface="Calibri" panose="020F0502020204030204" pitchFamily="34" charset="0"/>
              </a:rPr>
              <a:t>ressources</a:t>
            </a:r>
            <a:r>
              <a:rPr lang="en-US" altLang="en-US">
                <a:solidFill>
                  <a:srgbClr val="000000"/>
                </a:solidFill>
                <a:latin typeface="Calibri" panose="020F0502020204030204" pitchFamily="34" charset="0"/>
              </a:rPr>
              <a:t> pour </a:t>
            </a:r>
            <a:r>
              <a:rPr lang="en-US" altLang="en-US" err="1">
                <a:solidFill>
                  <a:srgbClr val="000000"/>
                </a:solidFill>
                <a:latin typeface="Calibri" panose="020F0502020204030204" pitchFamily="34" charset="0"/>
              </a:rPr>
              <a:t>offrir</a:t>
            </a:r>
            <a:r>
              <a:rPr lang="en-US" altLang="en-US">
                <a:solidFill>
                  <a:srgbClr val="000000"/>
                </a:solidFill>
                <a:latin typeface="Calibri" panose="020F0502020204030204" pitchFamily="34" charset="0"/>
              </a:rPr>
              <a:t> des </a:t>
            </a:r>
            <a:r>
              <a:rPr lang="en-US" altLang="en-US" err="1">
                <a:solidFill>
                  <a:srgbClr val="000000"/>
                </a:solidFill>
                <a:latin typeface="Calibri" panose="020F0502020204030204" pitchFamily="34" charset="0"/>
              </a:rPr>
              <a:t>soins</a:t>
            </a:r>
            <a:r>
              <a:rPr lang="en-US" altLang="en-US">
                <a:solidFill>
                  <a:srgbClr val="000000"/>
                </a:solidFill>
                <a:latin typeface="Calibri" panose="020F0502020204030204" pitchFamily="34" charset="0"/>
              </a:rPr>
              <a:t> de </a:t>
            </a:r>
            <a:r>
              <a:rPr lang="en-US" altLang="en-US" err="1">
                <a:solidFill>
                  <a:srgbClr val="000000"/>
                </a:solidFill>
                <a:latin typeface="Calibri" panose="020F0502020204030204" pitchFamily="34" charset="0"/>
              </a:rPr>
              <a:t>qualité</a:t>
            </a:r>
            <a:r>
              <a:rPr lang="en-US" altLang="en-US">
                <a:solidFill>
                  <a:srgbClr val="000000"/>
                </a:solidFill>
                <a:latin typeface="Calibri" panose="020F0502020204030204" pitchFamily="34" charset="0"/>
              </a:rPr>
              <a:t> supérieure. Il compile un certain </a:t>
            </a:r>
            <a:r>
              <a:rPr lang="en-US" altLang="en-US" err="1">
                <a:solidFill>
                  <a:srgbClr val="000000"/>
                </a:solidFill>
                <a:latin typeface="Calibri" panose="020F0502020204030204" pitchFamily="34" charset="0"/>
              </a:rPr>
              <a:t>nombre</a:t>
            </a:r>
            <a:r>
              <a:rPr lang="en-US" altLang="en-US">
                <a:solidFill>
                  <a:srgbClr val="000000"/>
                </a:solidFill>
                <a:latin typeface="Calibri" panose="020F0502020204030204" pitchFamily="34" charset="0"/>
              </a:rPr>
              <a:t> de </a:t>
            </a:r>
            <a:r>
              <a:rPr lang="en-US" altLang="en-US" err="1">
                <a:solidFill>
                  <a:srgbClr val="000000"/>
                </a:solidFill>
                <a:latin typeface="Calibri" panose="020F0502020204030204" pitchFamily="34" charset="0"/>
              </a:rPr>
              <a:t>ressources</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afin</a:t>
            </a:r>
            <a:r>
              <a:rPr lang="en-US" altLang="en-US">
                <a:solidFill>
                  <a:srgbClr val="000000"/>
                </a:solidFill>
                <a:latin typeface="Calibri" panose="020F0502020204030204" pitchFamily="34" charset="0"/>
              </a:rPr>
              <a:t> de </a:t>
            </a:r>
            <a:r>
              <a:rPr lang="en-US" altLang="en-US" err="1">
                <a:solidFill>
                  <a:srgbClr val="000000"/>
                </a:solidFill>
                <a:latin typeface="Calibri" panose="020F0502020204030204" pitchFamily="34" charset="0"/>
              </a:rPr>
              <a:t>soutenir</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l’adoption</a:t>
            </a:r>
            <a:r>
              <a:rPr lang="en-US" altLang="en-US">
                <a:solidFill>
                  <a:srgbClr val="000000"/>
                </a:solidFill>
                <a:latin typeface="Calibri" panose="020F0502020204030204" pitchFamily="34" charset="0"/>
              </a:rPr>
              <a:t> des </a:t>
            </a:r>
            <a:r>
              <a:rPr lang="en-US" altLang="en-US" err="1">
                <a:solidFill>
                  <a:srgbClr val="000000"/>
                </a:solidFill>
                <a:latin typeface="Calibri" panose="020F0502020204030204" pitchFamily="34" charset="0"/>
              </a:rPr>
              <a:t>normes</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notamment</a:t>
            </a:r>
            <a:r>
              <a:rPr lang="en-US" altLang="en-US">
                <a:solidFill>
                  <a:srgbClr val="000000"/>
                </a:solidFill>
                <a:latin typeface="Calibri" panose="020F0502020204030204" pitchFamily="34" charset="0"/>
              </a:rPr>
              <a:t> des liens </a:t>
            </a:r>
            <a:r>
              <a:rPr lang="en-US" altLang="en-US" err="1">
                <a:solidFill>
                  <a:srgbClr val="000000"/>
                </a:solidFill>
                <a:latin typeface="Calibri" panose="020F0502020204030204" pitchFamily="34" charset="0"/>
              </a:rPr>
              <a:t>vers</a:t>
            </a:r>
            <a:r>
              <a:rPr lang="en-US" altLang="en-US">
                <a:solidFill>
                  <a:srgbClr val="000000"/>
                </a:solidFill>
                <a:latin typeface="Calibri" panose="020F0502020204030204" pitchFamily="34" charset="0"/>
              </a:rPr>
              <a:t> des </a:t>
            </a:r>
            <a:r>
              <a:rPr lang="en-US" altLang="en-US" err="1">
                <a:solidFill>
                  <a:srgbClr val="000000"/>
                </a:solidFill>
                <a:latin typeface="Calibri" panose="020F0502020204030204" pitchFamily="34" charset="0"/>
              </a:rPr>
              <a:t>ressources</a:t>
            </a:r>
            <a:r>
              <a:rPr lang="en-US" altLang="en-US">
                <a:solidFill>
                  <a:srgbClr val="000000"/>
                </a:solidFill>
                <a:latin typeface="Calibri" panose="020F0502020204030204" pitchFamily="34" charset="0"/>
              </a:rPr>
              <a:t> sur la mise </a:t>
            </a:r>
            <a:r>
              <a:rPr lang="en-US" altLang="en-US" err="1">
                <a:solidFill>
                  <a:srgbClr val="000000"/>
                </a:solidFill>
                <a:latin typeface="Calibri" panose="020F0502020204030204" pitchFamily="34" charset="0"/>
              </a:rPr>
              <a:t>en</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œuvre</a:t>
            </a:r>
            <a:r>
              <a:rPr lang="en-US" altLang="en-US">
                <a:solidFill>
                  <a:srgbClr val="000000"/>
                </a:solidFill>
                <a:latin typeface="Calibri" panose="020F0502020204030204" pitchFamily="34" charset="0"/>
              </a:rPr>
              <a:t> et </a:t>
            </a:r>
            <a:r>
              <a:rPr lang="en-US" altLang="en-US" err="1">
                <a:solidFill>
                  <a:srgbClr val="000000"/>
                </a:solidFill>
                <a:latin typeface="Calibri" panose="020F0502020204030204" pitchFamily="34" charset="0"/>
              </a:rPr>
              <a:t>l’amélioration</a:t>
            </a:r>
            <a:r>
              <a:rPr lang="en-US" altLang="en-US">
                <a:solidFill>
                  <a:srgbClr val="000000"/>
                </a:solidFill>
                <a:latin typeface="Calibri" panose="020F0502020204030204" pitchFamily="34" charset="0"/>
              </a:rPr>
              <a:t> de la </a:t>
            </a:r>
            <a:r>
              <a:rPr lang="en-US" altLang="en-US" err="1">
                <a:solidFill>
                  <a:srgbClr val="000000"/>
                </a:solidFill>
                <a:latin typeface="Calibri" panose="020F0502020204030204" pitchFamily="34" charset="0"/>
              </a:rPr>
              <a:t>qualité</a:t>
            </a:r>
            <a:r>
              <a:rPr lang="en-US" altLang="en-US">
                <a:solidFill>
                  <a:srgbClr val="000000"/>
                </a:solidFill>
                <a:latin typeface="Calibri" panose="020F0502020204030204" pitchFamily="34" charset="0"/>
              </a:rPr>
              <a:t>, des </a:t>
            </a:r>
            <a:r>
              <a:rPr lang="en-US" altLang="en-US" err="1">
                <a:solidFill>
                  <a:srgbClr val="000000"/>
                </a:solidFill>
                <a:latin typeface="Calibri" panose="020F0502020204030204" pitchFamily="34" charset="0"/>
              </a:rPr>
              <a:t>exemples</a:t>
            </a:r>
            <a:r>
              <a:rPr lang="en-US" altLang="en-US">
                <a:solidFill>
                  <a:srgbClr val="000000"/>
                </a:solidFill>
                <a:latin typeface="Calibri" panose="020F0502020204030204" pitchFamily="34" charset="0"/>
              </a:rPr>
              <a:t> et des </a:t>
            </a:r>
            <a:r>
              <a:rPr lang="en-US" altLang="en-US" err="1">
                <a:solidFill>
                  <a:srgbClr val="000000"/>
                </a:solidFill>
                <a:latin typeface="Calibri" panose="020F0502020204030204" pitchFamily="34" charset="0"/>
              </a:rPr>
              <a:t>activités</a:t>
            </a:r>
            <a:r>
              <a:rPr lang="en-US" altLang="en-US">
                <a:solidFill>
                  <a:srgbClr val="000000"/>
                </a:solidFill>
                <a:latin typeface="Calibri" panose="020F0502020204030204" pitchFamily="34" charset="0"/>
              </a:rPr>
              <a:t> à des fins de </a:t>
            </a:r>
            <a:r>
              <a:rPr lang="en-US" altLang="en-US" err="1">
                <a:solidFill>
                  <a:srgbClr val="000000"/>
                </a:solidFill>
                <a:latin typeface="Calibri" panose="020F0502020204030204" pitchFamily="34" charset="0"/>
              </a:rPr>
              <a:t>réflexion</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ainsi</a:t>
            </a:r>
            <a:r>
              <a:rPr lang="en-US" altLang="en-US">
                <a:solidFill>
                  <a:srgbClr val="000000"/>
                </a:solidFill>
                <a:latin typeface="Calibri" panose="020F0502020204030204" pitchFamily="34" charset="0"/>
              </a:rPr>
              <a:t> que des </a:t>
            </a:r>
            <a:r>
              <a:rPr lang="en-US" altLang="en-US" err="1">
                <a:solidFill>
                  <a:srgbClr val="000000"/>
                </a:solidFill>
                <a:latin typeface="Calibri" panose="020F0502020204030204" pitchFamily="34" charset="0"/>
              </a:rPr>
              <a:t>modèles</a:t>
            </a:r>
            <a:r>
              <a:rPr lang="en-US" altLang="en-US">
                <a:solidFill>
                  <a:srgbClr val="000000"/>
                </a:solidFill>
                <a:latin typeface="Calibri" panose="020F0502020204030204" pitchFamily="34" charset="0"/>
              </a:rPr>
              <a:t> et des documents pour </a:t>
            </a:r>
            <a:r>
              <a:rPr lang="en-US" altLang="en-US" err="1">
                <a:solidFill>
                  <a:srgbClr val="000000"/>
                </a:solidFill>
                <a:latin typeface="Calibri" panose="020F0502020204030204" pitchFamily="34" charset="0"/>
              </a:rPr>
              <a:t>soutenir</a:t>
            </a:r>
            <a:r>
              <a:rPr lang="en-US" altLang="en-US">
                <a:solidFill>
                  <a:srgbClr val="000000"/>
                </a:solidFill>
                <a:latin typeface="Calibri" panose="020F0502020204030204" pitchFamily="34" charset="0"/>
              </a:rPr>
              <a:t> les </a:t>
            </a:r>
            <a:r>
              <a:rPr lang="en-US" altLang="en-US" err="1">
                <a:solidFill>
                  <a:srgbClr val="000000"/>
                </a:solidFill>
                <a:latin typeface="Calibri" panose="020F0502020204030204" pitchFamily="34" charset="0"/>
              </a:rPr>
              <a:t>activités</a:t>
            </a:r>
            <a:r>
              <a:rPr lang="en-US" altLang="en-US">
                <a:solidFill>
                  <a:srgbClr val="000000"/>
                </a:solidFill>
                <a:latin typeface="Calibri" panose="020F0502020204030204" pitchFamily="34" charset="0"/>
              </a:rPr>
              <a:t> de planification de la mise </a:t>
            </a:r>
            <a:r>
              <a:rPr lang="en-US" altLang="en-US" err="1">
                <a:solidFill>
                  <a:srgbClr val="000000"/>
                </a:solidFill>
                <a:latin typeface="Calibri" panose="020F0502020204030204" pitchFamily="34" charset="0"/>
              </a:rPr>
              <a:t>en</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œuvre</a:t>
            </a:r>
            <a:r>
              <a:rPr lang="en-US" altLang="en-US">
                <a:solidFill>
                  <a:srgbClr val="000000"/>
                </a:solidFill>
                <a:latin typeface="Calibri" panose="020F0502020204030204" pitchFamily="34" charset="0"/>
              </a:rPr>
              <a:t>. Le </a:t>
            </a:r>
            <a:r>
              <a:rPr lang="en-US" altLang="en-US" i="1">
                <a:solidFill>
                  <a:srgbClr val="000000"/>
                </a:solidFill>
                <a:latin typeface="Calibri" panose="020F0502020204030204" pitchFamily="34" charset="0"/>
              </a:rPr>
              <a:t>Guide de </a:t>
            </a:r>
            <a:r>
              <a:rPr lang="en-US" altLang="en-US" i="1" err="1">
                <a:solidFill>
                  <a:srgbClr val="000000"/>
                </a:solidFill>
                <a:latin typeface="Calibri" panose="020F0502020204030204" pitchFamily="34" charset="0"/>
              </a:rPr>
              <a:t>démarrage</a:t>
            </a:r>
            <a:r>
              <a:rPr lang="en-US" altLang="en-US" i="1">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comprend</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également</a:t>
            </a:r>
            <a:r>
              <a:rPr lang="en-US" altLang="en-US">
                <a:solidFill>
                  <a:srgbClr val="000000"/>
                </a:solidFill>
                <a:latin typeface="Calibri" panose="020F0502020204030204" pitchFamily="34" charset="0"/>
              </a:rPr>
              <a:t> un </a:t>
            </a:r>
            <a:r>
              <a:rPr lang="en-US" altLang="en-US" err="1">
                <a:solidFill>
                  <a:srgbClr val="000000"/>
                </a:solidFill>
                <a:latin typeface="Calibri" panose="020F0502020204030204" pitchFamily="34" charset="0"/>
              </a:rPr>
              <a:t>modèle</a:t>
            </a:r>
            <a:r>
              <a:rPr lang="en-US" altLang="en-US">
                <a:solidFill>
                  <a:srgbClr val="000000"/>
                </a:solidFill>
                <a:latin typeface="Calibri" panose="020F0502020204030204" pitchFamily="34" charset="0"/>
              </a:rPr>
              <a:t> de plan </a:t>
            </a:r>
            <a:r>
              <a:rPr lang="en-US" altLang="en-US" err="1">
                <a:solidFill>
                  <a:srgbClr val="000000"/>
                </a:solidFill>
                <a:latin typeface="Calibri" panose="020F0502020204030204" pitchFamily="34" charset="0"/>
              </a:rPr>
              <a:t>d’action</a:t>
            </a:r>
            <a:r>
              <a:rPr lang="en-US" altLang="en-US">
                <a:solidFill>
                  <a:srgbClr val="000000"/>
                </a:solidFill>
                <a:latin typeface="Calibri" panose="020F0502020204030204" pitchFamily="34" charset="0"/>
              </a:rPr>
              <a:t> et des </a:t>
            </a:r>
            <a:r>
              <a:rPr lang="en-US" altLang="en-US" err="1">
                <a:solidFill>
                  <a:srgbClr val="000000"/>
                </a:solidFill>
                <a:latin typeface="Calibri" panose="020F0502020204030204" pitchFamily="34" charset="0"/>
              </a:rPr>
              <a:t>exemples</a:t>
            </a:r>
            <a:r>
              <a:rPr lang="en-US" altLang="en-US">
                <a:solidFill>
                  <a:srgbClr val="000000"/>
                </a:solidFill>
                <a:latin typeface="Calibri" panose="020F0502020204030204" pitchFamily="34" charset="0"/>
              </a:rPr>
              <a:t> sur la manière </a:t>
            </a:r>
            <a:r>
              <a:rPr lang="en-US" altLang="en-US" err="1">
                <a:solidFill>
                  <a:srgbClr val="000000"/>
                </a:solidFill>
                <a:latin typeface="Calibri" panose="020F0502020204030204" pitchFamily="34" charset="0"/>
              </a:rPr>
              <a:t>dont</a:t>
            </a:r>
            <a:r>
              <a:rPr lang="en-US" altLang="en-US">
                <a:solidFill>
                  <a:srgbClr val="000000"/>
                </a:solidFill>
                <a:latin typeface="Calibri" panose="020F0502020204030204" pitchFamily="34" charset="0"/>
              </a:rPr>
              <a:t> les plans </a:t>
            </a:r>
            <a:r>
              <a:rPr lang="en-US" altLang="en-US" err="1">
                <a:solidFill>
                  <a:srgbClr val="000000"/>
                </a:solidFill>
                <a:latin typeface="Calibri" panose="020F0502020204030204" pitchFamily="34" charset="0"/>
              </a:rPr>
              <a:t>d’amélioration</a:t>
            </a:r>
            <a:r>
              <a:rPr lang="en-US" altLang="en-US">
                <a:solidFill>
                  <a:srgbClr val="000000"/>
                </a:solidFill>
                <a:latin typeface="Calibri" panose="020F0502020204030204" pitchFamily="34" charset="0"/>
              </a:rPr>
              <a:t> de la </a:t>
            </a:r>
            <a:r>
              <a:rPr lang="en-US" altLang="en-US" err="1">
                <a:solidFill>
                  <a:srgbClr val="000000"/>
                </a:solidFill>
                <a:latin typeface="Calibri" panose="020F0502020204030204" pitchFamily="34" charset="0"/>
              </a:rPr>
              <a:t>qualité</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peuvent</a:t>
            </a:r>
            <a:r>
              <a:rPr lang="en-US" altLang="en-US">
                <a:solidFill>
                  <a:srgbClr val="000000"/>
                </a:solidFill>
                <a:latin typeface="Calibri" panose="020F0502020204030204" pitchFamily="34" charset="0"/>
              </a:rPr>
              <a:t> aider à faire </a:t>
            </a:r>
            <a:r>
              <a:rPr lang="en-US" altLang="en-US" err="1">
                <a:solidFill>
                  <a:srgbClr val="000000"/>
                </a:solidFill>
                <a:latin typeface="Calibri" panose="020F0502020204030204" pitchFamily="34" charset="0"/>
              </a:rPr>
              <a:t>progresser</a:t>
            </a:r>
            <a:r>
              <a:rPr lang="en-US" altLang="en-US">
                <a:solidFill>
                  <a:srgbClr val="000000"/>
                </a:solidFill>
                <a:latin typeface="Calibri" panose="020F0502020204030204" pitchFamily="34" charset="0"/>
              </a:rPr>
              <a:t> les </a:t>
            </a:r>
            <a:r>
              <a:rPr lang="en-US" altLang="en-US" err="1">
                <a:solidFill>
                  <a:srgbClr val="000000"/>
                </a:solidFill>
                <a:latin typeface="Calibri" panose="020F0502020204030204" pitchFamily="34" charset="0"/>
              </a:rPr>
              <a:t>normes</a:t>
            </a:r>
            <a:r>
              <a:rPr lang="en-US" altLang="en-US">
                <a:solidFill>
                  <a:srgbClr val="000000"/>
                </a:solidFill>
                <a:latin typeface="Calibri" panose="020F0502020204030204" pitchFamily="34" charset="0"/>
              </a:rPr>
              <a:t> de </a:t>
            </a:r>
            <a:r>
              <a:rPr lang="en-US" altLang="en-US" err="1">
                <a:solidFill>
                  <a:srgbClr val="000000"/>
                </a:solidFill>
                <a:latin typeface="Calibri" panose="020F0502020204030204" pitchFamily="34" charset="0"/>
              </a:rPr>
              <a:t>qualité</a:t>
            </a:r>
            <a:r>
              <a:rPr lang="en-US" altLang="en-US">
                <a:solidFill>
                  <a:srgbClr val="000000"/>
                </a:solidFill>
                <a:latin typeface="Calibri" panose="020F0502020204030204" pitchFamily="34" charset="0"/>
              </a:rPr>
              <a:t>.</a:t>
            </a:r>
          </a:p>
        </p:txBody>
      </p:sp>
      <p:sp>
        <p:nvSpPr>
          <p:cNvPr id="4" name="Slide Number Placeholder 3"/>
          <p:cNvSpPr>
            <a:spLocks noGrp="1"/>
          </p:cNvSpPr>
          <p:nvPr>
            <p:ph type="sldNum" sz="quarter" idx="10"/>
          </p:nvPr>
        </p:nvSpPr>
        <p:spPr/>
        <p:txBody>
          <a:bodyPr/>
          <a:lstStyle/>
          <a:p>
            <a:fld id="{0597D704-995A-451A-AAA2-B9462F0B3A37}" type="slidenum">
              <a:rPr lang="en-CA" altLang="en-US"/>
              <a:pPr/>
              <a:t>8</a:t>
            </a:fld>
            <a:endParaRPr lang="en-CA" altLang="en-US"/>
          </a:p>
        </p:txBody>
      </p:sp>
    </p:spTree>
    <p:extLst>
      <p:ext uri="{BB962C8B-B14F-4D97-AF65-F5344CB8AC3E}">
        <p14:creationId xmlns:p14="http://schemas.microsoft.com/office/powerpoint/2010/main" val="388816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a:t>Le programme des normes de qualité a mis en évidence plusieurs exemples d’organisations et de groupes qui utilisent diverses normes et procédures de déclaration dans leur milieu de soins cliniques, leur organisation ou leur établissement. Ces exemples se trouvent dans des publications et des discussions sur Quorum.</a:t>
            </a:r>
          </a:p>
          <a:p>
            <a:endParaRPr lang="fr-FR"/>
          </a:p>
          <a:p>
            <a:r>
              <a:rPr lang="fr-FR"/>
              <a:t>De plus, nous travaillons à la compilation de ressources et d’outils, tant pour les cliniciens que pour les patients et les familles.</a:t>
            </a:r>
          </a:p>
          <a:p>
            <a:endParaRPr lang="fr-FR"/>
          </a:p>
          <a:p>
            <a:r>
              <a:rPr lang="fr-FR"/>
              <a:t>L’accent est mis sur les exemples de mise en œuvre et d’adoption, et sur la façon dont les organisations appliquent les normes de qualité dans leur pratique pour donner des soins.</a:t>
            </a:r>
          </a:p>
          <a:p>
            <a:endParaRPr lang="fr-FR"/>
          </a:p>
          <a:p>
            <a:r>
              <a:rPr lang="fr-FR"/>
              <a:t>Nous aimerions beaucoup savoir si vous voulez contribuer à un message ou à un article.</a:t>
            </a:r>
            <a:endParaRPr lang="en-CA"/>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9</a:t>
            </a:fld>
            <a:endParaRPr lang="en-CA" altLang="en-US"/>
          </a:p>
        </p:txBody>
      </p:sp>
    </p:spTree>
    <p:extLst>
      <p:ext uri="{BB962C8B-B14F-4D97-AF65-F5344CB8AC3E}">
        <p14:creationId xmlns:p14="http://schemas.microsoft.com/office/powerpoint/2010/main" val="23249423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7.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2.jpe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png"/><Relationship Id="rId1" Type="http://schemas.openxmlformats.org/officeDocument/2006/relationships/slideMaster" Target="../slideMasters/slideMaster3.xml"/><Relationship Id="rId4" Type="http://schemas.openxmlformats.org/officeDocument/2006/relationships/image" Target="../media/image26.emf"/></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_image option">
    <p:spTree>
      <p:nvGrpSpPr>
        <p:cNvPr id="1" name=""/>
        <p:cNvGrpSpPr/>
        <p:nvPr/>
      </p:nvGrpSpPr>
      <p:grpSpPr>
        <a:xfrm>
          <a:off x="0" y="0"/>
          <a:ext cx="0" cy="0"/>
          <a:chOff x="0" y="0"/>
          <a:chExt cx="0" cy="0"/>
        </a:xfrm>
      </p:grpSpPr>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3" name="Content Placeholder 2"/>
          <p:cNvSpPr>
            <a:spLocks noGrp="1"/>
          </p:cNvSpPr>
          <p:nvPr>
            <p:ph idx="1"/>
          </p:nvPr>
        </p:nvSpPr>
        <p:spPr>
          <a:xfrm>
            <a:off x="4758008" y="0"/>
            <a:ext cx="4385991"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0186" y="5045884"/>
            <a:ext cx="2787565" cy="1437461"/>
          </a:xfrm>
          <a:prstGeom prst="rect">
            <a:avLst/>
          </a:prstGeom>
        </p:spPr>
      </p:pic>
      <p:sp>
        <p:nvSpPr>
          <p:cNvPr id="7" name="Rectangle 6"/>
          <p:cNvSpPr/>
          <p:nvPr userDrawn="1"/>
        </p:nvSpPr>
        <p:spPr bwMode="auto">
          <a:xfrm>
            <a:off x="0" y="274085"/>
            <a:ext cx="219292" cy="1151993"/>
          </a:xfrm>
          <a:prstGeom prst="rect">
            <a:avLst/>
          </a:prstGeom>
          <a:solidFill>
            <a:srgbClr val="00A0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US">
              <a:solidFill>
                <a:srgbClr val="000000"/>
              </a:solidFill>
              <a:latin typeface="Arial" charset="0"/>
              <a:ea typeface="ＭＳ Ｐゴシック" pitchFamily="68" charset="-128"/>
            </a:endParaRPr>
          </a:p>
        </p:txBody>
      </p:sp>
    </p:spTree>
    <p:extLst>
      <p:ext uri="{BB962C8B-B14F-4D97-AF65-F5344CB8AC3E}">
        <p14:creationId xmlns:p14="http://schemas.microsoft.com/office/powerpoint/2010/main" val="9906814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lide_quot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6200000">
            <a:off x="-104089" y="-104089"/>
            <a:ext cx="7066178" cy="6858000"/>
          </a:xfrm>
          <a:prstGeom prst="rect">
            <a:avLst/>
          </a:prstGeom>
        </p:spPr>
      </p:pic>
      <p:sp>
        <p:nvSpPr>
          <p:cNvPr id="2" name="Title 1"/>
          <p:cNvSpPr>
            <a:spLocks noGrp="1"/>
          </p:cNvSpPr>
          <p:nvPr>
            <p:ph type="title"/>
          </p:nvPr>
        </p:nvSpPr>
        <p:spPr>
          <a:xfrm>
            <a:off x="722313" y="2420888"/>
            <a:ext cx="6081935" cy="1362075"/>
          </a:xfrm>
        </p:spPr>
        <p:txBody>
          <a:bodyPr anchor="t"/>
          <a:lstStyle>
            <a:lvl1pPr algn="l">
              <a:lnSpc>
                <a:spcPts val="3900"/>
              </a:lnSpc>
              <a:spcAft>
                <a:spcPts val="1200"/>
              </a:spcAft>
              <a:defRPr sz="3600" b="1" cap="none">
                <a:solidFill>
                  <a:srgbClr val="00A0AF"/>
                </a:solidFill>
              </a:defRPr>
            </a:lvl1pPr>
          </a:lstStyle>
          <a:p>
            <a:r>
              <a:rPr lang="en-US"/>
              <a:t>Click to edit Master title style</a:t>
            </a:r>
            <a:endParaRPr lang="en-CA"/>
          </a:p>
        </p:txBody>
      </p:sp>
      <p:pic>
        <p:nvPicPr>
          <p:cNvPr id="8" name="Picture 7" descr="HQO_Logo_English_Negative.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704856" y="6089996"/>
            <a:ext cx="1259632" cy="796222"/>
          </a:xfrm>
          <a:prstGeom prst="rect">
            <a:avLst/>
          </a:prstGeom>
        </p:spPr>
      </p:pic>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4" name="TextBox 3"/>
          <p:cNvSpPr txBox="1"/>
          <p:nvPr userDrawn="1"/>
        </p:nvSpPr>
        <p:spPr>
          <a:xfrm>
            <a:off x="7156825" y="-14941"/>
            <a:ext cx="1526380" cy="3939540"/>
          </a:xfrm>
          <a:prstGeom prst="rect">
            <a:avLst/>
          </a:prstGeom>
          <a:noFill/>
        </p:spPr>
        <p:txBody>
          <a:bodyPr wrap="none" rtlCol="0">
            <a:spAutoFit/>
          </a:bodyPr>
          <a:lstStyle/>
          <a:p>
            <a:r>
              <a:rPr lang="en-US" sz="25000" u="none">
                <a:solidFill>
                  <a:srgbClr val="00B2E3"/>
                </a:solidFill>
                <a:latin typeface="ITC Century Std Book"/>
                <a:cs typeface="ITC Century Std Book"/>
              </a:rPr>
              <a:t>”</a:t>
            </a:r>
          </a:p>
        </p:txBody>
      </p:sp>
    </p:spTree>
    <p:extLst>
      <p:ext uri="{BB962C8B-B14F-4D97-AF65-F5344CB8AC3E}">
        <p14:creationId xmlns:p14="http://schemas.microsoft.com/office/powerpoint/2010/main" val="1212589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ank you slide_option 1">
    <p:bg>
      <p:bgPr>
        <a:solidFill>
          <a:srgbClr val="118995"/>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75333" cy="6919604"/>
          </a:xfrm>
          <a:prstGeom prst="rect">
            <a:avLst/>
          </a:prstGeom>
        </p:spPr>
      </p:pic>
    </p:spTree>
    <p:extLst>
      <p:ext uri="{BB962C8B-B14F-4D97-AF65-F5344CB8AC3E}">
        <p14:creationId xmlns:p14="http://schemas.microsoft.com/office/powerpoint/2010/main" val="8105321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ank you slide_option 2 with image">
    <p:spTree>
      <p:nvGrpSpPr>
        <p:cNvPr id="1" name=""/>
        <p:cNvGrpSpPr/>
        <p:nvPr/>
      </p:nvGrpSpPr>
      <p:grpSpPr>
        <a:xfrm>
          <a:off x="0" y="0"/>
          <a:ext cx="0" cy="0"/>
          <a:chOff x="0" y="0"/>
          <a:chExt cx="0" cy="0"/>
        </a:xfrm>
      </p:grpSpPr>
      <p:pic>
        <p:nvPicPr>
          <p:cNvPr id="2" name="Picture 1" descr="ty2.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37973"/>
            <a:ext cx="9144000" cy="6895973"/>
          </a:xfrm>
          <a:prstGeom prst="rect">
            <a:avLst/>
          </a:prstGeom>
        </p:spPr>
      </p:pic>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3" name="Content Placeholder 2"/>
          <p:cNvSpPr>
            <a:spLocks noGrp="1"/>
          </p:cNvSpPr>
          <p:nvPr>
            <p:ph idx="1"/>
          </p:nvPr>
        </p:nvSpPr>
        <p:spPr>
          <a:xfrm>
            <a:off x="4586942" y="0"/>
            <a:ext cx="4557058"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7881885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hank you slide_option 1">
    <p:bg>
      <p:bgPr>
        <a:solidFill>
          <a:srgbClr val="118995"/>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6BFF45A-DCBD-4947-B07F-2B5A7329144C}"/>
              </a:ext>
            </a:extLst>
          </p:cNvPr>
          <p:cNvPicPr>
            <a:picLocks noChangeAspect="1"/>
          </p:cNvPicPr>
          <p:nvPr userDrawn="1"/>
        </p:nvPicPr>
        <p:blipFill>
          <a:blip r:embed="rId2"/>
          <a:srcRect/>
          <a:stretch/>
        </p:blipFill>
        <p:spPr>
          <a:xfrm>
            <a:off x="2052" y="1548"/>
            <a:ext cx="9171228" cy="6916507"/>
          </a:xfrm>
          <a:prstGeom prst="rect">
            <a:avLst/>
          </a:prstGeom>
        </p:spPr>
      </p:pic>
    </p:spTree>
    <p:extLst>
      <p:ext uri="{BB962C8B-B14F-4D97-AF65-F5344CB8AC3E}">
        <p14:creationId xmlns:p14="http://schemas.microsoft.com/office/powerpoint/2010/main" val="25503878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Slides option 2">
    <p:spTree>
      <p:nvGrpSpPr>
        <p:cNvPr id="1" name=""/>
        <p:cNvGrpSpPr/>
        <p:nvPr/>
      </p:nvGrpSpPr>
      <p:grpSpPr>
        <a:xfrm>
          <a:off x="0" y="0"/>
          <a:ext cx="0" cy="0"/>
          <a:chOff x="0" y="0"/>
          <a:chExt cx="0" cy="0"/>
        </a:xfrm>
      </p:grpSpPr>
      <p:sp>
        <p:nvSpPr>
          <p:cNvPr id="7" name="TextBox 6"/>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0800000">
            <a:off x="0" y="7856"/>
            <a:ext cx="7058285" cy="6850144"/>
          </a:xfrm>
          <a:prstGeom prst="rect">
            <a:avLst/>
          </a:prstGeom>
        </p:spPr>
      </p:pic>
    </p:spTree>
    <p:extLst>
      <p:ext uri="{BB962C8B-B14F-4D97-AF65-F5344CB8AC3E}">
        <p14:creationId xmlns:p14="http://schemas.microsoft.com/office/powerpoint/2010/main" val="15770337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DA9311-CE82-2D41-8781-D72699AE537D}"/>
              </a:ext>
            </a:extLst>
          </p:cNvPr>
          <p:cNvSpPr>
            <a:spLocks noGrp="1"/>
          </p:cNvSpPr>
          <p:nvPr>
            <p:ph type="dt" sz="half" idx="10"/>
          </p:nvPr>
        </p:nvSpPr>
        <p:spPr/>
        <p:txBody>
          <a:bodyPr/>
          <a:lstStyle/>
          <a:p>
            <a:fld id="{7C168D28-9C6A-8D48-B7F5-3AF471BC95E1}" type="datetimeFigureOut">
              <a:rPr lang="en-US" smtClean="0"/>
              <a:t>5/11/2021</a:t>
            </a:fld>
            <a:endParaRPr lang="en-US"/>
          </a:p>
        </p:txBody>
      </p:sp>
      <p:sp>
        <p:nvSpPr>
          <p:cNvPr id="3" name="Footer Placeholder 2">
            <a:extLst>
              <a:ext uri="{FF2B5EF4-FFF2-40B4-BE49-F238E27FC236}">
                <a16:creationId xmlns:a16="http://schemas.microsoft.com/office/drawing/2014/main" id="{F72DB97A-385D-9F4C-B060-C3FCE270678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ADBC014-09CC-794F-938C-4A97C8C7847D}"/>
              </a:ext>
            </a:extLst>
          </p:cNvPr>
          <p:cNvSpPr>
            <a:spLocks noGrp="1"/>
          </p:cNvSpPr>
          <p:nvPr>
            <p:ph type="sldNum" sz="quarter" idx="12"/>
          </p:nvPr>
        </p:nvSpPr>
        <p:spPr/>
        <p:txBody>
          <a:bodyPr/>
          <a:lstStyle/>
          <a:p>
            <a:fld id="{B869D1F6-CCE9-2E47-9A77-EEFFC8AF0AA6}" type="slidenum">
              <a:rPr lang="en-US" smtClean="0"/>
              <a:t>‹#›</a:t>
            </a:fld>
            <a:endParaRPr lang="en-US"/>
          </a:p>
        </p:txBody>
      </p:sp>
    </p:spTree>
    <p:extLst>
      <p:ext uri="{BB962C8B-B14F-4D97-AF65-F5344CB8AC3E}">
        <p14:creationId xmlns:p14="http://schemas.microsoft.com/office/powerpoint/2010/main" val="1352204766"/>
      </p:ext>
    </p:extLst>
  </p:cSld>
  <p:clrMapOvr>
    <a:masterClrMapping/>
  </p:clrMapOvr>
  <p:transition spd="slow" advClick="0" advTm="3000">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ver_image option">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a:extLst>
              <a:ext uri="{28A0092B-C50C-407E-A947-70E740481C1C}">
                <a14:useLocalDpi xmlns:a14="http://schemas.microsoft.com/office/drawing/2010/main" val="0"/>
              </a:ext>
            </a:extLst>
          </a:blip>
          <a:srcRect l="6163" t="6163" b="6163"/>
          <a:stretch/>
        </p:blipFill>
        <p:spPr>
          <a:xfrm>
            <a:off x="-1" y="-1"/>
            <a:ext cx="4864129" cy="6858001"/>
          </a:xfrm>
          <a:prstGeom prst="rect">
            <a:avLst/>
          </a:prstGeom>
        </p:spPr>
      </p:pic>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3" name="Content Placeholder 2"/>
          <p:cNvSpPr>
            <a:spLocks noGrp="1"/>
          </p:cNvSpPr>
          <p:nvPr>
            <p:ph idx="1"/>
          </p:nvPr>
        </p:nvSpPr>
        <p:spPr>
          <a:xfrm>
            <a:off x="4758008" y="0"/>
            <a:ext cx="4385991"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10" name="Picture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80186" y="5013484"/>
            <a:ext cx="2787565" cy="1437461"/>
          </a:xfrm>
          <a:prstGeom prst="rect">
            <a:avLst/>
          </a:prstGeom>
        </p:spPr>
      </p:pic>
    </p:spTree>
    <p:extLst>
      <p:ext uri="{BB962C8B-B14F-4D97-AF65-F5344CB8AC3E}">
        <p14:creationId xmlns:p14="http://schemas.microsoft.com/office/powerpoint/2010/main" val="42729487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ver_text option">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flipH="1">
            <a:off x="50264" y="0"/>
            <a:ext cx="9093736" cy="6858000"/>
          </a:xfrm>
          <a:prstGeom prst="rect">
            <a:avLst/>
          </a:prstGeom>
        </p:spPr>
      </p:pic>
    </p:spTree>
    <p:extLst>
      <p:ext uri="{BB962C8B-B14F-4D97-AF65-F5344CB8AC3E}">
        <p14:creationId xmlns:p14="http://schemas.microsoft.com/office/powerpoint/2010/main" val="36188053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content_layout one">
    <p:spTree>
      <p:nvGrpSpPr>
        <p:cNvPr id="1" name=""/>
        <p:cNvGrpSpPr/>
        <p:nvPr/>
      </p:nvGrpSpPr>
      <p:grpSpPr>
        <a:xfrm>
          <a:off x="0" y="0"/>
          <a:ext cx="0" cy="0"/>
          <a:chOff x="0" y="0"/>
          <a:chExt cx="0" cy="0"/>
        </a:xfrm>
      </p:grpSpPr>
      <p:pic>
        <p:nvPicPr>
          <p:cNvPr id="5" name="Picture 4" descr="HQO End Slide_corn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77620" y="0"/>
            <a:ext cx="7066380" cy="6858000"/>
          </a:xfrm>
          <a:prstGeom prst="rect">
            <a:avLst/>
          </a:prstGeom>
        </p:spPr>
      </p:pic>
      <p:sp>
        <p:nvSpPr>
          <p:cNvPr id="4" name="TextBox 3"/>
          <p:cNvSpPr txBox="1"/>
          <p:nvPr userDrawn="1"/>
        </p:nvSpPr>
        <p:spPr>
          <a:xfrm>
            <a:off x="7724259" y="6332833"/>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2" name="Title 1"/>
          <p:cNvSpPr>
            <a:spLocks noGrp="1"/>
          </p:cNvSpPr>
          <p:nvPr>
            <p:ph type="title"/>
          </p:nvPr>
        </p:nvSpPr>
        <p:spPr>
          <a:xfrm>
            <a:off x="457200" y="274638"/>
            <a:ext cx="7139136" cy="1165909"/>
          </a:xfrm>
        </p:spPr>
        <p:txBody>
          <a:bodyPr anchor="b"/>
          <a:lstStyle>
            <a:lvl1pPr>
              <a:defRPr>
                <a:solidFill>
                  <a:srgbClr val="00788A"/>
                </a:solidFill>
              </a:defRPr>
            </a:lvl1pPr>
          </a:lstStyle>
          <a:p>
            <a:r>
              <a:rPr lang="en-US"/>
              <a:t>Click to edit Master title style</a:t>
            </a:r>
            <a:endParaRPr lang="en-CA"/>
          </a:p>
        </p:txBody>
      </p:sp>
      <p:sp>
        <p:nvSpPr>
          <p:cNvPr id="3" name="Content Placeholder 2"/>
          <p:cNvSpPr>
            <a:spLocks noGrp="1"/>
          </p:cNvSpPr>
          <p:nvPr>
            <p:ph idx="1"/>
          </p:nvPr>
        </p:nvSpPr>
        <p:spPr>
          <a:xfrm>
            <a:off x="457200" y="1700808"/>
            <a:ext cx="8229600" cy="4248472"/>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6532092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content_layout two">
    <p:spTree>
      <p:nvGrpSpPr>
        <p:cNvPr id="1" name=""/>
        <p:cNvGrpSpPr/>
        <p:nvPr/>
      </p:nvGrpSpPr>
      <p:grpSpPr>
        <a:xfrm>
          <a:off x="0" y="0"/>
          <a:ext cx="0" cy="0"/>
          <a:chOff x="0" y="0"/>
          <a:chExt cx="0" cy="0"/>
        </a:xfrm>
      </p:grpSpPr>
      <p:pic>
        <p:nvPicPr>
          <p:cNvPr id="6" name="Picture 5" descr="HQO End Slide_corn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77620" y="0"/>
            <a:ext cx="7066380" cy="6858000"/>
          </a:xfrm>
          <a:prstGeom prst="rect">
            <a:avLst/>
          </a:prstGeom>
        </p:spPr>
      </p:pic>
      <p:sp>
        <p:nvSpPr>
          <p:cNvPr id="2" name="Title 1"/>
          <p:cNvSpPr>
            <a:spLocks noGrp="1"/>
          </p:cNvSpPr>
          <p:nvPr>
            <p:ph type="title"/>
          </p:nvPr>
        </p:nvSpPr>
        <p:spPr>
          <a:xfrm>
            <a:off x="474544" y="2074491"/>
            <a:ext cx="7139136" cy="706437"/>
          </a:xfrm>
        </p:spPr>
        <p:txBody>
          <a:bodyPr anchor="b"/>
          <a:lstStyle>
            <a:lvl1pPr>
              <a:lnSpc>
                <a:spcPts val="4680"/>
              </a:lnSpc>
              <a:defRPr sz="4400">
                <a:solidFill>
                  <a:srgbClr val="00788A"/>
                </a:solidFill>
              </a:defRPr>
            </a:lvl1pPr>
          </a:lstStyle>
          <a:p>
            <a:r>
              <a:rPr lang="en-US"/>
              <a:t>Click to edit Master title style</a:t>
            </a:r>
            <a:endParaRPr lang="en-CA"/>
          </a:p>
        </p:txBody>
      </p:sp>
      <p:sp>
        <p:nvSpPr>
          <p:cNvPr id="3" name="Content Placeholder 2"/>
          <p:cNvSpPr>
            <a:spLocks noGrp="1"/>
          </p:cNvSpPr>
          <p:nvPr>
            <p:ph idx="1"/>
          </p:nvPr>
        </p:nvSpPr>
        <p:spPr>
          <a:xfrm>
            <a:off x="457200" y="2996952"/>
            <a:ext cx="8229600" cy="295232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Tree>
    <p:extLst>
      <p:ext uri="{BB962C8B-B14F-4D97-AF65-F5344CB8AC3E}">
        <p14:creationId xmlns:p14="http://schemas.microsoft.com/office/powerpoint/2010/main" val="41586567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_text option">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0800000" flipH="1">
            <a:off x="51292" y="0"/>
            <a:ext cx="9091679" cy="6858000"/>
          </a:xfrm>
          <a:prstGeom prst="rect">
            <a:avLst/>
          </a:prstGeom>
        </p:spPr>
      </p:pic>
      <p:sp>
        <p:nvSpPr>
          <p:cNvPr id="4" name="Rectangle 3"/>
          <p:cNvSpPr/>
          <p:nvPr userDrawn="1"/>
        </p:nvSpPr>
        <p:spPr bwMode="auto">
          <a:xfrm>
            <a:off x="0" y="274085"/>
            <a:ext cx="219292" cy="1151993"/>
          </a:xfrm>
          <a:prstGeom prst="rect">
            <a:avLst/>
          </a:prstGeom>
          <a:solidFill>
            <a:srgbClr val="00A0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US">
              <a:solidFill>
                <a:srgbClr val="000000"/>
              </a:solidFill>
              <a:latin typeface="Arial" charset="0"/>
              <a:ea typeface="ＭＳ Ｐゴシック" pitchFamily="68" charset="-128"/>
            </a:endParaRPr>
          </a:p>
        </p:txBody>
      </p:sp>
    </p:spTree>
    <p:extLst>
      <p:ext uri="{BB962C8B-B14F-4D97-AF65-F5344CB8AC3E}">
        <p14:creationId xmlns:p14="http://schemas.microsoft.com/office/powerpoint/2010/main" val="14996222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lide_images">
    <p:spTree>
      <p:nvGrpSpPr>
        <p:cNvPr id="1" name=""/>
        <p:cNvGrpSpPr/>
        <p:nvPr/>
      </p:nvGrpSpPr>
      <p:grpSpPr>
        <a:xfrm>
          <a:off x="0" y="0"/>
          <a:ext cx="0" cy="0"/>
          <a:chOff x="0" y="0"/>
          <a:chExt cx="0" cy="0"/>
        </a:xfrm>
      </p:grpSpPr>
      <p:pic>
        <p:nvPicPr>
          <p:cNvPr id="5" name="Picture 4" descr="HQO End Slide_corn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77620" y="0"/>
            <a:ext cx="7066380" cy="6858000"/>
          </a:xfrm>
          <a:prstGeom prst="rect">
            <a:avLst/>
          </a:prstGeom>
        </p:spPr>
      </p:pic>
      <p:sp>
        <p:nvSpPr>
          <p:cNvPr id="2" name="Title 1"/>
          <p:cNvSpPr>
            <a:spLocks noGrp="1"/>
          </p:cNvSpPr>
          <p:nvPr>
            <p:ph type="title"/>
          </p:nvPr>
        </p:nvSpPr>
        <p:spPr>
          <a:xfrm>
            <a:off x="457200" y="490315"/>
            <a:ext cx="7139136" cy="706437"/>
          </a:xfrm>
        </p:spPr>
        <p:txBody>
          <a:bodyPr anchor="t"/>
          <a:lstStyle>
            <a:lvl1pPr>
              <a:lnSpc>
                <a:spcPts val="3720"/>
              </a:lnSpc>
              <a:defRPr>
                <a:solidFill>
                  <a:srgbClr val="00788A"/>
                </a:solidFill>
              </a:defRPr>
            </a:lvl1pPr>
          </a:lstStyle>
          <a:p>
            <a:r>
              <a:rPr lang="en-US"/>
              <a:t>Click to edit Master title style</a:t>
            </a:r>
            <a:endParaRPr lang="en-CA"/>
          </a:p>
        </p:txBody>
      </p:sp>
      <p:sp>
        <p:nvSpPr>
          <p:cNvPr id="8" name="TextBox 7"/>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Tree>
    <p:extLst>
      <p:ext uri="{BB962C8B-B14F-4D97-AF65-F5344CB8AC3E}">
        <p14:creationId xmlns:p14="http://schemas.microsoft.com/office/powerpoint/2010/main" val="8623795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lide_graphs">
    <p:spTree>
      <p:nvGrpSpPr>
        <p:cNvPr id="1" name=""/>
        <p:cNvGrpSpPr/>
        <p:nvPr/>
      </p:nvGrpSpPr>
      <p:grpSpPr>
        <a:xfrm>
          <a:off x="0" y="0"/>
          <a:ext cx="0" cy="0"/>
          <a:chOff x="0" y="0"/>
          <a:chExt cx="0" cy="0"/>
        </a:xfrm>
      </p:grpSpPr>
      <p:sp>
        <p:nvSpPr>
          <p:cNvPr id="2" name="Title 1"/>
          <p:cNvSpPr>
            <a:spLocks noGrp="1"/>
          </p:cNvSpPr>
          <p:nvPr>
            <p:ph type="title"/>
          </p:nvPr>
        </p:nvSpPr>
        <p:spPr>
          <a:xfrm>
            <a:off x="457200" y="490315"/>
            <a:ext cx="7139136" cy="706437"/>
          </a:xfrm>
        </p:spPr>
        <p:txBody>
          <a:bodyPr anchor="t"/>
          <a:lstStyle>
            <a:lvl1pPr>
              <a:lnSpc>
                <a:spcPts val="3720"/>
              </a:lnSpc>
              <a:defRPr>
                <a:solidFill>
                  <a:srgbClr val="00788A"/>
                </a:solidFill>
              </a:defRPr>
            </a:lvl1pPr>
          </a:lstStyle>
          <a:p>
            <a:r>
              <a:rPr lang="en-US"/>
              <a:t>Click to edit Master title style</a:t>
            </a:r>
            <a:endParaRPr lang="en-CA"/>
          </a:p>
        </p:txBody>
      </p:sp>
      <p:sp>
        <p:nvSpPr>
          <p:cNvPr id="7" name="TextBox 6"/>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Tree>
    <p:extLst>
      <p:ext uri="{BB962C8B-B14F-4D97-AF65-F5344CB8AC3E}">
        <p14:creationId xmlns:p14="http://schemas.microsoft.com/office/powerpoint/2010/main" val="18583981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lide_images 2">
    <p:spTree>
      <p:nvGrpSpPr>
        <p:cNvPr id="1" name=""/>
        <p:cNvGrpSpPr/>
        <p:nvPr/>
      </p:nvGrpSpPr>
      <p:grpSpPr>
        <a:xfrm>
          <a:off x="0" y="0"/>
          <a:ext cx="0" cy="0"/>
          <a:chOff x="0" y="0"/>
          <a:chExt cx="0" cy="0"/>
        </a:xfrm>
      </p:grpSpPr>
      <p:sp>
        <p:nvSpPr>
          <p:cNvPr id="7" name="Content Placeholder 2"/>
          <p:cNvSpPr>
            <a:spLocks noGrp="1"/>
          </p:cNvSpPr>
          <p:nvPr>
            <p:ph idx="1"/>
          </p:nvPr>
        </p:nvSpPr>
        <p:spPr>
          <a:xfrm>
            <a:off x="1" y="1459502"/>
            <a:ext cx="9143999" cy="539849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2" name="Title 1"/>
          <p:cNvSpPr>
            <a:spLocks noGrp="1"/>
          </p:cNvSpPr>
          <p:nvPr>
            <p:ph type="title"/>
          </p:nvPr>
        </p:nvSpPr>
        <p:spPr>
          <a:xfrm>
            <a:off x="0" y="0"/>
            <a:ext cx="9144000" cy="1472493"/>
          </a:xfrm>
          <a:solidFill>
            <a:srgbClr val="00A0AF"/>
          </a:solidFill>
        </p:spPr>
        <p:txBody>
          <a:bodyPr lIns="360000" anchor="ctr"/>
          <a:lstStyle>
            <a:lvl1pPr>
              <a:lnSpc>
                <a:spcPts val="3220"/>
              </a:lnSpc>
              <a:defRPr sz="2400">
                <a:solidFill>
                  <a:schemeClr val="bg1"/>
                </a:solidFill>
              </a:defRPr>
            </a:lvl1pPr>
          </a:lstStyle>
          <a:p>
            <a:r>
              <a:rPr lang="en-US"/>
              <a:t>Click to edit Master title style</a:t>
            </a:r>
            <a:endParaRPr lang="en-CA"/>
          </a:p>
        </p:txBody>
      </p:sp>
      <p:sp>
        <p:nvSpPr>
          <p:cNvPr id="11" name="TextBox 10"/>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Tree>
    <p:extLst>
      <p:ext uri="{BB962C8B-B14F-4D97-AF65-F5344CB8AC3E}">
        <p14:creationId xmlns:p14="http://schemas.microsoft.com/office/powerpoint/2010/main" val="16230867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lide_section divider">
    <p:bg>
      <p:bgPr>
        <a:solidFill>
          <a:srgbClr val="118995"/>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665" y="-81344"/>
            <a:ext cx="9198665" cy="6937130"/>
          </a:xfrm>
          <a:prstGeom prst="rect">
            <a:avLst/>
          </a:prstGeom>
        </p:spPr>
      </p:pic>
      <p:sp>
        <p:nvSpPr>
          <p:cNvPr id="2" name="Title 1"/>
          <p:cNvSpPr>
            <a:spLocks noGrp="1"/>
          </p:cNvSpPr>
          <p:nvPr>
            <p:ph type="title"/>
          </p:nvPr>
        </p:nvSpPr>
        <p:spPr>
          <a:xfrm>
            <a:off x="722313" y="1813203"/>
            <a:ext cx="6081935" cy="1969761"/>
          </a:xfrm>
        </p:spPr>
        <p:txBody>
          <a:bodyPr anchor="t"/>
          <a:lstStyle>
            <a:lvl1pPr algn="l">
              <a:defRPr sz="4000" b="1" cap="none">
                <a:solidFill>
                  <a:srgbClr val="FFFFFF"/>
                </a:solidFill>
              </a:defRPr>
            </a:lvl1pPr>
          </a:lstStyle>
          <a:p>
            <a:r>
              <a:rPr lang="en-US"/>
              <a:t>Click to edit Master title style</a:t>
            </a:r>
            <a:endParaRPr lang="en-CA"/>
          </a:p>
        </p:txBody>
      </p:sp>
      <p:sp>
        <p:nvSpPr>
          <p:cNvPr id="9" name="TextBox 8"/>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FFFFFF"/>
                </a:solidFill>
                <a:latin typeface="Arial"/>
                <a:cs typeface="Arial"/>
              </a:rPr>
              <a:pPr algn="r" eaLnBrk="1" hangingPunct="1">
                <a:spcBef>
                  <a:spcPct val="50000"/>
                </a:spcBef>
              </a:pPr>
              <a:t>‹#›</a:t>
            </a:fld>
            <a:endParaRPr lang="en-US" altLang="en-US" sz="1100" u="none">
              <a:solidFill>
                <a:srgbClr val="FFFFFF"/>
              </a:solidFill>
              <a:latin typeface="Arial"/>
              <a:cs typeface="Arial"/>
            </a:endParaRPr>
          </a:p>
        </p:txBody>
      </p:sp>
    </p:spTree>
    <p:extLst>
      <p:ext uri="{BB962C8B-B14F-4D97-AF65-F5344CB8AC3E}">
        <p14:creationId xmlns:p14="http://schemas.microsoft.com/office/powerpoint/2010/main" val="23064990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lide_quote">
    <p:spTree>
      <p:nvGrpSpPr>
        <p:cNvPr id="1" name=""/>
        <p:cNvGrpSpPr/>
        <p:nvPr/>
      </p:nvGrpSpPr>
      <p:grpSpPr>
        <a:xfrm>
          <a:off x="0" y="0"/>
          <a:ext cx="0" cy="0"/>
          <a:chOff x="0" y="0"/>
          <a:chExt cx="0" cy="0"/>
        </a:xfrm>
      </p:grpSpPr>
      <p:pic>
        <p:nvPicPr>
          <p:cNvPr id="3" name="Picture 2" descr="HQO End Slide_corn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a:off x="0" y="0"/>
            <a:ext cx="7066380" cy="6858000"/>
          </a:xfrm>
          <a:prstGeom prst="rect">
            <a:avLst/>
          </a:prstGeom>
        </p:spPr>
      </p:pic>
      <p:sp>
        <p:nvSpPr>
          <p:cNvPr id="2" name="Title 1"/>
          <p:cNvSpPr>
            <a:spLocks noGrp="1"/>
          </p:cNvSpPr>
          <p:nvPr>
            <p:ph type="title"/>
          </p:nvPr>
        </p:nvSpPr>
        <p:spPr>
          <a:xfrm>
            <a:off x="722313" y="2420888"/>
            <a:ext cx="6081935" cy="1362075"/>
          </a:xfrm>
        </p:spPr>
        <p:txBody>
          <a:bodyPr anchor="t"/>
          <a:lstStyle>
            <a:lvl1pPr algn="l">
              <a:lnSpc>
                <a:spcPts val="3900"/>
              </a:lnSpc>
              <a:spcAft>
                <a:spcPts val="1200"/>
              </a:spcAft>
              <a:defRPr sz="3600" b="1" cap="none">
                <a:solidFill>
                  <a:srgbClr val="118995"/>
                </a:solidFill>
              </a:defRPr>
            </a:lvl1pPr>
          </a:lstStyle>
          <a:p>
            <a:r>
              <a:rPr lang="en-US"/>
              <a:t>Click to edit Master title style</a:t>
            </a:r>
            <a:endParaRPr lang="en-CA"/>
          </a:p>
        </p:txBody>
      </p:sp>
      <p:pic>
        <p:nvPicPr>
          <p:cNvPr id="8" name="Picture 7" descr="HQO_Logo_English_Negative.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704856" y="6089996"/>
            <a:ext cx="1259632" cy="796222"/>
          </a:xfrm>
          <a:prstGeom prst="rect">
            <a:avLst/>
          </a:prstGeom>
        </p:spPr>
      </p:pic>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4" name="TextBox 3"/>
          <p:cNvSpPr txBox="1"/>
          <p:nvPr userDrawn="1"/>
        </p:nvSpPr>
        <p:spPr>
          <a:xfrm>
            <a:off x="7156825" y="-14941"/>
            <a:ext cx="1431802" cy="3939540"/>
          </a:xfrm>
          <a:prstGeom prst="rect">
            <a:avLst/>
          </a:prstGeom>
          <a:noFill/>
        </p:spPr>
        <p:txBody>
          <a:bodyPr wrap="none" rtlCol="0">
            <a:spAutoFit/>
          </a:bodyPr>
          <a:lstStyle/>
          <a:p>
            <a:r>
              <a:rPr lang="en-US" sz="25000" u="none">
                <a:solidFill>
                  <a:srgbClr val="00A0AF"/>
                </a:solidFill>
                <a:latin typeface="ITC Century Std Book"/>
                <a:cs typeface="ITC Century Std Book"/>
              </a:rPr>
              <a:t>”</a:t>
            </a:r>
          </a:p>
        </p:txBody>
      </p:sp>
    </p:spTree>
    <p:extLst>
      <p:ext uri="{BB962C8B-B14F-4D97-AF65-F5344CB8AC3E}">
        <p14:creationId xmlns:p14="http://schemas.microsoft.com/office/powerpoint/2010/main" val="31471536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hank you slide_option 1">
    <p:bg>
      <p:bgPr>
        <a:solidFill>
          <a:srgbClr val="118995"/>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32" y="0"/>
            <a:ext cx="9175334" cy="6920640"/>
          </a:xfrm>
          <a:prstGeom prst="rect">
            <a:avLst/>
          </a:prstGeom>
        </p:spPr>
      </p:pic>
    </p:spTree>
    <p:extLst>
      <p:ext uri="{BB962C8B-B14F-4D97-AF65-F5344CB8AC3E}">
        <p14:creationId xmlns:p14="http://schemas.microsoft.com/office/powerpoint/2010/main" val="17084934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hank you slide_option 2 with image">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
            <a:ext cx="9143999" cy="6897005"/>
          </a:xfrm>
          <a:prstGeom prst="rect">
            <a:avLst/>
          </a:prstGeom>
        </p:spPr>
      </p:pic>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3" name="Content Placeholder 2"/>
          <p:cNvSpPr>
            <a:spLocks noGrp="1"/>
          </p:cNvSpPr>
          <p:nvPr>
            <p:ph idx="1"/>
          </p:nvPr>
        </p:nvSpPr>
        <p:spPr>
          <a:xfrm>
            <a:off x="4586942" y="0"/>
            <a:ext cx="4557058"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7401887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4_Slides option 2">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724" y="0"/>
            <a:ext cx="9087937" cy="6858000"/>
          </a:xfrm>
          <a:prstGeom prst="rect">
            <a:avLst/>
          </a:prstGeom>
        </p:spPr>
      </p:pic>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3" name="Content Placeholder 2"/>
          <p:cNvSpPr>
            <a:spLocks noGrp="1"/>
          </p:cNvSpPr>
          <p:nvPr>
            <p:ph idx="1"/>
          </p:nvPr>
        </p:nvSpPr>
        <p:spPr>
          <a:xfrm>
            <a:off x="4758008" y="0"/>
            <a:ext cx="4385991"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10" name="Picture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80186" y="5013484"/>
            <a:ext cx="2787565" cy="1437461"/>
          </a:xfrm>
          <a:prstGeom prst="rect">
            <a:avLst/>
          </a:prstGeom>
        </p:spPr>
      </p:pic>
    </p:spTree>
    <p:extLst>
      <p:ext uri="{BB962C8B-B14F-4D97-AF65-F5344CB8AC3E}">
        <p14:creationId xmlns:p14="http://schemas.microsoft.com/office/powerpoint/2010/main" val="38712418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5_Slides option 2">
    <p:spTree>
      <p:nvGrpSpPr>
        <p:cNvPr id="1" name=""/>
        <p:cNvGrpSpPr/>
        <p:nvPr/>
      </p:nvGrpSpPr>
      <p:grpSpPr>
        <a:xfrm>
          <a:off x="0" y="0"/>
          <a:ext cx="0" cy="0"/>
          <a:chOff x="0" y="0"/>
          <a:chExt cx="0" cy="0"/>
        </a:xfrm>
      </p:grpSpPr>
      <p:sp>
        <p:nvSpPr>
          <p:cNvPr id="7" name="TextBox 6"/>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a:off x="0" y="7856"/>
            <a:ext cx="7058285" cy="6850144"/>
          </a:xfrm>
          <a:prstGeom prst="rect">
            <a:avLst/>
          </a:prstGeom>
        </p:spPr>
      </p:pic>
    </p:spTree>
    <p:extLst>
      <p:ext uri="{BB962C8B-B14F-4D97-AF65-F5344CB8AC3E}">
        <p14:creationId xmlns:p14="http://schemas.microsoft.com/office/powerpoint/2010/main" val="12745448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_Slides option 2">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723" y="0"/>
            <a:ext cx="9087937" cy="6858000"/>
          </a:xfrm>
          <a:prstGeom prst="rect">
            <a:avLst/>
          </a:prstGeom>
        </p:spPr>
      </p:pic>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
        <p:nvSpPr>
          <p:cNvPr id="3" name="Content Placeholder 2"/>
          <p:cNvSpPr>
            <a:spLocks noGrp="1"/>
          </p:cNvSpPr>
          <p:nvPr>
            <p:ph idx="1"/>
          </p:nvPr>
        </p:nvSpPr>
        <p:spPr>
          <a:xfrm>
            <a:off x="4758008" y="0"/>
            <a:ext cx="4385991"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10" name="Picture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80187" y="5013486"/>
            <a:ext cx="2787565" cy="1437461"/>
          </a:xfrm>
          <a:prstGeom prst="rect">
            <a:avLst/>
          </a:prstGeom>
        </p:spPr>
      </p:pic>
    </p:spTree>
    <p:extLst>
      <p:ext uri="{BB962C8B-B14F-4D97-AF65-F5344CB8AC3E}">
        <p14:creationId xmlns:p14="http://schemas.microsoft.com/office/powerpoint/2010/main" val="5841155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lide_section divider">
    <p:bg>
      <p:bgPr>
        <a:solidFill>
          <a:srgbClr val="00B2E3">
            <a:alpha val="15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1813203"/>
            <a:ext cx="6081935" cy="1969761"/>
          </a:xfrm>
        </p:spPr>
        <p:txBody>
          <a:bodyPr anchor="t"/>
          <a:lstStyle>
            <a:lvl1pPr algn="l">
              <a:defRPr sz="4000" b="1" cap="none">
                <a:solidFill>
                  <a:srgbClr val="FFFFFF"/>
                </a:solidFill>
              </a:defRPr>
            </a:lvl1pPr>
          </a:lstStyle>
          <a:p>
            <a:r>
              <a:rPr lang="en-US"/>
              <a:t>Click to edit Master title style</a:t>
            </a:r>
            <a:endParaRPr lang="en-CA"/>
          </a:p>
        </p:txBody>
      </p:sp>
      <p:sp>
        <p:nvSpPr>
          <p:cNvPr id="9" name="TextBox 8"/>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FFFFFF"/>
                </a:solidFill>
                <a:latin typeface="Arial"/>
                <a:cs typeface="Arial"/>
              </a:rPr>
              <a:pPr algn="r" eaLnBrk="1" hangingPunct="1">
                <a:spcBef>
                  <a:spcPct val="50000"/>
                </a:spcBef>
              </a:pPr>
              <a:t>‹#›</a:t>
            </a:fld>
            <a:endParaRPr lang="en-US" altLang="en-US" sz="1100" u="none">
              <a:solidFill>
                <a:srgbClr val="FFFFFF"/>
              </a:solidFill>
              <a:latin typeface="Arial"/>
              <a:cs typeface="Arial"/>
            </a:endParaRPr>
          </a:p>
        </p:txBody>
      </p:sp>
    </p:spTree>
    <p:extLst>
      <p:ext uri="{BB962C8B-B14F-4D97-AF65-F5344CB8AC3E}">
        <p14:creationId xmlns:p14="http://schemas.microsoft.com/office/powerpoint/2010/main" val="15307020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0"/>
            <a:ext cx="9141583" cy="6858000"/>
          </a:xfrm>
          <a:prstGeom prst="rect">
            <a:avLst/>
          </a:prstGeom>
        </p:spPr>
      </p:pic>
    </p:spTree>
    <p:extLst>
      <p:ext uri="{BB962C8B-B14F-4D97-AF65-F5344CB8AC3E}">
        <p14:creationId xmlns:p14="http://schemas.microsoft.com/office/powerpoint/2010/main" val="348582293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Slides option 2">
    <p:spTree>
      <p:nvGrpSpPr>
        <p:cNvPr id="1" name=""/>
        <p:cNvGrpSpPr/>
        <p:nvPr/>
      </p:nvGrpSpPr>
      <p:grpSpPr>
        <a:xfrm>
          <a:off x="0" y="0"/>
          <a:ext cx="0" cy="0"/>
          <a:chOff x="0" y="0"/>
          <a:chExt cx="0" cy="0"/>
        </a:xfrm>
      </p:grpSpPr>
      <p:pic>
        <p:nvPicPr>
          <p:cNvPr id="7" name="Picture 6" descr="quote page.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10800000">
            <a:off x="2085714" y="-34148"/>
            <a:ext cx="7058286" cy="6858000"/>
          </a:xfrm>
          <a:prstGeom prst="rect">
            <a:avLst/>
          </a:prstGeom>
        </p:spPr>
      </p:pic>
      <p:sp>
        <p:nvSpPr>
          <p:cNvPr id="2" name="Title 1"/>
          <p:cNvSpPr>
            <a:spLocks noGrp="1"/>
          </p:cNvSpPr>
          <p:nvPr>
            <p:ph type="title"/>
          </p:nvPr>
        </p:nvSpPr>
        <p:spPr>
          <a:xfrm>
            <a:off x="457200" y="274638"/>
            <a:ext cx="7139136" cy="1165909"/>
          </a:xfrm>
        </p:spPr>
        <p:txBody>
          <a:bodyPr anchor="b"/>
          <a:lstStyle>
            <a:lvl1pPr>
              <a:defRPr>
                <a:solidFill>
                  <a:srgbClr val="00788A"/>
                </a:solidFill>
              </a:defRPr>
            </a:lvl1pPr>
          </a:lstStyle>
          <a:p>
            <a:r>
              <a:rPr lang="en-US"/>
              <a:t>Click to edit Master title style</a:t>
            </a:r>
            <a:endParaRPr lang="en-CA"/>
          </a:p>
        </p:txBody>
      </p:sp>
      <p:sp>
        <p:nvSpPr>
          <p:cNvPr id="3" name="Content Placeholder 2"/>
          <p:cNvSpPr>
            <a:spLocks noGrp="1"/>
          </p:cNvSpPr>
          <p:nvPr>
            <p:ph idx="1"/>
          </p:nvPr>
        </p:nvSpPr>
        <p:spPr>
          <a:xfrm>
            <a:off x="457200" y="1700808"/>
            <a:ext cx="8229600" cy="4248472"/>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41612582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3_Slides option 2">
    <p:spTree>
      <p:nvGrpSpPr>
        <p:cNvPr id="1" name=""/>
        <p:cNvGrpSpPr/>
        <p:nvPr/>
      </p:nvGrpSpPr>
      <p:grpSpPr>
        <a:xfrm>
          <a:off x="0" y="0"/>
          <a:ext cx="0" cy="0"/>
          <a:chOff x="0" y="0"/>
          <a:chExt cx="0" cy="0"/>
        </a:xfrm>
      </p:grpSpPr>
      <p:pic>
        <p:nvPicPr>
          <p:cNvPr id="9" name="Picture 8" descr="circle detail.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312738" y="0"/>
            <a:ext cx="6831263" cy="6858000"/>
          </a:xfrm>
          <a:prstGeom prst="rect">
            <a:avLst/>
          </a:prstGeom>
        </p:spPr>
      </p:pic>
      <p:sp>
        <p:nvSpPr>
          <p:cNvPr id="2" name="Title 1"/>
          <p:cNvSpPr>
            <a:spLocks noGrp="1"/>
          </p:cNvSpPr>
          <p:nvPr>
            <p:ph type="title"/>
          </p:nvPr>
        </p:nvSpPr>
        <p:spPr>
          <a:xfrm>
            <a:off x="474544" y="2074493"/>
            <a:ext cx="7139136" cy="706437"/>
          </a:xfrm>
        </p:spPr>
        <p:txBody>
          <a:bodyPr anchor="b"/>
          <a:lstStyle>
            <a:lvl1pPr>
              <a:lnSpc>
                <a:spcPts val="4680"/>
              </a:lnSpc>
              <a:defRPr sz="4400">
                <a:solidFill>
                  <a:srgbClr val="00788A"/>
                </a:solidFill>
              </a:defRPr>
            </a:lvl1pPr>
          </a:lstStyle>
          <a:p>
            <a:r>
              <a:rPr lang="en-US"/>
              <a:t>Click to edit Master title style</a:t>
            </a:r>
            <a:endParaRPr lang="en-CA"/>
          </a:p>
        </p:txBody>
      </p:sp>
      <p:sp>
        <p:nvSpPr>
          <p:cNvPr id="3" name="Content Placeholder 2"/>
          <p:cNvSpPr>
            <a:spLocks noGrp="1"/>
          </p:cNvSpPr>
          <p:nvPr>
            <p:ph idx="1"/>
          </p:nvPr>
        </p:nvSpPr>
        <p:spPr>
          <a:xfrm>
            <a:off x="457200" y="2996952"/>
            <a:ext cx="8229600" cy="295232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Tree>
    <p:extLst>
      <p:ext uri="{BB962C8B-B14F-4D97-AF65-F5344CB8AC3E}">
        <p14:creationId xmlns:p14="http://schemas.microsoft.com/office/powerpoint/2010/main" val="13307028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Slides option 2">
    <p:spTree>
      <p:nvGrpSpPr>
        <p:cNvPr id="1" name=""/>
        <p:cNvGrpSpPr/>
        <p:nvPr/>
      </p:nvGrpSpPr>
      <p:grpSpPr>
        <a:xfrm>
          <a:off x="0" y="0"/>
          <a:ext cx="0" cy="0"/>
          <a:chOff x="0" y="0"/>
          <a:chExt cx="0" cy="0"/>
        </a:xfrm>
      </p:grpSpPr>
      <p:pic>
        <p:nvPicPr>
          <p:cNvPr id="6" name="Picture 5" descr="circle detail.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312738" y="0"/>
            <a:ext cx="6831263" cy="6858000"/>
          </a:xfrm>
          <a:prstGeom prst="rect">
            <a:avLst/>
          </a:prstGeom>
        </p:spPr>
      </p:pic>
      <p:sp>
        <p:nvSpPr>
          <p:cNvPr id="2" name="Title 1"/>
          <p:cNvSpPr>
            <a:spLocks noGrp="1"/>
          </p:cNvSpPr>
          <p:nvPr>
            <p:ph type="title"/>
          </p:nvPr>
        </p:nvSpPr>
        <p:spPr>
          <a:xfrm>
            <a:off x="457200" y="490317"/>
            <a:ext cx="7139136" cy="706437"/>
          </a:xfrm>
        </p:spPr>
        <p:txBody>
          <a:bodyPr anchor="t"/>
          <a:lstStyle>
            <a:lvl1pPr>
              <a:lnSpc>
                <a:spcPts val="3720"/>
              </a:lnSpc>
              <a:defRPr>
                <a:solidFill>
                  <a:srgbClr val="00788A"/>
                </a:solidFill>
              </a:defRPr>
            </a:lvl1pPr>
          </a:lstStyle>
          <a:p>
            <a:r>
              <a:rPr lang="en-US"/>
              <a:t>Click to edit Master title style</a:t>
            </a:r>
            <a:endParaRPr lang="en-CA"/>
          </a:p>
        </p:txBody>
      </p:sp>
      <p:sp>
        <p:nvSpPr>
          <p:cNvPr id="8" name="TextBox 7"/>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Tree>
    <p:extLst>
      <p:ext uri="{BB962C8B-B14F-4D97-AF65-F5344CB8AC3E}">
        <p14:creationId xmlns:p14="http://schemas.microsoft.com/office/powerpoint/2010/main" val="169240835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Slides option Graphs">
    <p:spTree>
      <p:nvGrpSpPr>
        <p:cNvPr id="1" name=""/>
        <p:cNvGrpSpPr/>
        <p:nvPr/>
      </p:nvGrpSpPr>
      <p:grpSpPr>
        <a:xfrm>
          <a:off x="0" y="0"/>
          <a:ext cx="0" cy="0"/>
          <a:chOff x="0" y="0"/>
          <a:chExt cx="0" cy="0"/>
        </a:xfrm>
      </p:grpSpPr>
      <p:sp>
        <p:nvSpPr>
          <p:cNvPr id="2" name="Title 1"/>
          <p:cNvSpPr>
            <a:spLocks noGrp="1"/>
          </p:cNvSpPr>
          <p:nvPr>
            <p:ph type="title"/>
          </p:nvPr>
        </p:nvSpPr>
        <p:spPr>
          <a:xfrm>
            <a:off x="457200" y="490317"/>
            <a:ext cx="7139136" cy="706437"/>
          </a:xfrm>
        </p:spPr>
        <p:txBody>
          <a:bodyPr anchor="t"/>
          <a:lstStyle>
            <a:lvl1pPr>
              <a:lnSpc>
                <a:spcPts val="3720"/>
              </a:lnSpc>
              <a:defRPr>
                <a:solidFill>
                  <a:srgbClr val="00788A"/>
                </a:solidFill>
              </a:defRPr>
            </a:lvl1pPr>
          </a:lstStyle>
          <a:p>
            <a:r>
              <a:rPr lang="en-US"/>
              <a:t>Click to edit Master title style</a:t>
            </a:r>
            <a:endParaRPr lang="en-CA"/>
          </a:p>
        </p:txBody>
      </p:sp>
      <p:sp>
        <p:nvSpPr>
          <p:cNvPr id="7" name="TextBox 6"/>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Tree>
    <p:extLst>
      <p:ext uri="{BB962C8B-B14F-4D97-AF65-F5344CB8AC3E}">
        <p14:creationId xmlns:p14="http://schemas.microsoft.com/office/powerpoint/2010/main" val="427068285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_Slides option Graphs">
    <p:spTree>
      <p:nvGrpSpPr>
        <p:cNvPr id="1" name=""/>
        <p:cNvGrpSpPr/>
        <p:nvPr/>
      </p:nvGrpSpPr>
      <p:grpSpPr>
        <a:xfrm>
          <a:off x="0" y="0"/>
          <a:ext cx="0" cy="0"/>
          <a:chOff x="0" y="0"/>
          <a:chExt cx="0" cy="0"/>
        </a:xfrm>
      </p:grpSpPr>
      <p:sp>
        <p:nvSpPr>
          <p:cNvPr id="7" name="Content Placeholder 2"/>
          <p:cNvSpPr>
            <a:spLocks noGrp="1"/>
          </p:cNvSpPr>
          <p:nvPr>
            <p:ph idx="1"/>
          </p:nvPr>
        </p:nvSpPr>
        <p:spPr>
          <a:xfrm>
            <a:off x="2" y="1459502"/>
            <a:ext cx="9143999" cy="539849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2" name="Title 1"/>
          <p:cNvSpPr>
            <a:spLocks noGrp="1"/>
          </p:cNvSpPr>
          <p:nvPr>
            <p:ph type="title"/>
          </p:nvPr>
        </p:nvSpPr>
        <p:spPr>
          <a:xfrm>
            <a:off x="0" y="2"/>
            <a:ext cx="9144000" cy="1472493"/>
          </a:xfrm>
          <a:solidFill>
            <a:srgbClr val="00A0AF"/>
          </a:solidFill>
        </p:spPr>
        <p:txBody>
          <a:bodyPr lIns="360000" anchor="ctr"/>
          <a:lstStyle>
            <a:lvl1pPr>
              <a:lnSpc>
                <a:spcPts val="3220"/>
              </a:lnSpc>
              <a:defRPr sz="2400">
                <a:solidFill>
                  <a:schemeClr val="bg1"/>
                </a:solidFill>
              </a:defRPr>
            </a:lvl1pPr>
          </a:lstStyle>
          <a:p>
            <a:r>
              <a:rPr lang="en-US"/>
              <a:t>Click to edit Master title style</a:t>
            </a:r>
            <a:endParaRPr lang="en-CA"/>
          </a:p>
        </p:txBody>
      </p:sp>
      <p:sp>
        <p:nvSpPr>
          <p:cNvPr id="11" name="TextBox 10"/>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Tree>
    <p:extLst>
      <p:ext uri="{BB962C8B-B14F-4D97-AF65-F5344CB8AC3E}">
        <p14:creationId xmlns:p14="http://schemas.microsoft.com/office/powerpoint/2010/main" val="222062362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_Section Header">
    <p:bg>
      <p:bgPr>
        <a:solidFill>
          <a:srgbClr val="118995"/>
        </a:solidFill>
        <a:effectLst/>
      </p:bgPr>
    </p:bg>
    <p:spTree>
      <p:nvGrpSpPr>
        <p:cNvPr id="1" name=""/>
        <p:cNvGrpSpPr/>
        <p:nvPr/>
      </p:nvGrpSpPr>
      <p:grpSpPr>
        <a:xfrm>
          <a:off x="0" y="0"/>
          <a:ext cx="0" cy="0"/>
          <a:chOff x="0" y="0"/>
          <a:chExt cx="0" cy="0"/>
        </a:xfrm>
      </p:grpSpPr>
      <p:pic>
        <p:nvPicPr>
          <p:cNvPr id="10" name="Picture 9" descr="What-is-HQO_slides_slide divider.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664" y="-83558"/>
            <a:ext cx="9198665" cy="6941558"/>
          </a:xfrm>
          <a:prstGeom prst="rect">
            <a:avLst/>
          </a:prstGeom>
        </p:spPr>
      </p:pic>
      <p:sp>
        <p:nvSpPr>
          <p:cNvPr id="2" name="Title 1"/>
          <p:cNvSpPr>
            <a:spLocks noGrp="1"/>
          </p:cNvSpPr>
          <p:nvPr>
            <p:ph type="title"/>
          </p:nvPr>
        </p:nvSpPr>
        <p:spPr>
          <a:xfrm>
            <a:off x="722314" y="1813205"/>
            <a:ext cx="6081935" cy="1969761"/>
          </a:xfrm>
        </p:spPr>
        <p:txBody>
          <a:bodyPr anchor="t"/>
          <a:lstStyle>
            <a:lvl1pPr algn="l">
              <a:defRPr sz="4000" b="1" cap="none">
                <a:solidFill>
                  <a:srgbClr val="FFFFFF"/>
                </a:solidFill>
              </a:defRPr>
            </a:lvl1pPr>
          </a:lstStyle>
          <a:p>
            <a:r>
              <a:rPr lang="en-US"/>
              <a:t>Click to edit Master title style</a:t>
            </a:r>
            <a:endParaRPr lang="en-CA"/>
          </a:p>
        </p:txBody>
      </p:sp>
      <p:sp>
        <p:nvSpPr>
          <p:cNvPr id="9" name="TextBox 8"/>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FFFFFF"/>
                </a:solidFill>
                <a:latin typeface="Arial"/>
                <a:cs typeface="Arial"/>
              </a:rPr>
              <a:pPr algn="r" eaLnBrk="1" hangingPunct="1">
                <a:spcBef>
                  <a:spcPct val="50000"/>
                </a:spcBef>
              </a:pPr>
              <a:t>‹#›</a:t>
            </a:fld>
            <a:endParaRPr lang="en-US" altLang="en-US" sz="1100" b="0" u="none">
              <a:solidFill>
                <a:srgbClr val="FFFFFF"/>
              </a:solidFill>
              <a:latin typeface="Arial"/>
              <a:cs typeface="Arial"/>
            </a:endParaRPr>
          </a:p>
        </p:txBody>
      </p:sp>
    </p:spTree>
    <p:extLst>
      <p:ext uri="{BB962C8B-B14F-4D97-AF65-F5344CB8AC3E}">
        <p14:creationId xmlns:p14="http://schemas.microsoft.com/office/powerpoint/2010/main" val="323629507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pic>
        <p:nvPicPr>
          <p:cNvPr id="7" name="Picture 6" descr="quote pag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512" y="0"/>
            <a:ext cx="9141986" cy="6858000"/>
          </a:xfrm>
          <a:prstGeom prst="rect">
            <a:avLst/>
          </a:prstGeom>
        </p:spPr>
      </p:pic>
      <p:sp>
        <p:nvSpPr>
          <p:cNvPr id="2" name="Title 1"/>
          <p:cNvSpPr>
            <a:spLocks noGrp="1"/>
          </p:cNvSpPr>
          <p:nvPr>
            <p:ph type="title"/>
          </p:nvPr>
        </p:nvSpPr>
        <p:spPr>
          <a:xfrm>
            <a:off x="722314" y="2420890"/>
            <a:ext cx="6081935" cy="1362075"/>
          </a:xfrm>
        </p:spPr>
        <p:txBody>
          <a:bodyPr anchor="t"/>
          <a:lstStyle>
            <a:lvl1pPr algn="l">
              <a:lnSpc>
                <a:spcPts val="3900"/>
              </a:lnSpc>
              <a:spcAft>
                <a:spcPts val="1200"/>
              </a:spcAft>
              <a:defRPr sz="3600" b="1" cap="none">
                <a:solidFill>
                  <a:srgbClr val="118995"/>
                </a:solidFill>
              </a:defRPr>
            </a:lvl1pPr>
          </a:lstStyle>
          <a:p>
            <a:r>
              <a:rPr lang="en-US"/>
              <a:t>Click to edit Master title style</a:t>
            </a:r>
            <a:endParaRPr lang="en-CA"/>
          </a:p>
        </p:txBody>
      </p:sp>
      <p:pic>
        <p:nvPicPr>
          <p:cNvPr id="8" name="Picture 7" descr="HQO_Logo_English_Negative.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704857" y="6089996"/>
            <a:ext cx="1259632" cy="796222"/>
          </a:xfrm>
          <a:prstGeom prst="rect">
            <a:avLst/>
          </a:prstGeom>
        </p:spPr>
      </p:pic>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Tree>
    <p:extLst>
      <p:ext uri="{BB962C8B-B14F-4D97-AF65-F5344CB8AC3E}">
        <p14:creationId xmlns:p14="http://schemas.microsoft.com/office/powerpoint/2010/main" val="421318328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rgbClr val="118995"/>
        </a:solidFill>
        <a:effectLst/>
      </p:bgPr>
    </p:bg>
    <p:spTree>
      <p:nvGrpSpPr>
        <p:cNvPr id="1" name=""/>
        <p:cNvGrpSpPr/>
        <p:nvPr/>
      </p:nvGrpSpPr>
      <p:grpSpPr>
        <a:xfrm>
          <a:off x="0" y="0"/>
          <a:ext cx="0" cy="0"/>
          <a:chOff x="0" y="0"/>
          <a:chExt cx="0" cy="0"/>
        </a:xfrm>
      </p:grpSpPr>
      <p:pic>
        <p:nvPicPr>
          <p:cNvPr id="5" name="Picture 4" descr="What-is-HQO_slides_slide divider.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21510" y="-83558"/>
            <a:ext cx="9265509" cy="6992000"/>
          </a:xfrm>
          <a:prstGeom prst="rect">
            <a:avLst/>
          </a:prstGeom>
        </p:spPr>
      </p:pic>
      <p:sp>
        <p:nvSpPr>
          <p:cNvPr id="2" name="Title 1"/>
          <p:cNvSpPr>
            <a:spLocks noGrp="1"/>
          </p:cNvSpPr>
          <p:nvPr>
            <p:ph type="title"/>
          </p:nvPr>
        </p:nvSpPr>
        <p:spPr>
          <a:xfrm>
            <a:off x="722314" y="2420890"/>
            <a:ext cx="6081935" cy="1362075"/>
          </a:xfrm>
        </p:spPr>
        <p:txBody>
          <a:bodyPr anchor="t"/>
          <a:lstStyle>
            <a:lvl1pPr algn="l">
              <a:defRPr sz="4000" b="1" cap="none">
                <a:solidFill>
                  <a:srgbClr val="FFFFFF"/>
                </a:solidFill>
              </a:defRPr>
            </a:lvl1pPr>
          </a:lstStyle>
          <a:p>
            <a:r>
              <a:rPr lang="en-US"/>
              <a:t>Click to edit Master title style</a:t>
            </a:r>
            <a:endParaRPr lang="en-CA"/>
          </a:p>
        </p:txBody>
      </p:sp>
    </p:spTree>
    <p:extLst>
      <p:ext uri="{BB962C8B-B14F-4D97-AF65-F5344CB8AC3E}">
        <p14:creationId xmlns:p14="http://schemas.microsoft.com/office/powerpoint/2010/main" val="20118474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2_Slides option 2">
    <p:spTree>
      <p:nvGrpSpPr>
        <p:cNvPr id="1" name=""/>
        <p:cNvGrpSpPr/>
        <p:nvPr/>
      </p:nvGrpSpPr>
      <p:grpSpPr>
        <a:xfrm>
          <a:off x="0" y="0"/>
          <a:ext cx="0" cy="0"/>
          <a:chOff x="0" y="0"/>
          <a:chExt cx="0" cy="0"/>
        </a:xfrm>
      </p:grpSpPr>
      <p:pic>
        <p:nvPicPr>
          <p:cNvPr id="12" name="Picture 11" descr="What-is-HQO_slides_slide divider.pn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21510" y="0"/>
            <a:ext cx="9265509" cy="6858000"/>
          </a:xfrm>
          <a:prstGeom prst="rect">
            <a:avLst/>
          </a:prstGeom>
        </p:spPr>
      </p:pic>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
        <p:nvSpPr>
          <p:cNvPr id="2" name="Title 1"/>
          <p:cNvSpPr>
            <a:spLocks noGrp="1"/>
          </p:cNvSpPr>
          <p:nvPr>
            <p:ph type="title"/>
          </p:nvPr>
        </p:nvSpPr>
        <p:spPr>
          <a:xfrm>
            <a:off x="504029" y="1272020"/>
            <a:ext cx="2997771" cy="1312646"/>
          </a:xfrm>
        </p:spPr>
        <p:txBody>
          <a:bodyPr anchor="t"/>
          <a:lstStyle>
            <a:lvl1pPr>
              <a:lnSpc>
                <a:spcPts val="5620"/>
              </a:lnSpc>
              <a:defRPr sz="6000">
                <a:solidFill>
                  <a:srgbClr val="FFFFFF"/>
                </a:solidFill>
              </a:defRPr>
            </a:lvl1pPr>
          </a:lstStyle>
          <a:p>
            <a:r>
              <a:rPr lang="en-US"/>
              <a:t>Click to edit Master title style</a:t>
            </a:r>
            <a:endParaRPr lang="en-CA"/>
          </a:p>
        </p:txBody>
      </p:sp>
      <p:sp>
        <p:nvSpPr>
          <p:cNvPr id="3" name="Content Placeholder 2"/>
          <p:cNvSpPr>
            <a:spLocks noGrp="1"/>
          </p:cNvSpPr>
          <p:nvPr>
            <p:ph idx="1"/>
          </p:nvPr>
        </p:nvSpPr>
        <p:spPr>
          <a:xfrm>
            <a:off x="4758008" y="0"/>
            <a:ext cx="4385991"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10" name="Picture 9" descr="HQO_Wordmark_English_Negative.eps"/>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94884" y="5354666"/>
            <a:ext cx="2206509" cy="1137830"/>
          </a:xfrm>
          <a:prstGeom prst="rect">
            <a:avLst/>
          </a:prstGeom>
        </p:spPr>
      </p:pic>
      <p:pic>
        <p:nvPicPr>
          <p:cNvPr id="11" name="Picture 10" descr="HQO_Logo_English_Negative.eps"/>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578046" y="5253129"/>
            <a:ext cx="1895620" cy="1204573"/>
          </a:xfrm>
          <a:prstGeom prst="rect">
            <a:avLst/>
          </a:prstGeom>
        </p:spPr>
      </p:pic>
    </p:spTree>
    <p:extLst>
      <p:ext uri="{BB962C8B-B14F-4D97-AF65-F5344CB8AC3E}">
        <p14:creationId xmlns:p14="http://schemas.microsoft.com/office/powerpoint/2010/main" val="1368181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hank you slide_option 1">
    <p:bg>
      <p:bgPr>
        <a:solidFill>
          <a:srgbClr val="118995"/>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3CD8659-3186-A247-8B78-03C0FFC6EA6D}"/>
              </a:ext>
            </a:extLst>
          </p:cNvPr>
          <p:cNvPicPr>
            <a:picLocks noChangeAspect="1"/>
          </p:cNvPicPr>
          <p:nvPr userDrawn="1"/>
        </p:nvPicPr>
        <p:blipFill>
          <a:blip r:embed="rId2"/>
          <a:srcRect/>
          <a:stretch/>
        </p:blipFill>
        <p:spPr>
          <a:xfrm>
            <a:off x="0" y="0"/>
            <a:ext cx="9175332" cy="6919603"/>
          </a:xfrm>
          <a:prstGeom prst="rect">
            <a:avLst/>
          </a:prstGeom>
        </p:spPr>
      </p:pic>
    </p:spTree>
    <p:extLst>
      <p:ext uri="{BB962C8B-B14F-4D97-AF65-F5344CB8AC3E}">
        <p14:creationId xmlns:p14="http://schemas.microsoft.com/office/powerpoint/2010/main" val="394139944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28" name="Shape 28"/>
          <p:cNvSpPr>
            <a:spLocks noGrp="1"/>
          </p:cNvSpPr>
          <p:nvPr>
            <p:ph type="title"/>
          </p:nvPr>
        </p:nvSpPr>
        <p:spPr>
          <a:prstGeom prst="rect">
            <a:avLst/>
          </a:prstGeom>
        </p:spPr>
        <p:txBody>
          <a:bodyPr/>
          <a:lstStyle/>
          <a:p>
            <a:pPr lvl="0">
              <a:defRPr sz="1800" b="0"/>
            </a:pPr>
            <a:r>
              <a:rPr sz="4219" b="1"/>
              <a:t>Title Text</a:t>
            </a:r>
          </a:p>
        </p:txBody>
      </p:sp>
      <p:sp>
        <p:nvSpPr>
          <p:cNvPr id="29" name="Shape 29"/>
          <p:cNvSpPr>
            <a:spLocks noGrp="1"/>
          </p:cNvSpPr>
          <p:nvPr>
            <p:ph type="sldNum" sz="quarter" idx="2"/>
          </p:nvPr>
        </p:nvSpPr>
        <p:spPr>
          <a:xfrm>
            <a:off x="8932545" y="6616901"/>
            <a:ext cx="217528" cy="237101"/>
          </a:xfrm>
          <a:prstGeom prst="rect">
            <a:avLst/>
          </a:prstGeom>
        </p:spPr>
        <p:txBody>
          <a:bodyPr/>
          <a:lstStyle/>
          <a:p>
            <a:pPr lvl="0"/>
            <a:fld id="{86CB4B4D-7CA3-9044-876B-883B54F8677D}" type="slidenum">
              <a:t>‹#›</a:t>
            </a:fld>
            <a:endParaRPr/>
          </a:p>
        </p:txBody>
      </p:sp>
    </p:spTree>
    <p:extLst>
      <p:ext uri="{BB962C8B-B14F-4D97-AF65-F5344CB8AC3E}">
        <p14:creationId xmlns:p14="http://schemas.microsoft.com/office/powerpoint/2010/main" val="2896582143"/>
      </p:ext>
    </p:extLst>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ver_image option">
    <p:spTree>
      <p:nvGrpSpPr>
        <p:cNvPr id="1" name=""/>
        <p:cNvGrpSpPr/>
        <p:nvPr/>
      </p:nvGrpSpPr>
      <p:grpSpPr>
        <a:xfrm>
          <a:off x="0" y="0"/>
          <a:ext cx="0" cy="0"/>
          <a:chOff x="0" y="0"/>
          <a:chExt cx="0" cy="0"/>
        </a:xfrm>
      </p:grpSpPr>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
        <p:nvSpPr>
          <p:cNvPr id="3" name="Content Placeholder 2"/>
          <p:cNvSpPr>
            <a:spLocks noGrp="1"/>
          </p:cNvSpPr>
          <p:nvPr>
            <p:ph idx="1"/>
          </p:nvPr>
        </p:nvSpPr>
        <p:spPr>
          <a:xfrm>
            <a:off x="4758008" y="0"/>
            <a:ext cx="4385991"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0186" y="5045884"/>
            <a:ext cx="2787565" cy="1437461"/>
          </a:xfrm>
          <a:prstGeom prst="rect">
            <a:avLst/>
          </a:prstGeom>
        </p:spPr>
      </p:pic>
      <p:sp>
        <p:nvSpPr>
          <p:cNvPr id="7" name="Rectangle 6"/>
          <p:cNvSpPr/>
          <p:nvPr userDrawn="1"/>
        </p:nvSpPr>
        <p:spPr bwMode="auto">
          <a:xfrm>
            <a:off x="0" y="274085"/>
            <a:ext cx="219292" cy="1151993"/>
          </a:xfrm>
          <a:prstGeom prst="rect">
            <a:avLst/>
          </a:prstGeom>
          <a:solidFill>
            <a:srgbClr val="00A0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400" b="0" i="0" u="sng" strike="noStrike" cap="none" normalizeH="0" baseline="0">
              <a:ln>
                <a:noFill/>
              </a:ln>
              <a:solidFill>
                <a:schemeClr val="tx1"/>
              </a:solidFill>
              <a:effectLst/>
              <a:latin typeface="Arial" charset="0"/>
              <a:ea typeface="ＭＳ Ｐゴシック" pitchFamily="68" charset="-128"/>
            </a:endParaRPr>
          </a:p>
        </p:txBody>
      </p:sp>
    </p:spTree>
    <p:extLst>
      <p:ext uri="{BB962C8B-B14F-4D97-AF65-F5344CB8AC3E}">
        <p14:creationId xmlns:p14="http://schemas.microsoft.com/office/powerpoint/2010/main" val="112840380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ver_text option">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0800000" flipH="1">
            <a:off x="51292" y="0"/>
            <a:ext cx="9091679" cy="6858000"/>
          </a:xfrm>
          <a:prstGeom prst="rect">
            <a:avLst/>
          </a:prstGeom>
        </p:spPr>
      </p:pic>
      <p:sp>
        <p:nvSpPr>
          <p:cNvPr id="4" name="Rectangle 3"/>
          <p:cNvSpPr/>
          <p:nvPr userDrawn="1"/>
        </p:nvSpPr>
        <p:spPr bwMode="auto">
          <a:xfrm>
            <a:off x="0" y="274085"/>
            <a:ext cx="219292" cy="1151993"/>
          </a:xfrm>
          <a:prstGeom prst="rect">
            <a:avLst/>
          </a:prstGeom>
          <a:solidFill>
            <a:srgbClr val="00A0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400" b="0" i="0" u="sng" strike="noStrike" cap="none" normalizeH="0" baseline="0">
              <a:ln>
                <a:noFill/>
              </a:ln>
              <a:solidFill>
                <a:schemeClr val="tx1"/>
              </a:solidFill>
              <a:effectLst/>
              <a:latin typeface="Arial" charset="0"/>
              <a:ea typeface="ＭＳ Ｐゴシック" pitchFamily="68" charset="-128"/>
            </a:endParaRPr>
          </a:p>
        </p:txBody>
      </p:sp>
    </p:spTree>
    <p:extLst>
      <p:ext uri="{BB962C8B-B14F-4D97-AF65-F5344CB8AC3E}">
        <p14:creationId xmlns:p14="http://schemas.microsoft.com/office/powerpoint/2010/main" val="166297611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content_layout one">
    <p:spTree>
      <p:nvGrpSpPr>
        <p:cNvPr id="1" name=""/>
        <p:cNvGrpSpPr/>
        <p:nvPr/>
      </p:nvGrpSpPr>
      <p:grpSpPr>
        <a:xfrm>
          <a:off x="0" y="0"/>
          <a:ext cx="0" cy="0"/>
          <a:chOff x="0" y="0"/>
          <a:chExt cx="0" cy="0"/>
        </a:xfrm>
      </p:grpSpPr>
      <p:sp>
        <p:nvSpPr>
          <p:cNvPr id="4" name="TextBox 3"/>
          <p:cNvSpPr txBox="1"/>
          <p:nvPr userDrawn="1"/>
        </p:nvSpPr>
        <p:spPr>
          <a:xfrm>
            <a:off x="7724259" y="6332833"/>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
        <p:nvSpPr>
          <p:cNvPr id="2" name="Title 1"/>
          <p:cNvSpPr>
            <a:spLocks noGrp="1"/>
          </p:cNvSpPr>
          <p:nvPr>
            <p:ph type="title"/>
          </p:nvPr>
        </p:nvSpPr>
        <p:spPr>
          <a:xfrm>
            <a:off x="457200" y="274638"/>
            <a:ext cx="8244584" cy="1165909"/>
          </a:xfrm>
        </p:spPr>
        <p:txBody>
          <a:bodyPr anchor="ctr"/>
          <a:lstStyle>
            <a:lvl1pPr>
              <a:defRPr>
                <a:solidFill>
                  <a:schemeClr val="accent2"/>
                </a:solidFill>
              </a:defRPr>
            </a:lvl1pPr>
          </a:lstStyle>
          <a:p>
            <a:r>
              <a:rPr lang="en-US"/>
              <a:t>Click to edit Master title style</a:t>
            </a:r>
            <a:endParaRPr lang="en-CA"/>
          </a:p>
        </p:txBody>
      </p:sp>
      <p:sp>
        <p:nvSpPr>
          <p:cNvPr id="3" name="Content Placeholder 2"/>
          <p:cNvSpPr>
            <a:spLocks noGrp="1"/>
          </p:cNvSpPr>
          <p:nvPr>
            <p:ph idx="1"/>
          </p:nvPr>
        </p:nvSpPr>
        <p:spPr>
          <a:xfrm>
            <a:off x="457200" y="1700808"/>
            <a:ext cx="8229600" cy="4248472"/>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8" name="Rectangle 7"/>
          <p:cNvSpPr/>
          <p:nvPr userDrawn="1"/>
        </p:nvSpPr>
        <p:spPr bwMode="auto">
          <a:xfrm>
            <a:off x="0" y="274085"/>
            <a:ext cx="219292" cy="1151993"/>
          </a:xfrm>
          <a:prstGeom prst="rect">
            <a:avLst/>
          </a:prstGeom>
          <a:solidFill>
            <a:srgbClr val="00A0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400" b="0" i="0" u="sng" strike="noStrike" cap="none" normalizeH="0" baseline="0">
              <a:ln>
                <a:noFill/>
              </a:ln>
              <a:solidFill>
                <a:schemeClr val="tx1"/>
              </a:solidFill>
              <a:effectLst/>
              <a:latin typeface="Arial" charset="0"/>
              <a:ea typeface="ＭＳ Ｐゴシック" pitchFamily="68" charset="-128"/>
            </a:endParaRPr>
          </a:p>
        </p:txBody>
      </p:sp>
    </p:spTree>
    <p:extLst>
      <p:ext uri="{BB962C8B-B14F-4D97-AF65-F5344CB8AC3E}">
        <p14:creationId xmlns:p14="http://schemas.microsoft.com/office/powerpoint/2010/main" val="141853462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content_layout two">
    <p:spTree>
      <p:nvGrpSpPr>
        <p:cNvPr id="1" name=""/>
        <p:cNvGrpSpPr/>
        <p:nvPr/>
      </p:nvGrpSpPr>
      <p:grpSpPr>
        <a:xfrm>
          <a:off x="0" y="0"/>
          <a:ext cx="0" cy="0"/>
          <a:chOff x="0" y="0"/>
          <a:chExt cx="0" cy="0"/>
        </a:xfrm>
      </p:grpSpPr>
      <p:sp>
        <p:nvSpPr>
          <p:cNvPr id="2" name="Title 1"/>
          <p:cNvSpPr>
            <a:spLocks noGrp="1"/>
          </p:cNvSpPr>
          <p:nvPr>
            <p:ph type="title"/>
          </p:nvPr>
        </p:nvSpPr>
        <p:spPr>
          <a:xfrm>
            <a:off x="474543" y="2074491"/>
            <a:ext cx="8214281" cy="706437"/>
          </a:xfrm>
        </p:spPr>
        <p:txBody>
          <a:bodyPr anchor="b"/>
          <a:lstStyle>
            <a:lvl1pPr>
              <a:lnSpc>
                <a:spcPts val="4680"/>
              </a:lnSpc>
              <a:defRPr sz="4400">
                <a:solidFill>
                  <a:schemeClr val="accent2"/>
                </a:solidFill>
              </a:defRPr>
            </a:lvl1pPr>
          </a:lstStyle>
          <a:p>
            <a:r>
              <a:rPr lang="en-US"/>
              <a:t>Click to edit Master title style</a:t>
            </a:r>
            <a:endParaRPr lang="en-CA"/>
          </a:p>
        </p:txBody>
      </p:sp>
      <p:sp>
        <p:nvSpPr>
          <p:cNvPr id="3" name="Content Placeholder 2"/>
          <p:cNvSpPr>
            <a:spLocks noGrp="1"/>
          </p:cNvSpPr>
          <p:nvPr>
            <p:ph idx="1"/>
          </p:nvPr>
        </p:nvSpPr>
        <p:spPr>
          <a:xfrm>
            <a:off x="457200" y="2996952"/>
            <a:ext cx="8229600" cy="295232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
        <p:nvSpPr>
          <p:cNvPr id="9" name="Rectangle 8"/>
          <p:cNvSpPr/>
          <p:nvPr userDrawn="1"/>
        </p:nvSpPr>
        <p:spPr bwMode="auto">
          <a:xfrm>
            <a:off x="0" y="274085"/>
            <a:ext cx="219292" cy="1151993"/>
          </a:xfrm>
          <a:prstGeom prst="rect">
            <a:avLst/>
          </a:prstGeom>
          <a:solidFill>
            <a:srgbClr val="00A0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400" b="0" i="0" u="sng" strike="noStrike" cap="none" normalizeH="0" baseline="0">
              <a:ln>
                <a:noFill/>
              </a:ln>
              <a:solidFill>
                <a:schemeClr val="tx1"/>
              </a:solidFill>
              <a:effectLst/>
              <a:latin typeface="Arial" charset="0"/>
              <a:ea typeface="ＭＳ Ｐゴシック" pitchFamily="68" charset="-128"/>
            </a:endParaRPr>
          </a:p>
        </p:txBody>
      </p:sp>
    </p:spTree>
    <p:extLst>
      <p:ext uri="{BB962C8B-B14F-4D97-AF65-F5344CB8AC3E}">
        <p14:creationId xmlns:p14="http://schemas.microsoft.com/office/powerpoint/2010/main" val="11647249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lide_images">
    <p:spTree>
      <p:nvGrpSpPr>
        <p:cNvPr id="1" name=""/>
        <p:cNvGrpSpPr/>
        <p:nvPr/>
      </p:nvGrpSpPr>
      <p:grpSpPr>
        <a:xfrm>
          <a:off x="0" y="0"/>
          <a:ext cx="0" cy="0"/>
          <a:chOff x="0" y="0"/>
          <a:chExt cx="0" cy="0"/>
        </a:xfrm>
      </p:grpSpPr>
      <p:sp>
        <p:nvSpPr>
          <p:cNvPr id="8" name="TextBox 7"/>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
        <p:nvSpPr>
          <p:cNvPr id="7" name="Rectangle 6"/>
          <p:cNvSpPr/>
          <p:nvPr userDrawn="1"/>
        </p:nvSpPr>
        <p:spPr bwMode="auto">
          <a:xfrm>
            <a:off x="0" y="274085"/>
            <a:ext cx="219292" cy="1151993"/>
          </a:xfrm>
          <a:prstGeom prst="rect">
            <a:avLst/>
          </a:prstGeom>
          <a:solidFill>
            <a:srgbClr val="00A0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400" b="0" i="0" u="sng" strike="noStrike" cap="none" normalizeH="0" baseline="0">
              <a:ln>
                <a:noFill/>
              </a:ln>
              <a:solidFill>
                <a:schemeClr val="tx1"/>
              </a:solidFill>
              <a:effectLst/>
              <a:latin typeface="Arial" charset="0"/>
              <a:ea typeface="ＭＳ Ｐゴシック" pitchFamily="68" charset="-128"/>
            </a:endParaRPr>
          </a:p>
        </p:txBody>
      </p:sp>
      <p:sp>
        <p:nvSpPr>
          <p:cNvPr id="5" name="Title 1"/>
          <p:cNvSpPr>
            <a:spLocks noGrp="1"/>
          </p:cNvSpPr>
          <p:nvPr>
            <p:ph type="title"/>
          </p:nvPr>
        </p:nvSpPr>
        <p:spPr>
          <a:xfrm>
            <a:off x="457200" y="274638"/>
            <a:ext cx="8244584" cy="1165909"/>
          </a:xfrm>
        </p:spPr>
        <p:txBody>
          <a:bodyPr anchor="ctr"/>
          <a:lstStyle>
            <a:lvl1pPr>
              <a:defRPr>
                <a:solidFill>
                  <a:schemeClr val="accent2"/>
                </a:solidFill>
              </a:defRPr>
            </a:lvl1pPr>
          </a:lstStyle>
          <a:p>
            <a:r>
              <a:rPr lang="en-US"/>
              <a:t>Click to edit Master title style</a:t>
            </a:r>
            <a:endParaRPr lang="en-CA"/>
          </a:p>
        </p:txBody>
      </p:sp>
    </p:spTree>
    <p:extLst>
      <p:ext uri="{BB962C8B-B14F-4D97-AF65-F5344CB8AC3E}">
        <p14:creationId xmlns:p14="http://schemas.microsoft.com/office/powerpoint/2010/main" val="128046605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lide_images 2">
    <p:spTree>
      <p:nvGrpSpPr>
        <p:cNvPr id="1" name=""/>
        <p:cNvGrpSpPr/>
        <p:nvPr/>
      </p:nvGrpSpPr>
      <p:grpSpPr>
        <a:xfrm>
          <a:off x="0" y="0"/>
          <a:ext cx="0" cy="0"/>
          <a:chOff x="0" y="0"/>
          <a:chExt cx="0" cy="0"/>
        </a:xfrm>
      </p:grpSpPr>
      <p:sp>
        <p:nvSpPr>
          <p:cNvPr id="7" name="Content Placeholder 2"/>
          <p:cNvSpPr>
            <a:spLocks noGrp="1"/>
          </p:cNvSpPr>
          <p:nvPr>
            <p:ph idx="1"/>
          </p:nvPr>
        </p:nvSpPr>
        <p:spPr>
          <a:xfrm>
            <a:off x="1" y="1459502"/>
            <a:ext cx="9143999" cy="539849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2" name="Title 1"/>
          <p:cNvSpPr>
            <a:spLocks noGrp="1"/>
          </p:cNvSpPr>
          <p:nvPr>
            <p:ph type="title"/>
          </p:nvPr>
        </p:nvSpPr>
        <p:spPr>
          <a:xfrm>
            <a:off x="0" y="0"/>
            <a:ext cx="9144000" cy="1472493"/>
          </a:xfrm>
          <a:solidFill>
            <a:schemeClr val="accent2"/>
          </a:solidFill>
        </p:spPr>
        <p:txBody>
          <a:bodyPr lIns="360000" anchor="ctr"/>
          <a:lstStyle>
            <a:lvl1pPr>
              <a:lnSpc>
                <a:spcPts val="3220"/>
              </a:lnSpc>
              <a:defRPr sz="2400">
                <a:solidFill>
                  <a:schemeClr val="bg1"/>
                </a:solidFill>
              </a:defRPr>
            </a:lvl1pPr>
          </a:lstStyle>
          <a:p>
            <a:r>
              <a:rPr lang="en-US"/>
              <a:t>Click to edit Master title style</a:t>
            </a:r>
            <a:endParaRPr lang="en-CA"/>
          </a:p>
        </p:txBody>
      </p:sp>
      <p:sp>
        <p:nvSpPr>
          <p:cNvPr id="11" name="TextBox 10"/>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Tree>
    <p:extLst>
      <p:ext uri="{BB962C8B-B14F-4D97-AF65-F5344CB8AC3E}">
        <p14:creationId xmlns:p14="http://schemas.microsoft.com/office/powerpoint/2010/main" val="29473452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lide_section divider">
    <p:bg>
      <p:bgPr>
        <a:solidFill>
          <a:srgbClr val="11899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1813203"/>
            <a:ext cx="6081935" cy="1969761"/>
          </a:xfrm>
        </p:spPr>
        <p:txBody>
          <a:bodyPr anchor="t"/>
          <a:lstStyle>
            <a:lvl1pPr algn="l">
              <a:defRPr sz="4000" b="1" cap="none">
                <a:solidFill>
                  <a:srgbClr val="FFFFFF"/>
                </a:solidFill>
              </a:defRPr>
            </a:lvl1pPr>
          </a:lstStyle>
          <a:p>
            <a:r>
              <a:rPr lang="en-US"/>
              <a:t>Click to edit Master title style</a:t>
            </a:r>
            <a:endParaRPr lang="en-CA"/>
          </a:p>
        </p:txBody>
      </p:sp>
      <p:sp>
        <p:nvSpPr>
          <p:cNvPr id="9" name="TextBox 8"/>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FFFFFF"/>
                </a:solidFill>
                <a:latin typeface="Arial"/>
                <a:cs typeface="Arial"/>
              </a:rPr>
              <a:pPr algn="r" eaLnBrk="1" hangingPunct="1">
                <a:spcBef>
                  <a:spcPct val="50000"/>
                </a:spcBef>
              </a:pPr>
              <a:t>‹#›</a:t>
            </a:fld>
            <a:endParaRPr lang="en-US" altLang="en-US" sz="1100" b="0" u="none">
              <a:solidFill>
                <a:srgbClr val="FFFFFF"/>
              </a:solidFill>
              <a:latin typeface="Arial"/>
              <a:cs typeface="Arial"/>
            </a:endParaRPr>
          </a:p>
        </p:txBody>
      </p:sp>
      <p:pic>
        <p:nvPicPr>
          <p:cNvPr id="3" name="Picture 2" descr="corner2.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093648" cy="6858000"/>
          </a:xfrm>
          <a:prstGeom prst="rect">
            <a:avLst/>
          </a:prstGeom>
        </p:spPr>
      </p:pic>
    </p:spTree>
    <p:extLst>
      <p:ext uri="{BB962C8B-B14F-4D97-AF65-F5344CB8AC3E}">
        <p14:creationId xmlns:p14="http://schemas.microsoft.com/office/powerpoint/2010/main" val="403100566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lide_quot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6200000">
            <a:off x="-104089" y="-104089"/>
            <a:ext cx="7066178" cy="6858000"/>
          </a:xfrm>
          <a:prstGeom prst="rect">
            <a:avLst/>
          </a:prstGeom>
        </p:spPr>
      </p:pic>
      <p:sp>
        <p:nvSpPr>
          <p:cNvPr id="2" name="Title 1"/>
          <p:cNvSpPr>
            <a:spLocks noGrp="1"/>
          </p:cNvSpPr>
          <p:nvPr>
            <p:ph type="title"/>
          </p:nvPr>
        </p:nvSpPr>
        <p:spPr>
          <a:xfrm>
            <a:off x="722313" y="2420888"/>
            <a:ext cx="6081935" cy="1362075"/>
          </a:xfrm>
        </p:spPr>
        <p:txBody>
          <a:bodyPr anchor="t"/>
          <a:lstStyle>
            <a:lvl1pPr algn="l">
              <a:lnSpc>
                <a:spcPts val="3900"/>
              </a:lnSpc>
              <a:spcAft>
                <a:spcPts val="1200"/>
              </a:spcAft>
              <a:defRPr sz="3600" b="1" cap="none">
                <a:solidFill>
                  <a:srgbClr val="00A0AF"/>
                </a:solidFill>
              </a:defRPr>
            </a:lvl1pPr>
          </a:lstStyle>
          <a:p>
            <a:r>
              <a:rPr lang="en-US"/>
              <a:t>Click to edit Master title style</a:t>
            </a:r>
            <a:endParaRPr lang="en-CA"/>
          </a:p>
        </p:txBody>
      </p:sp>
      <p:pic>
        <p:nvPicPr>
          <p:cNvPr id="8" name="Picture 7" descr="HQO_Logo_English_Negative.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704856" y="6089996"/>
            <a:ext cx="1259632" cy="796222"/>
          </a:xfrm>
          <a:prstGeom prst="rect">
            <a:avLst/>
          </a:prstGeom>
        </p:spPr>
      </p:pic>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
        <p:nvSpPr>
          <p:cNvPr id="4" name="TextBox 3"/>
          <p:cNvSpPr txBox="1"/>
          <p:nvPr userDrawn="1"/>
        </p:nvSpPr>
        <p:spPr>
          <a:xfrm>
            <a:off x="7156825" y="-14941"/>
            <a:ext cx="1431802" cy="3939540"/>
          </a:xfrm>
          <a:prstGeom prst="rect">
            <a:avLst/>
          </a:prstGeom>
          <a:noFill/>
        </p:spPr>
        <p:txBody>
          <a:bodyPr wrap="none" rtlCol="0">
            <a:spAutoFit/>
          </a:bodyPr>
          <a:lstStyle/>
          <a:p>
            <a:r>
              <a:rPr lang="en-US" sz="25000" u="none">
                <a:solidFill>
                  <a:srgbClr val="00A0AF"/>
                </a:solidFill>
                <a:latin typeface="ITC Century Std Book"/>
                <a:cs typeface="ITC Century Std Book"/>
              </a:rPr>
              <a:t>”</a:t>
            </a:r>
          </a:p>
        </p:txBody>
      </p:sp>
    </p:spTree>
    <p:extLst>
      <p:ext uri="{BB962C8B-B14F-4D97-AF65-F5344CB8AC3E}">
        <p14:creationId xmlns:p14="http://schemas.microsoft.com/office/powerpoint/2010/main" val="231962979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hank you slide_option 1">
    <p:bg>
      <p:bgPr>
        <a:solidFill>
          <a:srgbClr val="118995"/>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75333" cy="6919604"/>
          </a:xfrm>
          <a:prstGeom prst="rect">
            <a:avLst/>
          </a:prstGeom>
        </p:spPr>
      </p:pic>
    </p:spTree>
    <p:extLst>
      <p:ext uri="{BB962C8B-B14F-4D97-AF65-F5344CB8AC3E}">
        <p14:creationId xmlns:p14="http://schemas.microsoft.com/office/powerpoint/2010/main" val="1845008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content_layout one">
    <p:spTree>
      <p:nvGrpSpPr>
        <p:cNvPr id="1" name=""/>
        <p:cNvGrpSpPr/>
        <p:nvPr/>
      </p:nvGrpSpPr>
      <p:grpSpPr>
        <a:xfrm>
          <a:off x="0" y="0"/>
          <a:ext cx="0" cy="0"/>
          <a:chOff x="0" y="0"/>
          <a:chExt cx="0" cy="0"/>
        </a:xfrm>
      </p:grpSpPr>
      <p:sp>
        <p:nvSpPr>
          <p:cNvPr id="4" name="TextBox 3"/>
          <p:cNvSpPr txBox="1"/>
          <p:nvPr userDrawn="1"/>
        </p:nvSpPr>
        <p:spPr>
          <a:xfrm>
            <a:off x="7724259" y="6332833"/>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A0AF"/>
                </a:solidFill>
                <a:latin typeface="Arial"/>
                <a:cs typeface="Arial"/>
              </a:rPr>
              <a:pPr algn="r" eaLnBrk="1" hangingPunct="1">
                <a:spcBef>
                  <a:spcPct val="50000"/>
                </a:spcBef>
              </a:pPr>
              <a:t>‹#›</a:t>
            </a:fld>
            <a:endParaRPr lang="en-US" altLang="en-US" sz="1100" u="none">
              <a:solidFill>
                <a:srgbClr val="00A0AF"/>
              </a:solidFill>
              <a:latin typeface="Arial"/>
              <a:cs typeface="Arial"/>
            </a:endParaRPr>
          </a:p>
        </p:txBody>
      </p:sp>
      <p:sp>
        <p:nvSpPr>
          <p:cNvPr id="2" name="Title 1"/>
          <p:cNvSpPr>
            <a:spLocks noGrp="1"/>
          </p:cNvSpPr>
          <p:nvPr>
            <p:ph type="title"/>
          </p:nvPr>
        </p:nvSpPr>
        <p:spPr>
          <a:xfrm>
            <a:off x="457200" y="274638"/>
            <a:ext cx="8244584" cy="1165909"/>
          </a:xfrm>
        </p:spPr>
        <p:txBody>
          <a:bodyPr anchor="ctr"/>
          <a:lstStyle>
            <a:lvl1pPr>
              <a:defRPr>
                <a:solidFill>
                  <a:schemeClr val="accent2"/>
                </a:solidFill>
              </a:defRPr>
            </a:lvl1pPr>
          </a:lstStyle>
          <a:p>
            <a:r>
              <a:rPr lang="en-US"/>
              <a:t>Click to edit Master title style</a:t>
            </a:r>
            <a:endParaRPr lang="en-CA"/>
          </a:p>
        </p:txBody>
      </p:sp>
      <p:sp>
        <p:nvSpPr>
          <p:cNvPr id="3" name="Content Placeholder 2"/>
          <p:cNvSpPr>
            <a:spLocks noGrp="1"/>
          </p:cNvSpPr>
          <p:nvPr>
            <p:ph idx="1"/>
          </p:nvPr>
        </p:nvSpPr>
        <p:spPr>
          <a:xfrm>
            <a:off x="457200" y="1700808"/>
            <a:ext cx="8229600" cy="4248472"/>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8" name="Rectangle 7"/>
          <p:cNvSpPr/>
          <p:nvPr userDrawn="1"/>
        </p:nvSpPr>
        <p:spPr bwMode="auto">
          <a:xfrm>
            <a:off x="0" y="274085"/>
            <a:ext cx="219292" cy="1151993"/>
          </a:xfrm>
          <a:prstGeom prst="rect">
            <a:avLst/>
          </a:prstGeom>
          <a:solidFill>
            <a:srgbClr val="00B2E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US">
              <a:solidFill>
                <a:srgbClr val="000000"/>
              </a:solidFill>
              <a:latin typeface="Arial" charset="0"/>
              <a:ea typeface="ＭＳ Ｐゴシック" pitchFamily="68" charset="-128"/>
            </a:endParaRPr>
          </a:p>
        </p:txBody>
      </p:sp>
    </p:spTree>
    <p:extLst>
      <p:ext uri="{BB962C8B-B14F-4D97-AF65-F5344CB8AC3E}">
        <p14:creationId xmlns:p14="http://schemas.microsoft.com/office/powerpoint/2010/main" val="203998770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hank you slide_option 2 with image">
    <p:spTree>
      <p:nvGrpSpPr>
        <p:cNvPr id="1" name=""/>
        <p:cNvGrpSpPr/>
        <p:nvPr/>
      </p:nvGrpSpPr>
      <p:grpSpPr>
        <a:xfrm>
          <a:off x="0" y="0"/>
          <a:ext cx="0" cy="0"/>
          <a:chOff x="0" y="0"/>
          <a:chExt cx="0" cy="0"/>
        </a:xfrm>
      </p:grpSpPr>
      <p:pic>
        <p:nvPicPr>
          <p:cNvPr id="2" name="Picture 1" descr="ty2.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37973"/>
            <a:ext cx="9144000" cy="6895973"/>
          </a:xfrm>
          <a:prstGeom prst="rect">
            <a:avLst/>
          </a:prstGeom>
        </p:spPr>
      </p:pic>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
        <p:nvSpPr>
          <p:cNvPr id="3" name="Content Placeholder 2"/>
          <p:cNvSpPr>
            <a:spLocks noGrp="1"/>
          </p:cNvSpPr>
          <p:nvPr>
            <p:ph idx="1"/>
          </p:nvPr>
        </p:nvSpPr>
        <p:spPr>
          <a:xfrm>
            <a:off x="4586942" y="0"/>
            <a:ext cx="4557058"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3862170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content_layout two">
    <p:spTree>
      <p:nvGrpSpPr>
        <p:cNvPr id="1" name=""/>
        <p:cNvGrpSpPr/>
        <p:nvPr/>
      </p:nvGrpSpPr>
      <p:grpSpPr>
        <a:xfrm>
          <a:off x="0" y="0"/>
          <a:ext cx="0" cy="0"/>
          <a:chOff x="0" y="0"/>
          <a:chExt cx="0" cy="0"/>
        </a:xfrm>
      </p:grpSpPr>
      <p:sp>
        <p:nvSpPr>
          <p:cNvPr id="2" name="Title 1"/>
          <p:cNvSpPr>
            <a:spLocks noGrp="1"/>
          </p:cNvSpPr>
          <p:nvPr>
            <p:ph type="title"/>
          </p:nvPr>
        </p:nvSpPr>
        <p:spPr>
          <a:xfrm>
            <a:off x="474543" y="2074491"/>
            <a:ext cx="8214281" cy="706437"/>
          </a:xfrm>
        </p:spPr>
        <p:txBody>
          <a:bodyPr anchor="b"/>
          <a:lstStyle>
            <a:lvl1pPr>
              <a:lnSpc>
                <a:spcPts val="4680"/>
              </a:lnSpc>
              <a:defRPr sz="4400">
                <a:solidFill>
                  <a:schemeClr val="accent2"/>
                </a:solidFill>
              </a:defRPr>
            </a:lvl1pPr>
          </a:lstStyle>
          <a:p>
            <a:r>
              <a:rPr lang="en-US"/>
              <a:t>Click to edit Master title style</a:t>
            </a:r>
            <a:endParaRPr lang="en-CA"/>
          </a:p>
        </p:txBody>
      </p:sp>
      <p:sp>
        <p:nvSpPr>
          <p:cNvPr id="3" name="Content Placeholder 2"/>
          <p:cNvSpPr>
            <a:spLocks noGrp="1"/>
          </p:cNvSpPr>
          <p:nvPr>
            <p:ph idx="1"/>
          </p:nvPr>
        </p:nvSpPr>
        <p:spPr>
          <a:xfrm>
            <a:off x="457200" y="2996952"/>
            <a:ext cx="8229600" cy="295232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9" name="Rectangle 8"/>
          <p:cNvSpPr/>
          <p:nvPr userDrawn="1"/>
        </p:nvSpPr>
        <p:spPr bwMode="auto">
          <a:xfrm>
            <a:off x="0" y="274085"/>
            <a:ext cx="219292" cy="1151993"/>
          </a:xfrm>
          <a:prstGeom prst="rect">
            <a:avLst/>
          </a:prstGeom>
          <a:solidFill>
            <a:srgbClr val="00B2E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US">
              <a:solidFill>
                <a:srgbClr val="000000"/>
              </a:solidFill>
              <a:latin typeface="Arial" charset="0"/>
              <a:ea typeface="ＭＳ Ｐゴシック" pitchFamily="68" charset="-128"/>
            </a:endParaRPr>
          </a:p>
        </p:txBody>
      </p:sp>
    </p:spTree>
    <p:extLst>
      <p:ext uri="{BB962C8B-B14F-4D97-AF65-F5344CB8AC3E}">
        <p14:creationId xmlns:p14="http://schemas.microsoft.com/office/powerpoint/2010/main" val="30796602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lide_images">
    <p:spTree>
      <p:nvGrpSpPr>
        <p:cNvPr id="1" name=""/>
        <p:cNvGrpSpPr/>
        <p:nvPr/>
      </p:nvGrpSpPr>
      <p:grpSpPr>
        <a:xfrm>
          <a:off x="0" y="0"/>
          <a:ext cx="0" cy="0"/>
          <a:chOff x="0" y="0"/>
          <a:chExt cx="0" cy="0"/>
        </a:xfrm>
      </p:grpSpPr>
      <p:sp>
        <p:nvSpPr>
          <p:cNvPr id="8" name="TextBox 7"/>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7" name="Rectangle 6"/>
          <p:cNvSpPr/>
          <p:nvPr userDrawn="1"/>
        </p:nvSpPr>
        <p:spPr bwMode="auto">
          <a:xfrm>
            <a:off x="0" y="274085"/>
            <a:ext cx="219292" cy="1151993"/>
          </a:xfrm>
          <a:prstGeom prst="rect">
            <a:avLst/>
          </a:prstGeom>
          <a:solidFill>
            <a:srgbClr val="00B2E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US">
              <a:solidFill>
                <a:srgbClr val="000000"/>
              </a:solidFill>
              <a:latin typeface="Arial" charset="0"/>
              <a:ea typeface="ＭＳ Ｐゴシック" pitchFamily="68" charset="-128"/>
            </a:endParaRPr>
          </a:p>
        </p:txBody>
      </p:sp>
      <p:sp>
        <p:nvSpPr>
          <p:cNvPr id="5" name="Title 1"/>
          <p:cNvSpPr>
            <a:spLocks noGrp="1"/>
          </p:cNvSpPr>
          <p:nvPr>
            <p:ph type="title"/>
          </p:nvPr>
        </p:nvSpPr>
        <p:spPr>
          <a:xfrm>
            <a:off x="457200" y="274638"/>
            <a:ext cx="8244584" cy="1165909"/>
          </a:xfrm>
        </p:spPr>
        <p:txBody>
          <a:bodyPr anchor="ctr"/>
          <a:lstStyle>
            <a:lvl1pPr>
              <a:defRPr>
                <a:solidFill>
                  <a:schemeClr val="accent2"/>
                </a:solidFill>
              </a:defRPr>
            </a:lvl1pPr>
          </a:lstStyle>
          <a:p>
            <a:r>
              <a:rPr lang="en-US"/>
              <a:t>Click to edit Master title style</a:t>
            </a:r>
            <a:endParaRPr lang="en-CA"/>
          </a:p>
        </p:txBody>
      </p:sp>
    </p:spTree>
    <p:extLst>
      <p:ext uri="{BB962C8B-B14F-4D97-AF65-F5344CB8AC3E}">
        <p14:creationId xmlns:p14="http://schemas.microsoft.com/office/powerpoint/2010/main" val="36866982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lide_images 2">
    <p:spTree>
      <p:nvGrpSpPr>
        <p:cNvPr id="1" name=""/>
        <p:cNvGrpSpPr/>
        <p:nvPr/>
      </p:nvGrpSpPr>
      <p:grpSpPr>
        <a:xfrm>
          <a:off x="0" y="0"/>
          <a:ext cx="0" cy="0"/>
          <a:chOff x="0" y="0"/>
          <a:chExt cx="0" cy="0"/>
        </a:xfrm>
      </p:grpSpPr>
      <p:sp>
        <p:nvSpPr>
          <p:cNvPr id="7" name="Content Placeholder 2"/>
          <p:cNvSpPr>
            <a:spLocks noGrp="1"/>
          </p:cNvSpPr>
          <p:nvPr>
            <p:ph idx="1"/>
          </p:nvPr>
        </p:nvSpPr>
        <p:spPr>
          <a:xfrm>
            <a:off x="1" y="1459502"/>
            <a:ext cx="9143999" cy="539849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2" name="Title 1"/>
          <p:cNvSpPr>
            <a:spLocks noGrp="1"/>
          </p:cNvSpPr>
          <p:nvPr>
            <p:ph type="title"/>
          </p:nvPr>
        </p:nvSpPr>
        <p:spPr>
          <a:xfrm>
            <a:off x="0" y="0"/>
            <a:ext cx="9144000" cy="1472493"/>
          </a:xfrm>
          <a:solidFill>
            <a:schemeClr val="accent2"/>
          </a:solidFill>
        </p:spPr>
        <p:txBody>
          <a:bodyPr lIns="360000" anchor="ctr"/>
          <a:lstStyle>
            <a:lvl1pPr>
              <a:lnSpc>
                <a:spcPts val="3220"/>
              </a:lnSpc>
              <a:defRPr sz="2400">
                <a:solidFill>
                  <a:schemeClr val="bg1"/>
                </a:solidFill>
              </a:defRPr>
            </a:lvl1pPr>
          </a:lstStyle>
          <a:p>
            <a:r>
              <a:rPr lang="en-US"/>
              <a:t>Click to edit Master title style</a:t>
            </a:r>
            <a:endParaRPr lang="en-CA"/>
          </a:p>
        </p:txBody>
      </p:sp>
      <p:sp>
        <p:nvSpPr>
          <p:cNvPr id="11" name="TextBox 10"/>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Tree>
    <p:extLst>
      <p:ext uri="{BB962C8B-B14F-4D97-AF65-F5344CB8AC3E}">
        <p14:creationId xmlns:p14="http://schemas.microsoft.com/office/powerpoint/2010/main" val="7269965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lide_section divider">
    <p:bg>
      <p:bgPr>
        <a:solidFill>
          <a:srgbClr val="11899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1813203"/>
            <a:ext cx="6081935" cy="1969761"/>
          </a:xfrm>
        </p:spPr>
        <p:txBody>
          <a:bodyPr anchor="t"/>
          <a:lstStyle>
            <a:lvl1pPr algn="l">
              <a:defRPr sz="4000" b="1" cap="none">
                <a:solidFill>
                  <a:srgbClr val="FFFFFF"/>
                </a:solidFill>
              </a:defRPr>
            </a:lvl1pPr>
          </a:lstStyle>
          <a:p>
            <a:r>
              <a:rPr lang="en-US"/>
              <a:t>Click to edit Master title style</a:t>
            </a:r>
            <a:endParaRPr lang="en-CA"/>
          </a:p>
        </p:txBody>
      </p:sp>
      <p:sp>
        <p:nvSpPr>
          <p:cNvPr id="9" name="TextBox 8"/>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FFFFFF"/>
                </a:solidFill>
                <a:latin typeface="Arial"/>
                <a:cs typeface="Arial"/>
              </a:rPr>
              <a:pPr algn="r" eaLnBrk="1" hangingPunct="1">
                <a:spcBef>
                  <a:spcPct val="50000"/>
                </a:spcBef>
              </a:pPr>
              <a:t>‹#›</a:t>
            </a:fld>
            <a:endParaRPr lang="en-US" altLang="en-US" sz="1100" u="none">
              <a:solidFill>
                <a:srgbClr val="FFFFFF"/>
              </a:solidFill>
              <a:latin typeface="Arial"/>
              <a:cs typeface="Arial"/>
            </a:endParaRPr>
          </a:p>
        </p:txBody>
      </p:sp>
      <p:pic>
        <p:nvPicPr>
          <p:cNvPr id="3" name="Picture 2" descr="corner2.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093648" cy="6858000"/>
          </a:xfrm>
          <a:prstGeom prst="rect">
            <a:avLst/>
          </a:prstGeom>
        </p:spPr>
      </p:pic>
    </p:spTree>
    <p:extLst>
      <p:ext uri="{BB962C8B-B14F-4D97-AF65-F5344CB8AC3E}">
        <p14:creationId xmlns:p14="http://schemas.microsoft.com/office/powerpoint/2010/main" val="11169726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theme" Target="../theme/theme3.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theme" Target="../theme/theme4.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bwMode="auto">
          <a:xfrm>
            <a:off x="457200" y="274638"/>
            <a:ext cx="8257542" cy="11185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CA" altLang="en-US"/>
          </a:p>
        </p:txBody>
      </p:sp>
      <p:sp>
        <p:nvSpPr>
          <p:cNvPr id="2052" name="Rectangle 3"/>
          <p:cNvSpPr>
            <a:spLocks noGrp="1" noChangeArrowheads="1"/>
          </p:cNvSpPr>
          <p:nvPr>
            <p:ph type="body" idx="1"/>
          </p:nvPr>
        </p:nvSpPr>
        <p:spPr bwMode="auto">
          <a:xfrm>
            <a:off x="457200" y="1628800"/>
            <a:ext cx="8229600" cy="43204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10800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CA" altLang="en-US"/>
          </a:p>
        </p:txBody>
      </p:sp>
      <p:sp>
        <p:nvSpPr>
          <p:cNvPr id="8" name="Footer Placeholder 7"/>
          <p:cNvSpPr>
            <a:spLocks noGrp="1" noChangeArrowheads="1"/>
          </p:cNvSpPr>
          <p:nvPr>
            <p:ph type="ftr" sz="quarter" idx="3"/>
          </p:nvPr>
        </p:nvSpPr>
        <p:spPr>
          <a:xfrm>
            <a:off x="390798" y="6442590"/>
            <a:ext cx="2813050" cy="244475"/>
          </a:xfrm>
          <a:prstGeom prst="rect">
            <a:avLst/>
          </a:prstGeom>
        </p:spPr>
        <p:txBody>
          <a:bodyPr vert="horz" wrap="square" lIns="91440" tIns="45720" rIns="91440" bIns="45720" numCol="1" anchor="t" anchorCtr="0" compatLnSpc="1">
            <a:prstTxWarp prst="textNoShape">
              <a:avLst/>
            </a:prstTxWarp>
          </a:bodyPr>
          <a:lstStyle>
            <a:lvl1pPr>
              <a:spcBef>
                <a:spcPct val="50000"/>
              </a:spcBef>
              <a:defRPr sz="900" b="1" i="0" u="none" spc="600">
                <a:solidFill>
                  <a:srgbClr val="0C6577"/>
                </a:solidFill>
                <a:latin typeface="Helvetica Neue"/>
                <a:ea typeface="ＭＳ Ｐゴシック" charset="0"/>
                <a:cs typeface="Helvetica Neue"/>
              </a:defRPr>
            </a:lvl1pPr>
          </a:lstStyle>
          <a:p>
            <a:pPr>
              <a:defRPr/>
            </a:pPr>
            <a:r>
              <a:rPr lang="en-US"/>
              <a:t>HQOntario.ca</a:t>
            </a:r>
            <a:endParaRPr lang="en-CA"/>
          </a:p>
        </p:txBody>
      </p:sp>
      <p:sp>
        <p:nvSpPr>
          <p:cNvPr id="7" name="Slide Number Placeholder 6"/>
          <p:cNvSpPr>
            <a:spLocks noGrp="1"/>
          </p:cNvSpPr>
          <p:nvPr>
            <p:ph type="sldNum" sz="quarter" idx="4"/>
          </p:nvPr>
        </p:nvSpPr>
        <p:spPr>
          <a:xfrm>
            <a:off x="4343400" y="6422002"/>
            <a:ext cx="457200" cy="300038"/>
          </a:xfrm>
          <a:prstGeom prst="rect">
            <a:avLst/>
          </a:prstGeom>
        </p:spPr>
        <p:txBody>
          <a:bodyPr vert="horz" wrap="square" lIns="91440" tIns="45720" rIns="91440" bIns="45720" numCol="1" anchor="ctr" anchorCtr="0" compatLnSpc="1">
            <a:prstTxWarp prst="textNoShape">
              <a:avLst/>
            </a:prstTxWarp>
          </a:bodyPr>
          <a:lstStyle>
            <a:lvl1pPr algn="ctr">
              <a:spcBef>
                <a:spcPct val="50000"/>
              </a:spcBef>
              <a:defRPr sz="1200" b="1" u="none">
                <a:solidFill>
                  <a:srgbClr val="0C6577"/>
                </a:solidFill>
                <a:latin typeface="Helvetica Neue Light"/>
                <a:cs typeface="Helvetica Neue Light"/>
              </a:defRPr>
            </a:lvl1pPr>
          </a:lstStyle>
          <a:p>
            <a:fld id="{55891DED-E6B3-49D7-8D3B-5D621779D901}" type="slidenum">
              <a:rPr lang="en-US" altLang="en-US" smtClean="0"/>
              <a:pPr/>
              <a:t>‹#›</a:t>
            </a:fld>
            <a:endParaRPr lang="en-US" altLang="en-US"/>
          </a:p>
        </p:txBody>
      </p:sp>
    </p:spTree>
    <p:extLst>
      <p:ext uri="{BB962C8B-B14F-4D97-AF65-F5344CB8AC3E}">
        <p14:creationId xmlns:p14="http://schemas.microsoft.com/office/powerpoint/2010/main" val="3739805846"/>
      </p:ext>
    </p:extLst>
  </p:cSld>
  <p:clrMap bg1="lt1" tx1="dk1" bg2="lt2" tx2="dk2" accent1="accent1" accent2="accent2" accent3="accent3" accent4="accent4" accent5="accent5" accent6="accent6" hlink="hlink" folHlink="folHlink"/>
  <p:sldLayoutIdLst>
    <p:sldLayoutId id="2147484599" r:id="rId1"/>
    <p:sldLayoutId id="2147484600" r:id="rId2"/>
    <p:sldLayoutId id="2147484651" r:id="rId3"/>
    <p:sldLayoutId id="2147484650" r:id="rId4"/>
    <p:sldLayoutId id="2147484601" r:id="rId5"/>
    <p:sldLayoutId id="2147484602" r:id="rId6"/>
    <p:sldLayoutId id="2147484603" r:id="rId7"/>
    <p:sldLayoutId id="2147484604" r:id="rId8"/>
    <p:sldLayoutId id="2147484605" r:id="rId9"/>
    <p:sldLayoutId id="2147484606" r:id="rId10"/>
    <p:sldLayoutId id="2147484607" r:id="rId11"/>
    <p:sldLayoutId id="2147484608" r:id="rId12"/>
    <p:sldLayoutId id="2147484652" r:id="rId13"/>
    <p:sldLayoutId id="2147484624" r:id="rId14"/>
    <p:sldLayoutId id="2147484638" r:id="rId15"/>
  </p:sldLayoutIdLst>
  <p:hf sldNum="0" hdr="0" ftr="0" dt="0"/>
  <p:txStyles>
    <p:titleStyle>
      <a:lvl1pPr algn="l" rtl="0" eaLnBrk="1" fontAlgn="base" hangingPunct="1">
        <a:spcBef>
          <a:spcPct val="0"/>
        </a:spcBef>
        <a:spcAft>
          <a:spcPct val="0"/>
        </a:spcAft>
        <a:defRPr sz="3600" b="1">
          <a:solidFill>
            <a:srgbClr val="00A0AF"/>
          </a:solidFill>
          <a:latin typeface="Arial"/>
          <a:ea typeface="MS PGothic" panose="020B0600070205080204" pitchFamily="34" charset="-128"/>
          <a:cs typeface="Arial"/>
        </a:defRPr>
      </a:lvl1pPr>
      <a:lvl2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p:titleStyle>
    <p:bodyStyle>
      <a:lvl1pPr marL="342900" indent="-342900" algn="l" rtl="0" eaLnBrk="1" fontAlgn="base" hangingPunct="1">
        <a:spcBef>
          <a:spcPts val="1176"/>
        </a:spcBef>
        <a:spcAft>
          <a:spcPct val="0"/>
        </a:spcAft>
        <a:buClr>
          <a:srgbClr val="00858F"/>
        </a:buClr>
        <a:buChar char="•"/>
        <a:defRPr sz="2400">
          <a:solidFill>
            <a:schemeClr val="tx1"/>
          </a:solidFill>
          <a:latin typeface="Arial"/>
          <a:ea typeface="MS PGothic" panose="020B0600070205080204" pitchFamily="34" charset="-128"/>
          <a:cs typeface="Arial"/>
        </a:defRPr>
      </a:lvl1pPr>
      <a:lvl2pPr marL="742950" indent="-285750" algn="l" rtl="0" eaLnBrk="1" fontAlgn="base" hangingPunct="1">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2pPr>
      <a:lvl3pPr marL="1143000" indent="-228600" algn="l" rtl="0" eaLnBrk="1" fontAlgn="base" hangingPunct="1">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3pPr>
      <a:lvl4pPr marL="1600200" indent="-228600" algn="l" rtl="0" eaLnBrk="1" fontAlgn="base" hangingPunct="1">
        <a:spcBef>
          <a:spcPts val="1176"/>
        </a:spcBef>
        <a:spcAft>
          <a:spcPct val="0"/>
        </a:spcAft>
        <a:buChar char="–"/>
        <a:defRPr>
          <a:solidFill>
            <a:schemeClr val="tx1"/>
          </a:solidFill>
          <a:latin typeface="Arial"/>
          <a:ea typeface="MS PGothic" panose="020B0600070205080204" pitchFamily="34" charset="-128"/>
          <a:cs typeface="Arial"/>
        </a:defRPr>
      </a:lvl4pPr>
      <a:lvl5pPr marL="2057400" indent="-228600" algn="l" rtl="0" eaLnBrk="1" fontAlgn="base" hangingPunct="1">
        <a:spcBef>
          <a:spcPts val="1176"/>
        </a:spcBef>
        <a:spcAft>
          <a:spcPct val="0"/>
        </a:spcAft>
        <a:buChar char="»"/>
        <a:defRPr>
          <a:solidFill>
            <a:schemeClr val="tx1"/>
          </a:solidFill>
          <a:latin typeface="Arial"/>
          <a:ea typeface="MS PGothic" panose="020B0600070205080204" pitchFamily="34" charset="-128"/>
          <a:cs typeface="Arial"/>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bwMode="auto">
          <a:xfrm>
            <a:off x="457200" y="274638"/>
            <a:ext cx="7139136" cy="11185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CA" altLang="en-US"/>
          </a:p>
        </p:txBody>
      </p:sp>
      <p:sp>
        <p:nvSpPr>
          <p:cNvPr id="2052" name="Rectangle 3"/>
          <p:cNvSpPr>
            <a:spLocks noGrp="1" noChangeArrowheads="1"/>
          </p:cNvSpPr>
          <p:nvPr>
            <p:ph type="body" idx="1"/>
          </p:nvPr>
        </p:nvSpPr>
        <p:spPr bwMode="auto">
          <a:xfrm>
            <a:off x="457200" y="1628800"/>
            <a:ext cx="8229600" cy="43204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10800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CA" altLang="en-US"/>
          </a:p>
        </p:txBody>
      </p:sp>
      <p:sp>
        <p:nvSpPr>
          <p:cNvPr id="8" name="Footer Placeholder 7"/>
          <p:cNvSpPr>
            <a:spLocks noGrp="1" noChangeArrowheads="1"/>
          </p:cNvSpPr>
          <p:nvPr>
            <p:ph type="ftr" sz="quarter" idx="3"/>
          </p:nvPr>
        </p:nvSpPr>
        <p:spPr>
          <a:xfrm>
            <a:off x="390798" y="6442590"/>
            <a:ext cx="2813050" cy="244475"/>
          </a:xfrm>
          <a:prstGeom prst="rect">
            <a:avLst/>
          </a:prstGeom>
        </p:spPr>
        <p:txBody>
          <a:bodyPr vert="horz" wrap="square" lIns="91440" tIns="45720" rIns="91440" bIns="45720" numCol="1" anchor="t" anchorCtr="0" compatLnSpc="1">
            <a:prstTxWarp prst="textNoShape">
              <a:avLst/>
            </a:prstTxWarp>
          </a:bodyPr>
          <a:lstStyle>
            <a:lvl1pPr>
              <a:spcBef>
                <a:spcPct val="50000"/>
              </a:spcBef>
              <a:defRPr sz="900" b="1" i="0" u="none" spc="600">
                <a:solidFill>
                  <a:srgbClr val="0C6577"/>
                </a:solidFill>
                <a:latin typeface="Helvetica Neue"/>
                <a:ea typeface="ＭＳ Ｐゴシック" charset="0"/>
                <a:cs typeface="Helvetica Neue"/>
              </a:defRPr>
            </a:lvl1pPr>
          </a:lstStyle>
          <a:p>
            <a:pPr>
              <a:defRPr/>
            </a:pPr>
            <a:r>
              <a:rPr lang="en-US"/>
              <a:t>HQOntario.ca</a:t>
            </a:r>
            <a:endParaRPr lang="en-CA"/>
          </a:p>
        </p:txBody>
      </p:sp>
      <p:sp>
        <p:nvSpPr>
          <p:cNvPr id="7" name="Slide Number Placeholder 6"/>
          <p:cNvSpPr>
            <a:spLocks noGrp="1"/>
          </p:cNvSpPr>
          <p:nvPr>
            <p:ph type="sldNum" sz="quarter" idx="4"/>
          </p:nvPr>
        </p:nvSpPr>
        <p:spPr>
          <a:xfrm>
            <a:off x="4343400" y="6422002"/>
            <a:ext cx="457200" cy="300038"/>
          </a:xfrm>
          <a:prstGeom prst="rect">
            <a:avLst/>
          </a:prstGeom>
        </p:spPr>
        <p:txBody>
          <a:bodyPr vert="horz" wrap="square" lIns="91440" tIns="45720" rIns="91440" bIns="45720" numCol="1" anchor="ctr" anchorCtr="0" compatLnSpc="1">
            <a:prstTxWarp prst="textNoShape">
              <a:avLst/>
            </a:prstTxWarp>
          </a:bodyPr>
          <a:lstStyle>
            <a:lvl1pPr algn="ctr">
              <a:spcBef>
                <a:spcPct val="50000"/>
              </a:spcBef>
              <a:defRPr sz="1200" b="1" u="none">
                <a:solidFill>
                  <a:srgbClr val="0C6577"/>
                </a:solidFill>
                <a:latin typeface="Helvetica Neue Light"/>
                <a:cs typeface="Helvetica Neue Light"/>
              </a:defRPr>
            </a:lvl1pPr>
          </a:lstStyle>
          <a:p>
            <a:fld id="{55891DED-E6B3-49D7-8D3B-5D621779D901}" type="slidenum">
              <a:rPr lang="en-US" altLang="en-US" smtClean="0"/>
              <a:pPr/>
              <a:t>‹#›</a:t>
            </a:fld>
            <a:endParaRPr lang="en-US" altLang="en-US"/>
          </a:p>
        </p:txBody>
      </p:sp>
    </p:spTree>
    <p:extLst>
      <p:ext uri="{BB962C8B-B14F-4D97-AF65-F5344CB8AC3E}">
        <p14:creationId xmlns:p14="http://schemas.microsoft.com/office/powerpoint/2010/main" val="540582668"/>
      </p:ext>
    </p:extLst>
  </p:cSld>
  <p:clrMap bg1="lt1" tx1="dk1" bg2="lt2" tx2="dk2" accent1="accent1" accent2="accent2" accent3="accent3" accent4="accent4" accent5="accent5" accent6="accent6" hlink="hlink" folHlink="folHlink"/>
  <p:sldLayoutIdLst>
    <p:sldLayoutId id="2147484611" r:id="rId1"/>
    <p:sldLayoutId id="2147484612" r:id="rId2"/>
    <p:sldLayoutId id="2147484613" r:id="rId3"/>
    <p:sldLayoutId id="2147484614" r:id="rId4"/>
    <p:sldLayoutId id="2147484615" r:id="rId5"/>
    <p:sldLayoutId id="2147484616" r:id="rId6"/>
    <p:sldLayoutId id="2147484617" r:id="rId7"/>
    <p:sldLayoutId id="2147484618" r:id="rId8"/>
    <p:sldLayoutId id="2147484619" r:id="rId9"/>
    <p:sldLayoutId id="2147484620" r:id="rId10"/>
    <p:sldLayoutId id="2147484621" r:id="rId11"/>
    <p:sldLayoutId id="2147484622" r:id="rId12"/>
    <p:sldLayoutId id="2147484623" r:id="rId13"/>
  </p:sldLayoutIdLst>
  <p:hf sldNum="0" hdr="0" ftr="0" dt="0"/>
  <p:txStyles>
    <p:titleStyle>
      <a:lvl1pPr algn="l" rtl="0" eaLnBrk="0" fontAlgn="base" hangingPunct="0">
        <a:spcBef>
          <a:spcPct val="0"/>
        </a:spcBef>
        <a:spcAft>
          <a:spcPct val="0"/>
        </a:spcAft>
        <a:defRPr sz="3600" b="1">
          <a:solidFill>
            <a:srgbClr val="00788A"/>
          </a:solidFill>
          <a:latin typeface="Arial"/>
          <a:ea typeface="MS PGothic" panose="020B0600070205080204" pitchFamily="34" charset="-128"/>
          <a:cs typeface="Arial"/>
        </a:defRPr>
      </a:lvl1pPr>
      <a:lvl2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p:titleStyle>
    <p:bodyStyle>
      <a:lvl1pPr marL="342900" indent="-342900" algn="l" rtl="0" eaLnBrk="0" fontAlgn="base" hangingPunct="0">
        <a:spcBef>
          <a:spcPts val="1176"/>
        </a:spcBef>
        <a:spcAft>
          <a:spcPct val="0"/>
        </a:spcAft>
        <a:buClr>
          <a:srgbClr val="00858F"/>
        </a:buClr>
        <a:buChar char="•"/>
        <a:defRPr sz="2400">
          <a:solidFill>
            <a:schemeClr val="tx1"/>
          </a:solidFill>
          <a:latin typeface="Arial"/>
          <a:ea typeface="MS PGothic" panose="020B0600070205080204" pitchFamily="34" charset="-128"/>
          <a:cs typeface="Arial"/>
        </a:defRPr>
      </a:lvl1pPr>
      <a:lvl2pPr marL="742950" indent="-285750" algn="l" rtl="0" eaLnBrk="0" fontAlgn="base" hangingPunct="0">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2pPr>
      <a:lvl3pPr marL="1143000" indent="-228600" algn="l" rtl="0" eaLnBrk="0" fontAlgn="base" hangingPunct="0">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3pPr>
      <a:lvl4pPr marL="1600200" indent="-228600" algn="l" rtl="0" eaLnBrk="0" fontAlgn="base" hangingPunct="0">
        <a:spcBef>
          <a:spcPts val="1176"/>
        </a:spcBef>
        <a:spcAft>
          <a:spcPct val="0"/>
        </a:spcAft>
        <a:buChar char="–"/>
        <a:defRPr>
          <a:solidFill>
            <a:schemeClr val="tx1"/>
          </a:solidFill>
          <a:latin typeface="Arial"/>
          <a:ea typeface="MS PGothic" panose="020B0600070205080204" pitchFamily="34" charset="-128"/>
          <a:cs typeface="Arial"/>
        </a:defRPr>
      </a:lvl4pPr>
      <a:lvl5pPr marL="2057400" indent="-228600" algn="l" rtl="0" eaLnBrk="0" fontAlgn="base" hangingPunct="0">
        <a:spcBef>
          <a:spcPts val="1176"/>
        </a:spcBef>
        <a:spcAft>
          <a:spcPct val="0"/>
        </a:spcAft>
        <a:buChar char="»"/>
        <a:defRPr>
          <a:solidFill>
            <a:schemeClr val="tx1"/>
          </a:solidFill>
          <a:latin typeface="Arial"/>
          <a:ea typeface="MS PGothic" panose="020B0600070205080204" pitchFamily="34" charset="-128"/>
          <a:cs typeface="Arial"/>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bwMode="auto">
          <a:xfrm>
            <a:off x="457200" y="274640"/>
            <a:ext cx="7139136" cy="11185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CA" altLang="en-US"/>
          </a:p>
        </p:txBody>
      </p:sp>
      <p:sp>
        <p:nvSpPr>
          <p:cNvPr id="2052" name="Rectangle 3"/>
          <p:cNvSpPr>
            <a:spLocks noGrp="1" noChangeArrowheads="1"/>
          </p:cNvSpPr>
          <p:nvPr>
            <p:ph type="body" idx="1"/>
          </p:nvPr>
        </p:nvSpPr>
        <p:spPr bwMode="auto">
          <a:xfrm>
            <a:off x="457200" y="1628800"/>
            <a:ext cx="8229600" cy="43204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10800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CA" altLang="en-US"/>
          </a:p>
        </p:txBody>
      </p:sp>
      <p:sp>
        <p:nvSpPr>
          <p:cNvPr id="8" name="Footer Placeholder 7"/>
          <p:cNvSpPr>
            <a:spLocks noGrp="1" noChangeArrowheads="1"/>
          </p:cNvSpPr>
          <p:nvPr>
            <p:ph type="ftr" sz="quarter" idx="3"/>
          </p:nvPr>
        </p:nvSpPr>
        <p:spPr>
          <a:xfrm>
            <a:off x="390798" y="6442592"/>
            <a:ext cx="2813050" cy="244475"/>
          </a:xfrm>
          <a:prstGeom prst="rect">
            <a:avLst/>
          </a:prstGeom>
        </p:spPr>
        <p:txBody>
          <a:bodyPr vert="horz" wrap="square" lIns="91440" tIns="45720" rIns="91440" bIns="45720" numCol="1" anchor="t" anchorCtr="0" compatLnSpc="1">
            <a:prstTxWarp prst="textNoShape">
              <a:avLst/>
            </a:prstTxWarp>
          </a:bodyPr>
          <a:lstStyle>
            <a:lvl1pPr>
              <a:spcBef>
                <a:spcPct val="50000"/>
              </a:spcBef>
              <a:defRPr sz="900" b="1" i="0" u="none" spc="600">
                <a:solidFill>
                  <a:srgbClr val="0C6577"/>
                </a:solidFill>
                <a:latin typeface="Helvetica Neue"/>
                <a:ea typeface="ＭＳ Ｐゴシック" charset="0"/>
                <a:cs typeface="Helvetica Neue"/>
              </a:defRPr>
            </a:lvl1pPr>
          </a:lstStyle>
          <a:p>
            <a:pPr>
              <a:defRPr/>
            </a:pPr>
            <a:r>
              <a:rPr lang="en-US"/>
              <a:t>HQOntario.ca</a:t>
            </a:r>
            <a:endParaRPr lang="en-CA"/>
          </a:p>
        </p:txBody>
      </p:sp>
      <p:sp>
        <p:nvSpPr>
          <p:cNvPr id="7" name="Slide Number Placeholder 6"/>
          <p:cNvSpPr>
            <a:spLocks noGrp="1"/>
          </p:cNvSpPr>
          <p:nvPr>
            <p:ph type="sldNum" sz="quarter" idx="4"/>
          </p:nvPr>
        </p:nvSpPr>
        <p:spPr>
          <a:xfrm>
            <a:off x="4343400" y="6422002"/>
            <a:ext cx="457200" cy="300038"/>
          </a:xfrm>
          <a:prstGeom prst="rect">
            <a:avLst/>
          </a:prstGeom>
        </p:spPr>
        <p:txBody>
          <a:bodyPr vert="horz" wrap="square" lIns="91440" tIns="45720" rIns="91440" bIns="45720" numCol="1" anchor="ctr" anchorCtr="0" compatLnSpc="1">
            <a:prstTxWarp prst="textNoShape">
              <a:avLst/>
            </a:prstTxWarp>
          </a:bodyPr>
          <a:lstStyle>
            <a:lvl1pPr algn="ctr">
              <a:spcBef>
                <a:spcPct val="50000"/>
              </a:spcBef>
              <a:defRPr sz="1200" b="1" u="none">
                <a:solidFill>
                  <a:srgbClr val="0C6577"/>
                </a:solidFill>
                <a:latin typeface="Helvetica Neue Light"/>
                <a:cs typeface="Helvetica Neue Light"/>
              </a:defRPr>
            </a:lvl1pPr>
          </a:lstStyle>
          <a:p>
            <a:fld id="{55891DED-E6B3-49D7-8D3B-5D621779D901}" type="slidenum">
              <a:rPr lang="en-US" altLang="en-US" smtClean="0"/>
              <a:pPr/>
              <a:t>‹#›</a:t>
            </a:fld>
            <a:endParaRPr lang="en-US" altLang="en-US"/>
          </a:p>
        </p:txBody>
      </p:sp>
    </p:spTree>
    <p:extLst>
      <p:ext uri="{BB962C8B-B14F-4D97-AF65-F5344CB8AC3E}">
        <p14:creationId xmlns:p14="http://schemas.microsoft.com/office/powerpoint/2010/main" val="825228233"/>
      </p:ext>
    </p:extLst>
  </p:cSld>
  <p:clrMap bg1="lt1" tx1="dk1" bg2="lt2" tx2="dk2" accent1="accent1" accent2="accent2" accent3="accent3" accent4="accent4" accent5="accent5" accent6="accent6" hlink="hlink" folHlink="folHlink"/>
  <p:sldLayoutIdLst>
    <p:sldLayoutId id="2147484626" r:id="rId1"/>
    <p:sldLayoutId id="2147484627" r:id="rId2"/>
    <p:sldLayoutId id="2147484628" r:id="rId3"/>
    <p:sldLayoutId id="2147484629" r:id="rId4"/>
    <p:sldLayoutId id="2147484630" r:id="rId5"/>
    <p:sldLayoutId id="2147484631" r:id="rId6"/>
    <p:sldLayoutId id="2147484632" r:id="rId7"/>
    <p:sldLayoutId id="2147484633" r:id="rId8"/>
    <p:sldLayoutId id="2147484634" r:id="rId9"/>
    <p:sldLayoutId id="2147484635" r:id="rId10"/>
    <p:sldLayoutId id="2147484636" r:id="rId11"/>
    <p:sldLayoutId id="2147484637" r:id="rId12"/>
  </p:sldLayoutIdLst>
  <p:hf sldNum="0" hdr="0" ftr="0" dt="0"/>
  <p:txStyles>
    <p:titleStyle>
      <a:lvl1pPr algn="l" rtl="0" eaLnBrk="0" fontAlgn="base" hangingPunct="0">
        <a:spcBef>
          <a:spcPct val="0"/>
        </a:spcBef>
        <a:spcAft>
          <a:spcPct val="0"/>
        </a:spcAft>
        <a:defRPr sz="3600" b="1">
          <a:solidFill>
            <a:srgbClr val="00788A"/>
          </a:solidFill>
          <a:latin typeface="Arial"/>
          <a:ea typeface="MS PGothic" panose="020B0600070205080204" pitchFamily="34" charset="-128"/>
          <a:cs typeface="Arial"/>
        </a:defRPr>
      </a:lvl1pPr>
      <a:lvl2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p:titleStyle>
    <p:bodyStyle>
      <a:lvl1pPr marL="342900" indent="-342900" algn="l" rtl="0" eaLnBrk="0" fontAlgn="base" hangingPunct="0">
        <a:spcBef>
          <a:spcPts val="1176"/>
        </a:spcBef>
        <a:spcAft>
          <a:spcPct val="0"/>
        </a:spcAft>
        <a:buClr>
          <a:srgbClr val="00858F"/>
        </a:buClr>
        <a:buChar char="•"/>
        <a:defRPr sz="2400">
          <a:solidFill>
            <a:schemeClr val="tx1"/>
          </a:solidFill>
          <a:latin typeface="Arial"/>
          <a:ea typeface="MS PGothic" panose="020B0600070205080204" pitchFamily="34" charset="-128"/>
          <a:cs typeface="Arial"/>
        </a:defRPr>
      </a:lvl1pPr>
      <a:lvl2pPr marL="742950" indent="-285750" algn="l" rtl="0" eaLnBrk="0" fontAlgn="base" hangingPunct="0">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2pPr>
      <a:lvl3pPr marL="1143000" indent="-228600" algn="l" rtl="0" eaLnBrk="0" fontAlgn="base" hangingPunct="0">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3pPr>
      <a:lvl4pPr marL="1600200" indent="-228600" algn="l" rtl="0" eaLnBrk="0" fontAlgn="base" hangingPunct="0">
        <a:spcBef>
          <a:spcPts val="1176"/>
        </a:spcBef>
        <a:spcAft>
          <a:spcPct val="0"/>
        </a:spcAft>
        <a:buChar char="–"/>
        <a:defRPr>
          <a:solidFill>
            <a:schemeClr val="tx1"/>
          </a:solidFill>
          <a:latin typeface="Arial"/>
          <a:ea typeface="MS PGothic" panose="020B0600070205080204" pitchFamily="34" charset="-128"/>
          <a:cs typeface="Arial"/>
        </a:defRPr>
      </a:lvl4pPr>
      <a:lvl5pPr marL="2057400" indent="-228600" algn="l" rtl="0" eaLnBrk="0" fontAlgn="base" hangingPunct="0">
        <a:spcBef>
          <a:spcPts val="1176"/>
        </a:spcBef>
        <a:spcAft>
          <a:spcPct val="0"/>
        </a:spcAft>
        <a:buChar char="»"/>
        <a:defRPr>
          <a:solidFill>
            <a:schemeClr val="tx1"/>
          </a:solidFill>
          <a:latin typeface="Arial"/>
          <a:ea typeface="MS PGothic" panose="020B0600070205080204" pitchFamily="34" charset="-128"/>
          <a:cs typeface="Arial"/>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bwMode="auto">
          <a:xfrm>
            <a:off x="457200" y="274638"/>
            <a:ext cx="8257542" cy="11185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CA" altLang="en-US"/>
          </a:p>
        </p:txBody>
      </p:sp>
      <p:sp>
        <p:nvSpPr>
          <p:cNvPr id="2052" name="Rectangle 3"/>
          <p:cNvSpPr>
            <a:spLocks noGrp="1" noChangeArrowheads="1"/>
          </p:cNvSpPr>
          <p:nvPr>
            <p:ph type="body" idx="1"/>
          </p:nvPr>
        </p:nvSpPr>
        <p:spPr bwMode="auto">
          <a:xfrm>
            <a:off x="457200" y="1628800"/>
            <a:ext cx="8229600" cy="43204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10800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CA" altLang="en-US"/>
          </a:p>
        </p:txBody>
      </p:sp>
      <p:sp>
        <p:nvSpPr>
          <p:cNvPr id="8" name="Footer Placeholder 7"/>
          <p:cNvSpPr>
            <a:spLocks noGrp="1" noChangeArrowheads="1"/>
          </p:cNvSpPr>
          <p:nvPr>
            <p:ph type="ftr" sz="quarter" idx="3"/>
          </p:nvPr>
        </p:nvSpPr>
        <p:spPr>
          <a:xfrm>
            <a:off x="390798" y="6442590"/>
            <a:ext cx="2813050" cy="244475"/>
          </a:xfrm>
          <a:prstGeom prst="rect">
            <a:avLst/>
          </a:prstGeom>
        </p:spPr>
        <p:txBody>
          <a:bodyPr vert="horz" wrap="square" lIns="91440" tIns="45720" rIns="91440" bIns="45720" numCol="1" anchor="t" anchorCtr="0" compatLnSpc="1">
            <a:prstTxWarp prst="textNoShape">
              <a:avLst/>
            </a:prstTxWarp>
          </a:bodyPr>
          <a:lstStyle>
            <a:lvl1pPr>
              <a:spcBef>
                <a:spcPct val="50000"/>
              </a:spcBef>
              <a:defRPr sz="900" b="1" i="0" u="none" spc="600">
                <a:solidFill>
                  <a:srgbClr val="0C6577"/>
                </a:solidFill>
                <a:latin typeface="Helvetica Neue"/>
                <a:ea typeface="ＭＳ Ｐゴシック" charset="0"/>
                <a:cs typeface="Helvetica Neue"/>
              </a:defRPr>
            </a:lvl1pPr>
          </a:lstStyle>
          <a:p>
            <a:pPr>
              <a:defRPr/>
            </a:pPr>
            <a:r>
              <a:rPr lang="en-US"/>
              <a:t>HQOntario.ca</a:t>
            </a:r>
            <a:endParaRPr lang="en-CA"/>
          </a:p>
        </p:txBody>
      </p:sp>
      <p:sp>
        <p:nvSpPr>
          <p:cNvPr id="7" name="Slide Number Placeholder 6"/>
          <p:cNvSpPr>
            <a:spLocks noGrp="1"/>
          </p:cNvSpPr>
          <p:nvPr>
            <p:ph type="sldNum" sz="quarter" idx="4"/>
          </p:nvPr>
        </p:nvSpPr>
        <p:spPr>
          <a:xfrm>
            <a:off x="4343400" y="6422002"/>
            <a:ext cx="457200" cy="300038"/>
          </a:xfrm>
          <a:prstGeom prst="rect">
            <a:avLst/>
          </a:prstGeom>
        </p:spPr>
        <p:txBody>
          <a:bodyPr vert="horz" wrap="square" lIns="91440" tIns="45720" rIns="91440" bIns="45720" numCol="1" anchor="ctr" anchorCtr="0" compatLnSpc="1">
            <a:prstTxWarp prst="textNoShape">
              <a:avLst/>
            </a:prstTxWarp>
          </a:bodyPr>
          <a:lstStyle>
            <a:lvl1pPr algn="ctr">
              <a:spcBef>
                <a:spcPct val="50000"/>
              </a:spcBef>
              <a:defRPr sz="1200" b="1" u="none">
                <a:solidFill>
                  <a:srgbClr val="0C6577"/>
                </a:solidFill>
                <a:latin typeface="Helvetica Neue Light"/>
                <a:cs typeface="Helvetica Neue Light"/>
              </a:defRPr>
            </a:lvl1pPr>
          </a:lstStyle>
          <a:p>
            <a:fld id="{55891DED-E6B3-49D7-8D3B-5D621779D901}" type="slidenum">
              <a:rPr lang="en-US" altLang="en-US" smtClean="0"/>
              <a:pPr/>
              <a:t>‹#›</a:t>
            </a:fld>
            <a:endParaRPr lang="en-US" altLang="en-US"/>
          </a:p>
        </p:txBody>
      </p:sp>
    </p:spTree>
    <p:extLst>
      <p:ext uri="{BB962C8B-B14F-4D97-AF65-F5344CB8AC3E}">
        <p14:creationId xmlns:p14="http://schemas.microsoft.com/office/powerpoint/2010/main" val="3712255457"/>
      </p:ext>
    </p:extLst>
  </p:cSld>
  <p:clrMap bg1="lt1" tx1="dk1" bg2="lt2" tx2="dk2" accent1="accent1" accent2="accent2" accent3="accent3" accent4="accent4" accent5="accent5" accent6="accent6" hlink="hlink" folHlink="folHlink"/>
  <p:sldLayoutIdLst>
    <p:sldLayoutId id="2147484640" r:id="rId1"/>
    <p:sldLayoutId id="2147484641" r:id="rId2"/>
    <p:sldLayoutId id="2147484642" r:id="rId3"/>
    <p:sldLayoutId id="2147484643" r:id="rId4"/>
    <p:sldLayoutId id="2147484644" r:id="rId5"/>
    <p:sldLayoutId id="2147484645" r:id="rId6"/>
    <p:sldLayoutId id="2147484646" r:id="rId7"/>
    <p:sldLayoutId id="2147484647" r:id="rId8"/>
    <p:sldLayoutId id="2147484648" r:id="rId9"/>
    <p:sldLayoutId id="2147484649" r:id="rId10"/>
  </p:sldLayoutIdLst>
  <p:hf sldNum="0" hdr="0" ftr="0" dt="0"/>
  <p:txStyles>
    <p:titleStyle>
      <a:lvl1pPr algn="l" rtl="0" eaLnBrk="1" fontAlgn="base" hangingPunct="1">
        <a:spcBef>
          <a:spcPct val="0"/>
        </a:spcBef>
        <a:spcAft>
          <a:spcPct val="0"/>
        </a:spcAft>
        <a:defRPr sz="3600" b="1">
          <a:solidFill>
            <a:srgbClr val="00A0AF"/>
          </a:solidFill>
          <a:latin typeface="Arial"/>
          <a:ea typeface="MS PGothic" panose="020B0600070205080204" pitchFamily="34" charset="-128"/>
          <a:cs typeface="Arial"/>
        </a:defRPr>
      </a:lvl1pPr>
      <a:lvl2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p:titleStyle>
    <p:bodyStyle>
      <a:lvl1pPr marL="342900" indent="-342900" algn="l" rtl="0" eaLnBrk="1" fontAlgn="base" hangingPunct="1">
        <a:spcBef>
          <a:spcPts val="1176"/>
        </a:spcBef>
        <a:spcAft>
          <a:spcPct val="0"/>
        </a:spcAft>
        <a:buClr>
          <a:srgbClr val="00858F"/>
        </a:buClr>
        <a:buChar char="•"/>
        <a:defRPr sz="2400">
          <a:solidFill>
            <a:schemeClr val="tx1"/>
          </a:solidFill>
          <a:latin typeface="Arial"/>
          <a:ea typeface="MS PGothic" panose="020B0600070205080204" pitchFamily="34" charset="-128"/>
          <a:cs typeface="Arial"/>
        </a:defRPr>
      </a:lvl1pPr>
      <a:lvl2pPr marL="742950" indent="-285750" algn="l" rtl="0" eaLnBrk="1" fontAlgn="base" hangingPunct="1">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2pPr>
      <a:lvl3pPr marL="1143000" indent="-228600" algn="l" rtl="0" eaLnBrk="1" fontAlgn="base" hangingPunct="1">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3pPr>
      <a:lvl4pPr marL="1600200" indent="-228600" algn="l" rtl="0" eaLnBrk="1" fontAlgn="base" hangingPunct="1">
        <a:spcBef>
          <a:spcPts val="1176"/>
        </a:spcBef>
        <a:spcAft>
          <a:spcPct val="0"/>
        </a:spcAft>
        <a:buChar char="–"/>
        <a:defRPr>
          <a:solidFill>
            <a:schemeClr val="tx1"/>
          </a:solidFill>
          <a:latin typeface="Arial"/>
          <a:ea typeface="MS PGothic" panose="020B0600070205080204" pitchFamily="34" charset="-128"/>
          <a:cs typeface="Arial"/>
        </a:defRPr>
      </a:lvl4pPr>
      <a:lvl5pPr marL="2057400" indent="-228600" algn="l" rtl="0" eaLnBrk="1" fontAlgn="base" hangingPunct="1">
        <a:spcBef>
          <a:spcPts val="1176"/>
        </a:spcBef>
        <a:spcAft>
          <a:spcPct val="0"/>
        </a:spcAft>
        <a:buChar char="»"/>
        <a:defRPr>
          <a:solidFill>
            <a:schemeClr val="tx1"/>
          </a:solidFill>
          <a:latin typeface="Arial"/>
          <a:ea typeface="MS PGothic" panose="020B0600070205080204" pitchFamily="34" charset="-128"/>
          <a:cs typeface="Arial"/>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5.xml"/><Relationship Id="rId1" Type="http://schemas.openxmlformats.org/officeDocument/2006/relationships/tags" Target="../tags/tag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emf"/></Relationships>
</file>

<file path=ppt/slides/_rels/slide1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40.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11.xml"/><Relationship Id="rId4" Type="http://schemas.openxmlformats.org/officeDocument/2006/relationships/image" Target="../media/image34.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12.xml"/><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yourhealthsystem.cihi.ca/hsp/inbrief?lang=en#!/indicators/080/hospital-stays-for-harm-caused-by-substance-use"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hyperlink" Target="https://votresystemedesante.icis.ca/hsp/indepth;jsessionid=cL-whjR9ZuK2mdYWAd7CbNKv.yhs?lang=fr#/indicator/061/2/C5001/N4IgkgdgJglgxgQwC4HsBOBhJaA2IBcoApgB4AOC0RUB2ArkQL6NAA" TargetMode="External"/><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42.jpeg"/></Relationships>
</file>

<file path=ppt/slides/_rels/slide1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hyperlink" Target="https://www.ccsa.ca/sites/default/files/2019-04/CSUCH-Canadian-Substance-Use-Costs-Harms-Provincial-Territorial-Report-2018-fr.pdf" TargetMode="External"/><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43.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0.xml"/><Relationship Id="rId1" Type="http://schemas.openxmlformats.org/officeDocument/2006/relationships/tags" Target="../tags/tag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5.xml"/><Relationship Id="rId1" Type="http://schemas.openxmlformats.org/officeDocument/2006/relationships/tags" Target="../tags/tag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5.xml"/><Relationship Id="rId1" Type="http://schemas.openxmlformats.org/officeDocument/2006/relationships/tags" Target="../tags/tag15.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5.xml"/><Relationship Id="rId1" Type="http://schemas.openxmlformats.org/officeDocument/2006/relationships/tags" Target="../tags/tag16.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5.xml"/><Relationship Id="rId1" Type="http://schemas.openxmlformats.org/officeDocument/2006/relationships/tags" Target="../tags/tag17.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5.xml"/><Relationship Id="rId1" Type="http://schemas.openxmlformats.org/officeDocument/2006/relationships/tags" Target="../tags/tag18.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5.xml"/><Relationship Id="rId1" Type="http://schemas.openxmlformats.org/officeDocument/2006/relationships/tags" Target="../tags/tag19.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5.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20.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5.xml"/><Relationship Id="rId1" Type="http://schemas.openxmlformats.org/officeDocument/2006/relationships/tags" Target="../tags/tag21.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5.xml"/><Relationship Id="rId1" Type="http://schemas.openxmlformats.org/officeDocument/2006/relationships/tags" Target="../tags/tag2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5.xml"/><Relationship Id="rId1" Type="http://schemas.openxmlformats.org/officeDocument/2006/relationships/tags" Target="../tags/tag23.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5.xml"/><Relationship Id="rId1" Type="http://schemas.openxmlformats.org/officeDocument/2006/relationships/tags" Target="../tags/tag2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3.xml"/><Relationship Id="rId7" Type="http://schemas.openxmlformats.org/officeDocument/2006/relationships/diagramColors" Target="../diagrams/colors1.xml"/><Relationship Id="rId2" Type="http://schemas.openxmlformats.org/officeDocument/2006/relationships/slideLayout" Target="../slideLayouts/slideLayout5.xml"/><Relationship Id="rId1" Type="http://schemas.openxmlformats.org/officeDocument/2006/relationships/tags" Target="../tags/tag5.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notesSlide" Target="../notesSlides/notesSlide4.xml"/><Relationship Id="rId7" Type="http://schemas.openxmlformats.org/officeDocument/2006/relationships/image" Target="../media/image32.png"/><Relationship Id="rId2" Type="http://schemas.openxmlformats.org/officeDocument/2006/relationships/slideLayout" Target="../slideLayouts/slideLayout7.xml"/><Relationship Id="rId1" Type="http://schemas.openxmlformats.org/officeDocument/2006/relationships/tags" Target="../tags/tag6.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hyperlink" Target="https://www.hqontario.ca/Am&#233;liorer-les-soins-gr&#226;ce-aux-donn&#233;es-probantes/Normes-de-qualit&#233;/Voir-toutes-les-normes-de-qualit&#233;/" TargetMode="External"/><Relationship Id="rId9" Type="http://schemas.openxmlformats.org/officeDocument/2006/relationships/image" Target="../media/image34.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38.png"/><Relationship Id="rId2" Type="http://schemas.openxmlformats.org/officeDocument/2006/relationships/slideLayout" Target="../slideLayouts/slideLayout14.xml"/><Relationship Id="rId1" Type="http://schemas.openxmlformats.org/officeDocument/2006/relationships/tags" Target="../tags/tag7.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8.xml"/><Relationship Id="rId4" Type="http://schemas.openxmlformats.org/officeDocument/2006/relationships/image" Target="../media/image31.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10.xml"/><Relationship Id="rId4"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5A291A8-1382-D540-A1A4-729B0126E327}"/>
              </a:ext>
            </a:extLst>
          </p:cNvPr>
          <p:cNvSpPr txBox="1"/>
          <p:nvPr/>
        </p:nvSpPr>
        <p:spPr>
          <a:xfrm>
            <a:off x="330006" y="1302643"/>
            <a:ext cx="6763252" cy="2237920"/>
          </a:xfrm>
          <a:prstGeom prst="rect">
            <a:avLst/>
          </a:prstGeom>
          <a:noFill/>
        </p:spPr>
        <p:txBody>
          <a:bodyPr wrap="square" rtlCol="0" anchor="t">
            <a:spAutoFit/>
          </a:bodyPr>
          <a:lstStyle/>
          <a:p>
            <a:pPr>
              <a:lnSpc>
                <a:spcPts val="5745"/>
              </a:lnSpc>
            </a:pPr>
            <a:r>
              <a:rPr lang="fr-CA" sz="4000" u="none">
                <a:latin typeface="Calibri" panose="020F0502020204030204" pitchFamily="34" charset="0"/>
                <a:cs typeface="Calibri" panose="020F0502020204030204" pitchFamily="34" charset="0"/>
              </a:rPr>
              <a:t>Consommation problématique d’alcool et trouble de consommation d’alcool</a:t>
            </a:r>
            <a:endParaRPr lang="en-US" sz="4000" u="none">
              <a:solidFill>
                <a:srgbClr val="429EAD"/>
              </a:solidFill>
              <a:latin typeface="Calibri" panose="020F0502020204030204" pitchFamily="34" charset="0"/>
              <a:ea typeface="Helvetica Neue Light" panose="02000403000000020004" pitchFamily="2" charset="0"/>
              <a:cs typeface="Calibri" panose="020F0502020204030204" pitchFamily="34" charset="0"/>
            </a:endParaRPr>
          </a:p>
        </p:txBody>
      </p:sp>
      <p:sp>
        <p:nvSpPr>
          <p:cNvPr id="9" name="Rectangle 2">
            <a:extLst>
              <a:ext uri="{FF2B5EF4-FFF2-40B4-BE49-F238E27FC236}">
                <a16:creationId xmlns:a16="http://schemas.microsoft.com/office/drawing/2014/main" id="{9F1007DD-C592-9A42-BB2E-04EDED0F40D9}"/>
              </a:ext>
            </a:extLst>
          </p:cNvPr>
          <p:cNvSpPr txBox="1">
            <a:spLocks noChangeArrowheads="1"/>
          </p:cNvSpPr>
          <p:nvPr/>
        </p:nvSpPr>
        <p:spPr bwMode="auto">
          <a:xfrm>
            <a:off x="313312" y="4010630"/>
            <a:ext cx="4663309" cy="12005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nSpc>
                <a:spcPts val="2660"/>
              </a:lnSpc>
            </a:pPr>
            <a:r>
              <a:rPr lang="fr-FR" altLang="en-US" sz="2400" u="none" spc="80">
                <a:latin typeface="Calibri" panose="020F0502020204030204" pitchFamily="34" charset="0"/>
                <a:ea typeface="MS PGothic"/>
                <a:cs typeface="Calibri" panose="020F0502020204030204" pitchFamily="34" charset="0"/>
              </a:rPr>
              <a:t>Orienter les soins fondés sur des données probantes pour les personnes de 15 ans et plus vivant en Ontario</a:t>
            </a:r>
            <a:endParaRPr lang="en-US" altLang="en-US" sz="2400" u="none" spc="80">
              <a:latin typeface="Calibri" panose="020F0502020204030204" pitchFamily="34" charset="0"/>
              <a:cs typeface="Calibri" panose="020F0502020204030204" pitchFamily="34" charset="0"/>
            </a:endParaRPr>
          </a:p>
        </p:txBody>
      </p:sp>
      <p:pic>
        <p:nvPicPr>
          <p:cNvPr id="10" name="Picture 9">
            <a:extLst>
              <a:ext uri="{FF2B5EF4-FFF2-40B4-BE49-F238E27FC236}">
                <a16:creationId xmlns:a16="http://schemas.microsoft.com/office/drawing/2014/main" id="{8DE72980-B5BF-4872-9C6C-45FAC0A65F47}"/>
              </a:ext>
            </a:extLst>
          </p:cNvPr>
          <p:cNvPicPr>
            <a:picLocks noChangeAspect="1"/>
          </p:cNvPicPr>
          <p:nvPr/>
        </p:nvPicPr>
        <p:blipFill>
          <a:blip r:embed="rId4"/>
          <a:stretch>
            <a:fillRect/>
          </a:stretch>
        </p:blipFill>
        <p:spPr>
          <a:xfrm>
            <a:off x="418783" y="387915"/>
            <a:ext cx="892073" cy="892073"/>
          </a:xfrm>
          <a:prstGeom prst="rect">
            <a:avLst/>
          </a:prstGeom>
        </p:spPr>
      </p:pic>
      <p:pic>
        <p:nvPicPr>
          <p:cNvPr id="6" name="Picture 5">
            <a:extLst>
              <a:ext uri="{FF2B5EF4-FFF2-40B4-BE49-F238E27FC236}">
                <a16:creationId xmlns:a16="http://schemas.microsoft.com/office/drawing/2014/main" id="{728CBED1-284C-4098-B327-1E601A8ACEE7}"/>
              </a:ext>
            </a:extLst>
          </p:cNvPr>
          <p:cNvPicPr>
            <a:picLocks noChangeAspect="1"/>
          </p:cNvPicPr>
          <p:nvPr/>
        </p:nvPicPr>
        <p:blipFill>
          <a:blip r:embed="rId5"/>
          <a:srcRect/>
          <a:stretch/>
        </p:blipFill>
        <p:spPr>
          <a:xfrm>
            <a:off x="91914" y="5805822"/>
            <a:ext cx="2437883" cy="866839"/>
          </a:xfrm>
          <a:prstGeom prst="rect">
            <a:avLst/>
          </a:prstGeom>
        </p:spPr>
      </p:pic>
      <p:cxnSp>
        <p:nvCxnSpPr>
          <p:cNvPr id="7" name="Straight Connector 6">
            <a:extLst>
              <a:ext uri="{FF2B5EF4-FFF2-40B4-BE49-F238E27FC236}">
                <a16:creationId xmlns:a16="http://schemas.microsoft.com/office/drawing/2014/main" id="{6C285952-02D4-4BDA-A51E-FD702E5C2F00}"/>
              </a:ext>
            </a:extLst>
          </p:cNvPr>
          <p:cNvCxnSpPr>
            <a:cxnSpLocks/>
          </p:cNvCxnSpPr>
          <p:nvPr/>
        </p:nvCxnSpPr>
        <p:spPr bwMode="auto">
          <a:xfrm>
            <a:off x="418783" y="3675021"/>
            <a:ext cx="4762817" cy="0"/>
          </a:xfrm>
          <a:prstGeom prst="line">
            <a:avLst/>
          </a:prstGeom>
          <a:solidFill>
            <a:srgbClr val="FFFF00"/>
          </a:solidFill>
          <a:ln w="66675" cap="flat" cmpd="sng" algn="ctr">
            <a:solidFill>
              <a:srgbClr val="F15A25"/>
            </a:solidFill>
            <a:prstDash val="solid"/>
            <a:round/>
            <a:headEnd type="none" w="med" len="med"/>
            <a:tailEnd type="none" w="med" len="med"/>
          </a:ln>
          <a:effectLst/>
        </p:spPr>
      </p:cxnSp>
      <p:pic>
        <p:nvPicPr>
          <p:cNvPr id="11" name="Picture 10">
            <a:extLst>
              <a:ext uri="{FF2B5EF4-FFF2-40B4-BE49-F238E27FC236}">
                <a16:creationId xmlns:a16="http://schemas.microsoft.com/office/drawing/2014/main" id="{8F390A31-EB6D-4389-AECC-ACAC7AEC20C8}"/>
              </a:ext>
            </a:extLst>
          </p:cNvPr>
          <p:cNvPicPr>
            <a:picLocks noChangeAspect="1"/>
          </p:cNvPicPr>
          <p:nvPr/>
        </p:nvPicPr>
        <p:blipFill>
          <a:blip r:embed="rId6"/>
          <a:srcRect/>
          <a:stretch/>
        </p:blipFill>
        <p:spPr>
          <a:xfrm>
            <a:off x="5287618" y="2820286"/>
            <a:ext cx="3856382" cy="4030353"/>
          </a:xfrm>
          <a:prstGeom prst="rect">
            <a:avLst/>
          </a:prstGeom>
        </p:spPr>
      </p:pic>
    </p:spTree>
    <p:custDataLst>
      <p:tags r:id="rId1"/>
    </p:custDataLst>
    <p:extLst>
      <p:ext uri="{BB962C8B-B14F-4D97-AF65-F5344CB8AC3E}">
        <p14:creationId xmlns:p14="http://schemas.microsoft.com/office/powerpoint/2010/main" val="2260738719"/>
      </p:ext>
    </p:extLst>
  </p:cSld>
  <p:clrMapOvr>
    <a:masterClrMapping/>
  </p:clrMapOvr>
  <p:transition spd="slow" advClick="0" advTm="3000">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91E97149-EA73-4A6A-A178-E080DB5035C2}"/>
              </a:ext>
            </a:extLst>
          </p:cNvPr>
          <p:cNvGrpSpPr/>
          <p:nvPr/>
        </p:nvGrpSpPr>
        <p:grpSpPr>
          <a:xfrm>
            <a:off x="2158718" y="1623428"/>
            <a:ext cx="6863362" cy="4475776"/>
            <a:chOff x="1993385" y="338403"/>
            <a:chExt cx="7150615" cy="4290225"/>
          </a:xfrm>
        </p:grpSpPr>
        <p:pic>
          <p:nvPicPr>
            <p:cNvPr id="8" name="Picture 7">
              <a:extLst>
                <a:ext uri="{FF2B5EF4-FFF2-40B4-BE49-F238E27FC236}">
                  <a16:creationId xmlns:a16="http://schemas.microsoft.com/office/drawing/2014/main" id="{85C48778-1FF3-4DF8-8118-6BD90C0040DF}"/>
                </a:ext>
              </a:extLst>
            </p:cNvPr>
            <p:cNvPicPr>
              <a:picLocks noChangeAspect="1"/>
            </p:cNvPicPr>
            <p:nvPr/>
          </p:nvPicPr>
          <p:blipFill rotWithShape="1">
            <a:blip r:embed="rId3">
              <a:extLst>
                <a:ext uri="{28A0092B-C50C-407E-A947-70E740481C1C}">
                  <a14:useLocalDpi xmlns:a14="http://schemas.microsoft.com/office/drawing/2010/main" val="0"/>
                </a:ext>
              </a:extLst>
            </a:blip>
            <a:srcRect r="11683" b="2629"/>
            <a:stretch/>
          </p:blipFill>
          <p:spPr>
            <a:xfrm>
              <a:off x="1993385" y="338403"/>
              <a:ext cx="7150615" cy="4290225"/>
            </a:xfrm>
            <a:prstGeom prst="rect">
              <a:avLst/>
            </a:prstGeom>
          </p:spPr>
        </p:pic>
        <p:pic>
          <p:nvPicPr>
            <p:cNvPr id="9" name="Picture 8">
              <a:extLst>
                <a:ext uri="{FF2B5EF4-FFF2-40B4-BE49-F238E27FC236}">
                  <a16:creationId xmlns:a16="http://schemas.microsoft.com/office/drawing/2014/main" id="{8455E807-9324-4CEC-87F8-FF56EBCBA9A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413987" y="570680"/>
              <a:ext cx="5280086" cy="3290705"/>
            </a:xfrm>
            <a:prstGeom prst="rect">
              <a:avLst/>
            </a:prstGeom>
          </p:spPr>
        </p:pic>
      </p:grpSp>
      <p:sp>
        <p:nvSpPr>
          <p:cNvPr id="2" name="Title 1">
            <a:extLst>
              <a:ext uri="{FF2B5EF4-FFF2-40B4-BE49-F238E27FC236}">
                <a16:creationId xmlns:a16="http://schemas.microsoft.com/office/drawing/2014/main" id="{313D18A7-016D-4068-88B1-A754A0CE0D50}"/>
              </a:ext>
            </a:extLst>
          </p:cNvPr>
          <p:cNvSpPr>
            <a:spLocks noGrp="1"/>
          </p:cNvSpPr>
          <p:nvPr>
            <p:ph type="title"/>
          </p:nvPr>
        </p:nvSpPr>
        <p:spPr/>
        <p:txBody>
          <a:bodyPr/>
          <a:lstStyle/>
          <a:p>
            <a:r>
              <a:rPr lang="fr-CA" sz="2400" b="0">
                <a:solidFill>
                  <a:schemeClr val="tx1"/>
                </a:solidFill>
                <a:latin typeface="Calibri" panose="020F0502020204030204" pitchFamily="34" charset="0"/>
                <a:cs typeface="Calibri" panose="020F0502020204030204" pitchFamily="34" charset="0"/>
              </a:rPr>
              <a:t>Normes de qualité : </a:t>
            </a:r>
            <a:br>
              <a:rPr lang="fr-CA" b="0">
                <a:solidFill>
                  <a:schemeClr val="tx1"/>
                </a:solidFill>
              </a:rPr>
            </a:br>
            <a:r>
              <a:rPr lang="en-US">
                <a:solidFill>
                  <a:schemeClr val="tx1"/>
                </a:solidFill>
                <a:latin typeface="Calibri" panose="020F0502020204030204" pitchFamily="34" charset="0"/>
                <a:cs typeface="Calibri" panose="020F0502020204030204" pitchFamily="34" charset="0"/>
              </a:rPr>
              <a:t>Quorum</a:t>
            </a:r>
            <a:endParaRPr lang="en-US">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805AE972-0C5D-4C3F-B73A-0E73848BD203}"/>
              </a:ext>
            </a:extLst>
          </p:cNvPr>
          <p:cNvSpPr>
            <a:spLocks noGrp="1"/>
          </p:cNvSpPr>
          <p:nvPr>
            <p:ph idx="1"/>
          </p:nvPr>
        </p:nvSpPr>
        <p:spPr>
          <a:xfrm>
            <a:off x="297403" y="1492045"/>
            <a:ext cx="2762516" cy="4738542"/>
          </a:xfrm>
        </p:spPr>
        <p:txBody>
          <a:bodyPr/>
          <a:lstStyle/>
          <a:p>
            <a:pPr marL="0" indent="0">
              <a:buNone/>
            </a:pPr>
            <a:r>
              <a:rPr lang="fr-CA" sz="2000" b="1">
                <a:latin typeface="Calibri" panose="020F0502020204030204" pitchFamily="34" charset="0"/>
                <a:cs typeface="Calibri" panose="020F0502020204030204" pitchFamily="34" charset="0"/>
              </a:rPr>
              <a:t>Quorum </a:t>
            </a:r>
            <a:r>
              <a:rPr lang="fr-CA" sz="2000">
                <a:latin typeface="Calibri" panose="020F0502020204030204" pitchFamily="34" charset="0"/>
                <a:cs typeface="Calibri" panose="020F0502020204030204" pitchFamily="34" charset="0"/>
              </a:rPr>
              <a:t>est une communauté en ligne qui a pour ambition d’améliorer la qualité des soins de santé en Ontario. </a:t>
            </a:r>
          </a:p>
          <a:p>
            <a:pPr marL="0" indent="0">
              <a:buNone/>
            </a:pPr>
            <a:r>
              <a:rPr lang="fr-CA" sz="2000">
                <a:latin typeface="Calibri" panose="020F0502020204030204" pitchFamily="34" charset="0"/>
                <a:cs typeface="Calibri" panose="020F0502020204030204" pitchFamily="34" charset="0"/>
              </a:rPr>
              <a:t>La </a:t>
            </a:r>
            <a:r>
              <a:rPr lang="fr-CA" sz="2000" b="1">
                <a:latin typeface="Calibri" panose="020F0502020204030204" pitchFamily="34" charset="0"/>
                <a:cs typeface="Calibri" panose="020F0502020204030204" pitchFamily="34" charset="0"/>
              </a:rPr>
              <a:t>Série sur l’adoption de normes de qualité </a:t>
            </a:r>
            <a:r>
              <a:rPr lang="fr-CA" sz="2000">
                <a:latin typeface="Calibri" panose="020F0502020204030204" pitchFamily="34" charset="0"/>
                <a:cs typeface="Calibri" panose="020F0502020204030204" pitchFamily="34" charset="0"/>
              </a:rPr>
              <a:t>met en évidence les efforts déployés dans le domaine des soins de santé pour mettre en œuvre des changements et éliminer les lacunes en matière de soins liés aux normes de qualité. </a:t>
            </a:r>
          </a:p>
          <a:p>
            <a:pPr marL="0" indent="0">
              <a:buNone/>
            </a:pPr>
            <a:endParaRPr lang="en-CA" sz="1800"/>
          </a:p>
          <a:p>
            <a:pPr marL="0" indent="0">
              <a:buNone/>
            </a:pPr>
            <a:endParaRPr lang="en-CA" sz="1800"/>
          </a:p>
          <a:p>
            <a:endParaRPr lang="en-US" sz="1800"/>
          </a:p>
        </p:txBody>
      </p:sp>
      <p:sp>
        <p:nvSpPr>
          <p:cNvPr id="5" name="TextBox 4">
            <a:extLst>
              <a:ext uri="{FF2B5EF4-FFF2-40B4-BE49-F238E27FC236}">
                <a16:creationId xmlns:a16="http://schemas.microsoft.com/office/drawing/2014/main" id="{FBC3D522-E827-4C68-BC6D-2E4D09F79CAD}"/>
              </a:ext>
            </a:extLst>
          </p:cNvPr>
          <p:cNvSpPr txBox="1"/>
          <p:nvPr/>
        </p:nvSpPr>
        <p:spPr>
          <a:xfrm>
            <a:off x="142522" y="6040291"/>
            <a:ext cx="8704075" cy="646331"/>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CA" sz="1800" b="0" i="0" u="none" strike="noStrike" kern="1200" cap="none" spc="0" normalizeH="0" baseline="0" noProof="0">
              <a:ln>
                <a:noFill/>
              </a:ln>
              <a:solidFill>
                <a:srgbClr val="047BC1"/>
              </a:solidFill>
              <a:effectLst/>
              <a:uLnTx/>
              <a:uFillTx/>
              <a:latin typeface="Arial" panose="020B0604020202020204" pitchFamily="34" charset="0"/>
              <a:ea typeface="MS PGothic" panose="020B0600070205080204" pitchFamily="34" charset="-128"/>
              <a:cs typeface="+mn-cs"/>
            </a:endParaRPr>
          </a:p>
          <a:p>
            <a:pPr lvl="0" algn="ctr">
              <a:defRPr/>
            </a:pPr>
            <a:r>
              <a:rPr lang="en-US" sz="1800" b="1">
                <a:solidFill>
                  <a:srgbClr val="047BC1"/>
                </a:solidFill>
                <a:latin typeface="Calibri" panose="020F0502020204030204" pitchFamily="34" charset="0"/>
                <a:cs typeface="Calibri" panose="020F0502020204030204" pitchFamily="34" charset="0"/>
              </a:rPr>
              <a:t>quorum.hqontario.ca</a:t>
            </a:r>
            <a:endParaRPr kumimoji="0" lang="en-CA" sz="1800" b="1" i="0" u="none" strike="noStrike" kern="1200" cap="none" spc="0" normalizeH="0" baseline="0" noProof="0">
              <a:ln>
                <a:noFill/>
              </a:ln>
              <a:solidFill>
                <a:srgbClr val="047BC1"/>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830819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z="2400" b="0">
                <a:solidFill>
                  <a:schemeClr val="tx1"/>
                </a:solidFill>
                <a:latin typeface="Calibri" panose="020F0502020204030204" pitchFamily="34" charset="0"/>
                <a:cs typeface="Calibri" panose="020F0502020204030204" pitchFamily="34" charset="0"/>
              </a:rPr>
              <a:t>Normes de qualité :</a:t>
            </a:r>
            <a:br>
              <a:rPr lang="en-US" sz="2800">
                <a:solidFill>
                  <a:schemeClr val="tx1"/>
                </a:solidFill>
              </a:rPr>
            </a:br>
            <a:r>
              <a:rPr lang="fr-CA">
                <a:solidFill>
                  <a:schemeClr val="tx1"/>
                </a:solidFill>
                <a:latin typeface="Calibri" panose="020F0502020204030204" pitchFamily="34" charset="0"/>
                <a:cs typeface="Calibri" panose="020F0502020204030204" pitchFamily="34" charset="0"/>
              </a:rPr>
              <a:t>Guide de mesure</a:t>
            </a:r>
            <a:endParaRPr lang="en-US">
              <a:latin typeface="Calibri" panose="020F0502020204030204" pitchFamily="34" charset="0"/>
              <a:cs typeface="Calibri" panose="020F0502020204030204" pitchFamily="34" charset="0"/>
            </a:endParaRPr>
          </a:p>
        </p:txBody>
      </p:sp>
      <p:sp>
        <p:nvSpPr>
          <p:cNvPr id="5" name="Content Placeholder 4"/>
          <p:cNvSpPr>
            <a:spLocks noGrp="1"/>
          </p:cNvSpPr>
          <p:nvPr>
            <p:ph idx="4294967295"/>
          </p:nvPr>
        </p:nvSpPr>
        <p:spPr>
          <a:xfrm>
            <a:off x="457200" y="2040123"/>
            <a:ext cx="4438891" cy="3121523"/>
          </a:xfrm>
        </p:spPr>
        <p:txBody>
          <a:bodyPr/>
          <a:lstStyle/>
          <a:p>
            <a:pPr marL="0" indent="0">
              <a:buNone/>
            </a:pPr>
            <a:r>
              <a:rPr lang="fr-CA" sz="2000">
                <a:latin typeface="Calibri" panose="020F0502020204030204" pitchFamily="34" charset="0"/>
                <a:cs typeface="Calibri" panose="020F0502020204030204" pitchFamily="34" charset="0"/>
              </a:rPr>
              <a:t>Le </a:t>
            </a:r>
            <a:r>
              <a:rPr lang="fr-CA" sz="2000" b="1">
                <a:latin typeface="Calibri" panose="020F0502020204030204" pitchFamily="34" charset="0"/>
                <a:cs typeface="Calibri" panose="020F0502020204030204" pitchFamily="34" charset="0"/>
              </a:rPr>
              <a:t>guide de mesure </a:t>
            </a:r>
            <a:r>
              <a:rPr lang="fr-CA" sz="2000">
                <a:latin typeface="Calibri" panose="020F0502020204030204" pitchFamily="34" charset="0"/>
                <a:cs typeface="Calibri" panose="020F0502020204030204" pitchFamily="34" charset="0"/>
              </a:rPr>
              <a:t>comporte deux sections dédiées :</a:t>
            </a:r>
          </a:p>
          <a:p>
            <a:pPr lvl="0">
              <a:buClr>
                <a:srgbClr val="00B2E3"/>
              </a:buClr>
            </a:pPr>
            <a:r>
              <a:rPr lang="fr-CA" sz="2000" b="1">
                <a:latin typeface="Calibri" panose="020F0502020204030204" pitchFamily="34" charset="0"/>
                <a:cs typeface="Calibri" panose="020F0502020204030204" pitchFamily="34" charset="0"/>
              </a:rPr>
              <a:t>Mesure locale :</a:t>
            </a:r>
            <a:r>
              <a:rPr lang="fr-CA" sz="2000">
                <a:latin typeface="Calibri" panose="020F0502020204030204" pitchFamily="34" charset="0"/>
                <a:cs typeface="Calibri" panose="020F0502020204030204" pitchFamily="34" charset="0"/>
              </a:rPr>
              <a:t> ce que vous pouvez faire pour évaluer la qualité des soins que vous fournissez à l’échelle locale</a:t>
            </a:r>
          </a:p>
          <a:p>
            <a:pPr lvl="0">
              <a:buClr>
                <a:srgbClr val="00B2E3"/>
              </a:buClr>
            </a:pPr>
            <a:r>
              <a:rPr lang="fr-CA" sz="2000" b="1">
                <a:latin typeface="Calibri" panose="020F0502020204030204" pitchFamily="34" charset="0"/>
                <a:cs typeface="Calibri" panose="020F0502020204030204" pitchFamily="34" charset="0"/>
              </a:rPr>
              <a:t>Mesure provinciale :</a:t>
            </a:r>
            <a:r>
              <a:rPr lang="fr-CA" sz="2000">
                <a:latin typeface="Calibri" panose="020F0502020204030204" pitchFamily="34" charset="0"/>
                <a:cs typeface="Calibri" panose="020F0502020204030204" pitchFamily="34" charset="0"/>
              </a:rPr>
              <a:t> ce que vous pouvez faire pour mesurer le succès de la norme de qualité à l’échelle provinciale</a:t>
            </a:r>
          </a:p>
          <a:p>
            <a:pPr marL="0" indent="0">
              <a:buNone/>
            </a:pPr>
            <a:endParaRPr lang="en-US" sz="1800"/>
          </a:p>
        </p:txBody>
      </p:sp>
      <p:pic>
        <p:nvPicPr>
          <p:cNvPr id="4" name="Picture 3">
            <a:extLst>
              <a:ext uri="{FF2B5EF4-FFF2-40B4-BE49-F238E27FC236}">
                <a16:creationId xmlns:a16="http://schemas.microsoft.com/office/drawing/2014/main" id="{0576BC9C-6D92-4B17-B828-C4F5583DB40D}"/>
              </a:ext>
            </a:extLst>
          </p:cNvPr>
          <p:cNvPicPr>
            <a:picLocks noChangeAspect="1"/>
          </p:cNvPicPr>
          <p:nvPr/>
        </p:nvPicPr>
        <p:blipFill>
          <a:blip r:embed="rId4"/>
          <a:stretch>
            <a:fillRect/>
          </a:stretch>
        </p:blipFill>
        <p:spPr>
          <a:xfrm>
            <a:off x="5414363" y="1600345"/>
            <a:ext cx="2966158" cy="3841685"/>
          </a:xfrm>
          <a:prstGeom prst="rect">
            <a:avLst/>
          </a:prstGeom>
          <a:effectLst>
            <a:glow rad="63500">
              <a:schemeClr val="accent4">
                <a:satMod val="175000"/>
                <a:alpha val="40000"/>
              </a:schemeClr>
            </a:glow>
          </a:effectLst>
        </p:spPr>
      </p:pic>
    </p:spTree>
    <p:custDataLst>
      <p:tags r:id="rId1"/>
    </p:custDataLst>
    <p:extLst>
      <p:ext uri="{BB962C8B-B14F-4D97-AF65-F5344CB8AC3E}">
        <p14:creationId xmlns:p14="http://schemas.microsoft.com/office/powerpoint/2010/main" val="40878284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5588"/>
            <a:ext cx="8244584" cy="1165909"/>
          </a:xfrm>
        </p:spPr>
        <p:txBody>
          <a:bodyPr/>
          <a:lstStyle/>
          <a:p>
            <a:r>
              <a:rPr lang="fr-CA" sz="2400" b="0">
                <a:solidFill>
                  <a:schemeClr val="tx1"/>
                </a:solidFill>
                <a:latin typeface="Calibri" panose="020F0502020204030204" pitchFamily="34" charset="0"/>
                <a:cs typeface="Calibri" panose="020F0502020204030204" pitchFamily="34" charset="0"/>
              </a:rPr>
              <a:t>Normes de qualité :</a:t>
            </a:r>
            <a:br>
              <a:rPr lang="en-US" sz="2800">
                <a:solidFill>
                  <a:schemeClr val="tx1"/>
                </a:solidFill>
                <a:highlight>
                  <a:srgbClr val="FFFF00"/>
                </a:highlight>
              </a:rPr>
            </a:br>
            <a:r>
              <a:rPr lang="fr-CA">
                <a:solidFill>
                  <a:schemeClr val="tx1"/>
                </a:solidFill>
                <a:latin typeface="Calibri" panose="020F0502020204030204" pitchFamily="34" charset="0"/>
                <a:cs typeface="Calibri" panose="020F0502020204030204" pitchFamily="34" charset="0"/>
              </a:rPr>
              <a:t>Tableaux de données</a:t>
            </a:r>
            <a:endParaRPr lang="en-US">
              <a:latin typeface="Calibri" panose="020F0502020204030204" pitchFamily="34" charset="0"/>
              <a:cs typeface="Calibri" panose="020F0502020204030204" pitchFamily="34" charset="0"/>
            </a:endParaRPr>
          </a:p>
        </p:txBody>
      </p:sp>
      <p:sp>
        <p:nvSpPr>
          <p:cNvPr id="5" name="Content Placeholder 4"/>
          <p:cNvSpPr>
            <a:spLocks noGrp="1"/>
          </p:cNvSpPr>
          <p:nvPr>
            <p:ph idx="4294967295"/>
          </p:nvPr>
        </p:nvSpPr>
        <p:spPr>
          <a:xfrm>
            <a:off x="306281" y="1868237"/>
            <a:ext cx="4068771" cy="3958131"/>
          </a:xfrm>
        </p:spPr>
        <p:txBody>
          <a:bodyPr/>
          <a:lstStyle/>
          <a:p>
            <a:pPr marL="0" indent="0">
              <a:buNone/>
            </a:pPr>
            <a:r>
              <a:rPr lang="fr-CA" sz="2000">
                <a:latin typeface="Calibri" panose="020F0502020204030204" pitchFamily="34" charset="0"/>
                <a:cs typeface="Calibri" panose="020F0502020204030204" pitchFamily="34" charset="0"/>
              </a:rPr>
              <a:t>Les </a:t>
            </a:r>
            <a:r>
              <a:rPr lang="fr-CA" sz="2000" b="1">
                <a:latin typeface="Calibri" panose="020F0502020204030204" pitchFamily="34" charset="0"/>
                <a:cs typeface="Calibri" panose="020F0502020204030204" pitchFamily="34" charset="0"/>
              </a:rPr>
              <a:t>tableaux de données </a:t>
            </a:r>
            <a:r>
              <a:rPr lang="fr-CA" sz="2000">
                <a:latin typeface="Calibri" panose="020F0502020204030204" pitchFamily="34" charset="0"/>
                <a:cs typeface="Calibri" panose="020F0502020204030204" pitchFamily="34" charset="0"/>
              </a:rPr>
              <a:t>peuvent être utilisés pour examiner les variations dans les résultats des indicateurs dans l’ensemble de la province. Ils comprennent des données sur les indicateurs clés :</a:t>
            </a:r>
          </a:p>
          <a:p>
            <a:pPr>
              <a:buClr>
                <a:srgbClr val="00B2E3"/>
              </a:buClr>
              <a:buFont typeface="Arial" panose="020B0604020202020204" pitchFamily="34" charset="0"/>
              <a:buChar char="•"/>
            </a:pPr>
            <a:r>
              <a:rPr lang="fr-CA" sz="2000">
                <a:latin typeface="Calibri" panose="020F0502020204030204" pitchFamily="34" charset="0"/>
                <a:cs typeface="Calibri" panose="020F0502020204030204" pitchFamily="34" charset="0"/>
              </a:rPr>
              <a:t>Au fil du temps pour l’Ontario</a:t>
            </a:r>
          </a:p>
          <a:p>
            <a:pPr>
              <a:buClr>
                <a:srgbClr val="00B2E3"/>
              </a:buClr>
              <a:buFont typeface="Arial" panose="020B0604020202020204" pitchFamily="34" charset="0"/>
              <a:buChar char="•"/>
            </a:pPr>
            <a:r>
              <a:rPr lang="fr-CA" sz="2000">
                <a:latin typeface="Calibri" panose="020F0502020204030204" pitchFamily="34" charset="0"/>
                <a:cs typeface="Calibri" panose="020F0502020204030204" pitchFamily="34" charset="0"/>
              </a:rPr>
              <a:t>Dans toutes les régions de l’Ontario</a:t>
            </a:r>
          </a:p>
          <a:p>
            <a:pPr>
              <a:buClr>
                <a:srgbClr val="00B2E3"/>
              </a:buClr>
              <a:buFont typeface="Arial" panose="020B0604020202020204" pitchFamily="34" charset="0"/>
              <a:buChar char="•"/>
            </a:pPr>
            <a:r>
              <a:rPr lang="fr-CA" sz="2000">
                <a:latin typeface="Calibri" panose="020F0502020204030204" pitchFamily="34" charset="0"/>
                <a:cs typeface="Calibri" panose="020F0502020204030204" pitchFamily="34" charset="0"/>
              </a:rPr>
              <a:t>Pour des mesures précises de l’équité (âge, sexe, ruralité et revenu du ménage)</a:t>
            </a:r>
          </a:p>
        </p:txBody>
      </p:sp>
      <p:pic>
        <p:nvPicPr>
          <p:cNvPr id="6" name="Picture 5">
            <a:extLst>
              <a:ext uri="{FF2B5EF4-FFF2-40B4-BE49-F238E27FC236}">
                <a16:creationId xmlns:a16="http://schemas.microsoft.com/office/drawing/2014/main" id="{403C1D49-4275-4440-B139-2680071364CF}"/>
              </a:ext>
            </a:extLst>
          </p:cNvPr>
          <p:cNvPicPr>
            <a:picLocks noChangeAspect="1"/>
          </p:cNvPicPr>
          <p:nvPr/>
        </p:nvPicPr>
        <p:blipFill>
          <a:blip r:embed="rId4"/>
          <a:srcRect/>
          <a:stretch/>
        </p:blipFill>
        <p:spPr>
          <a:xfrm>
            <a:off x="4587262" y="2015974"/>
            <a:ext cx="4056939" cy="2347303"/>
          </a:xfrm>
          <a:prstGeom prst="rect">
            <a:avLst/>
          </a:prstGeom>
          <a:effectLst>
            <a:outerShdw blurRad="63500" sx="102000" sy="102000" algn="ctr" rotWithShape="0">
              <a:prstClr val="black">
                <a:alpha val="40000"/>
              </a:prstClr>
            </a:outerShdw>
          </a:effectLst>
        </p:spPr>
      </p:pic>
    </p:spTree>
    <p:custDataLst>
      <p:tags r:id="rId1"/>
    </p:custDataLst>
    <p:extLst>
      <p:ext uri="{BB962C8B-B14F-4D97-AF65-F5344CB8AC3E}">
        <p14:creationId xmlns:p14="http://schemas.microsoft.com/office/powerpoint/2010/main" val="39401481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C5A5B71-5478-4239-B236-1B835F0CA290}"/>
              </a:ext>
            </a:extLst>
          </p:cNvPr>
          <p:cNvSpPr txBox="1">
            <a:spLocks/>
          </p:cNvSpPr>
          <p:nvPr/>
        </p:nvSpPr>
        <p:spPr bwMode="auto">
          <a:xfrm>
            <a:off x="373604" y="1532841"/>
            <a:ext cx="7296703" cy="19697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4000" b="1" cap="none">
                <a:solidFill>
                  <a:srgbClr val="FFFFFF"/>
                </a:solidFill>
                <a:latin typeface="Arial"/>
                <a:ea typeface="MS PGothic" panose="020B0600070205080204" pitchFamily="34" charset="-128"/>
                <a:cs typeface="Arial"/>
              </a:defRPr>
            </a:lvl1pPr>
            <a:lvl2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a:lstStyle>
          <a:p>
            <a:pPr defTabSz="914400"/>
            <a:r>
              <a:rPr lang="fr-CA" sz="3600" u="none">
                <a:solidFill>
                  <a:schemeClr val="tx1"/>
                </a:solidFill>
                <a:latin typeface="Calibri" panose="020F0502020204030204" pitchFamily="34" charset="0"/>
                <a:cs typeface="Calibri" panose="020F0502020204030204" pitchFamily="34" charset="0"/>
              </a:rPr>
              <a:t>Pourquoi avons-nous besoin d’une norme de qualité pour la consommation problématique d’alcool et le trouble de consommation d’alcool </a:t>
            </a:r>
            <a:r>
              <a:rPr lang="en-CA" sz="3600" u="none">
                <a:solidFill>
                  <a:schemeClr val="tx1"/>
                </a:solidFill>
                <a:latin typeface="Calibri" panose="020F0502020204030204" pitchFamily="34" charset="0"/>
                <a:cs typeface="Calibri" panose="020F0502020204030204" pitchFamily="34" charset="0"/>
              </a:rPr>
              <a:t>?</a:t>
            </a:r>
            <a:r>
              <a:rPr lang="en-CA" sz="3600" u="none" kern="0">
                <a:solidFill>
                  <a:schemeClr val="tx1"/>
                </a:solidFill>
                <a:latin typeface="Calibri" panose="020F0502020204030204" pitchFamily="34" charset="0"/>
                <a:cs typeface="Calibri" panose="020F0502020204030204" pitchFamily="34" charset="0"/>
              </a:rPr>
              <a:t> </a:t>
            </a:r>
            <a:endParaRPr lang="en-US" sz="3600" u="none" kern="0">
              <a:solidFill>
                <a:schemeClr val="tx1"/>
              </a:solidFill>
              <a:latin typeface="Calibri" panose="020F0502020204030204" pitchFamily="34" charset="0"/>
              <a:cs typeface="Calibri" panose="020F0502020204030204" pitchFamily="34" charset="0"/>
            </a:endParaRPr>
          </a:p>
        </p:txBody>
      </p:sp>
      <p:cxnSp>
        <p:nvCxnSpPr>
          <p:cNvPr id="4" name="Straight Connector 3">
            <a:extLst>
              <a:ext uri="{FF2B5EF4-FFF2-40B4-BE49-F238E27FC236}">
                <a16:creationId xmlns:a16="http://schemas.microsoft.com/office/drawing/2014/main" id="{03036C25-0D51-44B3-91F0-70604D3A6254}"/>
              </a:ext>
            </a:extLst>
          </p:cNvPr>
          <p:cNvCxnSpPr>
            <a:cxnSpLocks/>
          </p:cNvCxnSpPr>
          <p:nvPr/>
        </p:nvCxnSpPr>
        <p:spPr bwMode="auto">
          <a:xfrm>
            <a:off x="464831" y="4353199"/>
            <a:ext cx="4737790" cy="0"/>
          </a:xfrm>
          <a:prstGeom prst="line">
            <a:avLst/>
          </a:prstGeom>
          <a:solidFill>
            <a:srgbClr val="FFFF00"/>
          </a:solidFill>
          <a:ln w="66675" cap="flat" cmpd="sng" algn="ctr">
            <a:solidFill>
              <a:srgbClr val="00B2E3"/>
            </a:solidFill>
            <a:prstDash val="solid"/>
            <a:round/>
            <a:headEnd type="none" w="med" len="med"/>
            <a:tailEnd type="none" w="med" len="med"/>
          </a:ln>
          <a:effectLst/>
        </p:spPr>
      </p:cxnSp>
    </p:spTree>
    <p:extLst>
      <p:ext uri="{BB962C8B-B14F-4D97-AF65-F5344CB8AC3E}">
        <p14:creationId xmlns:p14="http://schemas.microsoft.com/office/powerpoint/2010/main" val="1609092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4749CB24-53B0-4787-962F-2CF3998EC5A1}"/>
              </a:ext>
            </a:extLst>
          </p:cNvPr>
          <p:cNvSpPr txBox="1">
            <a:spLocks noGrp="1"/>
          </p:cNvSpPr>
          <p:nvPr>
            <p:ph idx="1"/>
          </p:nvPr>
        </p:nvSpPr>
        <p:spPr>
          <a:xfrm>
            <a:off x="598311" y="1961538"/>
            <a:ext cx="7962366" cy="2862322"/>
          </a:xfrm>
          <a:prstGeom prst="rect">
            <a:avLst/>
          </a:prstGeom>
          <a:noFill/>
          <a:ln w="31750" cap="rnd">
            <a:solidFill>
              <a:schemeClr val="bg1"/>
            </a:solidFill>
            <a:prstDash val="sysDot"/>
          </a:ln>
        </p:spPr>
        <p:txBody>
          <a:bodyPr wrap="square" rtlCol="0">
            <a:spAutoFit/>
          </a:bodyPr>
          <a:lstStyle/>
          <a:p>
            <a:pPr marL="0" indent="0" algn="ctr">
              <a:buNone/>
            </a:pPr>
            <a:r>
              <a:rPr lang="fr-CA" sz="3600" u="none">
                <a:latin typeface="Calibri" panose="020F0502020204030204" pitchFamily="34" charset="0"/>
                <a:ea typeface="MS PGothic"/>
                <a:cs typeface="Calibri" panose="020F0502020204030204" pitchFamily="34" charset="0"/>
              </a:rPr>
              <a:t>Chaque jour, 10 Canadiens décèdent à l’hôpital en raison de méfaits causés par l’utilisation de substances.</a:t>
            </a:r>
            <a:br>
              <a:rPr lang="fr-CA" sz="3600" u="none">
                <a:latin typeface="Calibri" panose="020F0502020204030204" pitchFamily="34" charset="0"/>
                <a:ea typeface="MS PGothic"/>
                <a:cs typeface="Calibri" panose="020F0502020204030204" pitchFamily="34" charset="0"/>
              </a:rPr>
            </a:br>
            <a:r>
              <a:rPr lang="fr-CA" sz="3600" u="none">
                <a:latin typeface="Calibri" panose="020F0502020204030204" pitchFamily="34" charset="0"/>
                <a:ea typeface="MS PGothic"/>
                <a:cs typeface="Calibri" panose="020F0502020204030204" pitchFamily="34" charset="0"/>
              </a:rPr>
              <a:t>De ces décès, </a:t>
            </a:r>
            <a:r>
              <a:rPr lang="fr-CA" sz="3600" b="1" u="none">
                <a:solidFill>
                  <a:srgbClr val="047BC1"/>
                </a:solidFill>
                <a:latin typeface="Calibri" panose="020F0502020204030204" pitchFamily="34" charset="0"/>
                <a:ea typeface="MS PGothic"/>
                <a:cs typeface="Calibri" panose="020F0502020204030204" pitchFamily="34" charset="0"/>
              </a:rPr>
              <a:t>3 sur 4 </a:t>
            </a:r>
            <a:r>
              <a:rPr lang="fr-CA" sz="3600" u="none">
                <a:latin typeface="Calibri" panose="020F0502020204030204" pitchFamily="34" charset="0"/>
                <a:ea typeface="MS PGothic"/>
                <a:cs typeface="Calibri" panose="020F0502020204030204" pitchFamily="34" charset="0"/>
              </a:rPr>
              <a:t>sont attribuables à l’alcool.</a:t>
            </a:r>
            <a:r>
              <a:rPr lang="fr-CA" sz="3600">
                <a:latin typeface="Calibri" panose="020F0502020204030204" pitchFamily="34" charset="0"/>
                <a:ea typeface="MS PGothic"/>
                <a:cs typeface="Calibri" panose="020F0502020204030204" pitchFamily="34" charset="0"/>
              </a:rPr>
              <a:t> </a:t>
            </a:r>
          </a:p>
        </p:txBody>
      </p:sp>
      <p:sp>
        <p:nvSpPr>
          <p:cNvPr id="5" name="TextBox 4">
            <a:extLst>
              <a:ext uri="{FF2B5EF4-FFF2-40B4-BE49-F238E27FC236}">
                <a16:creationId xmlns:a16="http://schemas.microsoft.com/office/drawing/2014/main" id="{771530A3-4604-419F-9EAA-F3E754BFF6C8}"/>
              </a:ext>
            </a:extLst>
          </p:cNvPr>
          <p:cNvSpPr txBox="1"/>
          <p:nvPr/>
        </p:nvSpPr>
        <p:spPr>
          <a:xfrm>
            <a:off x="331076" y="6232976"/>
            <a:ext cx="8229600" cy="400110"/>
          </a:xfrm>
          <a:prstGeom prst="rect">
            <a:avLst/>
          </a:prstGeom>
          <a:noFill/>
        </p:spPr>
        <p:txBody>
          <a:bodyPr wrap="square" rtlCol="0" anchor="t">
            <a:spAutoFit/>
          </a:bodyPr>
          <a:lstStyle/>
          <a:p>
            <a:r>
              <a:rPr lang="fr-CA" sz="1000" b="1" u="none">
                <a:latin typeface="Calibri"/>
                <a:ea typeface="MS PGothic"/>
                <a:cs typeface="Calibri"/>
              </a:rPr>
              <a:t>Source des données : </a:t>
            </a:r>
            <a:r>
              <a:rPr lang="fr-CA" sz="1000" u="none">
                <a:latin typeface="Calibri"/>
                <a:ea typeface="MS PGothic"/>
                <a:cs typeface="Calibri"/>
              </a:rPr>
              <a:t>Institut canadien d’information sur la santé, 2018. Disponible en ligne :</a:t>
            </a:r>
            <a:r>
              <a:rPr lang="fr-CA" sz="1000" u="none">
                <a:solidFill>
                  <a:schemeClr val="accent5">
                    <a:lumMod val="20000"/>
                    <a:lumOff val="80000"/>
                  </a:schemeClr>
                </a:solidFill>
                <a:latin typeface="Calibri"/>
                <a:ea typeface="MS PGothic"/>
                <a:cs typeface="Calibri"/>
              </a:rPr>
              <a:t> </a:t>
            </a:r>
            <a:r>
              <a:rPr lang="fr-CA" sz="1000" u="none">
                <a:solidFill>
                  <a:srgbClr val="00B2E3"/>
                </a:solidFill>
                <a:latin typeface="Calibri"/>
                <a:ea typeface="MS PGothic"/>
                <a:cs typeface="Calibri"/>
                <a:hlinkClick r:id="rId3">
                  <a:extLst>
                    <a:ext uri="{A12FA001-AC4F-418D-AE19-62706E023703}">
                      <ahyp:hlinkClr xmlns:ahyp="http://schemas.microsoft.com/office/drawing/2018/hyperlinkcolor" val="tx"/>
                    </a:ext>
                  </a:extLst>
                </a:hlinkClick>
              </a:rPr>
              <a:t>https://yourhealthsystem.cihi.ca/hsp/inbrief?lang=en#!/indicators/080/hospital-stays-for-harm-caused-by-substance-use</a:t>
            </a:r>
            <a:r>
              <a:rPr lang="fr-CA" sz="1000" u="none">
                <a:solidFill>
                  <a:srgbClr val="00B2E3"/>
                </a:solidFill>
                <a:latin typeface="Calibri"/>
                <a:ea typeface="MS PGothic"/>
                <a:cs typeface="Calibri"/>
              </a:rPr>
              <a:t>  </a:t>
            </a:r>
            <a:endParaRPr lang="fr-CA" sz="1000" u="none">
              <a:solidFill>
                <a:srgbClr val="00B2E3"/>
              </a:solidFill>
              <a:latin typeface="Calibri" panose="020F0502020204030204" pitchFamily="34" charset="0"/>
              <a:ea typeface="MS PGothic"/>
              <a:cs typeface="Calibri" panose="020F0502020204030204" pitchFamily="34" charset="0"/>
            </a:endParaRPr>
          </a:p>
        </p:txBody>
      </p:sp>
    </p:spTree>
    <p:extLst>
      <p:ext uri="{BB962C8B-B14F-4D97-AF65-F5344CB8AC3E}">
        <p14:creationId xmlns:p14="http://schemas.microsoft.com/office/powerpoint/2010/main" val="35874329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E9785E83-22A0-4737-A965-A9A9EF1BA591}"/>
              </a:ext>
            </a:extLst>
          </p:cNvPr>
          <p:cNvSpPr txBox="1"/>
          <p:nvPr/>
        </p:nvSpPr>
        <p:spPr>
          <a:xfrm>
            <a:off x="763611" y="3295833"/>
            <a:ext cx="7616777" cy="2400657"/>
          </a:xfrm>
          <a:prstGeom prst="rect">
            <a:avLst/>
          </a:prstGeom>
          <a:noFill/>
          <a:ln w="31750" cap="rnd">
            <a:solidFill>
              <a:schemeClr val="bg1"/>
            </a:solidFill>
            <a:prstDash val="sysDot"/>
          </a:ln>
        </p:spPr>
        <p:txBody>
          <a:bodyPr wrap="square" rtlCol="0" anchor="t">
            <a:spAutoFit/>
          </a:bodyPr>
          <a:lstStyle/>
          <a:p>
            <a:pPr algn="ctr"/>
            <a:r>
              <a:rPr lang="fr-CA" sz="3000" u="none">
                <a:latin typeface="Calibri"/>
                <a:ea typeface="MS PGothic"/>
                <a:cs typeface="Calibri"/>
              </a:rPr>
              <a:t>En 2018, </a:t>
            </a:r>
            <a:r>
              <a:rPr lang="fr-CA" sz="3000" b="1" u="none">
                <a:solidFill>
                  <a:srgbClr val="047BC1"/>
                </a:solidFill>
                <a:latin typeface="Calibri"/>
                <a:ea typeface="MS PGothic"/>
                <a:cs typeface="Calibri"/>
              </a:rPr>
              <a:t>17,6 % des personnes </a:t>
            </a:r>
            <a:r>
              <a:rPr lang="fr-CA" sz="3000" u="none">
                <a:latin typeface="Calibri"/>
                <a:ea typeface="MS PGothic"/>
                <a:cs typeface="Calibri"/>
              </a:rPr>
              <a:t>âgées de 12 ans et plus </a:t>
            </a:r>
            <a:r>
              <a:rPr lang="fr-CA" sz="3000" b="1" u="none">
                <a:solidFill>
                  <a:srgbClr val="047BC1"/>
                </a:solidFill>
                <a:latin typeface="Calibri"/>
                <a:ea typeface="MS PGothic"/>
                <a:cs typeface="Calibri"/>
              </a:rPr>
              <a:t>en Ontario ont déclaré avoir eu une forte consommation d’alcool </a:t>
            </a:r>
            <a:r>
              <a:rPr lang="fr-CA" sz="3000" u="none">
                <a:latin typeface="Calibri"/>
                <a:ea typeface="MS PGothic"/>
                <a:cs typeface="Calibri"/>
              </a:rPr>
              <a:t>à une occasion et au moins une par mois au cours de l’année précédente.</a:t>
            </a:r>
          </a:p>
        </p:txBody>
      </p:sp>
      <p:sp>
        <p:nvSpPr>
          <p:cNvPr id="11" name="Rectangle 10">
            <a:extLst>
              <a:ext uri="{FF2B5EF4-FFF2-40B4-BE49-F238E27FC236}">
                <a16:creationId xmlns:a16="http://schemas.microsoft.com/office/drawing/2014/main" id="{56F42EF2-4D3E-4D6E-B1EB-36720EF18F39}"/>
              </a:ext>
            </a:extLst>
          </p:cNvPr>
          <p:cNvSpPr/>
          <p:nvPr/>
        </p:nvSpPr>
        <p:spPr>
          <a:xfrm>
            <a:off x="453025" y="5923532"/>
            <a:ext cx="8133776" cy="729430"/>
          </a:xfrm>
          <a:prstGeom prst="rect">
            <a:avLst/>
          </a:prstGeom>
        </p:spPr>
        <p:txBody>
          <a:bodyPr wrap="square" anchor="t">
            <a:spAutoFit/>
          </a:bodyPr>
          <a:lstStyle/>
          <a:p>
            <a:pPr>
              <a:spcBef>
                <a:spcPct val="30000"/>
              </a:spcBef>
              <a:defRPr/>
            </a:pPr>
            <a:r>
              <a:rPr lang="fr-CA" sz="900" u="none">
                <a:latin typeface="+mn-lt"/>
                <a:ea typeface="MS PGothic"/>
                <a:cs typeface="Arial"/>
              </a:rPr>
              <a:t>Une « forte consommation d’alcool » se définit comme une personne qui s’identifie comme un homme et prend 5 verres ou consommations ou plus à une occasion et au moins une fois par mois au cours de l’année précédente et une personne qui s’identifie comme une femme et prend 4 verres ou consommations ou plus à une occasion et au moins une fois par mois au cours de l’année précédente. </a:t>
            </a:r>
          </a:p>
          <a:p>
            <a:pPr>
              <a:spcBef>
                <a:spcPct val="30000"/>
              </a:spcBef>
              <a:defRPr/>
            </a:pPr>
            <a:r>
              <a:rPr lang="fr-CA" sz="900" u="none">
                <a:latin typeface="+mn-lt"/>
                <a:ea typeface="MS PGothic"/>
                <a:cs typeface="Arial"/>
              </a:rPr>
              <a:t>Remarque : Les données sont normalisées selon l’âge.</a:t>
            </a:r>
          </a:p>
          <a:p>
            <a:pPr>
              <a:spcBef>
                <a:spcPct val="30000"/>
              </a:spcBef>
              <a:defRPr/>
            </a:pPr>
            <a:r>
              <a:rPr lang="fr-CA" sz="900" b="1" u="none">
                <a:latin typeface="+mn-lt"/>
                <a:ea typeface="MS PGothic"/>
                <a:cs typeface="ＭＳ Ｐゴシック" pitchFamily="68" charset="-128"/>
              </a:rPr>
              <a:t>Source des données : </a:t>
            </a:r>
            <a:r>
              <a:rPr lang="fr-CA" sz="900" u="none">
                <a:latin typeface="+mn-lt"/>
                <a:ea typeface="MS PGothic"/>
                <a:cs typeface="ＭＳ Ｐゴシック" pitchFamily="68" charset="-128"/>
              </a:rPr>
              <a:t>Enquête sur la santé dans les collectivités canadiennes, données fournies par Statistique Canada. </a:t>
            </a:r>
          </a:p>
        </p:txBody>
      </p:sp>
      <p:pic>
        <p:nvPicPr>
          <p:cNvPr id="2" name="Picture 2" descr="A picture containing drawing&#10;&#10;Description generated with very high confidence">
            <a:extLst>
              <a:ext uri="{FF2B5EF4-FFF2-40B4-BE49-F238E27FC236}">
                <a16:creationId xmlns:a16="http://schemas.microsoft.com/office/drawing/2014/main" id="{57AB964B-27CC-47E1-B9E8-8B88E8C63918}"/>
              </a:ext>
            </a:extLst>
          </p:cNvPr>
          <p:cNvPicPr>
            <a:picLocks noChangeAspect="1"/>
          </p:cNvPicPr>
          <p:nvPr/>
        </p:nvPicPr>
        <p:blipFill>
          <a:blip r:embed="rId3"/>
          <a:stretch>
            <a:fillRect/>
          </a:stretch>
        </p:blipFill>
        <p:spPr>
          <a:xfrm>
            <a:off x="3505200" y="1016483"/>
            <a:ext cx="2133600" cy="2114550"/>
          </a:xfrm>
          <a:prstGeom prst="rect">
            <a:avLst/>
          </a:prstGeom>
        </p:spPr>
      </p:pic>
    </p:spTree>
    <p:extLst>
      <p:ext uri="{BB962C8B-B14F-4D97-AF65-F5344CB8AC3E}">
        <p14:creationId xmlns:p14="http://schemas.microsoft.com/office/powerpoint/2010/main" val="15876476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F44D62-3A3E-4D5C-B6E9-A60CE4E12EAC}"/>
              </a:ext>
            </a:extLst>
          </p:cNvPr>
          <p:cNvSpPr>
            <a:spLocks noGrp="1"/>
          </p:cNvSpPr>
          <p:nvPr>
            <p:ph type="title"/>
          </p:nvPr>
        </p:nvSpPr>
        <p:spPr/>
        <p:txBody>
          <a:bodyPr/>
          <a:lstStyle/>
          <a:p>
            <a:r>
              <a:rPr lang="fr-CA">
                <a:solidFill>
                  <a:schemeClr val="tx1"/>
                </a:solidFill>
                <a:latin typeface="Calibri" panose="020F0502020204030204" pitchFamily="34" charset="0"/>
                <a:cs typeface="Calibri" panose="020F0502020204030204" pitchFamily="34" charset="0"/>
              </a:rPr>
              <a:t>Les taux de forte consommation d’alcool varient selon les régions</a:t>
            </a:r>
          </a:p>
        </p:txBody>
      </p:sp>
      <p:sp>
        <p:nvSpPr>
          <p:cNvPr id="4" name="Rectangle 3">
            <a:extLst>
              <a:ext uri="{FF2B5EF4-FFF2-40B4-BE49-F238E27FC236}">
                <a16:creationId xmlns:a16="http://schemas.microsoft.com/office/drawing/2014/main" id="{A3999AD6-CAD8-4DB6-9A94-8EA3430D5A21}"/>
              </a:ext>
            </a:extLst>
          </p:cNvPr>
          <p:cNvSpPr/>
          <p:nvPr/>
        </p:nvSpPr>
        <p:spPr>
          <a:xfrm>
            <a:off x="457200" y="5756929"/>
            <a:ext cx="8133776" cy="1101071"/>
          </a:xfrm>
          <a:prstGeom prst="rect">
            <a:avLst/>
          </a:prstGeom>
        </p:spPr>
        <p:txBody>
          <a:bodyPr wrap="square" anchor="t">
            <a:spAutoFit/>
          </a:bodyPr>
          <a:lstStyle/>
          <a:p>
            <a:pPr eaLnBrk="0" hangingPunct="0">
              <a:spcBef>
                <a:spcPct val="30000"/>
              </a:spcBef>
              <a:defRPr/>
            </a:pPr>
            <a:r>
              <a:rPr lang="fr-CA" sz="950" u="none">
                <a:latin typeface="Calibri" panose="020F0502020204030204" pitchFamily="34" charset="0"/>
                <a:ea typeface="MS PGothic"/>
                <a:cs typeface="Calibri" panose="020F0502020204030204" pitchFamily="34" charset="0"/>
              </a:rPr>
              <a:t>*Le point de données doit être utilisé avec prudence, car le coefficient de variation se situe entre 15 % et 35 %. </a:t>
            </a:r>
          </a:p>
          <a:p>
            <a:pPr>
              <a:spcBef>
                <a:spcPct val="30000"/>
              </a:spcBef>
              <a:defRPr/>
            </a:pPr>
            <a:r>
              <a:rPr lang="fr-CA" sz="950" u="none">
                <a:latin typeface="Calibri" panose="020F0502020204030204" pitchFamily="34" charset="0"/>
                <a:ea typeface="MS PGothic"/>
                <a:cs typeface="Calibri" panose="020F0502020204030204" pitchFamily="34" charset="0"/>
              </a:rPr>
              <a:t>Une « forte consommation d’alcool » se définit comme une personne qui s’identifie comme un homme et prend 5 verres ou consommations ou plus à une occasion et au moins une fois par mois au cours de l’année précédente et une personne qui s’identifie comme une femme et prend 4 verres ou consommations ou plus à une occasion et au moins une fois par mois au cours de l’année précédente. </a:t>
            </a:r>
          </a:p>
          <a:p>
            <a:pPr>
              <a:spcBef>
                <a:spcPct val="30000"/>
              </a:spcBef>
              <a:defRPr/>
            </a:pPr>
            <a:r>
              <a:rPr lang="fr-CA" sz="950" u="none">
                <a:latin typeface="Calibri" panose="020F0502020204030204" pitchFamily="34" charset="0"/>
                <a:ea typeface="MS PGothic"/>
                <a:cs typeface="Calibri" panose="020F0502020204030204" pitchFamily="34" charset="0"/>
              </a:rPr>
              <a:t>Remarque : Les données sont normalisées selon l’âge.</a:t>
            </a:r>
          </a:p>
          <a:p>
            <a:pPr>
              <a:spcBef>
                <a:spcPct val="30000"/>
              </a:spcBef>
              <a:defRPr/>
            </a:pPr>
            <a:r>
              <a:rPr lang="fr-CA" sz="950" b="1" u="none">
                <a:latin typeface="Calibri" panose="020F0502020204030204" pitchFamily="34" charset="0"/>
                <a:ea typeface="MS PGothic"/>
                <a:cs typeface="Calibri" panose="020F0502020204030204" pitchFamily="34" charset="0"/>
              </a:rPr>
              <a:t>Source des données : </a:t>
            </a:r>
            <a:r>
              <a:rPr lang="fr-CA" sz="950" u="none">
                <a:latin typeface="Calibri" panose="020F0502020204030204" pitchFamily="34" charset="0"/>
                <a:ea typeface="MS PGothic"/>
                <a:cs typeface="Calibri" panose="020F0502020204030204" pitchFamily="34" charset="0"/>
              </a:rPr>
              <a:t>Enquête sur la santé dans les collectivités canadiennes, données fournies par Statistique Canada. </a:t>
            </a:r>
          </a:p>
        </p:txBody>
      </p:sp>
      <p:sp>
        <p:nvSpPr>
          <p:cNvPr id="5" name="Rectangle 4">
            <a:extLst>
              <a:ext uri="{FF2B5EF4-FFF2-40B4-BE49-F238E27FC236}">
                <a16:creationId xmlns:a16="http://schemas.microsoft.com/office/drawing/2014/main" id="{E2FD9184-050F-4A32-8FCF-74E1776F9AD4}"/>
              </a:ext>
            </a:extLst>
          </p:cNvPr>
          <p:cNvSpPr/>
          <p:nvPr/>
        </p:nvSpPr>
        <p:spPr>
          <a:xfrm>
            <a:off x="521881" y="1440547"/>
            <a:ext cx="8360229" cy="584775"/>
          </a:xfrm>
          <a:prstGeom prst="rect">
            <a:avLst/>
          </a:prstGeom>
        </p:spPr>
        <p:txBody>
          <a:bodyPr wrap="square" anchor="t">
            <a:spAutoFit/>
          </a:bodyPr>
          <a:lstStyle/>
          <a:p>
            <a:r>
              <a:rPr lang="fr-CA" sz="1600" u="none">
                <a:latin typeface="Calibri"/>
                <a:ea typeface="MS PGothic"/>
                <a:cs typeface="Calibri"/>
              </a:rPr>
              <a:t>Pourcentage de personnes âgées de 12 ans et plus qui ont déclaré avoir une forte consommation d’alcool, en Ontario, par région, en 2018</a:t>
            </a:r>
            <a:endParaRPr lang="fr-CA" sz="1600" u="none">
              <a:latin typeface="Calibri" panose="020F0502020204030204" pitchFamily="34" charset="0"/>
              <a:ea typeface="MS PGothic"/>
              <a:cs typeface="Calibri" panose="020F0502020204030204" pitchFamily="34" charset="0"/>
            </a:endParaRPr>
          </a:p>
        </p:txBody>
      </p:sp>
      <p:graphicFrame>
        <p:nvGraphicFramePr>
          <p:cNvPr id="7" name="Chart 6">
            <a:extLst>
              <a:ext uri="{FF2B5EF4-FFF2-40B4-BE49-F238E27FC236}">
                <a16:creationId xmlns:a16="http://schemas.microsoft.com/office/drawing/2014/main" id="{43AA86DA-2899-4291-9EA5-77F1352EF444}"/>
              </a:ext>
            </a:extLst>
          </p:cNvPr>
          <p:cNvGraphicFramePr>
            <a:graphicFrameLocks/>
          </p:cNvGraphicFramePr>
          <p:nvPr>
            <p:extLst>
              <p:ext uri="{D42A27DB-BD31-4B8C-83A1-F6EECF244321}">
                <p14:modId xmlns:p14="http://schemas.microsoft.com/office/powerpoint/2010/main" val="3397362890"/>
              </p:ext>
            </p:extLst>
          </p:nvPr>
        </p:nvGraphicFramePr>
        <p:xfrm>
          <a:off x="581779" y="1918104"/>
          <a:ext cx="7980442" cy="39024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521014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ECC201F-AE96-48D5-A2AD-1DFBA0D03B96}"/>
              </a:ext>
            </a:extLst>
          </p:cNvPr>
          <p:cNvSpPr txBox="1"/>
          <p:nvPr/>
        </p:nvSpPr>
        <p:spPr>
          <a:xfrm>
            <a:off x="950432" y="2795349"/>
            <a:ext cx="7243135" cy="4247317"/>
          </a:xfrm>
          <a:prstGeom prst="rect">
            <a:avLst/>
          </a:prstGeom>
          <a:noFill/>
          <a:ln w="38100" cap="rnd">
            <a:solidFill>
              <a:schemeClr val="bg1"/>
            </a:solidFill>
            <a:prstDash val="sysDot"/>
          </a:ln>
        </p:spPr>
        <p:txBody>
          <a:bodyPr wrap="square" rtlCol="0" anchor="t">
            <a:spAutoFit/>
          </a:bodyPr>
          <a:lstStyle/>
          <a:p>
            <a:pPr algn="ctr"/>
            <a:r>
              <a:rPr lang="fr-CA" sz="3000" u="none">
                <a:latin typeface="Calibri"/>
                <a:ea typeface="MS PGothic"/>
                <a:cs typeface="Calibri"/>
              </a:rPr>
              <a:t>En 2018-2019, on a dénombré </a:t>
            </a:r>
            <a:r>
              <a:rPr lang="fr-CA" sz="3000" b="1" u="none">
                <a:solidFill>
                  <a:srgbClr val="047BC1"/>
                </a:solidFill>
                <a:latin typeface="Calibri"/>
                <a:ea typeface="MS PGothic"/>
                <a:cs typeface="Calibri"/>
              </a:rPr>
              <a:t>plus de </a:t>
            </a:r>
            <a:endParaRPr lang="fr-CA" sz="3000" u="none">
              <a:solidFill>
                <a:srgbClr val="000000"/>
              </a:solidFill>
              <a:latin typeface="Calibri" panose="020F0502020204030204" pitchFamily="34" charset="0"/>
              <a:cs typeface="Calibri" panose="020F0502020204030204" pitchFamily="34" charset="0"/>
            </a:endParaRPr>
          </a:p>
          <a:p>
            <a:pPr algn="ctr"/>
            <a:r>
              <a:rPr lang="fr-CA" sz="3000" b="1" u="none">
                <a:solidFill>
                  <a:srgbClr val="047BC1"/>
                </a:solidFill>
                <a:latin typeface="Calibri"/>
                <a:ea typeface="MS PGothic"/>
                <a:cs typeface="Calibri"/>
              </a:rPr>
              <a:t>27 000 hospitalisations liées à la consommation d’alcool en Ontario</a:t>
            </a:r>
            <a:r>
              <a:rPr lang="fr-CA" sz="3000" u="none">
                <a:latin typeface="Calibri"/>
                <a:ea typeface="MS PGothic"/>
                <a:cs typeface="Calibri"/>
              </a:rPr>
              <a:t>.</a:t>
            </a:r>
            <a:br>
              <a:rPr lang="fr-CA" sz="3000" u="none">
                <a:latin typeface="Calibri" panose="020F0502020204030204" pitchFamily="34" charset="0"/>
                <a:cs typeface="Calibri" panose="020F0502020204030204" pitchFamily="34" charset="0"/>
              </a:rPr>
            </a:br>
            <a:r>
              <a:rPr lang="fr-CA" sz="3000" u="none">
                <a:latin typeface="Calibri"/>
                <a:ea typeface="MS PGothic"/>
                <a:cs typeface="Calibri"/>
              </a:rPr>
              <a:t> En un mot, plus de la moitié de toutes les hospitalisations étaient liées à la consommation d’alcool et d’autres drogues. </a:t>
            </a:r>
            <a:endParaRPr lang="fr-CA" sz="3000" u="none">
              <a:latin typeface="Calibri" panose="020F0502020204030204" pitchFamily="34" charset="0"/>
              <a:cs typeface="Calibri" panose="020F0502020204030204" pitchFamily="34" charset="0"/>
            </a:endParaRPr>
          </a:p>
          <a:p>
            <a:pPr algn="ctr"/>
            <a:endParaRPr lang="en-CA" sz="2800" b="1" u="none">
              <a:solidFill>
                <a:srgbClr val="00788A"/>
              </a:solidFill>
            </a:endParaRPr>
          </a:p>
          <a:p>
            <a:pPr algn="ctr"/>
            <a:r>
              <a:rPr lang="fr-CA" sz="2800" b="1" u="none">
                <a:solidFill>
                  <a:srgbClr val="00788A"/>
                </a:solidFill>
              </a:rPr>
              <a:t> </a:t>
            </a:r>
          </a:p>
          <a:p>
            <a:pPr algn="ctr"/>
            <a:endParaRPr lang="en-CA" sz="2000" b="1" u="none">
              <a:solidFill>
                <a:srgbClr val="00788A"/>
              </a:solidFill>
            </a:endParaRPr>
          </a:p>
          <a:p>
            <a:pPr algn="ctr"/>
            <a:endParaRPr lang="en-CA" b="1" u="none"/>
          </a:p>
        </p:txBody>
      </p:sp>
      <p:sp>
        <p:nvSpPr>
          <p:cNvPr id="2" name="TextBox 1">
            <a:extLst>
              <a:ext uri="{FF2B5EF4-FFF2-40B4-BE49-F238E27FC236}">
                <a16:creationId xmlns:a16="http://schemas.microsoft.com/office/drawing/2014/main" id="{CCA14A23-E9F7-46C8-8308-8049AA3B9D9F}"/>
              </a:ext>
            </a:extLst>
          </p:cNvPr>
          <p:cNvSpPr txBox="1"/>
          <p:nvPr/>
        </p:nvSpPr>
        <p:spPr>
          <a:xfrm>
            <a:off x="457200" y="6111875"/>
            <a:ext cx="7995920" cy="400110"/>
          </a:xfrm>
          <a:prstGeom prst="rect">
            <a:avLst/>
          </a:prstGeom>
          <a:noFill/>
        </p:spPr>
        <p:txBody>
          <a:bodyPr wrap="square" rtlCol="0" anchor="t">
            <a:spAutoFit/>
          </a:bodyPr>
          <a:lstStyle/>
          <a:p>
            <a:r>
              <a:rPr lang="fr-CA" sz="1000" b="1" u="none">
                <a:latin typeface="Calibri" panose="020F0502020204030204" pitchFamily="34" charset="0"/>
                <a:ea typeface="MS PGothic"/>
                <a:cs typeface="Calibri" panose="020F0502020204030204" pitchFamily="34" charset="0"/>
              </a:rPr>
              <a:t>Source des données : </a:t>
            </a:r>
            <a:r>
              <a:rPr lang="fr-CA" sz="1000" u="none">
                <a:latin typeface="Calibri" panose="020F0502020204030204" pitchFamily="34" charset="0"/>
                <a:ea typeface="MS PGothic"/>
                <a:cs typeface="Calibri" panose="020F0502020204030204" pitchFamily="34" charset="0"/>
              </a:rPr>
              <a:t>Institut canadien d’information sur la santé. Votre système de santé. Disponible en ligne : </a:t>
            </a:r>
            <a:r>
              <a:rPr lang="fr-CA" sz="1000">
                <a:solidFill>
                  <a:srgbClr val="00B2E3"/>
                </a:solidFill>
                <a:latin typeface="Calibri" panose="020F0502020204030204" pitchFamily="34" charset="0"/>
                <a:ea typeface="MS PGothic"/>
                <a:cs typeface="Calibri" panose="020F0502020204030204" pitchFamily="34" charset="0"/>
              </a:rPr>
              <a:t>https://yourhealthsystem.cihi.ca/hsp/inbrief?lang=en#!/indicators/080/hospital-stays-for-harm-caused-by-substance-use  </a:t>
            </a:r>
            <a:endParaRPr lang="fr-CA" sz="1000">
              <a:solidFill>
                <a:srgbClr val="00B2E3"/>
              </a:solidFill>
              <a:latin typeface="Calibri" panose="020F0502020204030204" pitchFamily="34" charset="0"/>
              <a:ea typeface="MS PGothic"/>
              <a:cs typeface="Calibri" panose="020F0502020204030204" pitchFamily="34" charset="0"/>
              <a:hlinkClick r:id="rId3">
                <a:extLst>
                  <a:ext uri="{A12FA001-AC4F-418D-AE19-62706E023703}">
                    <ahyp:hlinkClr xmlns:ahyp="http://schemas.microsoft.com/office/drawing/2018/hyperlinkcolor" val="tx"/>
                  </a:ext>
                </a:extLst>
              </a:hlinkClick>
            </a:endParaRPr>
          </a:p>
        </p:txBody>
      </p:sp>
      <p:pic>
        <p:nvPicPr>
          <p:cNvPr id="3" name="Picture 3" descr="A picture containing drawing, table&#10;&#10;Description generated with very high confidence">
            <a:extLst>
              <a:ext uri="{FF2B5EF4-FFF2-40B4-BE49-F238E27FC236}">
                <a16:creationId xmlns:a16="http://schemas.microsoft.com/office/drawing/2014/main" id="{9EBD0F2D-6705-44D3-BB51-63B310E69ADA}"/>
              </a:ext>
            </a:extLst>
          </p:cNvPr>
          <p:cNvPicPr>
            <a:picLocks noChangeAspect="1"/>
          </p:cNvPicPr>
          <p:nvPr/>
        </p:nvPicPr>
        <p:blipFill>
          <a:blip r:embed="rId4"/>
          <a:stretch>
            <a:fillRect/>
          </a:stretch>
        </p:blipFill>
        <p:spPr>
          <a:xfrm>
            <a:off x="3290888" y="314952"/>
            <a:ext cx="2562225" cy="2581275"/>
          </a:xfrm>
          <a:prstGeom prst="rect">
            <a:avLst/>
          </a:prstGeom>
        </p:spPr>
      </p:pic>
    </p:spTree>
    <p:extLst>
      <p:ext uri="{BB962C8B-B14F-4D97-AF65-F5344CB8AC3E}">
        <p14:creationId xmlns:p14="http://schemas.microsoft.com/office/powerpoint/2010/main" val="30975623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3">
            <a:extLst>
              <a:ext uri="{FF2B5EF4-FFF2-40B4-BE49-F238E27FC236}">
                <a16:creationId xmlns:a16="http://schemas.microsoft.com/office/drawing/2014/main" id="{606500B4-BA0F-4681-BEEE-571ABF6C3698}"/>
              </a:ext>
            </a:extLst>
          </p:cNvPr>
          <p:cNvSpPr>
            <a:spLocks noGrp="1"/>
          </p:cNvSpPr>
          <p:nvPr>
            <p:ph type="title"/>
          </p:nvPr>
        </p:nvSpPr>
        <p:spPr>
          <a:xfrm>
            <a:off x="457200" y="274638"/>
            <a:ext cx="8243888" cy="1165225"/>
          </a:xfrm>
        </p:spPr>
        <p:txBody>
          <a:bodyPr/>
          <a:lstStyle/>
          <a:p>
            <a:r>
              <a:rPr lang="fr-CA" sz="3000">
                <a:solidFill>
                  <a:schemeClr val="tx1"/>
                </a:solidFill>
                <a:latin typeface="Calibri" panose="020F0502020204030204" pitchFamily="34" charset="0"/>
                <a:cs typeface="Calibri" panose="020F0502020204030204" pitchFamily="34" charset="0"/>
              </a:rPr>
              <a:t>Les hospitalisations entièrement attribuables à l’alcool variaient selon les régions</a:t>
            </a:r>
          </a:p>
        </p:txBody>
      </p:sp>
      <p:graphicFrame>
        <p:nvGraphicFramePr>
          <p:cNvPr id="11" name="Table 10">
            <a:extLst>
              <a:ext uri="{FF2B5EF4-FFF2-40B4-BE49-F238E27FC236}">
                <a16:creationId xmlns:a16="http://schemas.microsoft.com/office/drawing/2014/main" id="{11D69029-71D8-4A58-BB35-9B76E1237EF8}"/>
              </a:ext>
            </a:extLst>
          </p:cNvPr>
          <p:cNvGraphicFramePr>
            <a:graphicFrameLocks noGrp="1"/>
          </p:cNvGraphicFramePr>
          <p:nvPr>
            <p:extLst>
              <p:ext uri="{D42A27DB-BD31-4B8C-83A1-F6EECF244321}">
                <p14:modId xmlns:p14="http://schemas.microsoft.com/office/powerpoint/2010/main" val="1975135498"/>
              </p:ext>
            </p:extLst>
          </p:nvPr>
        </p:nvGraphicFramePr>
        <p:xfrm>
          <a:off x="442912" y="1439863"/>
          <a:ext cx="8046719" cy="556260"/>
        </p:xfrm>
        <a:graphic>
          <a:graphicData uri="http://schemas.openxmlformats.org/drawingml/2006/table">
            <a:tbl>
              <a:tblPr firstRow="1" bandRow="1">
                <a:tableStyleId>{5C22544A-7EE6-4342-B048-85BDC9FD1C3A}</a:tableStyleId>
              </a:tblPr>
              <a:tblGrid>
                <a:gridCol w="8046719">
                  <a:extLst>
                    <a:ext uri="{9D8B030D-6E8A-4147-A177-3AD203B41FA5}">
                      <a16:colId xmlns:a16="http://schemas.microsoft.com/office/drawing/2014/main" val="20000"/>
                    </a:ext>
                  </a:extLst>
                </a:gridCol>
              </a:tblGrid>
              <a:tr h="278130">
                <a:tc>
                  <a:txBody>
                    <a:bodyPr/>
                    <a:lstStyle/>
                    <a:p>
                      <a:pPr marL="0" marR="0" indent="0" algn="l" rtl="0" eaLnBrk="1" fontAlgn="auto" latinLnBrk="0" hangingPunct="1">
                        <a:lnSpc>
                          <a:spcPct val="100000"/>
                        </a:lnSpc>
                        <a:spcBef>
                          <a:spcPts val="0"/>
                        </a:spcBef>
                        <a:spcAft>
                          <a:spcPts val="0"/>
                        </a:spcAft>
                        <a:buFontTx/>
                        <a:buNone/>
                      </a:pPr>
                      <a:r>
                        <a:rPr lang="fr-CA" sz="1600" b="0" u="none">
                          <a:solidFill>
                            <a:srgbClr val="000000"/>
                          </a:solidFill>
                          <a:latin typeface="Calibri" panose="020F0502020204030204" pitchFamily="34" charset="0"/>
                          <a:cs typeface="Calibri" panose="020F0502020204030204" pitchFamily="34" charset="0"/>
                        </a:rPr>
                        <a:t>Nombre d’hospitalisations entièrement attribuables à l’alcool, </a:t>
                      </a:r>
                      <a:r>
                        <a:rPr lang="fr-CA" sz="1600" b="0" u="none" baseline="0">
                          <a:solidFill>
                            <a:srgbClr val="000000"/>
                          </a:solidFill>
                          <a:latin typeface="Calibri" panose="020F0502020204030204" pitchFamily="34" charset="0"/>
                          <a:cs typeface="Calibri" panose="020F0502020204030204" pitchFamily="34" charset="0"/>
                        </a:rPr>
                        <a:t>pour 100 000 habitants âgés de 10 ans et plus</a:t>
                      </a:r>
                      <a:r>
                        <a:rPr lang="fr-CA" sz="1600" b="0" u="none">
                          <a:solidFill>
                            <a:srgbClr val="000000"/>
                          </a:solidFill>
                          <a:latin typeface="Calibri" panose="020F0502020204030204" pitchFamily="34" charset="0"/>
                          <a:cs typeface="Calibri" panose="020F0502020204030204" pitchFamily="34" charset="0"/>
                        </a:rPr>
                        <a:t>, en Ontario, par région, 2018-2019</a:t>
                      </a:r>
                    </a:p>
                  </a:txBody>
                  <a:tcPr marL="68580" marR="68580" marT="34290" marB="34290" anchor="ctr">
                    <a:lnL w="12700" cmpd="sng">
                      <a:noFill/>
                    </a:lnL>
                    <a:lnR w="12700" cmpd="sng">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0"/>
                  </a:ext>
                </a:extLst>
              </a:tr>
            </a:tbl>
          </a:graphicData>
        </a:graphic>
      </p:graphicFrame>
      <p:sp>
        <p:nvSpPr>
          <p:cNvPr id="12" name="TextBox 11">
            <a:extLst>
              <a:ext uri="{FF2B5EF4-FFF2-40B4-BE49-F238E27FC236}">
                <a16:creationId xmlns:a16="http://schemas.microsoft.com/office/drawing/2014/main" id="{F5760EFD-7DC9-434B-B453-CED88B80B5DC}"/>
              </a:ext>
            </a:extLst>
          </p:cNvPr>
          <p:cNvSpPr txBox="1"/>
          <p:nvPr/>
        </p:nvSpPr>
        <p:spPr>
          <a:xfrm>
            <a:off x="436489" y="5902692"/>
            <a:ext cx="7961116" cy="707886"/>
          </a:xfrm>
          <a:prstGeom prst="rect">
            <a:avLst/>
          </a:prstGeom>
          <a:noFill/>
        </p:spPr>
        <p:txBody>
          <a:bodyPr wrap="square" rtlCol="0" anchor="t">
            <a:spAutoFit/>
          </a:bodyPr>
          <a:lstStyle/>
          <a:p>
            <a:r>
              <a:rPr lang="fr-CA" sz="1000" u="none">
                <a:latin typeface="Calibri" panose="020F0502020204030204" pitchFamily="34" charset="0"/>
                <a:ea typeface="MS PGothic"/>
                <a:cs typeface="Calibri" panose="020F0502020204030204" pitchFamily="34" charset="0"/>
              </a:rPr>
              <a:t>Remarque : Les taux sont normalisés selon l’âge</a:t>
            </a:r>
          </a:p>
          <a:p>
            <a:r>
              <a:rPr lang="fr-CA" sz="1000" b="1" u="none">
                <a:latin typeface="Calibri" panose="020F0502020204030204" pitchFamily="34" charset="0"/>
                <a:ea typeface="MS PGothic"/>
                <a:cs typeface="Calibri" panose="020F0502020204030204" pitchFamily="34" charset="0"/>
              </a:rPr>
              <a:t>Source des données : </a:t>
            </a:r>
            <a:r>
              <a:rPr lang="fr-CA" sz="1000" u="none">
                <a:latin typeface="Calibri" panose="020F0502020204030204" pitchFamily="34" charset="0"/>
                <a:ea typeface="MS PGothic"/>
                <a:cs typeface="Calibri" panose="020F0502020204030204" pitchFamily="34" charset="0"/>
              </a:rPr>
              <a:t>Base de données sur les congés des patients (BDCP), Base de données sur la morbidité hospitalière (BDMH), Système national d’information sur les soins ambulatoires (SNISA), Système ontarien d’information sur la santé mentale (SIOSM), données fournies par l’Institut canadien d’information sur la santé</a:t>
            </a:r>
          </a:p>
        </p:txBody>
      </p:sp>
      <p:graphicFrame>
        <p:nvGraphicFramePr>
          <p:cNvPr id="6" name="Chart 5">
            <a:extLst>
              <a:ext uri="{FF2B5EF4-FFF2-40B4-BE49-F238E27FC236}">
                <a16:creationId xmlns:a16="http://schemas.microsoft.com/office/drawing/2014/main" id="{AA1D71CA-7209-4E1B-84A0-90DC7015E465}"/>
              </a:ext>
            </a:extLst>
          </p:cNvPr>
          <p:cNvGraphicFramePr>
            <a:graphicFrameLocks/>
          </p:cNvGraphicFramePr>
          <p:nvPr>
            <p:extLst>
              <p:ext uri="{D42A27DB-BD31-4B8C-83A1-F6EECF244321}">
                <p14:modId xmlns:p14="http://schemas.microsoft.com/office/powerpoint/2010/main" val="2414429236"/>
              </p:ext>
            </p:extLst>
          </p:nvPr>
        </p:nvGraphicFramePr>
        <p:xfrm>
          <a:off x="485713" y="2129056"/>
          <a:ext cx="7961116" cy="364070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228977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F44D62-3A3E-4D5C-B6E9-A60CE4E12EAC}"/>
              </a:ext>
            </a:extLst>
          </p:cNvPr>
          <p:cNvSpPr>
            <a:spLocks noGrp="1"/>
          </p:cNvSpPr>
          <p:nvPr>
            <p:ph type="title"/>
          </p:nvPr>
        </p:nvSpPr>
        <p:spPr/>
        <p:txBody>
          <a:bodyPr/>
          <a:lstStyle/>
          <a:p>
            <a:r>
              <a:rPr lang="fr-CA">
                <a:solidFill>
                  <a:schemeClr val="tx1"/>
                </a:solidFill>
                <a:latin typeface="Calibri" panose="020F0502020204030204" pitchFamily="34" charset="0"/>
                <a:cs typeface="Calibri" panose="020F0502020204030204" pitchFamily="34" charset="0"/>
              </a:rPr>
              <a:t>La consommation d’alcool a des répercussions sur les coûts</a:t>
            </a:r>
          </a:p>
        </p:txBody>
      </p:sp>
      <p:sp>
        <p:nvSpPr>
          <p:cNvPr id="4" name="Content Placeholder 3">
            <a:extLst>
              <a:ext uri="{FF2B5EF4-FFF2-40B4-BE49-F238E27FC236}">
                <a16:creationId xmlns:a16="http://schemas.microsoft.com/office/drawing/2014/main" id="{51C6EA48-5908-4B6C-BDE4-B9A35317DEB8}"/>
              </a:ext>
            </a:extLst>
          </p:cNvPr>
          <p:cNvSpPr txBox="1">
            <a:spLocks noGrp="1"/>
          </p:cNvSpPr>
          <p:nvPr>
            <p:ph idx="1"/>
          </p:nvPr>
        </p:nvSpPr>
        <p:spPr>
          <a:xfrm>
            <a:off x="457200" y="1873975"/>
            <a:ext cx="8229600" cy="2646878"/>
          </a:xfrm>
          <a:prstGeom prst="rect">
            <a:avLst/>
          </a:prstGeom>
          <a:noFill/>
          <a:ln w="31750" cap="rnd">
            <a:solidFill>
              <a:schemeClr val="bg1"/>
            </a:solidFill>
            <a:prstDash val="sysDot"/>
          </a:ln>
        </p:spPr>
        <p:txBody>
          <a:bodyPr wrap="square" rtlCol="0">
            <a:spAutoFit/>
          </a:bodyPr>
          <a:lstStyle/>
          <a:p>
            <a:pPr marL="0" indent="0" algn="ctr">
              <a:buNone/>
            </a:pPr>
            <a:r>
              <a:rPr lang="fr-CA" sz="2600" dirty="0">
                <a:latin typeface="Calibri" panose="020F0502020204030204" pitchFamily="34" charset="0"/>
                <a:ea typeface="MS PGothic"/>
                <a:cs typeface="Calibri" panose="020F0502020204030204" pitchFamily="34" charset="0"/>
              </a:rPr>
              <a:t>En 2017 en Ontario, </a:t>
            </a:r>
            <a:r>
              <a:rPr lang="fr-CA" sz="2600" b="1" dirty="0">
                <a:solidFill>
                  <a:srgbClr val="047BC1"/>
                </a:solidFill>
                <a:latin typeface="Calibri" panose="020F0502020204030204" pitchFamily="34" charset="0"/>
                <a:ea typeface="MS PGothic"/>
                <a:cs typeface="Calibri" panose="020F0502020204030204" pitchFamily="34" charset="0"/>
              </a:rPr>
              <a:t>les coûts économiques de la consommation d’alcool ont atteint 6</a:t>
            </a:r>
            <a:r>
              <a:rPr lang="fr-CA" sz="2600" b="1" u="none" dirty="0">
                <a:solidFill>
                  <a:srgbClr val="047BC1"/>
                </a:solidFill>
                <a:latin typeface="Calibri" panose="020F0502020204030204" pitchFamily="34" charset="0"/>
                <a:ea typeface="MS PGothic"/>
                <a:cs typeface="Calibri" panose="020F0502020204030204" pitchFamily="34" charset="0"/>
              </a:rPr>
              <a:t>,17 milliards de dollars </a:t>
            </a:r>
            <a:r>
              <a:rPr lang="fr-CA" sz="2600" u="none" dirty="0">
                <a:latin typeface="Calibri" panose="020F0502020204030204" pitchFamily="34" charset="0"/>
                <a:ea typeface="MS PGothic"/>
                <a:cs typeface="Calibri" panose="020F0502020204030204" pitchFamily="34" charset="0"/>
              </a:rPr>
              <a:t>répartis en soins de santé, en perte de productivité, en justice pénale et en autres coûts directs</a:t>
            </a:r>
            <a:r>
              <a:rPr lang="fr-CA" sz="2600" dirty="0">
                <a:latin typeface="Calibri" panose="020F0502020204030204" pitchFamily="34" charset="0"/>
                <a:ea typeface="MS PGothic"/>
                <a:cs typeface="Calibri" panose="020F0502020204030204" pitchFamily="34" charset="0"/>
              </a:rPr>
              <a:t>. </a:t>
            </a:r>
          </a:p>
          <a:p>
            <a:pPr marL="0" indent="0" algn="ctr">
              <a:buNone/>
            </a:pPr>
            <a:r>
              <a:rPr lang="fr-CA" sz="2600" b="1" u="none" dirty="0">
                <a:solidFill>
                  <a:srgbClr val="047BC1"/>
                </a:solidFill>
                <a:latin typeface="Calibri" panose="020F0502020204030204" pitchFamily="34" charset="0"/>
                <a:ea typeface="MS PGothic"/>
                <a:cs typeface="Calibri" panose="020F0502020204030204" pitchFamily="34" charset="0"/>
              </a:rPr>
              <a:t>Les soins de santé représentaient 2,01 milliard de dollars </a:t>
            </a:r>
            <a:r>
              <a:rPr lang="fr-CA" sz="2600" u="none" dirty="0">
                <a:latin typeface="Calibri" panose="020F0502020204030204" pitchFamily="34" charset="0"/>
                <a:ea typeface="MS PGothic"/>
                <a:cs typeface="Calibri" panose="020F0502020204030204" pitchFamily="34" charset="0"/>
              </a:rPr>
              <a:t>de ce total.</a:t>
            </a:r>
          </a:p>
        </p:txBody>
      </p:sp>
      <p:sp>
        <p:nvSpPr>
          <p:cNvPr id="5" name="TextBox 4">
            <a:extLst>
              <a:ext uri="{FF2B5EF4-FFF2-40B4-BE49-F238E27FC236}">
                <a16:creationId xmlns:a16="http://schemas.microsoft.com/office/drawing/2014/main" id="{7B9F8BB6-E510-4750-8B67-1327ACB5212F}"/>
              </a:ext>
            </a:extLst>
          </p:cNvPr>
          <p:cNvSpPr txBox="1"/>
          <p:nvPr/>
        </p:nvSpPr>
        <p:spPr>
          <a:xfrm>
            <a:off x="331076" y="6232976"/>
            <a:ext cx="8151912" cy="553998"/>
          </a:xfrm>
          <a:prstGeom prst="rect">
            <a:avLst/>
          </a:prstGeom>
          <a:noFill/>
        </p:spPr>
        <p:txBody>
          <a:bodyPr wrap="square" rtlCol="0">
            <a:spAutoFit/>
          </a:bodyPr>
          <a:lstStyle/>
          <a:p>
            <a:r>
              <a:rPr lang="fr-CA" sz="1000" b="1" u="none">
                <a:latin typeface="Calibri" panose="020F0502020204030204" pitchFamily="34" charset="0"/>
                <a:cs typeface="Calibri" panose="020F0502020204030204" pitchFamily="34" charset="0"/>
              </a:rPr>
              <a:t>Source des données : </a:t>
            </a:r>
            <a:r>
              <a:rPr lang="fr-CA" sz="1000" u="none">
                <a:latin typeface="Calibri" panose="020F0502020204030204" pitchFamily="34" charset="0"/>
                <a:cs typeface="Calibri" panose="020F0502020204030204" pitchFamily="34" charset="0"/>
              </a:rPr>
              <a:t>outil de visualisation en ligne des données sur les coûts et méfaits de l’usage de substances dans les provinces et territoires au Canada, fourni par Coûts et méfaits de l’usage de substances dans les provinces et territoires au Canada. Disponible en ligne : </a:t>
            </a:r>
            <a:r>
              <a:rPr lang="fr-CA" sz="1000">
                <a:solidFill>
                  <a:srgbClr val="00B2E3"/>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https://www.ccsa.ca/sites/default/files/2019-04/CSUCH-Canadian-Substance-Use-Costs-Harms-Provincial-Territorial-Report-2018-fr.pdf</a:t>
            </a:r>
            <a:r>
              <a:rPr lang="fr-CA" sz="1000" u="none">
                <a:solidFill>
                  <a:srgbClr val="00B2E3"/>
                </a:solidFill>
                <a:latin typeface="Calibri" panose="020F0502020204030204" pitchFamily="34" charset="0"/>
                <a:cs typeface="Calibri" panose="020F0502020204030204" pitchFamily="34" charset="0"/>
              </a:rPr>
              <a:t> </a:t>
            </a:r>
          </a:p>
        </p:txBody>
      </p:sp>
      <p:pic>
        <p:nvPicPr>
          <p:cNvPr id="3" name="Picture 6" descr="A picture containing drawing&#10;&#10;Description generated with very high confidence">
            <a:extLst>
              <a:ext uri="{FF2B5EF4-FFF2-40B4-BE49-F238E27FC236}">
                <a16:creationId xmlns:a16="http://schemas.microsoft.com/office/drawing/2014/main" id="{A7073FF0-161B-4EF8-8538-F1FA801FFF57}"/>
              </a:ext>
            </a:extLst>
          </p:cNvPr>
          <p:cNvPicPr>
            <a:picLocks noChangeAspect="1"/>
          </p:cNvPicPr>
          <p:nvPr/>
        </p:nvPicPr>
        <p:blipFill>
          <a:blip r:embed="rId4"/>
          <a:stretch>
            <a:fillRect/>
          </a:stretch>
        </p:blipFill>
        <p:spPr>
          <a:xfrm>
            <a:off x="3619500" y="4430781"/>
            <a:ext cx="1905000" cy="1499756"/>
          </a:xfrm>
          <a:prstGeom prst="rect">
            <a:avLst/>
          </a:prstGeom>
        </p:spPr>
      </p:pic>
    </p:spTree>
    <p:extLst>
      <p:ext uri="{BB962C8B-B14F-4D97-AF65-F5344CB8AC3E}">
        <p14:creationId xmlns:p14="http://schemas.microsoft.com/office/powerpoint/2010/main" val="39956317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err="1">
                <a:solidFill>
                  <a:schemeClr val="tx1"/>
                </a:solidFill>
                <a:latin typeface="Calibri" panose="020F0502020204030204" pitchFamily="34" charset="0"/>
                <a:cs typeface="Calibri" panose="020F0502020204030204" pitchFamily="34" charset="0"/>
              </a:rPr>
              <a:t>Objectifs</a:t>
            </a:r>
            <a:endParaRPr lang="en-US" sz="380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p:txBody>
          <a:bodyPr/>
          <a:lstStyle/>
          <a:p>
            <a:pPr>
              <a:buClr>
                <a:srgbClr val="00B2E3"/>
              </a:buClr>
            </a:pPr>
            <a:r>
              <a:rPr lang="fr-CA" sz="2200" b="1">
                <a:latin typeface="Calibri" panose="020F0502020204030204" pitchFamily="34" charset="0"/>
                <a:cs typeface="Calibri" panose="020F0502020204030204" pitchFamily="34" charset="0"/>
              </a:rPr>
              <a:t>Aperçu des normes de qualité </a:t>
            </a:r>
            <a:br>
              <a:rPr lang="fr-CA" sz="2200" b="1">
                <a:latin typeface="Calibri" panose="020F0502020204030204" pitchFamily="34" charset="0"/>
                <a:cs typeface="Calibri" panose="020F0502020204030204" pitchFamily="34" charset="0"/>
              </a:rPr>
            </a:br>
            <a:r>
              <a:rPr lang="fr-CA" sz="2200">
                <a:latin typeface="Calibri" panose="020F0502020204030204" pitchFamily="34" charset="0"/>
                <a:cs typeface="Calibri" panose="020F0502020204030204" pitchFamily="34" charset="0"/>
              </a:rPr>
              <a:t>De quoi s’agit-il? Comment sont-elles utilisées?</a:t>
            </a:r>
          </a:p>
          <a:p>
            <a:pPr>
              <a:buClr>
                <a:srgbClr val="00B2E3"/>
              </a:buClr>
            </a:pPr>
            <a:r>
              <a:rPr lang="fr-CA" sz="2200" b="1">
                <a:latin typeface="Calibri" panose="020F0502020204030204" pitchFamily="34" charset="0"/>
                <a:cs typeface="Calibri" panose="020F0502020204030204" pitchFamily="34" charset="0"/>
              </a:rPr>
              <a:t>Pourquoi cette norme de qualité est-elle nécessaire?</a:t>
            </a:r>
            <a:br>
              <a:rPr lang="fr-CA" sz="2200">
                <a:latin typeface="Calibri" panose="020F0502020204030204" pitchFamily="34" charset="0"/>
                <a:cs typeface="Calibri" panose="020F0502020204030204" pitchFamily="34" charset="0"/>
              </a:rPr>
            </a:br>
            <a:r>
              <a:rPr lang="fr-CA" sz="2200">
                <a:latin typeface="Calibri" panose="020F0502020204030204" pitchFamily="34" charset="0"/>
                <a:cs typeface="Calibri" panose="020F0502020204030204" pitchFamily="34" charset="0"/>
              </a:rPr>
              <a:t>Il existe des lacunes et des écarts dans la qualité des soins pour les </a:t>
            </a:r>
            <a:r>
              <a:rPr lang="fr-FR" sz="2200">
                <a:latin typeface="Calibri" panose="020F0502020204030204" pitchFamily="34" charset="0"/>
                <a:cs typeface="Calibri" panose="020F0502020204030204" pitchFamily="34" charset="0"/>
              </a:rPr>
              <a:t>personnes atteintes d’un trouble de consommation d’alcool</a:t>
            </a:r>
            <a:endParaRPr lang="fr-CA" sz="2200">
              <a:latin typeface="Calibri" panose="020F0502020204030204" pitchFamily="34" charset="0"/>
              <a:cs typeface="Calibri" panose="020F0502020204030204" pitchFamily="34" charset="0"/>
            </a:endParaRPr>
          </a:p>
          <a:p>
            <a:pPr>
              <a:buClr>
                <a:srgbClr val="00B2E3"/>
              </a:buClr>
            </a:pPr>
            <a:r>
              <a:rPr lang="fr-CA" sz="2200" b="1">
                <a:latin typeface="Calibri" panose="020F0502020204030204" pitchFamily="34" charset="0"/>
                <a:cs typeface="Calibri" panose="020F0502020204030204" pitchFamily="34" charset="0"/>
              </a:rPr>
              <a:t>Manière de mesurer le succès</a:t>
            </a:r>
            <a:br>
              <a:rPr lang="fr-CA" sz="2200" b="1">
                <a:latin typeface="Calibri" panose="020F0502020204030204" pitchFamily="34" charset="0"/>
                <a:cs typeface="Calibri" panose="020F0502020204030204" pitchFamily="34" charset="0"/>
              </a:rPr>
            </a:br>
            <a:r>
              <a:rPr lang="fr-CA" sz="2200">
                <a:latin typeface="Calibri" panose="020F0502020204030204" pitchFamily="34" charset="0"/>
                <a:cs typeface="Calibri" panose="020F0502020204030204" pitchFamily="34" charset="0"/>
              </a:rPr>
              <a:t>Indicateurs qui peuvent vous aider à mesurer vos efforts d’amélioration de la qualité</a:t>
            </a:r>
          </a:p>
          <a:p>
            <a:pPr>
              <a:buClr>
                <a:srgbClr val="00B2E3"/>
              </a:buClr>
            </a:pPr>
            <a:r>
              <a:rPr lang="fr-CA" sz="2200" b="1">
                <a:latin typeface="Calibri" panose="020F0502020204030204" pitchFamily="34" charset="0"/>
                <a:cs typeface="Calibri" panose="020F0502020204030204" pitchFamily="34" charset="0"/>
              </a:rPr>
              <a:t>Énoncés de qualité pour améliorer les soins</a:t>
            </a:r>
            <a:br>
              <a:rPr lang="fr-CA" sz="2200" b="1">
                <a:latin typeface="Calibri" panose="020F0502020204030204" pitchFamily="34" charset="0"/>
                <a:cs typeface="Calibri" panose="020F0502020204030204" pitchFamily="34" charset="0"/>
              </a:rPr>
            </a:br>
            <a:r>
              <a:rPr lang="fr-CA" sz="2200">
                <a:latin typeface="Calibri" panose="020F0502020204030204" pitchFamily="34" charset="0"/>
                <a:cs typeface="Calibri" panose="020F0502020204030204" pitchFamily="34" charset="0"/>
              </a:rPr>
              <a:t>Les énoncés clés de la norme de qualité sur </a:t>
            </a:r>
            <a:r>
              <a:rPr lang="fr-FR" sz="2200">
                <a:latin typeface="Calibri" panose="020F0502020204030204" pitchFamily="34" charset="0"/>
                <a:cs typeface="Calibri" panose="020F0502020204030204" pitchFamily="34" charset="0"/>
              </a:rPr>
              <a:t>les soins aux personnes ayant une consommation problématique d’alcool ou qui sont atteintes d’un trouble de consommation d’alcool</a:t>
            </a:r>
            <a:endParaRPr lang="fr-CA" sz="2200">
              <a:latin typeface="Calibri" panose="020F0502020204030204" pitchFamily="34" charset="0"/>
              <a:cs typeface="Calibri" panose="020F0502020204030204" pitchFamily="34" charset="0"/>
            </a:endParaRPr>
          </a:p>
          <a:p>
            <a:endParaRPr lang="en-US" sz="2000"/>
          </a:p>
        </p:txBody>
      </p:sp>
    </p:spTree>
    <p:custDataLst>
      <p:tags r:id="rId1"/>
    </p:custDataLst>
    <p:extLst>
      <p:ext uri="{BB962C8B-B14F-4D97-AF65-F5344CB8AC3E}">
        <p14:creationId xmlns:p14="http://schemas.microsoft.com/office/powerpoint/2010/main" val="25135200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7ED23-7E92-4F46-9BAE-1937938CB3BF}"/>
              </a:ext>
            </a:extLst>
          </p:cNvPr>
          <p:cNvSpPr>
            <a:spLocks noGrp="1"/>
          </p:cNvSpPr>
          <p:nvPr>
            <p:ph type="title"/>
          </p:nvPr>
        </p:nvSpPr>
        <p:spPr>
          <a:xfrm>
            <a:off x="449708" y="1286691"/>
            <a:ext cx="8244584" cy="3764702"/>
          </a:xfrm>
        </p:spPr>
        <p:txBody>
          <a:bodyPr/>
          <a:lstStyle/>
          <a:p>
            <a:pPr algn="ctr"/>
            <a:r>
              <a:rPr lang="fr-CA" sz="3200" b="0">
                <a:solidFill>
                  <a:schemeClr val="tx1"/>
                </a:solidFill>
                <a:latin typeface="Calibri" panose="020F0502020204030204" pitchFamily="34" charset="0"/>
                <a:ea typeface="MS PGothic"/>
                <a:cs typeface="Calibri" panose="020F0502020204030204" pitchFamily="34" charset="0"/>
              </a:rPr>
              <a:t>Près </a:t>
            </a:r>
            <a:r>
              <a:rPr lang="fr-CA" sz="3200">
                <a:solidFill>
                  <a:srgbClr val="047BC1"/>
                </a:solidFill>
                <a:latin typeface="Calibri" panose="020F0502020204030204" pitchFamily="34" charset="0"/>
                <a:ea typeface="MS PGothic"/>
                <a:cs typeface="Calibri" panose="020F0502020204030204" pitchFamily="34" charset="0"/>
              </a:rPr>
              <a:t>d’une personne sur quatre (26,4 %) en Ontario a discuté de la consommation d’alcool avec son médecin </a:t>
            </a:r>
            <a:r>
              <a:rPr lang="fr-CA" sz="3200" b="0">
                <a:solidFill>
                  <a:schemeClr val="tx1"/>
                </a:solidFill>
                <a:latin typeface="Calibri" panose="020F0502020204030204" pitchFamily="34" charset="0"/>
                <a:ea typeface="MS PGothic"/>
                <a:cs typeface="Calibri" panose="020F0502020204030204" pitchFamily="34" charset="0"/>
              </a:rPr>
              <a:t>ou un autre membre de l’équipe médicale de l’endroit où elle reçoit habituellement des soins médicaux au cours des deux dernières années.</a:t>
            </a:r>
            <a:br>
              <a:rPr lang="fr-CA" sz="2400"/>
            </a:br>
            <a:br>
              <a:rPr lang="fr-CA" sz="2400"/>
            </a:br>
            <a:endParaRPr lang="fr-CA" sz="2400"/>
          </a:p>
        </p:txBody>
      </p:sp>
      <p:sp>
        <p:nvSpPr>
          <p:cNvPr id="5" name="Rectangle 4">
            <a:extLst>
              <a:ext uri="{FF2B5EF4-FFF2-40B4-BE49-F238E27FC236}">
                <a16:creationId xmlns:a16="http://schemas.microsoft.com/office/drawing/2014/main" id="{B1A4BE31-9F21-4A66-B895-5F52EBB26D2E}"/>
              </a:ext>
            </a:extLst>
          </p:cNvPr>
          <p:cNvSpPr/>
          <p:nvPr/>
        </p:nvSpPr>
        <p:spPr>
          <a:xfrm>
            <a:off x="251209" y="6196558"/>
            <a:ext cx="8244584" cy="369332"/>
          </a:xfrm>
          <a:prstGeom prst="rect">
            <a:avLst/>
          </a:prstGeom>
        </p:spPr>
        <p:txBody>
          <a:bodyPr wrap="square">
            <a:spAutoFit/>
          </a:bodyPr>
          <a:lstStyle/>
          <a:p>
            <a:r>
              <a:rPr lang="fr-CA" sz="900" b="1" u="none">
                <a:solidFill>
                  <a:srgbClr val="000000"/>
                </a:solidFill>
              </a:rPr>
              <a:t>Source des données : </a:t>
            </a:r>
            <a:r>
              <a:rPr lang="fr-CA" sz="900" u="none">
                <a:solidFill>
                  <a:srgbClr val="000000"/>
                </a:solidFill>
              </a:rPr>
              <a:t>Institut canadien d’information sur la santé. </a:t>
            </a:r>
            <a:r>
              <a:rPr lang="fr-CA" sz="900" i="1" u="none">
                <a:solidFill>
                  <a:srgbClr val="000000"/>
                </a:solidFill>
              </a:rPr>
              <a:t>Enquête internationale de 2016 du Fonds du Commonwealth sur les politiques de santé réalisée auprès d’adultes de 11 pays</a:t>
            </a:r>
            <a:r>
              <a:rPr lang="fr-CA" sz="900" u="none">
                <a:solidFill>
                  <a:srgbClr val="000000"/>
                </a:solidFill>
              </a:rPr>
              <a:t> 2017. </a:t>
            </a:r>
          </a:p>
        </p:txBody>
      </p:sp>
      <p:pic>
        <p:nvPicPr>
          <p:cNvPr id="4" name="Picture 5" descr="A picture containing drawing&#10;&#10;Description generated with very high confidence">
            <a:extLst>
              <a:ext uri="{FF2B5EF4-FFF2-40B4-BE49-F238E27FC236}">
                <a16:creationId xmlns:a16="http://schemas.microsoft.com/office/drawing/2014/main" id="{5E25E35B-212A-4F66-B634-324D0A05C15E}"/>
              </a:ext>
            </a:extLst>
          </p:cNvPr>
          <p:cNvPicPr>
            <a:picLocks noChangeAspect="1"/>
          </p:cNvPicPr>
          <p:nvPr/>
        </p:nvPicPr>
        <p:blipFill>
          <a:blip r:embed="rId3"/>
          <a:stretch>
            <a:fillRect/>
          </a:stretch>
        </p:blipFill>
        <p:spPr>
          <a:xfrm>
            <a:off x="3490913" y="4338997"/>
            <a:ext cx="2162175" cy="1343025"/>
          </a:xfrm>
          <a:prstGeom prst="rect">
            <a:avLst/>
          </a:prstGeom>
        </p:spPr>
      </p:pic>
    </p:spTree>
    <p:extLst>
      <p:ext uri="{BB962C8B-B14F-4D97-AF65-F5344CB8AC3E}">
        <p14:creationId xmlns:p14="http://schemas.microsoft.com/office/powerpoint/2010/main" val="4998198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00ADE7C-2D37-FC45-B624-6FD4DC6A8DC1}"/>
              </a:ext>
            </a:extLst>
          </p:cNvPr>
          <p:cNvSpPr>
            <a:spLocks noGrp="1"/>
          </p:cNvSpPr>
          <p:nvPr>
            <p:ph type="title"/>
          </p:nvPr>
        </p:nvSpPr>
        <p:spPr>
          <a:xfrm>
            <a:off x="370330" y="1006963"/>
            <a:ext cx="6940770" cy="4844073"/>
          </a:xfrm>
        </p:spPr>
        <p:txBody>
          <a:bodyPr/>
          <a:lstStyle/>
          <a:p>
            <a:pPr>
              <a:lnSpc>
                <a:spcPts val="3000"/>
              </a:lnSpc>
              <a:spcAft>
                <a:spcPts val="600"/>
              </a:spcAft>
            </a:pPr>
            <a:r>
              <a:rPr lang="fr-CA" sz="1400" i="1">
                <a:solidFill>
                  <a:schemeClr val="tx1"/>
                </a:solidFill>
                <a:latin typeface="Calibri" panose="020F0502020204030204" pitchFamily="34" charset="0"/>
                <a:ea typeface="MS PGothic"/>
                <a:cs typeface="Calibri" panose="020F0502020204030204" pitchFamily="34" charset="0"/>
              </a:rPr>
              <a:t>« Il y a encore beaucoup de chemin à faire pour améliorer les soins [pour le trouble de consommation d’alcool] dans cette province. De mon côté, j’ai trouvé incroyablement difficile de trouver des ressources, obtenir un diagnostic et trouver des options de traitement appropriées auxquelles on pouvait accéder rapidement. J’ai reçu des renseignements contradictoires de différents fournisseurs, ce qui était déroutant. J’ai dû faire mes propres recherches sur les options de traitement, ce qui était frustrant, car je savais que j’avais immédiatement besoin d’aide. </a:t>
            </a:r>
            <a:br>
              <a:rPr lang="fr-CA" sz="1400" i="1">
                <a:solidFill>
                  <a:schemeClr val="tx1"/>
                </a:solidFill>
                <a:latin typeface="Calibri" panose="020F0502020204030204" pitchFamily="34" charset="0"/>
                <a:ea typeface="MS PGothic"/>
                <a:cs typeface="Calibri" panose="020F0502020204030204" pitchFamily="34" charset="0"/>
              </a:rPr>
            </a:br>
            <a:r>
              <a:rPr lang="fr-CA" sz="1400" i="1">
                <a:solidFill>
                  <a:schemeClr val="tx1"/>
                </a:solidFill>
                <a:latin typeface="Calibri" panose="020F0502020204030204" pitchFamily="34" charset="0"/>
                <a:ea typeface="MS PGothic"/>
                <a:cs typeface="Calibri" panose="020F0502020204030204" pitchFamily="34" charset="0"/>
              </a:rPr>
              <a:t>La présente norme de qualité aidera à créer une structure dans la façon dont nous traitons le trouble de consommation d’alcool, en commençant par offrir le dépistage à tout le monde et une intervention de courte durée pour ceux qui ont un problème. Cela aidera ceux qui en ont besoin à obtenir une évaluation, quelle que soit la gravité de leur problème, et permettra de les diriger vers les bonnes ressources. »</a:t>
            </a:r>
            <a:br>
              <a:rPr lang="fr-CA" sz="1100" b="0" i="1"/>
            </a:br>
            <a:endParaRPr lang="fr-CA" sz="1100" b="0" i="1"/>
          </a:p>
        </p:txBody>
      </p:sp>
      <p:sp>
        <p:nvSpPr>
          <p:cNvPr id="2" name="TextBox 1">
            <a:extLst>
              <a:ext uri="{FF2B5EF4-FFF2-40B4-BE49-F238E27FC236}">
                <a16:creationId xmlns:a16="http://schemas.microsoft.com/office/drawing/2014/main" id="{178FE664-02EA-457D-B603-F2EAD477F7A7}"/>
              </a:ext>
            </a:extLst>
          </p:cNvPr>
          <p:cNvSpPr txBox="1"/>
          <p:nvPr/>
        </p:nvSpPr>
        <p:spPr>
          <a:xfrm>
            <a:off x="3730534" y="5604814"/>
            <a:ext cx="5043136" cy="738664"/>
          </a:xfrm>
          <a:prstGeom prst="rect">
            <a:avLst/>
          </a:prstGeom>
          <a:noFill/>
        </p:spPr>
        <p:txBody>
          <a:bodyPr wrap="square" rtlCol="0">
            <a:spAutoFit/>
          </a:bodyPr>
          <a:lstStyle/>
          <a:p>
            <a:r>
              <a:rPr lang="fr-CA" u="none">
                <a:latin typeface="Calibri" panose="020F0502020204030204" pitchFamily="34" charset="0"/>
                <a:cs typeface="Calibri" panose="020F0502020204030204" pitchFamily="34" charset="0"/>
              </a:rPr>
              <a:t>‒ Paul </a:t>
            </a:r>
            <a:r>
              <a:rPr lang="fr-CA" u="none" err="1">
                <a:latin typeface="Calibri" panose="020F0502020204030204" pitchFamily="34" charset="0"/>
                <a:cs typeface="Calibri" panose="020F0502020204030204" pitchFamily="34" charset="0"/>
              </a:rPr>
              <a:t>Newcombe</a:t>
            </a:r>
            <a:r>
              <a:rPr lang="fr-CA" u="none">
                <a:latin typeface="Calibri" panose="020F0502020204030204" pitchFamily="34" charset="0"/>
                <a:cs typeface="Calibri" panose="020F0502020204030204" pitchFamily="34" charset="0"/>
              </a:rPr>
              <a:t>, consultant en situation de vécu, Comité consultatif sur les normes de qualité du trouble de la consommation d’alcool</a:t>
            </a:r>
          </a:p>
        </p:txBody>
      </p:sp>
    </p:spTree>
    <p:custDataLst>
      <p:tags r:id="rId1"/>
    </p:custDataLst>
    <p:extLst>
      <p:ext uri="{BB962C8B-B14F-4D97-AF65-F5344CB8AC3E}">
        <p14:creationId xmlns:p14="http://schemas.microsoft.com/office/powerpoint/2010/main" val="26272357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C5A5B71-5478-4239-B236-1B835F0CA290}"/>
              </a:ext>
            </a:extLst>
          </p:cNvPr>
          <p:cNvSpPr txBox="1">
            <a:spLocks/>
          </p:cNvSpPr>
          <p:nvPr/>
        </p:nvSpPr>
        <p:spPr bwMode="auto">
          <a:xfrm>
            <a:off x="373605" y="2225300"/>
            <a:ext cx="5707600" cy="19697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4000" b="1" cap="none">
                <a:solidFill>
                  <a:srgbClr val="FFFFFF"/>
                </a:solidFill>
                <a:latin typeface="Arial"/>
                <a:ea typeface="MS PGothic" panose="020B0600070205080204" pitchFamily="34" charset="-128"/>
                <a:cs typeface="Arial"/>
              </a:defRPr>
            </a:lvl1pPr>
            <a:lvl2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a:lstStyle>
          <a:p>
            <a:pPr defTabSz="914400"/>
            <a:r>
              <a:rPr lang="fr-CA" sz="3600" u="none">
                <a:solidFill>
                  <a:schemeClr val="tx1"/>
                </a:solidFill>
                <a:latin typeface="Calibri" panose="020F0502020204030204" pitchFamily="34" charset="0"/>
                <a:cs typeface="Calibri" panose="020F0502020204030204" pitchFamily="34" charset="0"/>
              </a:rPr>
              <a:t>Énoncés de qualité pour améliorer les soins</a:t>
            </a:r>
            <a:endParaRPr lang="en-US" sz="3600" u="none" kern="0">
              <a:solidFill>
                <a:schemeClr val="tx1"/>
              </a:solidFill>
              <a:latin typeface="Calibri" panose="020F0502020204030204" pitchFamily="34" charset="0"/>
              <a:cs typeface="Calibri" panose="020F0502020204030204" pitchFamily="34" charset="0"/>
            </a:endParaRPr>
          </a:p>
        </p:txBody>
      </p:sp>
      <p:cxnSp>
        <p:nvCxnSpPr>
          <p:cNvPr id="4" name="Straight Connector 3">
            <a:extLst>
              <a:ext uri="{FF2B5EF4-FFF2-40B4-BE49-F238E27FC236}">
                <a16:creationId xmlns:a16="http://schemas.microsoft.com/office/drawing/2014/main" id="{03036C25-0D51-44B3-91F0-70604D3A6254}"/>
              </a:ext>
            </a:extLst>
          </p:cNvPr>
          <p:cNvCxnSpPr>
            <a:cxnSpLocks/>
          </p:cNvCxnSpPr>
          <p:nvPr/>
        </p:nvCxnSpPr>
        <p:spPr bwMode="auto">
          <a:xfrm>
            <a:off x="464831" y="3490226"/>
            <a:ext cx="3539610" cy="0"/>
          </a:xfrm>
          <a:prstGeom prst="line">
            <a:avLst/>
          </a:prstGeom>
          <a:solidFill>
            <a:srgbClr val="FFFF00"/>
          </a:solidFill>
          <a:ln w="66675" cap="flat" cmpd="sng" algn="ctr">
            <a:solidFill>
              <a:srgbClr val="00B2E3"/>
            </a:solidFill>
            <a:prstDash val="solid"/>
            <a:round/>
            <a:headEnd type="none" w="med" len="med"/>
            <a:tailEnd type="none" w="med" len="med"/>
          </a:ln>
          <a:effectLst/>
        </p:spPr>
      </p:cxnSp>
    </p:spTree>
    <p:extLst>
      <p:ext uri="{BB962C8B-B14F-4D97-AF65-F5344CB8AC3E}">
        <p14:creationId xmlns:p14="http://schemas.microsoft.com/office/powerpoint/2010/main" val="32995088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0243" y="274638"/>
            <a:ext cx="8833757" cy="1165909"/>
          </a:xfrm>
        </p:spPr>
        <p:txBody>
          <a:bodyPr/>
          <a:lstStyle/>
          <a:p>
            <a:r>
              <a:rPr lang="fr-CA">
                <a:solidFill>
                  <a:schemeClr val="tx1"/>
                </a:solidFill>
                <a:latin typeface="Calibri" panose="020F0502020204030204" pitchFamily="34" charset="0"/>
                <a:cs typeface="Calibri" panose="020F0502020204030204" pitchFamily="34" charset="0"/>
              </a:rPr>
              <a:t>Portée de cette norme de qualité</a:t>
            </a:r>
            <a:endParaRPr lang="en-CA">
              <a:solidFill>
                <a:schemeClr val="tx1"/>
              </a:solidFill>
              <a:latin typeface="Calibri" panose="020F0502020204030204" pitchFamily="34" charset="0"/>
              <a:cs typeface="Calibri" panose="020F0502020204030204" pitchFamily="34" charset="0"/>
            </a:endParaRPr>
          </a:p>
        </p:txBody>
      </p:sp>
      <p:sp>
        <p:nvSpPr>
          <p:cNvPr id="4" name="Content Placeholder 3"/>
          <p:cNvSpPr>
            <a:spLocks noGrp="1"/>
          </p:cNvSpPr>
          <p:nvPr>
            <p:ph idx="1"/>
          </p:nvPr>
        </p:nvSpPr>
        <p:spPr>
          <a:xfrm>
            <a:off x="457199" y="1526053"/>
            <a:ext cx="8229600" cy="4248472"/>
          </a:xfrm>
        </p:spPr>
        <p:txBody>
          <a:bodyPr/>
          <a:lstStyle/>
          <a:p>
            <a:pPr>
              <a:spcAft>
                <a:spcPts val="0"/>
              </a:spcAft>
              <a:buClr>
                <a:srgbClr val="00B2E3"/>
              </a:buClr>
            </a:pPr>
            <a:r>
              <a:rPr lang="fr-CA" sz="2000">
                <a:latin typeface="Calibri" panose="020F0502020204030204" pitchFamily="34" charset="0"/>
                <a:cs typeface="Calibri" panose="020F0502020204030204" pitchFamily="34" charset="0"/>
              </a:rPr>
              <a:t>La présente norme de qualité porte sur les soins cliniques destinés aux personnes de 15 ans et plus qui ont une consommation problématique d’alcool ou présentent un trouble de consommation d’alcool dans tous les milieux de soins. </a:t>
            </a:r>
            <a:br>
              <a:rPr lang="en-US" sz="2000">
                <a:solidFill>
                  <a:srgbClr val="000000"/>
                </a:solidFill>
                <a:latin typeface="Calibri" panose="020F0502020204030204" pitchFamily="34" charset="0"/>
                <a:ea typeface="Times New Roman" panose="02020603050405020304" pitchFamily="18" charset="0"/>
                <a:cs typeface="Calibri" panose="020F0502020204030204" pitchFamily="34" charset="0"/>
              </a:rPr>
            </a:br>
            <a:endParaRPr lang="en-US" sz="200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a:spcAft>
                <a:spcPts val="0"/>
              </a:spcAft>
              <a:buClr>
                <a:srgbClr val="00B2E3"/>
              </a:buClr>
            </a:pPr>
            <a:r>
              <a:rPr lang="fr-CA" sz="2000">
                <a:latin typeface="Calibri" panose="020F0502020204030204" pitchFamily="34" charset="0"/>
                <a:cs typeface="Calibri" panose="020F0502020204030204" pitchFamily="34" charset="0"/>
              </a:rPr>
              <a:t>Le champ d’application de cette norme couvre le dépistage d’une consommation problématique d’alcool, et le diagnostic, la gestion et le traitement du trouble de consommation d’alcool. La présente norme traite également de la façon de repérer les symptômes, tant nouveaux qu’aggravés, associés au trouble de consommation d’alcool (sevrage, tolérance et besoin d’alcool), ainsi que du soutien, du traitement et de la prise en charge des personnes atteintes de troubles concomitants de la santé mentale, autres troubles liés à l’utilisation de substances ou troubles comorbides de santé physique. </a:t>
            </a:r>
            <a:endParaRPr lang="en-CA" sz="2000">
              <a:solidFill>
                <a:srgbClr val="000000"/>
              </a:solidFill>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7690532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8" name="Content Placeholder 3"/>
          <p:cNvSpPr txBox="1">
            <a:spLocks noGrp="1"/>
          </p:cNvSpPr>
          <p:nvPr>
            <p:ph type="body" idx="1"/>
          </p:nvPr>
        </p:nvSpPr>
        <p:spPr>
          <a:xfrm>
            <a:off x="597159" y="1295431"/>
            <a:ext cx="8036214" cy="4912127"/>
          </a:xfrm>
          <a:prstGeom prst="rect">
            <a:avLst/>
          </a:prstGeom>
        </p:spPr>
        <p:txBody>
          <a:bodyPr/>
          <a:lstStyle/>
          <a:p>
            <a:pPr>
              <a:lnSpc>
                <a:spcPts val="3400"/>
              </a:lnSpc>
              <a:spcBef>
                <a:spcPts val="0"/>
              </a:spcBef>
              <a:buClr>
                <a:srgbClr val="00B2E3"/>
              </a:buClr>
              <a:buAutoNum type="arabicPeriod"/>
              <a:defRPr sz="1800"/>
            </a:pPr>
            <a:r>
              <a:rPr lang="fr-CA" sz="1800">
                <a:latin typeface="Calibri" panose="020F0502020204030204" pitchFamily="34" charset="0"/>
                <a:cs typeface="Calibri" panose="020F0502020204030204" pitchFamily="34" charset="0"/>
              </a:rPr>
              <a:t>Dépistage</a:t>
            </a:r>
          </a:p>
          <a:p>
            <a:pPr>
              <a:lnSpc>
                <a:spcPts val="3400"/>
              </a:lnSpc>
              <a:spcBef>
                <a:spcPts val="0"/>
              </a:spcBef>
              <a:buClr>
                <a:srgbClr val="00B2E3"/>
              </a:buClr>
              <a:buAutoNum type="arabicPeriod"/>
              <a:defRPr sz="1800"/>
            </a:pPr>
            <a:r>
              <a:rPr lang="fr-CA" sz="1800">
                <a:latin typeface="Calibri" panose="020F0502020204030204" pitchFamily="34" charset="0"/>
                <a:cs typeface="Calibri" panose="020F0502020204030204" pitchFamily="34" charset="0"/>
              </a:rPr>
              <a:t>Intervention de courte durée</a:t>
            </a:r>
          </a:p>
          <a:p>
            <a:pPr>
              <a:lnSpc>
                <a:spcPts val="3400"/>
              </a:lnSpc>
              <a:spcBef>
                <a:spcPts val="0"/>
              </a:spcBef>
              <a:buClr>
                <a:srgbClr val="00B2E3"/>
              </a:buClr>
              <a:buAutoNum type="arabicPeriod"/>
              <a:defRPr sz="1800"/>
            </a:pPr>
            <a:r>
              <a:rPr lang="fr-CA" sz="1800">
                <a:latin typeface="Calibri" panose="020F0502020204030204" pitchFamily="34" charset="0"/>
                <a:cs typeface="Calibri" panose="020F0502020204030204" pitchFamily="34" charset="0"/>
              </a:rPr>
              <a:t>Évaluation globale</a:t>
            </a:r>
          </a:p>
          <a:p>
            <a:pPr>
              <a:lnSpc>
                <a:spcPts val="3400"/>
              </a:lnSpc>
              <a:spcBef>
                <a:spcPts val="0"/>
              </a:spcBef>
              <a:buClr>
                <a:srgbClr val="00B2E3"/>
              </a:buClr>
              <a:buAutoNum type="arabicPeriod"/>
              <a:defRPr sz="1800"/>
            </a:pPr>
            <a:r>
              <a:rPr lang="fr-CA" sz="1800">
                <a:latin typeface="Calibri" panose="020F0502020204030204" pitchFamily="34" charset="0"/>
                <a:cs typeface="Calibri" panose="020F0502020204030204" pitchFamily="34" charset="0"/>
              </a:rPr>
              <a:t>Plan de soins</a:t>
            </a:r>
          </a:p>
          <a:p>
            <a:pPr>
              <a:lnSpc>
                <a:spcPts val="3400"/>
              </a:lnSpc>
              <a:spcBef>
                <a:spcPts val="0"/>
              </a:spcBef>
              <a:buClr>
                <a:srgbClr val="00B2E3"/>
              </a:buClr>
              <a:buAutoNum type="arabicPeriod"/>
              <a:defRPr sz="1800"/>
            </a:pPr>
            <a:r>
              <a:rPr lang="fr-CA" sz="1800">
                <a:latin typeface="Calibri" panose="020F0502020204030204" pitchFamily="34" charset="0"/>
                <a:cs typeface="Calibri" panose="020F0502020204030204" pitchFamily="34" charset="0"/>
              </a:rPr>
              <a:t>Traitement des symptômes de sevrage d’alcool</a:t>
            </a:r>
          </a:p>
          <a:p>
            <a:pPr>
              <a:lnSpc>
                <a:spcPts val="3400"/>
              </a:lnSpc>
              <a:spcBef>
                <a:spcPts val="0"/>
              </a:spcBef>
              <a:buClr>
                <a:srgbClr val="00B2E3"/>
              </a:buClr>
              <a:buAutoNum type="arabicPeriod"/>
              <a:defRPr sz="1800"/>
            </a:pPr>
            <a:r>
              <a:rPr lang="fr-CA" sz="1800">
                <a:latin typeface="Calibri" panose="020F0502020204030204" pitchFamily="34" charset="0"/>
                <a:cs typeface="Calibri" panose="020F0502020204030204" pitchFamily="34" charset="0"/>
              </a:rPr>
              <a:t>Information et éducation</a:t>
            </a:r>
          </a:p>
          <a:p>
            <a:pPr>
              <a:lnSpc>
                <a:spcPts val="3400"/>
              </a:lnSpc>
              <a:spcBef>
                <a:spcPts val="0"/>
              </a:spcBef>
              <a:buClr>
                <a:srgbClr val="00B2E3"/>
              </a:buClr>
              <a:buAutoNum type="arabicPeriod"/>
              <a:defRPr sz="1800"/>
            </a:pPr>
            <a:r>
              <a:rPr lang="fr-CA" sz="1800">
                <a:latin typeface="Calibri" panose="020F0502020204030204" pitchFamily="34" charset="0"/>
                <a:cs typeface="Calibri" panose="020F0502020204030204" pitchFamily="34" charset="0"/>
              </a:rPr>
              <a:t>Interventions psychologiques et sociales</a:t>
            </a:r>
          </a:p>
          <a:p>
            <a:pPr>
              <a:lnSpc>
                <a:spcPts val="3400"/>
              </a:lnSpc>
              <a:spcBef>
                <a:spcPts val="0"/>
              </a:spcBef>
              <a:buClr>
                <a:srgbClr val="00B2E3"/>
              </a:buClr>
              <a:buAutoNum type="arabicPeriod"/>
              <a:defRPr sz="1800"/>
            </a:pPr>
            <a:r>
              <a:rPr lang="fr-CA" sz="1800">
                <a:latin typeface="Calibri" panose="020F0502020204030204" pitchFamily="34" charset="0"/>
                <a:cs typeface="Calibri" panose="020F0502020204030204" pitchFamily="34" charset="0"/>
              </a:rPr>
              <a:t>Médicaments pour réduire le besoin d’alcool ou la consommation d’alcool</a:t>
            </a:r>
          </a:p>
          <a:p>
            <a:pPr>
              <a:lnSpc>
                <a:spcPts val="3400"/>
              </a:lnSpc>
              <a:spcBef>
                <a:spcPts val="0"/>
              </a:spcBef>
              <a:buClr>
                <a:srgbClr val="00B2E3"/>
              </a:buClr>
              <a:buAutoNum type="arabicPeriod"/>
              <a:defRPr sz="1800"/>
            </a:pPr>
            <a:r>
              <a:rPr lang="fr-CA" sz="1800">
                <a:latin typeface="Calibri" panose="020F0502020204030204" pitchFamily="34" charset="0"/>
                <a:cs typeface="Calibri" panose="020F0502020204030204" pitchFamily="34" charset="0"/>
              </a:rPr>
              <a:t>Troubles concomitants de santé mentale et de toxicomanie et troubles comorbides de santé physique</a:t>
            </a:r>
          </a:p>
          <a:p>
            <a:pPr>
              <a:lnSpc>
                <a:spcPts val="3400"/>
              </a:lnSpc>
              <a:spcBef>
                <a:spcPts val="0"/>
              </a:spcBef>
              <a:buClr>
                <a:srgbClr val="00B2E3"/>
              </a:buClr>
              <a:buAutoNum type="arabicPeriod"/>
              <a:defRPr sz="1800"/>
            </a:pPr>
            <a:r>
              <a:rPr lang="fr-CA" sz="1800">
                <a:latin typeface="Calibri" panose="020F0502020204030204" pitchFamily="34" charset="0"/>
                <a:cs typeface="Calibri" panose="020F0502020204030204" pitchFamily="34" charset="0"/>
              </a:rPr>
              <a:t>Surveillance, soutien et suivi</a:t>
            </a:r>
            <a:endParaRPr lang="en-US" sz="1800">
              <a:latin typeface="Calibri" panose="020F0502020204030204" pitchFamily="34" charset="0"/>
              <a:cs typeface="Calibri" panose="020F0502020204030204" pitchFamily="34" charset="0"/>
            </a:endParaRPr>
          </a:p>
        </p:txBody>
      </p:sp>
      <p:sp>
        <p:nvSpPr>
          <p:cNvPr id="629" name="Title 2"/>
          <p:cNvSpPr txBox="1">
            <a:spLocks noGrp="1"/>
          </p:cNvSpPr>
          <p:nvPr>
            <p:ph type="title"/>
          </p:nvPr>
        </p:nvSpPr>
        <p:spPr>
          <a:xfrm>
            <a:off x="457199" y="274638"/>
            <a:ext cx="8244586" cy="1165910"/>
          </a:xfrm>
          <a:prstGeom prst="rect">
            <a:avLst/>
          </a:prstGeom>
        </p:spPr>
        <p:txBody>
          <a:bodyPr/>
          <a:lstStyle/>
          <a:p>
            <a:r>
              <a:rPr lang="fr-FR" sz="3200" err="1">
                <a:solidFill>
                  <a:schemeClr val="tx1"/>
                </a:solidFill>
                <a:latin typeface="Calibri" panose="020F0502020204030204" pitchFamily="34" charset="0"/>
                <a:cs typeface="Calibri" panose="020F0502020204030204" pitchFamily="34" charset="0"/>
              </a:rPr>
              <a:t>Thèmes</a:t>
            </a:r>
            <a:r>
              <a:rPr lang="fr-FR" sz="3200">
                <a:solidFill>
                  <a:schemeClr val="tx1"/>
                </a:solidFill>
                <a:latin typeface="Calibri" panose="020F0502020204030204" pitchFamily="34" charset="0"/>
                <a:cs typeface="Calibri" panose="020F0502020204030204" pitchFamily="34" charset="0"/>
              </a:rPr>
              <a:t> de </a:t>
            </a:r>
            <a:r>
              <a:rPr lang="fr-FR" sz="3200" err="1">
                <a:solidFill>
                  <a:schemeClr val="tx1"/>
                </a:solidFill>
                <a:latin typeface="Calibri" panose="020F0502020204030204" pitchFamily="34" charset="0"/>
                <a:cs typeface="Calibri" panose="020F0502020204030204" pitchFamily="34" charset="0"/>
              </a:rPr>
              <a:t>l’énoncé</a:t>
            </a:r>
            <a:r>
              <a:rPr lang="fr-FR" sz="3200">
                <a:solidFill>
                  <a:schemeClr val="tx1"/>
                </a:solidFill>
                <a:latin typeface="Calibri" panose="020F0502020204030204" pitchFamily="34" charset="0"/>
                <a:cs typeface="Calibri" panose="020F0502020204030204" pitchFamily="34" charset="0"/>
              </a:rPr>
              <a:t> sur </a:t>
            </a:r>
            <a:r>
              <a:rPr lang="fr-FR" sz="3200" err="1">
                <a:solidFill>
                  <a:schemeClr val="tx1"/>
                </a:solidFill>
                <a:latin typeface="Calibri" panose="020F0502020204030204" pitchFamily="34" charset="0"/>
                <a:cs typeface="Calibri" panose="020F0502020204030204" pitchFamily="34" charset="0"/>
              </a:rPr>
              <a:t>cette</a:t>
            </a:r>
            <a:r>
              <a:rPr lang="fr-FR" sz="3200">
                <a:solidFill>
                  <a:schemeClr val="tx1"/>
                </a:solidFill>
                <a:latin typeface="Calibri" panose="020F0502020204030204" pitchFamily="34" charset="0"/>
                <a:cs typeface="Calibri" panose="020F0502020204030204" pitchFamily="34" charset="0"/>
              </a:rPr>
              <a:t> </a:t>
            </a:r>
            <a:r>
              <a:rPr lang="fr-FR" sz="3200" err="1">
                <a:solidFill>
                  <a:schemeClr val="tx1"/>
                </a:solidFill>
                <a:latin typeface="Calibri" panose="020F0502020204030204" pitchFamily="34" charset="0"/>
                <a:cs typeface="Calibri" panose="020F0502020204030204" pitchFamily="34" charset="0"/>
              </a:rPr>
              <a:t>norme</a:t>
            </a:r>
            <a:r>
              <a:rPr lang="fr-FR" sz="3200">
                <a:solidFill>
                  <a:schemeClr val="tx1"/>
                </a:solidFill>
                <a:latin typeface="Calibri" panose="020F0502020204030204" pitchFamily="34" charset="0"/>
                <a:cs typeface="Calibri" panose="020F0502020204030204" pitchFamily="34" charset="0"/>
              </a:rPr>
              <a:t> de </a:t>
            </a:r>
            <a:r>
              <a:rPr lang="fr-FR" sz="3200" err="1">
                <a:solidFill>
                  <a:schemeClr val="tx1"/>
                </a:solidFill>
                <a:latin typeface="Calibri" panose="020F0502020204030204" pitchFamily="34" charset="0"/>
                <a:cs typeface="Calibri" panose="020F0502020204030204" pitchFamily="34" charset="0"/>
              </a:rPr>
              <a:t>qualité</a:t>
            </a:r>
            <a:endParaRPr lang="fr-FR" sz="3200">
              <a:latin typeface="Calibri" panose="020F0502020204030204" pitchFamily="34" charset="0"/>
              <a:cs typeface="Calibri" panose="020F0502020204030204"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3516"/>
            <a:ext cx="8244584" cy="1165909"/>
          </a:xfrm>
        </p:spPr>
        <p:txBody>
          <a:bodyPr anchor="t"/>
          <a:lstStyle/>
          <a:p>
            <a:pPr>
              <a:lnSpc>
                <a:spcPct val="90000"/>
              </a:lnSpc>
            </a:pPr>
            <a:r>
              <a:rPr lang="fr-CA" sz="2400" b="0">
                <a:solidFill>
                  <a:schemeClr val="tx1"/>
                </a:solidFill>
                <a:latin typeface="Calibri" panose="020F0502020204030204" pitchFamily="34" charset="0"/>
                <a:cs typeface="Calibri" panose="020F0502020204030204" pitchFamily="34" charset="0"/>
              </a:rPr>
              <a:t>Énoncé de qualité 1 : </a:t>
            </a:r>
            <a:br>
              <a:rPr lang="fr-CA" sz="2400">
                <a:solidFill>
                  <a:schemeClr val="tx1"/>
                </a:solidFill>
              </a:rPr>
            </a:br>
            <a:r>
              <a:rPr lang="fr-CA">
                <a:solidFill>
                  <a:schemeClr val="tx1"/>
                </a:solidFill>
                <a:latin typeface="Calibri" panose="020F0502020204030204" pitchFamily="34" charset="0"/>
                <a:cs typeface="Calibri" panose="020F0502020204030204" pitchFamily="34" charset="0"/>
              </a:rPr>
              <a:t>Dépistage</a:t>
            </a:r>
            <a:endParaRPr lang="en-CA" b="0">
              <a:solidFill>
                <a:schemeClr val="tx1"/>
              </a:solidFill>
              <a:latin typeface="Calibri" panose="020F0502020204030204" pitchFamily="34" charset="0"/>
              <a:cs typeface="Calibri" panose="020F0502020204030204" pitchFamily="34" charset="0"/>
            </a:endParaRPr>
          </a:p>
        </p:txBody>
      </p:sp>
      <p:sp>
        <p:nvSpPr>
          <p:cNvPr id="3" name="Rectangle 2"/>
          <p:cNvSpPr/>
          <p:nvPr/>
        </p:nvSpPr>
        <p:spPr>
          <a:xfrm>
            <a:off x="1248856" y="1729841"/>
            <a:ext cx="6646287" cy="2120263"/>
          </a:xfrm>
          <a:prstGeom prst="rect">
            <a:avLst/>
          </a:prstGeom>
          <a:solidFill>
            <a:schemeClr val="bg1"/>
          </a:solidFill>
          <a:ln w="25400">
            <a:solidFill>
              <a:srgbClr val="00B2E3"/>
            </a:solidFill>
          </a:ln>
          <a:effectLst>
            <a:outerShdw blurRad="50800" dist="38100" dir="2700000" algn="tl" rotWithShape="0">
              <a:prstClr val="black">
                <a:alpha val="40000"/>
              </a:prstClr>
            </a:outerShdw>
          </a:effectLst>
        </p:spPr>
        <p:txBody>
          <a:bodyPr wrap="square" lIns="108000" tIns="108000" rIns="108000" bIns="108000" anchor="ctr">
            <a:noAutofit/>
          </a:bodyPr>
          <a:lstStyle/>
          <a:p>
            <a:r>
              <a:rPr lang="fr-CA" sz="2000" u="none">
                <a:latin typeface="Calibri" panose="020F0502020204030204" pitchFamily="34" charset="0"/>
                <a:cs typeface="Calibri" panose="020F0502020204030204" pitchFamily="34" charset="0"/>
              </a:rPr>
              <a:t>Les personnes qui se présentent dans les milieux de soins primaires, à l’urgence, dans les établissements de santé mentale et de traitement des dépendances ou dans d’autres établissements appropriés sont soumises à un dépistage de consommation problématique d’alcool et d’un trouble de consommation d’alcool à l’aide d’un outil validé. </a:t>
            </a:r>
            <a:endParaRPr lang="en-CA" sz="2000" b="1" u="none">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25037755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pPr>
              <a:lnSpc>
                <a:spcPct val="90000"/>
              </a:lnSpc>
            </a:pPr>
            <a:r>
              <a:rPr lang="fr-CA" sz="2400" b="0">
                <a:solidFill>
                  <a:schemeClr val="tx1"/>
                </a:solidFill>
                <a:latin typeface="Calibri" panose="020F0502020204030204" pitchFamily="34" charset="0"/>
                <a:cs typeface="Calibri" panose="020F0502020204030204" pitchFamily="34" charset="0"/>
              </a:rPr>
              <a:t>Énoncé de qualité 2 : </a:t>
            </a:r>
            <a:br>
              <a:rPr lang="fr-CA" sz="2400">
                <a:solidFill>
                  <a:schemeClr val="tx1"/>
                </a:solidFill>
              </a:rPr>
            </a:br>
            <a:r>
              <a:rPr lang="fr-CA">
                <a:solidFill>
                  <a:schemeClr val="tx1"/>
                </a:solidFill>
                <a:latin typeface="Calibri" panose="020F0502020204030204" pitchFamily="34" charset="0"/>
                <a:cs typeface="Calibri" panose="020F0502020204030204" pitchFamily="34" charset="0"/>
              </a:rPr>
              <a:t>Intervention de courte durée</a:t>
            </a:r>
            <a:br>
              <a:rPr lang="en-CA" sz="2400"/>
            </a:br>
            <a:br>
              <a:rPr lang="en-CA" sz="2625"/>
            </a:br>
            <a:endParaRPr lang="en-CA" sz="2625" b="0"/>
          </a:p>
        </p:txBody>
      </p:sp>
      <p:sp>
        <p:nvSpPr>
          <p:cNvPr id="3" name="Rectangle 2"/>
          <p:cNvSpPr/>
          <p:nvPr/>
        </p:nvSpPr>
        <p:spPr>
          <a:xfrm>
            <a:off x="1158657" y="1914295"/>
            <a:ext cx="6826685" cy="1805936"/>
          </a:xfrm>
          <a:prstGeom prst="rect">
            <a:avLst/>
          </a:prstGeom>
          <a:solidFill>
            <a:schemeClr val="bg1"/>
          </a:solidFill>
          <a:ln w="25400">
            <a:solidFill>
              <a:srgbClr val="00B2E3"/>
            </a:solidFill>
          </a:ln>
          <a:effectLst>
            <a:outerShdw blurRad="50800" dist="38100" dir="2700000" algn="tl" rotWithShape="0">
              <a:prstClr val="black">
                <a:alpha val="40000"/>
              </a:prstClr>
            </a:outerShdw>
          </a:effectLst>
        </p:spPr>
        <p:txBody>
          <a:bodyPr wrap="square" lIns="108000" tIns="108000" rIns="108000" bIns="108000" anchor="ctr">
            <a:noAutofit/>
          </a:bodyPr>
          <a:lstStyle/>
          <a:p>
            <a:r>
              <a:rPr lang="fr-CA" sz="1800" u="none"/>
              <a:t>	</a:t>
            </a:r>
            <a:r>
              <a:rPr lang="fr-CA" sz="2000" u="none">
                <a:latin typeface="Calibri" panose="020F0502020204030204" pitchFamily="34" charset="0"/>
                <a:cs typeface="Calibri" panose="020F0502020204030204" pitchFamily="34" charset="0"/>
              </a:rPr>
              <a:t>Les personnes qui obtiennent un résultat positif au test de 	dépistage de consommation problématique d’alcool se 	voient offrir une intervention de courte durée.</a:t>
            </a:r>
            <a:endParaRPr lang="en-CA" sz="2000" u="none">
              <a:latin typeface="Calibri" panose="020F0502020204030204" pitchFamily="34" charset="0"/>
              <a:cs typeface="Calibri" panose="020F0502020204030204" pitchFamily="34" charset="0"/>
            </a:endParaRPr>
          </a:p>
          <a:p>
            <a:pPr defTabSz="342900"/>
            <a:endParaRPr lang="en-CA" sz="1800" u="none">
              <a:solidFill>
                <a:srgbClr val="000000"/>
              </a:solidFill>
            </a:endParaRPr>
          </a:p>
        </p:txBody>
      </p:sp>
    </p:spTree>
    <p:custDataLst>
      <p:tags r:id="rId1"/>
    </p:custDataLst>
    <p:extLst>
      <p:ext uri="{BB962C8B-B14F-4D97-AF65-F5344CB8AC3E}">
        <p14:creationId xmlns:p14="http://schemas.microsoft.com/office/powerpoint/2010/main" val="9775685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pPr>
              <a:lnSpc>
                <a:spcPct val="90000"/>
              </a:lnSpc>
            </a:pPr>
            <a:r>
              <a:rPr lang="fr-CA" sz="2400" b="0">
                <a:solidFill>
                  <a:schemeClr val="tx1"/>
                </a:solidFill>
                <a:latin typeface="Calibri" panose="020F0502020204030204" pitchFamily="34" charset="0"/>
                <a:cs typeface="Calibri" panose="020F0502020204030204" pitchFamily="34" charset="0"/>
              </a:rPr>
              <a:t>Énoncé de qualité 3 : </a:t>
            </a:r>
            <a:br>
              <a:rPr lang="fr-CA" sz="2400">
                <a:solidFill>
                  <a:schemeClr val="tx1"/>
                </a:solidFill>
              </a:rPr>
            </a:br>
            <a:r>
              <a:rPr lang="fr-CA">
                <a:solidFill>
                  <a:schemeClr val="tx1"/>
                </a:solidFill>
                <a:latin typeface="Calibri" panose="020F0502020204030204" pitchFamily="34" charset="0"/>
                <a:cs typeface="Calibri" panose="020F0502020204030204" pitchFamily="34" charset="0"/>
              </a:rPr>
              <a:t>Évaluation globale</a:t>
            </a:r>
            <a:br>
              <a:rPr lang="en-CA" sz="2625"/>
            </a:br>
            <a:endParaRPr lang="en-CA" sz="2625" b="0"/>
          </a:p>
        </p:txBody>
      </p:sp>
      <p:sp>
        <p:nvSpPr>
          <p:cNvPr id="3" name="Rectangle 2"/>
          <p:cNvSpPr/>
          <p:nvPr/>
        </p:nvSpPr>
        <p:spPr>
          <a:xfrm>
            <a:off x="1582458" y="2067956"/>
            <a:ext cx="5994067" cy="1669071"/>
          </a:xfrm>
          <a:prstGeom prst="rect">
            <a:avLst/>
          </a:prstGeom>
          <a:solidFill>
            <a:schemeClr val="bg1"/>
          </a:solidFill>
          <a:ln w="25400">
            <a:solidFill>
              <a:srgbClr val="00B2E3"/>
            </a:solidFill>
          </a:ln>
          <a:effectLst>
            <a:outerShdw blurRad="50800" dist="38100" dir="2700000" algn="tl" rotWithShape="0">
              <a:prstClr val="black">
                <a:alpha val="40000"/>
              </a:prstClr>
            </a:outerShdw>
          </a:effectLst>
        </p:spPr>
        <p:txBody>
          <a:bodyPr wrap="square" lIns="108000" tIns="108000" rIns="108000" bIns="108000" anchor="ctr">
            <a:noAutofit/>
          </a:bodyPr>
          <a:lstStyle/>
          <a:p>
            <a:r>
              <a:rPr lang="fr-CA" sz="1800" u="none"/>
              <a:t>	</a:t>
            </a:r>
            <a:r>
              <a:rPr lang="fr-CA" sz="2000" u="none">
                <a:latin typeface="Calibri" panose="020F0502020204030204" pitchFamily="34" charset="0"/>
                <a:cs typeface="Calibri" panose="020F0502020204030204" pitchFamily="34" charset="0"/>
              </a:rPr>
              <a:t>Les personnes qui peuvent avoir un trouble de 	consommation d’alcool se voient offrir une 	évaluation globale qui orientera leur plan de soins.</a:t>
            </a:r>
            <a:endParaRPr lang="en-CA" sz="2000" u="none">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42378907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5989" y="282484"/>
            <a:ext cx="7515616" cy="874432"/>
          </a:xfrm>
        </p:spPr>
        <p:txBody>
          <a:bodyPr anchor="t"/>
          <a:lstStyle/>
          <a:p>
            <a:pPr>
              <a:lnSpc>
                <a:spcPct val="90000"/>
              </a:lnSpc>
            </a:pPr>
            <a:r>
              <a:rPr lang="fr-CA" sz="2400" b="0">
                <a:solidFill>
                  <a:schemeClr val="tx1"/>
                </a:solidFill>
                <a:latin typeface="Calibri" panose="020F0502020204030204" pitchFamily="34" charset="0"/>
                <a:cs typeface="Calibri" panose="020F0502020204030204" pitchFamily="34" charset="0"/>
              </a:rPr>
              <a:t>Énoncé de qualité 4 : </a:t>
            </a:r>
            <a:br>
              <a:rPr lang="fr-CA" sz="2400">
                <a:solidFill>
                  <a:schemeClr val="tx1"/>
                </a:solidFill>
              </a:rPr>
            </a:br>
            <a:r>
              <a:rPr lang="fr-CA">
                <a:solidFill>
                  <a:schemeClr val="tx1"/>
                </a:solidFill>
                <a:latin typeface="Calibri" panose="020F0502020204030204" pitchFamily="34" charset="0"/>
                <a:cs typeface="Calibri" panose="020F0502020204030204" pitchFamily="34" charset="0"/>
              </a:rPr>
              <a:t>Plan de soins</a:t>
            </a:r>
            <a:br>
              <a:rPr lang="en-CA"/>
            </a:br>
            <a:br>
              <a:rPr lang="en-US" sz="2400"/>
            </a:br>
            <a:br>
              <a:rPr lang="en-US" sz="2400"/>
            </a:br>
            <a:br>
              <a:rPr lang="en-US" sz="2400"/>
            </a:br>
            <a:br>
              <a:rPr lang="en-US" sz="2400"/>
            </a:br>
            <a:endParaRPr lang="en-CA" sz="2625" b="0"/>
          </a:p>
        </p:txBody>
      </p:sp>
      <p:sp>
        <p:nvSpPr>
          <p:cNvPr id="3" name="Rectangle 2"/>
          <p:cNvSpPr/>
          <p:nvPr/>
        </p:nvSpPr>
        <p:spPr>
          <a:xfrm>
            <a:off x="1065873" y="2167207"/>
            <a:ext cx="6869380" cy="2476982"/>
          </a:xfrm>
          <a:prstGeom prst="rect">
            <a:avLst/>
          </a:prstGeom>
          <a:solidFill>
            <a:schemeClr val="bg1"/>
          </a:solidFill>
          <a:ln w="25400">
            <a:solidFill>
              <a:srgbClr val="00B2E3"/>
            </a:solidFill>
          </a:ln>
          <a:effectLst>
            <a:outerShdw blurRad="50800" dist="38100" dir="2700000" algn="tl" rotWithShape="0">
              <a:prstClr val="black">
                <a:alpha val="40000"/>
              </a:prstClr>
            </a:outerShdw>
          </a:effectLst>
        </p:spPr>
        <p:txBody>
          <a:bodyPr wrap="square" lIns="108000" tIns="108000" rIns="108000" bIns="108000" anchor="ctr">
            <a:noAutofit/>
          </a:bodyPr>
          <a:lstStyle/>
          <a:p>
            <a:r>
              <a:rPr lang="fr-CA" sz="2000" u="none" dirty="0">
                <a:latin typeface="Calibri" panose="020F0502020204030204" pitchFamily="34" charset="0"/>
                <a:cs typeface="Calibri" panose="020F0502020204030204" pitchFamily="34" charset="0"/>
              </a:rPr>
              <a:t>Les personnes atteintes d’un trouble de consommation d’alcool collaborent avec leur professionnel de la santé à l’élaboration d’un plan de soins individualisé comprenant des services appropriés et des objectifs de traitement. Les soins doivent être intégrés de façon transparente et interprofessionnelle et être offerts dans des milieux de soins primaires ou en collaboration avec des milieux de soins primaires.</a:t>
            </a:r>
            <a:endParaRPr lang="en-CA" sz="2000" u="none" dirty="0">
              <a:latin typeface="Calibri" panose="020F0502020204030204" pitchFamily="34" charset="0"/>
              <a:cs typeface="Calibri" panose="020F0502020204030204" pitchFamily="34" charset="0"/>
            </a:endParaRPr>
          </a:p>
        </p:txBody>
      </p:sp>
      <p:sp>
        <p:nvSpPr>
          <p:cNvPr id="5" name="Rectangle 2">
            <a:extLst>
              <a:ext uri="{FF2B5EF4-FFF2-40B4-BE49-F238E27FC236}">
                <a16:creationId xmlns:a16="http://schemas.microsoft.com/office/drawing/2014/main" id="{7B584C4C-B5B6-42E4-87D3-C3F65E6D7A9C}"/>
              </a:ext>
            </a:extLst>
          </p:cNvPr>
          <p:cNvSpPr>
            <a:spLocks noChangeArrowheads="1"/>
          </p:cNvSpPr>
          <p:nvPr/>
        </p:nvSpPr>
        <p:spPr bwMode="auto">
          <a:xfrm>
            <a:off x="0" y="-79176"/>
            <a:ext cx="65" cy="615553"/>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en-US" b="0" i="0" u="none" strike="noStrike" cap="none" normalizeH="0" baseline="0">
              <a:ln>
                <a:noFill/>
              </a:ln>
              <a:solidFill>
                <a:srgbClr val="222222"/>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fr-FR" altLang="en-US" sz="800" b="0" i="0" u="none" strike="noStrike" cap="none" normalizeH="0" baseline="0">
                <a:ln>
                  <a:noFill/>
                </a:ln>
                <a:solidFill>
                  <a:schemeClr val="tx1"/>
                </a:solidFill>
                <a:effectLst/>
              </a:rPr>
            </a:br>
            <a:endParaRPr kumimoji="0" lang="fr-FR" altLang="en-US" sz="1800" b="0" i="0" u="none" strike="noStrike" cap="none" normalizeH="0" baseline="0">
              <a:ln>
                <a:noFill/>
              </a:ln>
              <a:solidFill>
                <a:schemeClr val="tx1"/>
              </a:solidFill>
              <a:effectLst/>
              <a:latin typeface="Arial" panose="020B0604020202020204" pitchFamily="34" charset="0"/>
            </a:endParaRPr>
          </a:p>
        </p:txBody>
      </p:sp>
    </p:spTree>
    <p:custDataLst>
      <p:tags r:id="rId1"/>
    </p:custDataLst>
    <p:extLst>
      <p:ext uri="{BB962C8B-B14F-4D97-AF65-F5344CB8AC3E}">
        <p14:creationId xmlns:p14="http://schemas.microsoft.com/office/powerpoint/2010/main" val="7101652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291" y="297156"/>
            <a:ext cx="7580755" cy="874432"/>
          </a:xfrm>
        </p:spPr>
        <p:txBody>
          <a:bodyPr anchor="t"/>
          <a:lstStyle/>
          <a:p>
            <a:pPr>
              <a:lnSpc>
                <a:spcPct val="90000"/>
              </a:lnSpc>
            </a:pPr>
            <a:r>
              <a:rPr lang="fr-CA" sz="2400" b="0">
                <a:solidFill>
                  <a:schemeClr val="tx1"/>
                </a:solidFill>
                <a:latin typeface="Calibri" panose="020F0502020204030204" pitchFamily="34" charset="0"/>
                <a:cs typeface="Calibri" panose="020F0502020204030204" pitchFamily="34" charset="0"/>
              </a:rPr>
              <a:t>Énoncé de qualité 5 : </a:t>
            </a:r>
            <a:br>
              <a:rPr lang="fr-CA" sz="2400">
                <a:solidFill>
                  <a:schemeClr val="tx1"/>
                </a:solidFill>
              </a:rPr>
            </a:br>
            <a:r>
              <a:rPr lang="fr-CA">
                <a:solidFill>
                  <a:schemeClr val="tx1"/>
                </a:solidFill>
                <a:latin typeface="Calibri" panose="020F0502020204030204" pitchFamily="34" charset="0"/>
                <a:cs typeface="Calibri" panose="020F0502020204030204" pitchFamily="34" charset="0"/>
              </a:rPr>
              <a:t>Traitement des symptômes de sevrage d’alcool</a:t>
            </a:r>
            <a:br>
              <a:rPr lang="en-CA"/>
            </a:br>
            <a:br>
              <a:rPr lang="en-CA" sz="2400"/>
            </a:br>
            <a:br>
              <a:rPr lang="en-US" sz="2400"/>
            </a:br>
            <a:br>
              <a:rPr lang="en-US" sz="2400"/>
            </a:br>
            <a:br>
              <a:rPr lang="en-CA" sz="2400"/>
            </a:br>
            <a:br>
              <a:rPr lang="en-CA" sz="2625"/>
            </a:br>
            <a:endParaRPr lang="en-CA" sz="2625" b="0"/>
          </a:p>
        </p:txBody>
      </p:sp>
      <p:sp>
        <p:nvSpPr>
          <p:cNvPr id="3" name="Rectangle 2"/>
          <p:cNvSpPr/>
          <p:nvPr/>
        </p:nvSpPr>
        <p:spPr>
          <a:xfrm>
            <a:off x="1077238" y="2254685"/>
            <a:ext cx="6588690" cy="1741118"/>
          </a:xfrm>
          <a:prstGeom prst="rect">
            <a:avLst/>
          </a:prstGeom>
          <a:solidFill>
            <a:schemeClr val="bg1"/>
          </a:solidFill>
          <a:ln w="25400">
            <a:solidFill>
              <a:srgbClr val="00B2E3"/>
            </a:solidFill>
          </a:ln>
          <a:effectLst>
            <a:outerShdw blurRad="50800" dist="38100" dir="2700000" algn="tl" rotWithShape="0">
              <a:prstClr val="black">
                <a:alpha val="40000"/>
              </a:prstClr>
            </a:outerShdw>
          </a:effectLst>
        </p:spPr>
        <p:txBody>
          <a:bodyPr wrap="square" lIns="108000" tIns="108000" rIns="108000" bIns="108000" anchor="ctr">
            <a:noAutofit/>
          </a:bodyPr>
          <a:lstStyle/>
          <a:p>
            <a:r>
              <a:rPr lang="fr-CA" sz="2000" u="none">
                <a:latin typeface="Calibri" panose="020F0502020204030204" pitchFamily="34" charset="0"/>
                <a:cs typeface="Calibri" panose="020F0502020204030204" pitchFamily="34" charset="0"/>
              </a:rPr>
              <a:t>Les personnes atteintes d’un trouble de consommation d’alcool qui présentent des symptômes de sevrage se voient offrir une évaluation, un traitement et un soutien adaptés à la gravité de leurs symptômes. </a:t>
            </a:r>
            <a:endParaRPr lang="en-CA" sz="2000" u="none">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4635976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z="3800">
                <a:solidFill>
                  <a:schemeClr val="tx1"/>
                </a:solidFill>
                <a:latin typeface="Calibri" panose="020F0502020204030204" pitchFamily="34" charset="0"/>
                <a:cs typeface="Calibri" panose="020F0502020204030204" pitchFamily="34" charset="0"/>
              </a:rPr>
              <a:t>Normes de qualité</a:t>
            </a:r>
            <a:endParaRPr lang="en-CA" sz="380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472184" y="1440547"/>
            <a:ext cx="7180946" cy="3817253"/>
          </a:xfrm>
        </p:spPr>
        <p:txBody>
          <a:bodyPr/>
          <a:lstStyle/>
          <a:p>
            <a:pPr>
              <a:lnSpc>
                <a:spcPct val="90000"/>
              </a:lnSpc>
              <a:spcAft>
                <a:spcPts val="1200"/>
              </a:spcAft>
              <a:buClr>
                <a:srgbClr val="00B2E3"/>
              </a:buClr>
            </a:pPr>
            <a:r>
              <a:rPr lang="fr-CA" sz="2600">
                <a:latin typeface="Calibri" panose="020F0502020204030204" pitchFamily="34" charset="0"/>
                <a:cs typeface="Calibri" panose="020F0502020204030204" pitchFamily="34" charset="0"/>
              </a:rPr>
              <a:t>Informent les cliniciens et les patients sur ce devraient être la qualité des soins</a:t>
            </a:r>
          </a:p>
          <a:p>
            <a:pPr>
              <a:lnSpc>
                <a:spcPct val="90000"/>
              </a:lnSpc>
              <a:spcAft>
                <a:spcPts val="1200"/>
              </a:spcAft>
              <a:buClr>
                <a:srgbClr val="00B2E3"/>
              </a:buClr>
            </a:pPr>
            <a:r>
              <a:rPr lang="fr-CA" sz="2600">
                <a:latin typeface="Calibri" panose="020F0502020204030204" pitchFamily="34" charset="0"/>
                <a:cs typeface="Calibri" panose="020F0502020204030204" pitchFamily="34" charset="0"/>
              </a:rPr>
              <a:t>Elles se concentrent sur les affections ou les processus pour lesquels il existe des variations importantes dans la prestation des soins, ou sur les écarts entre les soins offerts en Ontario et ceux que les patients devraient recevoir</a:t>
            </a:r>
          </a:p>
          <a:p>
            <a:pPr>
              <a:lnSpc>
                <a:spcPct val="90000"/>
              </a:lnSpc>
              <a:spcAft>
                <a:spcPts val="1200"/>
              </a:spcAft>
              <a:buClr>
                <a:srgbClr val="00B2E3"/>
              </a:buClr>
            </a:pPr>
            <a:r>
              <a:rPr lang="fr-CA" sz="2600">
                <a:latin typeface="Calibri" panose="020F0502020204030204" pitchFamily="34" charset="0"/>
                <a:cs typeface="Calibri" panose="020F0502020204030204" pitchFamily="34" charset="0"/>
              </a:rPr>
              <a:t>Elles reposent sur les meilleures données probantes disponibles</a:t>
            </a:r>
          </a:p>
          <a:p>
            <a:pPr marL="360363" indent="-360363">
              <a:lnSpc>
                <a:spcPct val="90000"/>
              </a:lnSpc>
              <a:spcAft>
                <a:spcPts val="1200"/>
              </a:spcAft>
              <a:buFont typeface="Arial" panose="020B0604020202020204" pitchFamily="34" charset="0"/>
              <a:buChar char="•"/>
            </a:pPr>
            <a:endParaRPr lang="en-CA"/>
          </a:p>
          <a:p>
            <a:endParaRPr lang="en-CA"/>
          </a:p>
        </p:txBody>
      </p:sp>
    </p:spTree>
    <p:custDataLst>
      <p:tags r:id="rId1"/>
    </p:custDataLst>
    <p:extLst>
      <p:ext uri="{BB962C8B-B14F-4D97-AF65-F5344CB8AC3E}">
        <p14:creationId xmlns:p14="http://schemas.microsoft.com/office/powerpoint/2010/main" val="12917792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708" y="302369"/>
            <a:ext cx="8244584" cy="1165909"/>
          </a:xfrm>
        </p:spPr>
        <p:txBody>
          <a:bodyPr anchor="t"/>
          <a:lstStyle/>
          <a:p>
            <a:pPr>
              <a:lnSpc>
                <a:spcPct val="90000"/>
              </a:lnSpc>
            </a:pPr>
            <a:r>
              <a:rPr lang="fr-CA" sz="2400" b="0">
                <a:solidFill>
                  <a:schemeClr val="tx1"/>
                </a:solidFill>
                <a:latin typeface="Calibri" panose="020F0502020204030204" pitchFamily="34" charset="0"/>
                <a:cs typeface="Calibri" panose="020F0502020204030204" pitchFamily="34" charset="0"/>
              </a:rPr>
              <a:t>Énoncé de qualité 6 : </a:t>
            </a:r>
            <a:br>
              <a:rPr lang="fr-CA" sz="2400">
                <a:solidFill>
                  <a:schemeClr val="tx1"/>
                </a:solidFill>
              </a:rPr>
            </a:br>
            <a:r>
              <a:rPr lang="fr-CA">
                <a:solidFill>
                  <a:schemeClr val="tx1"/>
                </a:solidFill>
                <a:latin typeface="Calibri" panose="020F0502020204030204" pitchFamily="34" charset="0"/>
                <a:cs typeface="Calibri" panose="020F0502020204030204" pitchFamily="34" charset="0"/>
              </a:rPr>
              <a:t>Information et éducation</a:t>
            </a:r>
            <a:br>
              <a:rPr lang="en-CA"/>
            </a:br>
            <a:br>
              <a:rPr lang="en-CA" sz="2400"/>
            </a:br>
            <a:br>
              <a:rPr lang="en-CA" sz="2400"/>
            </a:br>
            <a:br>
              <a:rPr lang="en-US" sz="2400"/>
            </a:br>
            <a:br>
              <a:rPr lang="en-US" sz="2400"/>
            </a:br>
            <a:br>
              <a:rPr lang="en-CA" sz="2400"/>
            </a:br>
            <a:br>
              <a:rPr lang="en-CA" sz="2625"/>
            </a:br>
            <a:endParaRPr lang="en-CA" sz="2625" b="0"/>
          </a:p>
        </p:txBody>
      </p:sp>
      <p:sp>
        <p:nvSpPr>
          <p:cNvPr id="3" name="Rectangle 2"/>
          <p:cNvSpPr/>
          <p:nvPr/>
        </p:nvSpPr>
        <p:spPr>
          <a:xfrm>
            <a:off x="1409116" y="2404887"/>
            <a:ext cx="5885012" cy="1481313"/>
          </a:xfrm>
          <a:prstGeom prst="rect">
            <a:avLst/>
          </a:prstGeom>
          <a:solidFill>
            <a:schemeClr val="bg1"/>
          </a:solidFill>
          <a:ln w="25400">
            <a:solidFill>
              <a:srgbClr val="00B2E3"/>
            </a:solidFill>
          </a:ln>
          <a:effectLst>
            <a:outerShdw blurRad="50800" dist="38100" dir="2700000" algn="tl" rotWithShape="0">
              <a:prstClr val="black">
                <a:alpha val="40000"/>
              </a:prstClr>
            </a:outerShdw>
          </a:effectLst>
        </p:spPr>
        <p:txBody>
          <a:bodyPr wrap="square" lIns="108000" tIns="108000" rIns="108000" bIns="108000" anchor="ctr">
            <a:noAutofit/>
          </a:bodyPr>
          <a:lstStyle/>
          <a:p>
            <a:pPr defTabSz="342900"/>
            <a:endParaRPr lang="en-CA" sz="2100" b="1">
              <a:solidFill>
                <a:srgbClr val="000000"/>
              </a:solidFill>
            </a:endParaRPr>
          </a:p>
        </p:txBody>
      </p:sp>
      <p:sp>
        <p:nvSpPr>
          <p:cNvPr id="5" name="Rectangle 4"/>
          <p:cNvSpPr/>
          <p:nvPr/>
        </p:nvSpPr>
        <p:spPr>
          <a:xfrm>
            <a:off x="1584097" y="2524606"/>
            <a:ext cx="5710031" cy="1600438"/>
          </a:xfrm>
          <a:prstGeom prst="rect">
            <a:avLst/>
          </a:prstGeom>
        </p:spPr>
        <p:txBody>
          <a:bodyPr wrap="square">
            <a:spAutoFit/>
          </a:bodyPr>
          <a:lstStyle/>
          <a:p>
            <a:r>
              <a:rPr lang="fr-CA" sz="2000" u="none">
                <a:latin typeface="Calibri" panose="020F0502020204030204" pitchFamily="34" charset="0"/>
                <a:cs typeface="Calibri" panose="020F0502020204030204" pitchFamily="34" charset="0"/>
              </a:rPr>
              <a:t>Les personnes atteintes d’un trouble de consommation d’alcool et leurs aidants reçoivent de l’information, de l’éducation et du soutien adaptés à leurs besoins et à leurs préférences.</a:t>
            </a:r>
            <a:endParaRPr lang="en-CA" sz="2000" u="none">
              <a:latin typeface="Calibri" panose="020F0502020204030204" pitchFamily="34" charset="0"/>
              <a:cs typeface="Calibri" panose="020F0502020204030204" pitchFamily="34" charset="0"/>
            </a:endParaRPr>
          </a:p>
          <a:p>
            <a:pPr defTabSz="342900"/>
            <a:endParaRPr lang="en-US" sz="1800" u="none">
              <a:solidFill>
                <a:srgbClr val="000000"/>
              </a:solidFill>
              <a:latin typeface="Arial"/>
            </a:endParaRPr>
          </a:p>
        </p:txBody>
      </p:sp>
    </p:spTree>
    <p:custDataLst>
      <p:tags r:id="rId1"/>
    </p:custDataLst>
    <p:extLst>
      <p:ext uri="{BB962C8B-B14F-4D97-AF65-F5344CB8AC3E}">
        <p14:creationId xmlns:p14="http://schemas.microsoft.com/office/powerpoint/2010/main" val="13445258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pPr>
              <a:lnSpc>
                <a:spcPct val="90000"/>
              </a:lnSpc>
            </a:pPr>
            <a:r>
              <a:rPr lang="fr-CA" sz="2400" b="0">
                <a:solidFill>
                  <a:schemeClr val="tx1"/>
                </a:solidFill>
                <a:latin typeface="Calibri" panose="020F0502020204030204" pitchFamily="34" charset="0"/>
                <a:cs typeface="Calibri" panose="020F0502020204030204" pitchFamily="34" charset="0"/>
              </a:rPr>
              <a:t>Énoncé de qualité 7 : </a:t>
            </a:r>
            <a:br>
              <a:rPr lang="fr-CA" sz="2400">
                <a:solidFill>
                  <a:schemeClr val="tx1"/>
                </a:solidFill>
              </a:rPr>
            </a:br>
            <a:r>
              <a:rPr lang="fr-CA">
                <a:solidFill>
                  <a:schemeClr val="tx1"/>
                </a:solidFill>
                <a:latin typeface="Calibri" panose="020F0502020204030204" pitchFamily="34" charset="0"/>
                <a:cs typeface="Calibri" panose="020F0502020204030204" pitchFamily="34" charset="0"/>
              </a:rPr>
              <a:t>Interventions psychologiques et sociales</a:t>
            </a:r>
            <a:br>
              <a:rPr lang="en-CA"/>
            </a:br>
            <a:br>
              <a:rPr lang="en-CA" sz="2400"/>
            </a:br>
            <a:br>
              <a:rPr lang="en-US" sz="2400"/>
            </a:br>
            <a:br>
              <a:rPr lang="en-US" sz="2400"/>
            </a:br>
            <a:br>
              <a:rPr lang="en-CA" sz="2400"/>
            </a:br>
            <a:br>
              <a:rPr lang="en-CA" sz="2625"/>
            </a:br>
            <a:endParaRPr lang="en-CA" sz="2625" b="0"/>
          </a:p>
        </p:txBody>
      </p:sp>
      <p:sp>
        <p:nvSpPr>
          <p:cNvPr id="3" name="Rectangle 2"/>
          <p:cNvSpPr/>
          <p:nvPr/>
        </p:nvSpPr>
        <p:spPr>
          <a:xfrm>
            <a:off x="1332411" y="2434842"/>
            <a:ext cx="6052364" cy="1586714"/>
          </a:xfrm>
          <a:prstGeom prst="rect">
            <a:avLst/>
          </a:prstGeom>
          <a:solidFill>
            <a:schemeClr val="bg1"/>
          </a:solidFill>
          <a:ln w="25400">
            <a:solidFill>
              <a:srgbClr val="00B2E3"/>
            </a:solidFill>
          </a:ln>
          <a:effectLst>
            <a:outerShdw blurRad="50800" dist="38100" dir="2700000" algn="tl" rotWithShape="0">
              <a:prstClr val="black">
                <a:alpha val="40000"/>
              </a:prstClr>
            </a:outerShdw>
          </a:effectLst>
        </p:spPr>
        <p:txBody>
          <a:bodyPr wrap="square" lIns="108000" tIns="108000" rIns="108000" bIns="108000" anchor="ctr">
            <a:noAutofit/>
          </a:bodyPr>
          <a:lstStyle/>
          <a:p>
            <a:pPr defTabSz="342900"/>
            <a:endParaRPr lang="en-CA" sz="2100" b="1">
              <a:solidFill>
                <a:srgbClr val="000000"/>
              </a:solidFill>
            </a:endParaRPr>
          </a:p>
        </p:txBody>
      </p:sp>
      <p:sp>
        <p:nvSpPr>
          <p:cNvPr id="4" name="Rectangle 3"/>
          <p:cNvSpPr/>
          <p:nvPr/>
        </p:nvSpPr>
        <p:spPr>
          <a:xfrm>
            <a:off x="1579747" y="2544228"/>
            <a:ext cx="5805027" cy="1600438"/>
          </a:xfrm>
          <a:prstGeom prst="rect">
            <a:avLst/>
          </a:prstGeom>
        </p:spPr>
        <p:txBody>
          <a:bodyPr wrap="square">
            <a:spAutoFit/>
          </a:bodyPr>
          <a:lstStyle/>
          <a:p>
            <a:r>
              <a:rPr lang="fr-CA" sz="2000" u="none">
                <a:latin typeface="Calibri" panose="020F0502020204030204" pitchFamily="34" charset="0"/>
                <a:cs typeface="Calibri" panose="020F0502020204030204" pitchFamily="34" charset="0"/>
              </a:rPr>
              <a:t>Les personnes qui présentent un trouble de consommation d’alcool reçoivent de l’information sur les interventions psychologiques et sociales selon leurs besoins et leurs préférences.</a:t>
            </a:r>
            <a:endParaRPr lang="en-CA" sz="2000" u="none">
              <a:latin typeface="Calibri" panose="020F0502020204030204" pitchFamily="34" charset="0"/>
              <a:cs typeface="Calibri" panose="020F0502020204030204" pitchFamily="34" charset="0"/>
            </a:endParaRPr>
          </a:p>
          <a:p>
            <a:pPr defTabSz="342900"/>
            <a:endParaRPr lang="en-US" sz="1800" u="none">
              <a:solidFill>
                <a:srgbClr val="000000"/>
              </a:solidFill>
              <a:latin typeface="Arial"/>
            </a:endParaRPr>
          </a:p>
        </p:txBody>
      </p:sp>
    </p:spTree>
    <p:custDataLst>
      <p:tags r:id="rId1"/>
    </p:custDataLst>
    <p:extLst>
      <p:ext uri="{BB962C8B-B14F-4D97-AF65-F5344CB8AC3E}">
        <p14:creationId xmlns:p14="http://schemas.microsoft.com/office/powerpoint/2010/main" val="24747253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pPr>
              <a:lnSpc>
                <a:spcPct val="90000"/>
              </a:lnSpc>
            </a:pPr>
            <a:r>
              <a:rPr lang="fr-CA" sz="2400" b="0">
                <a:solidFill>
                  <a:schemeClr val="tx1"/>
                </a:solidFill>
                <a:latin typeface="Calibri" panose="020F0502020204030204" pitchFamily="34" charset="0"/>
                <a:cs typeface="Calibri" panose="020F0502020204030204" pitchFamily="34" charset="0"/>
              </a:rPr>
              <a:t>Énoncé de qualité 8 : </a:t>
            </a:r>
            <a:br>
              <a:rPr lang="fr-CA" sz="2400">
                <a:solidFill>
                  <a:schemeClr val="tx1"/>
                </a:solidFill>
              </a:rPr>
            </a:br>
            <a:r>
              <a:rPr lang="fr-CA">
                <a:solidFill>
                  <a:schemeClr val="tx1"/>
                </a:solidFill>
                <a:latin typeface="Calibri" panose="020F0502020204030204" pitchFamily="34" charset="0"/>
                <a:cs typeface="Calibri" panose="020F0502020204030204" pitchFamily="34" charset="0"/>
              </a:rPr>
              <a:t>Médicaments pour réduire le besoin d’alcool ou la consommation d’alcool</a:t>
            </a:r>
            <a:br>
              <a:rPr lang="en-CA"/>
            </a:br>
            <a:br>
              <a:rPr lang="en-CA" sz="2400"/>
            </a:br>
            <a:br>
              <a:rPr lang="en-CA" sz="2400"/>
            </a:br>
            <a:br>
              <a:rPr lang="en-US" sz="2400"/>
            </a:br>
            <a:br>
              <a:rPr lang="en-US" sz="2400"/>
            </a:br>
            <a:br>
              <a:rPr lang="en-CA" sz="2400"/>
            </a:br>
            <a:br>
              <a:rPr lang="en-CA" sz="2625"/>
            </a:br>
            <a:endParaRPr lang="en-CA" sz="2625" b="0"/>
          </a:p>
        </p:txBody>
      </p:sp>
      <p:sp>
        <p:nvSpPr>
          <p:cNvPr id="3" name="Rectangle 2"/>
          <p:cNvSpPr/>
          <p:nvPr/>
        </p:nvSpPr>
        <p:spPr>
          <a:xfrm>
            <a:off x="1188290" y="2276726"/>
            <a:ext cx="6861265" cy="2058783"/>
          </a:xfrm>
          <a:prstGeom prst="rect">
            <a:avLst/>
          </a:prstGeom>
          <a:solidFill>
            <a:schemeClr val="bg1"/>
          </a:solidFill>
          <a:ln w="25400">
            <a:solidFill>
              <a:srgbClr val="00B2E3"/>
            </a:solidFill>
          </a:ln>
          <a:effectLst>
            <a:outerShdw blurRad="50800" dist="38100" dir="2700000" algn="tl" rotWithShape="0">
              <a:prstClr val="black">
                <a:alpha val="40000"/>
              </a:prstClr>
            </a:outerShdw>
          </a:effectLst>
        </p:spPr>
        <p:txBody>
          <a:bodyPr wrap="square" lIns="108000" tIns="108000" rIns="108000" bIns="108000" anchor="ctr">
            <a:noAutofit/>
          </a:bodyPr>
          <a:lstStyle/>
          <a:p>
            <a:pPr defTabSz="342900"/>
            <a:endParaRPr lang="en-CA" sz="2100" b="1">
              <a:solidFill>
                <a:srgbClr val="000000"/>
              </a:solidFill>
            </a:endParaRPr>
          </a:p>
        </p:txBody>
      </p:sp>
      <p:sp>
        <p:nvSpPr>
          <p:cNvPr id="4" name="Rectangle 3"/>
          <p:cNvSpPr/>
          <p:nvPr/>
        </p:nvSpPr>
        <p:spPr>
          <a:xfrm>
            <a:off x="1579747" y="2544227"/>
            <a:ext cx="6078353" cy="1846659"/>
          </a:xfrm>
          <a:prstGeom prst="rect">
            <a:avLst/>
          </a:prstGeom>
        </p:spPr>
        <p:txBody>
          <a:bodyPr wrap="square" anchor="t">
            <a:spAutoFit/>
          </a:bodyPr>
          <a:lstStyle/>
          <a:p>
            <a:r>
              <a:rPr lang="fr-CA" sz="2000" u="none">
                <a:latin typeface="Calibri" panose="020F0502020204030204" pitchFamily="34" charset="0"/>
                <a:cs typeface="Calibri" panose="020F0502020204030204" pitchFamily="34" charset="0"/>
              </a:rPr>
              <a:t>Les personnes atteintes d’un trouble de consommation d’alcool ont accès en temps opportun à des médicaments qui réduisent le besoin d’alcool ou la consommation d’alcool en fonction de leurs besoins et de leurs préférences.</a:t>
            </a:r>
            <a:endParaRPr lang="en-CA" sz="2000" u="none">
              <a:latin typeface="Calibri" panose="020F0502020204030204" pitchFamily="34" charset="0"/>
              <a:cs typeface="Calibri" panose="020F0502020204030204" pitchFamily="34" charset="0"/>
            </a:endParaRPr>
          </a:p>
          <a:p>
            <a:pPr defTabSz="342900"/>
            <a:endParaRPr lang="en-US">
              <a:ea typeface="MS PGothic"/>
            </a:endParaRPr>
          </a:p>
        </p:txBody>
      </p:sp>
    </p:spTree>
    <p:custDataLst>
      <p:tags r:id="rId1"/>
    </p:custDataLst>
    <p:extLst>
      <p:ext uri="{BB962C8B-B14F-4D97-AF65-F5344CB8AC3E}">
        <p14:creationId xmlns:p14="http://schemas.microsoft.com/office/powerpoint/2010/main" val="15057428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pPr>
              <a:lnSpc>
                <a:spcPct val="90000"/>
              </a:lnSpc>
            </a:pPr>
            <a:r>
              <a:rPr lang="fr-CA" sz="2400" b="0">
                <a:solidFill>
                  <a:schemeClr val="tx1"/>
                </a:solidFill>
                <a:latin typeface="Calibri" panose="020F0502020204030204" pitchFamily="34" charset="0"/>
                <a:cs typeface="Calibri" panose="020F0502020204030204" pitchFamily="34" charset="0"/>
              </a:rPr>
              <a:t>Énoncé de qualité 9 : </a:t>
            </a:r>
            <a:br>
              <a:rPr lang="fr-CA" sz="2400">
                <a:solidFill>
                  <a:schemeClr val="tx1"/>
                </a:solidFill>
              </a:rPr>
            </a:br>
            <a:r>
              <a:rPr lang="fr-CA">
                <a:solidFill>
                  <a:schemeClr val="tx1"/>
                </a:solidFill>
                <a:latin typeface="Calibri" panose="020F0502020204030204" pitchFamily="34" charset="0"/>
                <a:cs typeface="Calibri" panose="020F0502020204030204" pitchFamily="34" charset="0"/>
              </a:rPr>
              <a:t>Troubles concomitants de santé mentale et de toxicomanie et troubles comorbides de santé physique</a:t>
            </a:r>
            <a:br>
              <a:rPr lang="en-CA"/>
            </a:br>
            <a:br>
              <a:rPr lang="en-CA" sz="2400"/>
            </a:br>
            <a:br>
              <a:rPr lang="en-CA" sz="2400"/>
            </a:br>
            <a:br>
              <a:rPr lang="en-US" sz="2400"/>
            </a:br>
            <a:br>
              <a:rPr lang="en-US" sz="2400"/>
            </a:br>
            <a:br>
              <a:rPr lang="en-CA" sz="2400"/>
            </a:br>
            <a:br>
              <a:rPr lang="en-CA" sz="2625"/>
            </a:br>
            <a:endParaRPr lang="en-CA" sz="2625" b="0"/>
          </a:p>
        </p:txBody>
      </p:sp>
      <p:sp>
        <p:nvSpPr>
          <p:cNvPr id="3" name="Rectangle 2"/>
          <p:cNvSpPr/>
          <p:nvPr/>
        </p:nvSpPr>
        <p:spPr>
          <a:xfrm>
            <a:off x="1372970" y="2708836"/>
            <a:ext cx="6255183" cy="2540529"/>
          </a:xfrm>
          <a:prstGeom prst="rect">
            <a:avLst/>
          </a:prstGeom>
          <a:solidFill>
            <a:schemeClr val="bg1"/>
          </a:solidFill>
          <a:ln w="25400">
            <a:solidFill>
              <a:srgbClr val="00B2E3"/>
            </a:solidFill>
          </a:ln>
          <a:effectLst>
            <a:outerShdw blurRad="50800" dist="38100" dir="2700000" algn="tl" rotWithShape="0">
              <a:prstClr val="black">
                <a:alpha val="40000"/>
              </a:prstClr>
            </a:outerShdw>
          </a:effectLst>
        </p:spPr>
        <p:txBody>
          <a:bodyPr wrap="square" lIns="108000" tIns="108000" rIns="108000" bIns="108000" anchor="ctr">
            <a:noAutofit/>
          </a:bodyPr>
          <a:lstStyle/>
          <a:p>
            <a:pPr defTabSz="342900"/>
            <a:endParaRPr lang="en-CA" sz="2100" b="1">
              <a:solidFill>
                <a:srgbClr val="000000"/>
              </a:solidFill>
            </a:endParaRPr>
          </a:p>
        </p:txBody>
      </p:sp>
      <p:sp>
        <p:nvSpPr>
          <p:cNvPr id="4" name="Rectangle 3"/>
          <p:cNvSpPr/>
          <p:nvPr/>
        </p:nvSpPr>
        <p:spPr>
          <a:xfrm>
            <a:off x="1598047" y="3008260"/>
            <a:ext cx="5805027" cy="1938992"/>
          </a:xfrm>
          <a:prstGeom prst="rect">
            <a:avLst/>
          </a:prstGeom>
        </p:spPr>
        <p:txBody>
          <a:bodyPr wrap="square">
            <a:spAutoFit/>
          </a:bodyPr>
          <a:lstStyle/>
          <a:p>
            <a:r>
              <a:rPr lang="fr-CA" sz="2000" u="none">
                <a:latin typeface="Calibri" panose="020F0502020204030204" pitchFamily="34" charset="0"/>
                <a:cs typeface="Calibri" panose="020F0502020204030204" pitchFamily="34" charset="0"/>
              </a:rPr>
              <a:t>Les personnes qui présentent un trouble de consommation d’alcool et ont également un problème de santé mentale, un trouble de santé physique ou tout autre trouble lié à la consommation de substance se voient offrir un traitement pour leurs troubles concomitants et leurs troubles comorbides.</a:t>
            </a:r>
            <a:endParaRPr lang="en-CA" sz="2000" u="none">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26345431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pPr>
              <a:lnSpc>
                <a:spcPct val="90000"/>
              </a:lnSpc>
            </a:pPr>
            <a:r>
              <a:rPr lang="fr-CA" sz="2400" b="0">
                <a:solidFill>
                  <a:schemeClr val="tx1"/>
                </a:solidFill>
                <a:latin typeface="Calibri" panose="020F0502020204030204" pitchFamily="34" charset="0"/>
                <a:cs typeface="Calibri" panose="020F0502020204030204" pitchFamily="34" charset="0"/>
              </a:rPr>
              <a:t>Énoncé de qualité 10 : </a:t>
            </a:r>
            <a:br>
              <a:rPr lang="fr-CA" sz="2400">
                <a:solidFill>
                  <a:schemeClr val="tx1"/>
                </a:solidFill>
              </a:rPr>
            </a:br>
            <a:r>
              <a:rPr lang="fr-CA">
                <a:solidFill>
                  <a:schemeClr val="tx1"/>
                </a:solidFill>
                <a:latin typeface="Calibri" panose="020F0502020204030204" pitchFamily="34" charset="0"/>
                <a:cs typeface="Calibri" panose="020F0502020204030204" pitchFamily="34" charset="0"/>
              </a:rPr>
              <a:t>Surveillance, soutien et suivi</a:t>
            </a:r>
            <a:br>
              <a:rPr lang="en-CA"/>
            </a:br>
            <a:br>
              <a:rPr lang="en-CA" sz="2400"/>
            </a:br>
            <a:br>
              <a:rPr lang="en-US" sz="2400"/>
            </a:br>
            <a:br>
              <a:rPr lang="en-US" sz="2400"/>
            </a:br>
            <a:br>
              <a:rPr lang="en-CA" sz="2400"/>
            </a:br>
            <a:br>
              <a:rPr lang="en-CA" sz="2625"/>
            </a:br>
            <a:endParaRPr lang="en-CA" sz="2625" b="0"/>
          </a:p>
        </p:txBody>
      </p:sp>
      <p:sp>
        <p:nvSpPr>
          <p:cNvPr id="4" name="Rectangle 3"/>
          <p:cNvSpPr/>
          <p:nvPr/>
        </p:nvSpPr>
        <p:spPr>
          <a:xfrm>
            <a:off x="1579747" y="2544228"/>
            <a:ext cx="5805027" cy="369332"/>
          </a:xfrm>
          <a:prstGeom prst="rect">
            <a:avLst/>
          </a:prstGeom>
        </p:spPr>
        <p:txBody>
          <a:bodyPr wrap="square">
            <a:spAutoFit/>
          </a:bodyPr>
          <a:lstStyle/>
          <a:p>
            <a:pPr defTabSz="342900"/>
            <a:endParaRPr lang="en-US" sz="1800" u="none">
              <a:solidFill>
                <a:srgbClr val="000000"/>
              </a:solidFill>
              <a:latin typeface="Arial"/>
            </a:endParaRPr>
          </a:p>
        </p:txBody>
      </p:sp>
      <p:sp>
        <p:nvSpPr>
          <p:cNvPr id="5" name="Rectangle 4">
            <a:extLst>
              <a:ext uri="{FF2B5EF4-FFF2-40B4-BE49-F238E27FC236}">
                <a16:creationId xmlns:a16="http://schemas.microsoft.com/office/drawing/2014/main" id="{6EBCC321-3E5D-4B51-86F6-358C6EE93E3B}"/>
              </a:ext>
            </a:extLst>
          </p:cNvPr>
          <p:cNvSpPr/>
          <p:nvPr/>
        </p:nvSpPr>
        <p:spPr>
          <a:xfrm>
            <a:off x="1422219" y="2434841"/>
            <a:ext cx="6299562" cy="1752148"/>
          </a:xfrm>
          <a:prstGeom prst="rect">
            <a:avLst/>
          </a:prstGeom>
          <a:solidFill>
            <a:schemeClr val="bg1"/>
          </a:solidFill>
          <a:ln w="25400">
            <a:solidFill>
              <a:srgbClr val="00B2E3"/>
            </a:solidFill>
          </a:ln>
          <a:effectLst>
            <a:outerShdw blurRad="50800" dist="38100" dir="2700000" algn="tl" rotWithShape="0">
              <a:prstClr val="black">
                <a:alpha val="40000"/>
              </a:prstClr>
            </a:outerShdw>
          </a:effectLst>
        </p:spPr>
        <p:txBody>
          <a:bodyPr wrap="square" lIns="108000" tIns="108000" rIns="108000" bIns="108000" anchor="ctr">
            <a:noAutofit/>
          </a:bodyPr>
          <a:lstStyle/>
          <a:p>
            <a:pPr defTabSz="342900"/>
            <a:endParaRPr lang="en-CA" sz="2100" b="1">
              <a:solidFill>
                <a:srgbClr val="000000"/>
              </a:solidFill>
            </a:endParaRPr>
          </a:p>
        </p:txBody>
      </p:sp>
      <p:sp>
        <p:nvSpPr>
          <p:cNvPr id="6" name="Rectangle 5">
            <a:extLst>
              <a:ext uri="{FF2B5EF4-FFF2-40B4-BE49-F238E27FC236}">
                <a16:creationId xmlns:a16="http://schemas.microsoft.com/office/drawing/2014/main" id="{C85D7BFC-1773-45F8-B3A9-B2B84FB37835}"/>
              </a:ext>
            </a:extLst>
          </p:cNvPr>
          <p:cNvSpPr/>
          <p:nvPr/>
        </p:nvSpPr>
        <p:spPr>
          <a:xfrm>
            <a:off x="1759226" y="2684764"/>
            <a:ext cx="5805027" cy="1200329"/>
          </a:xfrm>
          <a:prstGeom prst="rect">
            <a:avLst/>
          </a:prstGeom>
        </p:spPr>
        <p:txBody>
          <a:bodyPr wrap="square">
            <a:spAutoFit/>
          </a:bodyPr>
          <a:lstStyle/>
          <a:p>
            <a:r>
              <a:rPr lang="fr-CA" sz="1800" u="none" dirty="0"/>
              <a:t>Les personnes qui présentent un trouble de consommation d’alcool se voient offrir un suivi continu et régulier avec leur professionnel de la santé afin de surveiller tant le traitement que sa réponse.</a:t>
            </a:r>
            <a:endParaRPr lang="en-CA" sz="1800" u="none" dirty="0"/>
          </a:p>
        </p:txBody>
      </p:sp>
    </p:spTree>
    <p:custDataLst>
      <p:tags r:id="rId1"/>
    </p:custDataLst>
    <p:extLst>
      <p:ext uri="{BB962C8B-B14F-4D97-AF65-F5344CB8AC3E}">
        <p14:creationId xmlns:p14="http://schemas.microsoft.com/office/powerpoint/2010/main" val="35658761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C5A5B71-5478-4239-B236-1B835F0CA290}"/>
              </a:ext>
            </a:extLst>
          </p:cNvPr>
          <p:cNvSpPr txBox="1">
            <a:spLocks/>
          </p:cNvSpPr>
          <p:nvPr/>
        </p:nvSpPr>
        <p:spPr bwMode="auto">
          <a:xfrm>
            <a:off x="373605" y="2225300"/>
            <a:ext cx="5707600" cy="19697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4000" b="1" cap="none">
                <a:solidFill>
                  <a:srgbClr val="FFFFFF"/>
                </a:solidFill>
                <a:latin typeface="Arial"/>
                <a:ea typeface="MS PGothic" panose="020B0600070205080204" pitchFamily="34" charset="-128"/>
                <a:cs typeface="Arial"/>
              </a:defRPr>
            </a:lvl1pPr>
            <a:lvl2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a:lstStyle>
          <a:p>
            <a:pPr defTabSz="914400"/>
            <a:r>
              <a:rPr lang="fr-CA" sz="5000" u="none">
                <a:solidFill>
                  <a:schemeClr val="tx1"/>
                </a:solidFill>
                <a:latin typeface="Calibri" panose="020F0502020204030204" pitchFamily="34" charset="0"/>
                <a:cs typeface="Calibri" panose="020F0502020204030204" pitchFamily="34" charset="0"/>
              </a:rPr>
              <a:t>Manière de mesurer </a:t>
            </a:r>
            <a:br>
              <a:rPr lang="fr-CA" sz="5000" u="none">
                <a:solidFill>
                  <a:schemeClr val="tx1"/>
                </a:solidFill>
                <a:latin typeface="Calibri" panose="020F0502020204030204" pitchFamily="34" charset="0"/>
                <a:cs typeface="Calibri" panose="020F0502020204030204" pitchFamily="34" charset="0"/>
              </a:rPr>
            </a:br>
            <a:r>
              <a:rPr lang="fr-CA" sz="5000" u="none">
                <a:solidFill>
                  <a:schemeClr val="tx1"/>
                </a:solidFill>
                <a:latin typeface="Calibri" panose="020F0502020204030204" pitchFamily="34" charset="0"/>
                <a:cs typeface="Calibri" panose="020F0502020204030204" pitchFamily="34" charset="0"/>
              </a:rPr>
              <a:t>le succès</a:t>
            </a:r>
            <a:endParaRPr lang="en-US" sz="5000" u="none" kern="0">
              <a:solidFill>
                <a:schemeClr val="tx1"/>
              </a:solidFill>
              <a:latin typeface="Calibri" panose="020F0502020204030204" pitchFamily="34" charset="0"/>
              <a:cs typeface="Calibri" panose="020F0502020204030204" pitchFamily="34" charset="0"/>
            </a:endParaRPr>
          </a:p>
        </p:txBody>
      </p:sp>
      <p:cxnSp>
        <p:nvCxnSpPr>
          <p:cNvPr id="4" name="Straight Connector 3">
            <a:extLst>
              <a:ext uri="{FF2B5EF4-FFF2-40B4-BE49-F238E27FC236}">
                <a16:creationId xmlns:a16="http://schemas.microsoft.com/office/drawing/2014/main" id="{03036C25-0D51-44B3-91F0-70604D3A6254}"/>
              </a:ext>
            </a:extLst>
          </p:cNvPr>
          <p:cNvCxnSpPr>
            <a:cxnSpLocks/>
          </p:cNvCxnSpPr>
          <p:nvPr/>
        </p:nvCxnSpPr>
        <p:spPr bwMode="auto">
          <a:xfrm>
            <a:off x="517383" y="3931660"/>
            <a:ext cx="2288879" cy="0"/>
          </a:xfrm>
          <a:prstGeom prst="line">
            <a:avLst/>
          </a:prstGeom>
          <a:solidFill>
            <a:srgbClr val="FFFF00"/>
          </a:solidFill>
          <a:ln w="66675" cap="flat" cmpd="sng" algn="ctr">
            <a:solidFill>
              <a:srgbClr val="00B2E3"/>
            </a:solidFill>
            <a:prstDash val="solid"/>
            <a:round/>
            <a:headEnd type="none" w="med" len="med"/>
            <a:tailEnd type="none" w="med" len="med"/>
          </a:ln>
          <a:effectLst/>
        </p:spPr>
      </p:cxnSp>
    </p:spTree>
    <p:extLst>
      <p:ext uri="{BB962C8B-B14F-4D97-AF65-F5344CB8AC3E}">
        <p14:creationId xmlns:p14="http://schemas.microsoft.com/office/powerpoint/2010/main" val="18480420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875E2-2223-4860-B6D4-7E787E9B7630}"/>
              </a:ext>
            </a:extLst>
          </p:cNvPr>
          <p:cNvSpPr>
            <a:spLocks noGrp="1"/>
          </p:cNvSpPr>
          <p:nvPr>
            <p:ph type="title"/>
          </p:nvPr>
        </p:nvSpPr>
        <p:spPr/>
        <p:txBody>
          <a:bodyPr/>
          <a:lstStyle/>
          <a:p>
            <a:r>
              <a:rPr lang="fr-CA">
                <a:solidFill>
                  <a:schemeClr val="tx1"/>
                </a:solidFill>
                <a:latin typeface="Calibri" panose="020F0502020204030204" pitchFamily="34" charset="0"/>
                <a:cs typeface="Calibri" panose="020F0502020204030204" pitchFamily="34" charset="0"/>
              </a:rPr>
              <a:t>Indicateurs pouvant être mesurés à l’aide de données provinciales </a:t>
            </a:r>
            <a:endParaRPr lang="en-US">
              <a:latin typeface="Calibri" panose="020F0502020204030204" pitchFamily="34" charset="0"/>
              <a:ea typeface="MS PGothic"/>
              <a:cs typeface="Calibri" panose="020F0502020204030204" pitchFamily="34" charset="0"/>
            </a:endParaRPr>
          </a:p>
        </p:txBody>
      </p:sp>
      <p:sp>
        <p:nvSpPr>
          <p:cNvPr id="3" name="Content Placeholder 2">
            <a:extLst>
              <a:ext uri="{FF2B5EF4-FFF2-40B4-BE49-F238E27FC236}">
                <a16:creationId xmlns:a16="http://schemas.microsoft.com/office/drawing/2014/main" id="{80A9A327-4E57-450D-8F36-4D72E1311CF1}"/>
              </a:ext>
            </a:extLst>
          </p:cNvPr>
          <p:cNvSpPr>
            <a:spLocks noGrp="1"/>
          </p:cNvSpPr>
          <p:nvPr>
            <p:ph idx="1"/>
          </p:nvPr>
        </p:nvSpPr>
        <p:spPr>
          <a:xfrm>
            <a:off x="457200" y="1941440"/>
            <a:ext cx="8229600" cy="3893876"/>
          </a:xfrm>
        </p:spPr>
        <p:txBody>
          <a:bodyPr/>
          <a:lstStyle/>
          <a:p>
            <a:pPr lvl="0">
              <a:buClr>
                <a:srgbClr val="00B2E3"/>
              </a:buClr>
            </a:pPr>
            <a:r>
              <a:rPr lang="fr-CA" sz="2000">
                <a:latin typeface="Calibri" panose="020F0502020204030204" pitchFamily="34" charset="0"/>
                <a:cs typeface="Calibri" panose="020F0502020204030204" pitchFamily="34" charset="0"/>
              </a:rPr>
              <a:t>Taux de consultations à l’urgence entièrement attribuables à l’alcool au cours des 12 derniers mois pour 100 000 habitants</a:t>
            </a:r>
            <a:endParaRPr lang="en-CA" sz="2000">
              <a:latin typeface="Calibri" panose="020F0502020204030204" pitchFamily="34" charset="0"/>
              <a:cs typeface="Calibri" panose="020F0502020204030204" pitchFamily="34" charset="0"/>
            </a:endParaRPr>
          </a:p>
          <a:p>
            <a:pPr lvl="0">
              <a:buClr>
                <a:srgbClr val="00B2E3"/>
              </a:buClr>
            </a:pPr>
            <a:r>
              <a:rPr lang="fr-CA" sz="2000">
                <a:latin typeface="Calibri" panose="020F0502020204030204" pitchFamily="34" charset="0"/>
                <a:cs typeface="Calibri" panose="020F0502020204030204" pitchFamily="34" charset="0"/>
              </a:rPr>
              <a:t>Taux d’hospitalisations entièrement attribuables à l’alcool au cours des 12 derniers mois pour 100 000 habitants</a:t>
            </a:r>
            <a:endParaRPr lang="en-CA" sz="2000">
              <a:latin typeface="Calibri" panose="020F0502020204030204" pitchFamily="34" charset="0"/>
              <a:cs typeface="Calibri" panose="020F0502020204030204" pitchFamily="34" charset="0"/>
            </a:endParaRPr>
          </a:p>
          <a:p>
            <a:pPr lvl="0">
              <a:buClr>
                <a:srgbClr val="00B2E3"/>
              </a:buClr>
            </a:pPr>
            <a:r>
              <a:rPr lang="fr-CA" sz="2000">
                <a:latin typeface="Calibri" panose="020F0502020204030204" pitchFamily="34" charset="0"/>
                <a:cs typeface="Calibri" panose="020F0502020204030204" pitchFamily="34" charset="0"/>
              </a:rPr>
              <a:t>Pourcentage de personnes ayant eu une forte consommation d’alcool au cours de l’année précédente</a:t>
            </a:r>
            <a:endParaRPr lang="en-CA" sz="200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362532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24C60-31E8-498A-AC2A-588571BA7D9B}"/>
              </a:ext>
            </a:extLst>
          </p:cNvPr>
          <p:cNvSpPr>
            <a:spLocks noGrp="1"/>
          </p:cNvSpPr>
          <p:nvPr>
            <p:ph type="title"/>
          </p:nvPr>
        </p:nvSpPr>
        <p:spPr/>
        <p:txBody>
          <a:bodyPr/>
          <a:lstStyle/>
          <a:p>
            <a:r>
              <a:rPr lang="fr-CA">
                <a:solidFill>
                  <a:schemeClr val="tx1"/>
                </a:solidFill>
                <a:latin typeface="Calibri" panose="020F0502020204030204" pitchFamily="34" charset="0"/>
                <a:cs typeface="Calibri" panose="020F0502020204030204" pitchFamily="34" charset="0"/>
              </a:rPr>
              <a:t>Indicateurs ne pouvant être mesurés qu’à l’aide de données locales</a:t>
            </a:r>
            <a:endParaRPr lang="en-CA">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FB51F949-EA5D-4AB9-BBFD-4AFE265B608B}"/>
              </a:ext>
            </a:extLst>
          </p:cNvPr>
          <p:cNvSpPr>
            <a:spLocks noGrp="1"/>
          </p:cNvSpPr>
          <p:nvPr>
            <p:ph idx="1"/>
          </p:nvPr>
        </p:nvSpPr>
        <p:spPr>
          <a:xfrm>
            <a:off x="457200" y="1700808"/>
            <a:ext cx="8109284" cy="4699992"/>
          </a:xfrm>
        </p:spPr>
        <p:txBody>
          <a:bodyPr/>
          <a:lstStyle/>
          <a:p>
            <a:pPr lvl="0">
              <a:buClr>
                <a:srgbClr val="00B2E3"/>
              </a:buClr>
            </a:pPr>
            <a:r>
              <a:rPr lang="fr-CA" sz="1600" dirty="0">
                <a:latin typeface="Calibri" panose="020F0502020204030204" pitchFamily="34" charset="0"/>
                <a:cs typeface="Calibri" panose="020F0502020204030204" pitchFamily="34" charset="0"/>
              </a:rPr>
              <a:t>Pourcentage de personnes qui présentent un trouble de consommation d’alcool et reçoivent des soins dans un établissement de soins primaires</a:t>
            </a:r>
            <a:endParaRPr lang="en-CA" sz="1600" dirty="0">
              <a:latin typeface="Calibri" panose="020F0502020204030204" pitchFamily="34" charset="0"/>
              <a:cs typeface="Calibri" panose="020F0502020204030204" pitchFamily="34" charset="0"/>
            </a:endParaRPr>
          </a:p>
          <a:p>
            <a:pPr lvl="0">
              <a:buClr>
                <a:srgbClr val="00B2E3"/>
              </a:buClr>
            </a:pPr>
            <a:r>
              <a:rPr lang="fr-CA" sz="1600" dirty="0">
                <a:latin typeface="Calibri" panose="020F0502020204030204" pitchFamily="34" charset="0"/>
                <a:cs typeface="Calibri" panose="020F0502020204030204" pitchFamily="34" charset="0"/>
              </a:rPr>
              <a:t>Pourcentage de personnes qui se présentent dans un établissement de soins primaires, à l’urgence, dans des établissements offrant des services en santé mentale et en dépendance ou dans d’autres établissements appropriés et qui sont soumises à un dépistage de la consommation problématique d’alcool et d’un trouble de consommation d’alcool à l’aide d’un outil validé (consultez l’énoncé de qualité 1 pour plus de détails)</a:t>
            </a:r>
            <a:endParaRPr lang="en-CA" sz="1600" dirty="0">
              <a:latin typeface="Calibri" panose="020F0502020204030204" pitchFamily="34" charset="0"/>
              <a:cs typeface="Calibri" panose="020F0502020204030204" pitchFamily="34" charset="0"/>
            </a:endParaRPr>
          </a:p>
          <a:p>
            <a:pPr lvl="0">
              <a:buClr>
                <a:srgbClr val="00B2E3"/>
              </a:buClr>
            </a:pPr>
            <a:r>
              <a:rPr lang="fr-CA" sz="1600" dirty="0">
                <a:latin typeface="Calibri" panose="020F0502020204030204" pitchFamily="34" charset="0"/>
                <a:cs typeface="Calibri" panose="020F0502020204030204" pitchFamily="34" charset="0"/>
              </a:rPr>
              <a:t>Pourcentage de personnes qui présentent un trouble de consommation d’alcool et déclarent avoir eu une expérience positive en matière de soins </a:t>
            </a:r>
            <a:endParaRPr lang="en-CA" sz="1600" dirty="0">
              <a:latin typeface="Calibri" panose="020F0502020204030204" pitchFamily="34" charset="0"/>
              <a:cs typeface="Calibri" panose="020F0502020204030204" pitchFamily="34" charset="0"/>
            </a:endParaRPr>
          </a:p>
          <a:p>
            <a:pPr lvl="0">
              <a:buClr>
                <a:srgbClr val="00B2E3"/>
              </a:buClr>
            </a:pPr>
            <a:r>
              <a:rPr lang="fr-CA" sz="1600" dirty="0">
                <a:latin typeface="Calibri" panose="020F0502020204030204" pitchFamily="34" charset="0"/>
                <a:cs typeface="Calibri" panose="020F0502020204030204" pitchFamily="34" charset="0"/>
              </a:rPr>
              <a:t>Pourcentage de personnes qui présentent un trouble de consommation d’alcool et ont un rendez-vous de suivi avec un professionnel de la santé après leur sortie de l’hôpital</a:t>
            </a:r>
            <a:endParaRPr lang="en-CA" sz="1600" dirty="0">
              <a:latin typeface="Calibri" panose="020F0502020204030204" pitchFamily="34" charset="0"/>
              <a:cs typeface="Calibri" panose="020F0502020204030204" pitchFamily="34" charset="0"/>
            </a:endParaRPr>
          </a:p>
          <a:p>
            <a:pPr lvl="0">
              <a:buClr>
                <a:srgbClr val="00B2E3"/>
              </a:buClr>
            </a:pPr>
            <a:r>
              <a:rPr lang="fr-CA" sz="1600" dirty="0">
                <a:latin typeface="Calibri" panose="020F0502020204030204" pitchFamily="34" charset="0"/>
                <a:cs typeface="Calibri" panose="020F0502020204030204" pitchFamily="34" charset="0"/>
              </a:rPr>
              <a:t>Pourcentage de personnes atteintes d’un trouble de consommation d’alcool et d’aidants qui reçoivent de l’information, de l’éducation et du soutien adaptés à leurs besoins et à leurs préférences (consultez l’énoncé de qualité 6 pour plus de détails).</a:t>
            </a:r>
            <a:endParaRPr lang="en-CA" sz="1600" dirty="0">
              <a:latin typeface="Calibri" panose="020F0502020204030204" pitchFamily="34" charset="0"/>
              <a:cs typeface="Calibri" panose="020F0502020204030204" pitchFamily="34" charset="0"/>
            </a:endParaRPr>
          </a:p>
          <a:p>
            <a:pPr lvl="0">
              <a:buClr>
                <a:srgbClr val="00B2E3"/>
              </a:buClr>
            </a:pPr>
            <a:r>
              <a:rPr lang="fr-CA" sz="1600" dirty="0">
                <a:latin typeface="Calibri" panose="020F0502020204030204" pitchFamily="34" charset="0"/>
                <a:cs typeface="Calibri" panose="020F0502020204030204" pitchFamily="34" charset="0"/>
              </a:rPr>
              <a:t>Pourcentage de professionnels de la santé et de prestataire de services qui reçoivent de l’information sur le trouble de consommation d’alcool</a:t>
            </a:r>
            <a:endParaRPr lang="en-CA" sz="1600" dirty="0">
              <a:latin typeface="Calibri" panose="020F0502020204030204" pitchFamily="34" charset="0"/>
              <a:cs typeface="Calibri" panose="020F0502020204030204" pitchFamily="34" charset="0"/>
            </a:endParaRPr>
          </a:p>
          <a:p>
            <a:pPr marL="0" indent="0">
              <a:buNone/>
            </a:pPr>
            <a:endParaRPr lang="en-CA" dirty="0"/>
          </a:p>
        </p:txBody>
      </p:sp>
    </p:spTree>
    <p:extLst>
      <p:ext uri="{BB962C8B-B14F-4D97-AF65-F5344CB8AC3E}">
        <p14:creationId xmlns:p14="http://schemas.microsoft.com/office/powerpoint/2010/main" val="20858990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164821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0872"/>
            <a:ext cx="7139136" cy="706437"/>
          </a:xfrm>
        </p:spPr>
        <p:txBody>
          <a:bodyPr/>
          <a:lstStyle/>
          <a:p>
            <a:r>
              <a:rPr lang="fr-CA" sz="3800">
                <a:solidFill>
                  <a:schemeClr val="tx1"/>
                </a:solidFill>
              </a:rPr>
              <a:t>Normes de qualité</a:t>
            </a:r>
            <a:endParaRPr lang="en-CA" sz="3800"/>
          </a:p>
        </p:txBody>
      </p:sp>
      <p:graphicFrame>
        <p:nvGraphicFramePr>
          <p:cNvPr id="4" name="Diagram 3"/>
          <p:cNvGraphicFramePr/>
          <p:nvPr>
            <p:extLst>
              <p:ext uri="{D42A27DB-BD31-4B8C-83A1-F6EECF244321}">
                <p14:modId xmlns:p14="http://schemas.microsoft.com/office/powerpoint/2010/main" val="815758969"/>
              </p:ext>
            </p:extLst>
          </p:nvPr>
        </p:nvGraphicFramePr>
        <p:xfrm>
          <a:off x="552450" y="1536526"/>
          <a:ext cx="8039100" cy="45339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6191411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4"/>
          <p:cNvSpPr txBox="1">
            <a:spLocks/>
          </p:cNvSpPr>
          <p:nvPr/>
        </p:nvSpPr>
        <p:spPr>
          <a:xfrm>
            <a:off x="219289" y="251754"/>
            <a:ext cx="8434383" cy="778712"/>
          </a:xfrm>
          <a:prstGeom prst="rect">
            <a:avLst/>
          </a:prstGeom>
        </p:spPr>
        <p:txBody>
          <a:bodyPr/>
          <a:lstStyle>
            <a:lvl1pPr marL="342900" indent="-342900" algn="l" rtl="0" eaLnBrk="0" fontAlgn="base" hangingPunct="0">
              <a:spcBef>
                <a:spcPct val="20000"/>
              </a:spcBef>
              <a:spcAft>
                <a:spcPct val="0"/>
              </a:spcAft>
              <a:buClr>
                <a:srgbClr val="00858F"/>
              </a:buClr>
              <a:buChar char="•"/>
              <a:defRPr sz="2400">
                <a:solidFill>
                  <a:schemeClr val="tx1"/>
                </a:solidFill>
                <a:latin typeface="Arial"/>
                <a:ea typeface="MS PGothic" panose="020B0600070205080204" pitchFamily="34" charset="-128"/>
                <a:cs typeface="Arial"/>
              </a:defRPr>
            </a:lvl1pPr>
            <a:lvl2pPr marL="742950" indent="-285750" algn="l" rtl="0" eaLnBrk="0" fontAlgn="base" hangingPunct="0">
              <a:spcBef>
                <a:spcPct val="20000"/>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2pPr>
            <a:lvl3pPr marL="1143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3pPr>
            <a:lvl4pPr marL="1600200" indent="-228600" algn="l" rtl="0" eaLnBrk="0" fontAlgn="base" hangingPunct="0">
              <a:spcBef>
                <a:spcPct val="20000"/>
              </a:spcBef>
              <a:spcAft>
                <a:spcPct val="0"/>
              </a:spcAft>
              <a:buChar char="–"/>
              <a:defRPr>
                <a:solidFill>
                  <a:schemeClr val="tx1"/>
                </a:solidFill>
                <a:latin typeface="Arial"/>
                <a:ea typeface="MS PGothic" panose="020B0600070205080204" pitchFamily="34" charset="-128"/>
                <a:cs typeface="Arial"/>
              </a:defRPr>
            </a:lvl4pPr>
            <a:lvl5pPr marL="2057400" indent="-228600" algn="l" rtl="0" eaLnBrk="0" fontAlgn="base" hangingPunct="0">
              <a:spcBef>
                <a:spcPct val="20000"/>
              </a:spcBef>
              <a:spcAft>
                <a:spcPct val="0"/>
              </a:spcAft>
              <a:buChar char="»"/>
              <a:defRPr>
                <a:solidFill>
                  <a:schemeClr val="tx1"/>
                </a:solidFill>
                <a:latin typeface="Arial"/>
                <a:ea typeface="MS PGothic" panose="020B0600070205080204" pitchFamily="34" charset="-128"/>
                <a:cs typeface="Arial"/>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pPr marL="0" indent="0" defTabSz="914400">
              <a:buClr>
                <a:srgbClr val="00788A"/>
              </a:buClr>
              <a:buFontTx/>
              <a:buNone/>
            </a:pPr>
            <a:endParaRPr lang="en-CA" sz="3600" b="1" u="none">
              <a:solidFill>
                <a:srgbClr val="0C6577"/>
              </a:solidFill>
            </a:endParaRPr>
          </a:p>
        </p:txBody>
      </p:sp>
      <p:sp>
        <p:nvSpPr>
          <p:cNvPr id="14" name="TextBox 13"/>
          <p:cNvSpPr txBox="1"/>
          <p:nvPr/>
        </p:nvSpPr>
        <p:spPr>
          <a:xfrm>
            <a:off x="-1608667" y="677333"/>
            <a:ext cx="184666" cy="307777"/>
          </a:xfrm>
          <a:prstGeom prst="rect">
            <a:avLst/>
          </a:prstGeom>
          <a:noFill/>
        </p:spPr>
        <p:txBody>
          <a:bodyPr wrap="none" rtlCol="0">
            <a:spAutoFit/>
          </a:bodyPr>
          <a:lstStyle/>
          <a:p>
            <a:endParaRPr lang="en-US">
              <a:solidFill>
                <a:srgbClr val="000000"/>
              </a:solidFill>
            </a:endParaRPr>
          </a:p>
        </p:txBody>
      </p:sp>
      <p:sp>
        <p:nvSpPr>
          <p:cNvPr id="2" name="Rectangle 1"/>
          <p:cNvSpPr/>
          <p:nvPr/>
        </p:nvSpPr>
        <p:spPr>
          <a:xfrm>
            <a:off x="244524" y="6304002"/>
            <a:ext cx="8921937" cy="707886"/>
          </a:xfrm>
          <a:prstGeom prst="rect">
            <a:avLst/>
          </a:prstGeom>
        </p:spPr>
        <p:txBody>
          <a:bodyPr wrap="square" anchor="t">
            <a:spAutoFit/>
          </a:bodyPr>
          <a:lstStyle/>
          <a:p>
            <a:r>
              <a:rPr lang="fr-CA" sz="1000" b="1" u="none">
                <a:latin typeface="Calibri" panose="020F0502020204030204" pitchFamily="34" charset="0"/>
                <a:cs typeface="Calibri" panose="020F0502020204030204" pitchFamily="34" charset="0"/>
              </a:rPr>
              <a:t>Vous trouverez ces ressources ici : </a:t>
            </a:r>
          </a:p>
          <a:p>
            <a:r>
              <a:rPr lang="en-CA" sz="1000">
                <a:solidFill>
                  <a:srgbClr val="00B2E3"/>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https://www.hqontario.ca/</a:t>
            </a:r>
            <a:r>
              <a:rPr lang="en-CA" sz="1000" err="1">
                <a:solidFill>
                  <a:srgbClr val="00B2E3"/>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Améliorer</a:t>
            </a:r>
            <a:r>
              <a:rPr lang="en-CA" sz="1000">
                <a:solidFill>
                  <a:srgbClr val="00B2E3"/>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-les-</a:t>
            </a:r>
            <a:r>
              <a:rPr lang="en-CA" sz="1000" err="1">
                <a:solidFill>
                  <a:srgbClr val="00B2E3"/>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soins</a:t>
            </a:r>
            <a:r>
              <a:rPr lang="en-CA" sz="1000">
                <a:solidFill>
                  <a:srgbClr val="00B2E3"/>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-grâce-aux-</a:t>
            </a:r>
            <a:r>
              <a:rPr lang="en-CA" sz="1000" err="1">
                <a:solidFill>
                  <a:srgbClr val="00B2E3"/>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données</a:t>
            </a:r>
            <a:r>
              <a:rPr lang="en-CA" sz="1000">
                <a:solidFill>
                  <a:srgbClr val="00B2E3"/>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a:t>
            </a:r>
            <a:r>
              <a:rPr lang="en-CA" sz="1000" err="1">
                <a:solidFill>
                  <a:srgbClr val="00B2E3"/>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probantes</a:t>
            </a:r>
            <a:r>
              <a:rPr lang="en-CA" sz="1000">
                <a:solidFill>
                  <a:srgbClr val="00B2E3"/>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a:t>
            </a:r>
            <a:r>
              <a:rPr lang="en-CA" sz="1000" err="1">
                <a:solidFill>
                  <a:srgbClr val="00B2E3"/>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Normes</a:t>
            </a:r>
            <a:r>
              <a:rPr lang="en-CA" sz="1000">
                <a:solidFill>
                  <a:srgbClr val="00B2E3"/>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-de-</a:t>
            </a:r>
            <a:r>
              <a:rPr lang="en-CA" sz="1000" err="1">
                <a:solidFill>
                  <a:srgbClr val="00B2E3"/>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qualité</a:t>
            </a:r>
            <a:r>
              <a:rPr lang="en-CA" sz="1000">
                <a:solidFill>
                  <a:srgbClr val="00B2E3"/>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a:t>
            </a:r>
            <a:r>
              <a:rPr lang="en-CA" sz="1000" err="1">
                <a:solidFill>
                  <a:srgbClr val="00B2E3"/>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Voir</a:t>
            </a:r>
            <a:r>
              <a:rPr lang="en-CA" sz="1000">
                <a:solidFill>
                  <a:srgbClr val="00B2E3"/>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a:t>
            </a:r>
            <a:r>
              <a:rPr lang="en-CA" sz="1000" err="1">
                <a:solidFill>
                  <a:srgbClr val="00B2E3"/>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toutes</a:t>
            </a:r>
            <a:r>
              <a:rPr lang="en-CA" sz="1000">
                <a:solidFill>
                  <a:srgbClr val="00B2E3"/>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-les-</a:t>
            </a:r>
            <a:r>
              <a:rPr lang="en-CA" sz="1000" err="1">
                <a:solidFill>
                  <a:srgbClr val="00B2E3"/>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normes</a:t>
            </a:r>
            <a:r>
              <a:rPr lang="en-CA" sz="1000">
                <a:solidFill>
                  <a:srgbClr val="00B2E3"/>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-de-</a:t>
            </a:r>
            <a:r>
              <a:rPr lang="en-CA" sz="1000" err="1">
                <a:solidFill>
                  <a:srgbClr val="00B2E3"/>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qualité</a:t>
            </a:r>
            <a:r>
              <a:rPr lang="en-CA" sz="1000">
                <a:solidFill>
                  <a:srgbClr val="00B2E3"/>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a:t>
            </a:r>
            <a:r>
              <a:rPr lang="fr-CA" sz="1000" u="none">
                <a:solidFill>
                  <a:srgbClr val="00B2E3"/>
                </a:solidFill>
                <a:latin typeface="Calibri" panose="020F0502020204030204" pitchFamily="34" charset="0"/>
                <a:cs typeface="Calibri" panose="020F0502020204030204" pitchFamily="34" charset="0"/>
              </a:rPr>
              <a:t>Consommation-problématique-d’alcool-et-trouble-de-consommation-d’alcool</a:t>
            </a:r>
            <a:endParaRPr lang="en-US" sz="1000" u="none">
              <a:solidFill>
                <a:srgbClr val="00B2E3"/>
              </a:solidFill>
              <a:latin typeface="Calibri" panose="020F0502020204030204" pitchFamily="34" charset="0"/>
              <a:ea typeface="Helvetica Neue Light" panose="02000403000000020004" pitchFamily="2" charset="0"/>
              <a:cs typeface="Calibri" panose="020F0502020204030204" pitchFamily="34" charset="0"/>
            </a:endParaRPr>
          </a:p>
          <a:p>
            <a:endParaRPr lang="en-US" sz="1000" u="none">
              <a:highlight>
                <a:srgbClr val="FFFF00"/>
              </a:highlight>
              <a:cs typeface="Arial"/>
            </a:endParaRPr>
          </a:p>
        </p:txBody>
      </p:sp>
      <p:sp>
        <p:nvSpPr>
          <p:cNvPr id="20" name="TextBox 19">
            <a:extLst>
              <a:ext uri="{FF2B5EF4-FFF2-40B4-BE49-F238E27FC236}">
                <a16:creationId xmlns:a16="http://schemas.microsoft.com/office/drawing/2014/main" id="{932F9474-44BB-48D5-8696-942CBEC16F43}"/>
              </a:ext>
            </a:extLst>
          </p:cNvPr>
          <p:cNvSpPr txBox="1"/>
          <p:nvPr/>
        </p:nvSpPr>
        <p:spPr>
          <a:xfrm>
            <a:off x="876594" y="5919829"/>
            <a:ext cx="1918859" cy="338554"/>
          </a:xfrm>
          <a:prstGeom prst="rect">
            <a:avLst/>
          </a:prstGeom>
          <a:noFill/>
        </p:spPr>
        <p:txBody>
          <a:bodyPr wrap="none" rtlCol="0">
            <a:spAutoFit/>
          </a:bodyPr>
          <a:lstStyle/>
          <a:p>
            <a:pPr algn="ctr"/>
            <a:r>
              <a:rPr lang="fr-CA" sz="1600" b="1" u="none">
                <a:solidFill>
                  <a:srgbClr val="000000"/>
                </a:solidFill>
                <a:latin typeface="Calibri" panose="020F0502020204030204" pitchFamily="34" charset="0"/>
                <a:cs typeface="Calibri" panose="020F0502020204030204" pitchFamily="34" charset="0"/>
              </a:rPr>
              <a:t>Guide de démarrage</a:t>
            </a:r>
          </a:p>
        </p:txBody>
      </p:sp>
      <p:sp>
        <p:nvSpPr>
          <p:cNvPr id="7" name="Title 6"/>
          <p:cNvSpPr>
            <a:spLocks noGrp="1"/>
          </p:cNvSpPr>
          <p:nvPr>
            <p:ph type="title"/>
          </p:nvPr>
        </p:nvSpPr>
        <p:spPr>
          <a:xfrm>
            <a:off x="436829" y="118737"/>
            <a:ext cx="8244584" cy="1165909"/>
          </a:xfrm>
        </p:spPr>
        <p:txBody>
          <a:bodyPr/>
          <a:lstStyle/>
          <a:p>
            <a:r>
              <a:rPr lang="fr-CA" sz="3000">
                <a:solidFill>
                  <a:schemeClr val="tx1"/>
                </a:solidFill>
                <a:latin typeface="Calibri" panose="020F0502020204030204" pitchFamily="34" charset="0"/>
                <a:cs typeface="Calibri" panose="020F0502020204030204" pitchFamily="34" charset="0"/>
              </a:rPr>
              <a:t>Ressources des normes de qualité</a:t>
            </a:r>
            <a:endParaRPr lang="en-US" sz="3000">
              <a:solidFill>
                <a:schemeClr val="tx1"/>
              </a:solidFill>
              <a:latin typeface="Calibri" panose="020F0502020204030204" pitchFamily="34" charset="0"/>
              <a:cs typeface="Calibri" panose="020F0502020204030204" pitchFamily="34" charset="0"/>
            </a:endParaRPr>
          </a:p>
        </p:txBody>
      </p:sp>
      <p:sp>
        <p:nvSpPr>
          <p:cNvPr id="23" name="TextBox 22"/>
          <p:cNvSpPr txBox="1"/>
          <p:nvPr/>
        </p:nvSpPr>
        <p:spPr>
          <a:xfrm>
            <a:off x="3744194" y="5854055"/>
            <a:ext cx="1975734" cy="338554"/>
          </a:xfrm>
          <a:prstGeom prst="rect">
            <a:avLst/>
          </a:prstGeom>
          <a:noFill/>
        </p:spPr>
        <p:txBody>
          <a:bodyPr wrap="none" rtlCol="0" anchor="t">
            <a:spAutoFit/>
          </a:bodyPr>
          <a:lstStyle/>
          <a:p>
            <a:r>
              <a:rPr lang="fr-CA" sz="1600" b="1" u="none">
                <a:solidFill>
                  <a:srgbClr val="000000"/>
                </a:solidFill>
                <a:latin typeface="Calibri" panose="020F0502020204030204" pitchFamily="34" charset="0"/>
                <a:cs typeface="Calibri" panose="020F0502020204030204" pitchFamily="34" charset="0"/>
              </a:rPr>
              <a:t>Tableaux de données</a:t>
            </a:r>
          </a:p>
        </p:txBody>
      </p:sp>
      <p:sp>
        <p:nvSpPr>
          <p:cNvPr id="24" name="TextBox 23">
            <a:extLst>
              <a:ext uri="{FF2B5EF4-FFF2-40B4-BE49-F238E27FC236}">
                <a16:creationId xmlns:a16="http://schemas.microsoft.com/office/drawing/2014/main" id="{4853A873-C959-4D38-8278-FD7FE247F985}"/>
              </a:ext>
            </a:extLst>
          </p:cNvPr>
          <p:cNvSpPr txBox="1"/>
          <p:nvPr/>
        </p:nvSpPr>
        <p:spPr>
          <a:xfrm>
            <a:off x="5427508" y="3469905"/>
            <a:ext cx="1615507" cy="338554"/>
          </a:xfrm>
          <a:prstGeom prst="rect">
            <a:avLst/>
          </a:prstGeom>
          <a:noFill/>
        </p:spPr>
        <p:txBody>
          <a:bodyPr wrap="none" rtlCol="0">
            <a:spAutoFit/>
          </a:bodyPr>
          <a:lstStyle/>
          <a:p>
            <a:r>
              <a:rPr lang="fr-CA" sz="1600" b="1" u="none">
                <a:solidFill>
                  <a:srgbClr val="000000"/>
                </a:solidFill>
                <a:latin typeface="Calibri" panose="020F0502020204030204" pitchFamily="34" charset="0"/>
                <a:cs typeface="Calibri" panose="020F0502020204030204" pitchFamily="34" charset="0"/>
              </a:rPr>
              <a:t>Guide du patient</a:t>
            </a:r>
          </a:p>
        </p:txBody>
      </p:sp>
      <p:sp>
        <p:nvSpPr>
          <p:cNvPr id="25" name="TextBox 24">
            <a:extLst>
              <a:ext uri="{FF2B5EF4-FFF2-40B4-BE49-F238E27FC236}">
                <a16:creationId xmlns:a16="http://schemas.microsoft.com/office/drawing/2014/main" id="{03E716EF-89B3-412B-9FC8-3C5BA1689C25}"/>
              </a:ext>
            </a:extLst>
          </p:cNvPr>
          <p:cNvSpPr txBox="1"/>
          <p:nvPr/>
        </p:nvSpPr>
        <p:spPr>
          <a:xfrm>
            <a:off x="2237804" y="3469905"/>
            <a:ext cx="1671355" cy="338554"/>
          </a:xfrm>
          <a:prstGeom prst="rect">
            <a:avLst/>
          </a:prstGeom>
          <a:noFill/>
        </p:spPr>
        <p:txBody>
          <a:bodyPr wrap="none" rtlCol="0">
            <a:spAutoFit/>
          </a:bodyPr>
          <a:lstStyle/>
          <a:p>
            <a:r>
              <a:rPr lang="fr-CA" sz="1600" b="1" u="none">
                <a:solidFill>
                  <a:srgbClr val="000000"/>
                </a:solidFill>
                <a:latin typeface="Calibri" panose="020F0502020204030204" pitchFamily="34" charset="0"/>
                <a:cs typeface="Calibri" panose="020F0502020204030204" pitchFamily="34" charset="0"/>
              </a:rPr>
              <a:t>Norme de qualité</a:t>
            </a:r>
          </a:p>
        </p:txBody>
      </p:sp>
      <p:sp>
        <p:nvSpPr>
          <p:cNvPr id="12" name="TextBox 11">
            <a:extLst>
              <a:ext uri="{FF2B5EF4-FFF2-40B4-BE49-F238E27FC236}">
                <a16:creationId xmlns:a16="http://schemas.microsoft.com/office/drawing/2014/main" id="{F0F35BBD-54CB-4390-9756-E2365E67CCA5}"/>
              </a:ext>
            </a:extLst>
          </p:cNvPr>
          <p:cNvSpPr txBox="1"/>
          <p:nvPr/>
        </p:nvSpPr>
        <p:spPr>
          <a:xfrm>
            <a:off x="6675343" y="6191774"/>
            <a:ext cx="1631472" cy="338554"/>
          </a:xfrm>
          <a:prstGeom prst="rect">
            <a:avLst/>
          </a:prstGeom>
          <a:noFill/>
        </p:spPr>
        <p:txBody>
          <a:bodyPr wrap="none" rtlCol="0" anchor="t">
            <a:spAutoFit/>
          </a:bodyPr>
          <a:lstStyle/>
          <a:p>
            <a:r>
              <a:rPr lang="en-US" altLang="en-US" sz="1600" b="1" u="none">
                <a:solidFill>
                  <a:srgbClr val="000000"/>
                </a:solidFill>
                <a:latin typeface="Calibri" panose="020F0502020204030204" pitchFamily="34" charset="0"/>
                <a:cs typeface="Calibri" panose="020F0502020204030204" pitchFamily="34" charset="0"/>
              </a:rPr>
              <a:t>Guide de </a:t>
            </a:r>
            <a:r>
              <a:rPr lang="en-US" altLang="en-US" sz="1600" b="1" u="none" err="1">
                <a:solidFill>
                  <a:srgbClr val="000000"/>
                </a:solidFill>
                <a:latin typeface="Calibri" panose="020F0502020204030204" pitchFamily="34" charset="0"/>
                <a:cs typeface="Calibri" panose="020F0502020204030204" pitchFamily="34" charset="0"/>
              </a:rPr>
              <a:t>mesure</a:t>
            </a:r>
            <a:endParaRPr lang="en-US" altLang="en-US" sz="1600" b="1" u="none">
              <a:solidFill>
                <a:srgbClr val="000000"/>
              </a:solidFill>
              <a:latin typeface="Calibri" panose="020F0502020204030204" pitchFamily="34" charset="0"/>
              <a:cs typeface="Calibri" panose="020F0502020204030204" pitchFamily="34" charset="0"/>
            </a:endParaRPr>
          </a:p>
        </p:txBody>
      </p:sp>
      <p:pic>
        <p:nvPicPr>
          <p:cNvPr id="15" name="Picture 14">
            <a:extLst>
              <a:ext uri="{FF2B5EF4-FFF2-40B4-BE49-F238E27FC236}">
                <a16:creationId xmlns:a16="http://schemas.microsoft.com/office/drawing/2014/main" id="{E967BF73-77E2-1B46-B2BF-B9FD79850384}"/>
              </a:ext>
            </a:extLst>
          </p:cNvPr>
          <p:cNvPicPr>
            <a:picLocks noChangeAspect="1"/>
          </p:cNvPicPr>
          <p:nvPr/>
        </p:nvPicPr>
        <p:blipFill>
          <a:blip r:embed="rId5"/>
          <a:srcRect/>
          <a:stretch/>
        </p:blipFill>
        <p:spPr>
          <a:xfrm>
            <a:off x="2230604" y="1163810"/>
            <a:ext cx="1623348" cy="2094869"/>
          </a:xfrm>
          <a:prstGeom prst="rect">
            <a:avLst/>
          </a:prstGeom>
          <a:effectLst>
            <a:glow rad="63500">
              <a:schemeClr val="accent4">
                <a:satMod val="175000"/>
                <a:alpha val="40000"/>
              </a:schemeClr>
            </a:glow>
            <a:outerShdw blurRad="76200" algn="ctr" rotWithShape="0">
              <a:prstClr val="black">
                <a:alpha val="40000"/>
              </a:prstClr>
            </a:outerShdw>
          </a:effectLst>
        </p:spPr>
      </p:pic>
      <p:pic>
        <p:nvPicPr>
          <p:cNvPr id="16" name="Picture 15">
            <a:extLst>
              <a:ext uri="{FF2B5EF4-FFF2-40B4-BE49-F238E27FC236}">
                <a16:creationId xmlns:a16="http://schemas.microsoft.com/office/drawing/2014/main" id="{AFC10135-BF1E-734D-ACD5-C8896FF57F73}"/>
              </a:ext>
            </a:extLst>
          </p:cNvPr>
          <p:cNvPicPr>
            <a:picLocks noChangeAspect="1"/>
          </p:cNvPicPr>
          <p:nvPr/>
        </p:nvPicPr>
        <p:blipFill>
          <a:blip r:embed="rId6"/>
          <a:srcRect/>
          <a:stretch/>
        </p:blipFill>
        <p:spPr>
          <a:xfrm>
            <a:off x="5414375" y="1130649"/>
            <a:ext cx="1596620" cy="2082048"/>
          </a:xfrm>
          <a:prstGeom prst="rect">
            <a:avLst/>
          </a:prstGeom>
          <a:effectLst>
            <a:glow rad="63500">
              <a:schemeClr val="accent4">
                <a:satMod val="175000"/>
                <a:alpha val="40000"/>
              </a:schemeClr>
            </a:glow>
            <a:outerShdw blurRad="76200" algn="ctr" rotWithShape="0">
              <a:prstClr val="black">
                <a:alpha val="40000"/>
              </a:prstClr>
            </a:outerShdw>
          </a:effectLst>
        </p:spPr>
      </p:pic>
      <p:pic>
        <p:nvPicPr>
          <p:cNvPr id="4" name="Picture 3">
            <a:extLst>
              <a:ext uri="{FF2B5EF4-FFF2-40B4-BE49-F238E27FC236}">
                <a16:creationId xmlns:a16="http://schemas.microsoft.com/office/drawing/2014/main" id="{49F495B0-EC60-DD48-92BB-B80B1CD27CCF}"/>
              </a:ext>
            </a:extLst>
          </p:cNvPr>
          <p:cNvPicPr>
            <a:picLocks noChangeAspect="1"/>
          </p:cNvPicPr>
          <p:nvPr/>
        </p:nvPicPr>
        <p:blipFill>
          <a:blip r:embed="rId7"/>
          <a:srcRect/>
          <a:stretch/>
        </p:blipFill>
        <p:spPr>
          <a:xfrm>
            <a:off x="3538851" y="4160962"/>
            <a:ext cx="2398219" cy="1387585"/>
          </a:xfrm>
          <a:prstGeom prst="rect">
            <a:avLst/>
          </a:prstGeom>
          <a:effectLst>
            <a:glow rad="63500">
              <a:schemeClr val="accent4">
                <a:satMod val="175000"/>
                <a:alpha val="40000"/>
              </a:schemeClr>
            </a:glow>
            <a:outerShdw blurRad="63500" sx="102000" sy="102000" algn="ctr" rotWithShape="0">
              <a:prstClr val="black">
                <a:alpha val="40000"/>
              </a:prstClr>
            </a:outerShdw>
          </a:effectLst>
        </p:spPr>
      </p:pic>
      <p:pic>
        <p:nvPicPr>
          <p:cNvPr id="21" name="Picture 20">
            <a:extLst>
              <a:ext uri="{FF2B5EF4-FFF2-40B4-BE49-F238E27FC236}">
                <a16:creationId xmlns:a16="http://schemas.microsoft.com/office/drawing/2014/main" id="{EACCFF8B-19EB-4ECD-B463-758CAC0E5CF7}"/>
              </a:ext>
            </a:extLst>
          </p:cNvPr>
          <p:cNvPicPr>
            <a:picLocks noChangeAspect="1"/>
          </p:cNvPicPr>
          <p:nvPr/>
        </p:nvPicPr>
        <p:blipFill>
          <a:blip r:embed="rId8"/>
          <a:srcRect/>
          <a:stretch/>
        </p:blipFill>
        <p:spPr>
          <a:xfrm>
            <a:off x="582562" y="4061876"/>
            <a:ext cx="2321162" cy="1745564"/>
          </a:xfrm>
          <a:prstGeom prst="rect">
            <a:avLst/>
          </a:prstGeom>
          <a:ln>
            <a:noFill/>
          </a:ln>
          <a:effectLst>
            <a:glow rad="63500">
              <a:schemeClr val="accent4">
                <a:satMod val="175000"/>
                <a:alpha val="40000"/>
              </a:schemeClr>
            </a:glow>
            <a:outerShdw blurRad="292100" dist="165100" dir="2700000" sx="93000" sy="93000" algn="tl" rotWithShape="0">
              <a:srgbClr val="333333">
                <a:alpha val="81000"/>
              </a:srgbClr>
            </a:outerShdw>
          </a:effectLst>
        </p:spPr>
      </p:pic>
      <p:pic>
        <p:nvPicPr>
          <p:cNvPr id="3" name="Picture 2">
            <a:extLst>
              <a:ext uri="{FF2B5EF4-FFF2-40B4-BE49-F238E27FC236}">
                <a16:creationId xmlns:a16="http://schemas.microsoft.com/office/drawing/2014/main" id="{320D4B38-647A-4FB2-92E3-54EEA6D48A58}"/>
              </a:ext>
            </a:extLst>
          </p:cNvPr>
          <p:cNvPicPr>
            <a:picLocks noChangeAspect="1"/>
          </p:cNvPicPr>
          <p:nvPr/>
        </p:nvPicPr>
        <p:blipFill>
          <a:blip r:embed="rId9"/>
          <a:stretch>
            <a:fillRect/>
          </a:stretch>
        </p:blipFill>
        <p:spPr>
          <a:xfrm>
            <a:off x="6572197" y="3987823"/>
            <a:ext cx="1596620" cy="2067898"/>
          </a:xfrm>
          <a:prstGeom prst="rect">
            <a:avLst/>
          </a:prstGeom>
          <a:effectLst>
            <a:glow rad="63500">
              <a:schemeClr val="accent4">
                <a:satMod val="175000"/>
                <a:alpha val="40000"/>
              </a:schemeClr>
            </a:glow>
          </a:effectLst>
        </p:spPr>
      </p:pic>
    </p:spTree>
    <p:custDataLst>
      <p:tags r:id="rId1"/>
    </p:custDataLst>
    <p:extLst>
      <p:ext uri="{BB962C8B-B14F-4D97-AF65-F5344CB8AC3E}">
        <p14:creationId xmlns:p14="http://schemas.microsoft.com/office/powerpoint/2010/main" val="19531396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3"/>
          <p:cNvSpPr txBox="1">
            <a:spLocks/>
          </p:cNvSpPr>
          <p:nvPr/>
        </p:nvSpPr>
        <p:spPr>
          <a:xfrm>
            <a:off x="401821" y="238344"/>
            <a:ext cx="8495044" cy="706437"/>
          </a:xfrm>
          <a:prstGeom prst="rect">
            <a:avLst/>
          </a:prstGeom>
        </p:spPr>
        <p:txBody>
          <a:bodyPr/>
          <a:lstStyle>
            <a:lvl1pPr algn="l" rtl="0" eaLnBrk="0" fontAlgn="base" hangingPunct="0">
              <a:spcBef>
                <a:spcPct val="0"/>
              </a:spcBef>
              <a:spcAft>
                <a:spcPct val="0"/>
              </a:spcAft>
              <a:defRPr sz="3600" b="1">
                <a:solidFill>
                  <a:srgbClr val="00788A"/>
                </a:solidFill>
                <a:latin typeface="Arial"/>
                <a:ea typeface="MS PGothic" panose="020B0600070205080204" pitchFamily="34" charset="-128"/>
                <a:cs typeface="Arial"/>
              </a:defRPr>
            </a:lvl1pPr>
            <a:lvl2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a:lstStyle>
          <a:p>
            <a:pPr defTabSz="914400"/>
            <a:r>
              <a:rPr lang="fr-CA" sz="3400" b="0" u="none">
                <a:solidFill>
                  <a:schemeClr val="tx1"/>
                </a:solidFill>
                <a:latin typeface="Calibri" panose="020F0502020204030204" pitchFamily="34" charset="0"/>
                <a:cs typeface="Calibri" panose="020F0502020204030204" pitchFamily="34" charset="0"/>
              </a:rPr>
              <a:t>Aperçu de la </a:t>
            </a:r>
            <a:r>
              <a:rPr lang="fr-CA" sz="3400" u="none">
                <a:solidFill>
                  <a:schemeClr val="tx1"/>
                </a:solidFill>
                <a:latin typeface="Calibri" panose="020F0502020204030204" pitchFamily="34" charset="0"/>
                <a:cs typeface="Calibri" panose="020F0502020204030204" pitchFamily="34" charset="0"/>
              </a:rPr>
              <a:t>norme de qualité</a:t>
            </a:r>
          </a:p>
        </p:txBody>
      </p:sp>
      <p:sp>
        <p:nvSpPr>
          <p:cNvPr id="25" name="TextBox 24">
            <a:extLst>
              <a:ext uri="{FF2B5EF4-FFF2-40B4-BE49-F238E27FC236}">
                <a16:creationId xmlns:a16="http://schemas.microsoft.com/office/drawing/2014/main" id="{97514112-379F-4B73-B616-E30CAB24A623}"/>
              </a:ext>
            </a:extLst>
          </p:cNvPr>
          <p:cNvSpPr txBox="1"/>
          <p:nvPr/>
        </p:nvSpPr>
        <p:spPr>
          <a:xfrm>
            <a:off x="1745114" y="922895"/>
            <a:ext cx="1019190" cy="369332"/>
          </a:xfrm>
          <a:prstGeom prst="rect">
            <a:avLst/>
          </a:prstGeom>
          <a:solidFill>
            <a:srgbClr val="047BC1"/>
          </a:solidFill>
          <a:ln>
            <a:noFill/>
          </a:ln>
        </p:spPr>
        <p:txBody>
          <a:bodyPr wrap="none" rtlCol="0">
            <a:spAutoFit/>
          </a:bodyPr>
          <a:lstStyle/>
          <a:p>
            <a:pPr algn="ctr"/>
            <a:r>
              <a:rPr lang="fr-CA" sz="1800" b="1" u="none">
                <a:solidFill>
                  <a:schemeClr val="bg1"/>
                </a:solidFill>
                <a:latin typeface="Calibri" panose="020F0502020204030204" pitchFamily="34" charset="0"/>
                <a:cs typeface="Calibri" panose="020F0502020204030204" pitchFamily="34" charset="0"/>
              </a:rPr>
              <a:t>L’Énoncé</a:t>
            </a:r>
          </a:p>
        </p:txBody>
      </p:sp>
      <p:sp>
        <p:nvSpPr>
          <p:cNvPr id="26" name="TextBox 25">
            <a:extLst>
              <a:ext uri="{FF2B5EF4-FFF2-40B4-BE49-F238E27FC236}">
                <a16:creationId xmlns:a16="http://schemas.microsoft.com/office/drawing/2014/main" id="{F07A3C3C-444D-4F53-8665-D340CBAFF382}"/>
              </a:ext>
            </a:extLst>
          </p:cNvPr>
          <p:cNvSpPr txBox="1"/>
          <p:nvPr/>
        </p:nvSpPr>
        <p:spPr>
          <a:xfrm>
            <a:off x="5950687" y="916755"/>
            <a:ext cx="1029449" cy="369332"/>
          </a:xfrm>
          <a:prstGeom prst="rect">
            <a:avLst/>
          </a:prstGeom>
          <a:solidFill>
            <a:srgbClr val="047BC1"/>
          </a:solidFill>
          <a:ln>
            <a:noFill/>
          </a:ln>
        </p:spPr>
        <p:txBody>
          <a:bodyPr wrap="none" rtlCol="0">
            <a:spAutoFit/>
          </a:bodyPr>
          <a:lstStyle/>
          <a:p>
            <a:pPr algn="ctr"/>
            <a:r>
              <a:rPr lang="fr-CA" sz="1800" b="1" u="none">
                <a:solidFill>
                  <a:schemeClr val="bg1"/>
                </a:solidFill>
                <a:latin typeface="Calibri" panose="020F0502020204030204" pitchFamily="34" charset="0"/>
                <a:cs typeface="Calibri" panose="020F0502020204030204" pitchFamily="34" charset="0"/>
              </a:rPr>
              <a:t>Le public</a:t>
            </a:r>
          </a:p>
        </p:txBody>
      </p:sp>
      <p:sp>
        <p:nvSpPr>
          <p:cNvPr id="27" name="TextBox 26">
            <a:extLst>
              <a:ext uri="{FF2B5EF4-FFF2-40B4-BE49-F238E27FC236}">
                <a16:creationId xmlns:a16="http://schemas.microsoft.com/office/drawing/2014/main" id="{185DFB3F-1523-4352-8111-E7711FB6211C}"/>
              </a:ext>
            </a:extLst>
          </p:cNvPr>
          <p:cNvSpPr txBox="1"/>
          <p:nvPr/>
        </p:nvSpPr>
        <p:spPr>
          <a:xfrm>
            <a:off x="4270830" y="5249734"/>
            <a:ext cx="1594219" cy="369332"/>
          </a:xfrm>
          <a:prstGeom prst="rect">
            <a:avLst/>
          </a:prstGeom>
          <a:solidFill>
            <a:srgbClr val="047BC1"/>
          </a:solidFill>
          <a:ln>
            <a:solidFill>
              <a:srgbClr val="FFFFFF"/>
            </a:solidFill>
          </a:ln>
        </p:spPr>
        <p:txBody>
          <a:bodyPr wrap="none" rtlCol="0">
            <a:spAutoFit/>
          </a:bodyPr>
          <a:lstStyle/>
          <a:p>
            <a:pPr algn="ctr"/>
            <a:r>
              <a:rPr lang="fr-CA" sz="1800" b="1" u="none">
                <a:solidFill>
                  <a:schemeClr val="bg1"/>
                </a:solidFill>
                <a:latin typeface="Calibri" panose="020F0502020204030204" pitchFamily="34" charset="0"/>
                <a:cs typeface="Calibri" panose="020F0502020204030204" pitchFamily="34" charset="0"/>
              </a:rPr>
              <a:t>Les indicateurs</a:t>
            </a:r>
          </a:p>
        </p:txBody>
      </p:sp>
      <p:sp>
        <p:nvSpPr>
          <p:cNvPr id="28" name="TextBox 27">
            <a:extLst>
              <a:ext uri="{FF2B5EF4-FFF2-40B4-BE49-F238E27FC236}">
                <a16:creationId xmlns:a16="http://schemas.microsoft.com/office/drawing/2014/main" id="{807D9491-CA8F-490E-AD12-48E6F8417802}"/>
              </a:ext>
            </a:extLst>
          </p:cNvPr>
          <p:cNvSpPr txBox="1"/>
          <p:nvPr/>
        </p:nvSpPr>
        <p:spPr>
          <a:xfrm>
            <a:off x="1701328" y="4194459"/>
            <a:ext cx="1813318" cy="369332"/>
          </a:xfrm>
          <a:prstGeom prst="rect">
            <a:avLst/>
          </a:prstGeom>
          <a:solidFill>
            <a:srgbClr val="047BC1"/>
          </a:solidFill>
          <a:ln>
            <a:solidFill>
              <a:srgbClr val="FFFFFF"/>
            </a:solidFill>
          </a:ln>
        </p:spPr>
        <p:txBody>
          <a:bodyPr wrap="none" rtlCol="0">
            <a:spAutoFit/>
          </a:bodyPr>
          <a:lstStyle/>
          <a:p>
            <a:pPr algn="ctr"/>
            <a:r>
              <a:rPr lang="fr-CA" sz="1800" b="1" u="none">
                <a:solidFill>
                  <a:schemeClr val="bg1"/>
                </a:solidFill>
              </a:rPr>
              <a:t>Les définitions</a:t>
            </a:r>
          </a:p>
        </p:txBody>
      </p:sp>
      <p:cxnSp>
        <p:nvCxnSpPr>
          <p:cNvPr id="29" name="Straight Arrow Connector 28">
            <a:extLst>
              <a:ext uri="{FF2B5EF4-FFF2-40B4-BE49-F238E27FC236}">
                <a16:creationId xmlns:a16="http://schemas.microsoft.com/office/drawing/2014/main" id="{B4F1F706-25C9-4DBA-A66A-4C87F83EC5EF}"/>
              </a:ext>
            </a:extLst>
          </p:cNvPr>
          <p:cNvCxnSpPr>
            <a:cxnSpLocks/>
          </p:cNvCxnSpPr>
          <p:nvPr/>
        </p:nvCxnSpPr>
        <p:spPr bwMode="auto">
          <a:xfrm>
            <a:off x="2257329" y="1261250"/>
            <a:ext cx="1" cy="436422"/>
          </a:xfrm>
          <a:prstGeom prst="straightConnector1">
            <a:avLst/>
          </a:prstGeom>
          <a:solidFill>
            <a:srgbClr val="FFFF00"/>
          </a:solidFill>
          <a:ln w="19050" cap="flat" cmpd="sng" algn="ctr">
            <a:solidFill>
              <a:srgbClr val="047BC1"/>
            </a:solidFill>
            <a:prstDash val="solid"/>
            <a:round/>
            <a:headEnd type="none" w="med" len="med"/>
            <a:tailEnd type="arrow"/>
          </a:ln>
          <a:effectLst/>
        </p:spPr>
      </p:cxnSp>
      <p:cxnSp>
        <p:nvCxnSpPr>
          <p:cNvPr id="30" name="Straight Arrow Connector 29">
            <a:extLst>
              <a:ext uri="{FF2B5EF4-FFF2-40B4-BE49-F238E27FC236}">
                <a16:creationId xmlns:a16="http://schemas.microsoft.com/office/drawing/2014/main" id="{702A03C7-8153-4B8D-9E53-74FA69123706}"/>
              </a:ext>
            </a:extLst>
          </p:cNvPr>
          <p:cNvCxnSpPr>
            <a:cxnSpLocks/>
          </p:cNvCxnSpPr>
          <p:nvPr/>
        </p:nvCxnSpPr>
        <p:spPr bwMode="auto">
          <a:xfrm>
            <a:off x="6487022" y="1234987"/>
            <a:ext cx="1" cy="436422"/>
          </a:xfrm>
          <a:prstGeom prst="straightConnector1">
            <a:avLst/>
          </a:prstGeom>
          <a:solidFill>
            <a:srgbClr val="FFFF00"/>
          </a:solidFill>
          <a:ln w="19050" cap="flat" cmpd="sng" algn="ctr">
            <a:solidFill>
              <a:srgbClr val="047BC1"/>
            </a:solidFill>
            <a:prstDash val="solid"/>
            <a:round/>
            <a:headEnd type="none" w="med" len="med"/>
            <a:tailEnd type="arrow"/>
          </a:ln>
          <a:effectLst/>
        </p:spPr>
      </p:cxnSp>
      <p:cxnSp>
        <p:nvCxnSpPr>
          <p:cNvPr id="31" name="Straight Arrow Connector 30">
            <a:extLst>
              <a:ext uri="{FF2B5EF4-FFF2-40B4-BE49-F238E27FC236}">
                <a16:creationId xmlns:a16="http://schemas.microsoft.com/office/drawing/2014/main" id="{9FF291E2-A349-44A7-B3F1-F0D0E8FB0D87}"/>
              </a:ext>
            </a:extLst>
          </p:cNvPr>
          <p:cNvCxnSpPr>
            <a:cxnSpLocks/>
          </p:cNvCxnSpPr>
          <p:nvPr/>
        </p:nvCxnSpPr>
        <p:spPr bwMode="auto">
          <a:xfrm>
            <a:off x="2582753" y="4517945"/>
            <a:ext cx="1" cy="436422"/>
          </a:xfrm>
          <a:prstGeom prst="straightConnector1">
            <a:avLst/>
          </a:prstGeom>
          <a:solidFill>
            <a:srgbClr val="FFFF00"/>
          </a:solidFill>
          <a:ln w="19050" cap="flat" cmpd="sng" algn="ctr">
            <a:solidFill>
              <a:srgbClr val="047BC1"/>
            </a:solidFill>
            <a:prstDash val="solid"/>
            <a:round/>
            <a:headEnd type="none" w="med" len="med"/>
            <a:tailEnd type="arrow"/>
          </a:ln>
          <a:effectLst/>
        </p:spPr>
      </p:cxnSp>
      <p:cxnSp>
        <p:nvCxnSpPr>
          <p:cNvPr id="32" name="Straight Arrow Connector 31">
            <a:extLst>
              <a:ext uri="{FF2B5EF4-FFF2-40B4-BE49-F238E27FC236}">
                <a16:creationId xmlns:a16="http://schemas.microsoft.com/office/drawing/2014/main" id="{13A0216D-0267-4603-8CEC-4055BAE4D71B}"/>
              </a:ext>
            </a:extLst>
          </p:cNvPr>
          <p:cNvCxnSpPr>
            <a:cxnSpLocks/>
          </p:cNvCxnSpPr>
          <p:nvPr/>
        </p:nvCxnSpPr>
        <p:spPr bwMode="auto">
          <a:xfrm>
            <a:off x="5862064" y="5420840"/>
            <a:ext cx="365022" cy="0"/>
          </a:xfrm>
          <a:prstGeom prst="straightConnector1">
            <a:avLst/>
          </a:prstGeom>
          <a:solidFill>
            <a:srgbClr val="FFFF00"/>
          </a:solidFill>
          <a:ln w="19050" cap="flat" cmpd="sng" algn="ctr">
            <a:solidFill>
              <a:srgbClr val="047BC1"/>
            </a:solidFill>
            <a:prstDash val="solid"/>
            <a:round/>
            <a:headEnd type="none" w="med" len="med"/>
            <a:tailEnd type="arrow"/>
          </a:ln>
          <a:effectLst/>
        </p:spPr>
      </p:cxnSp>
      <p:pic>
        <p:nvPicPr>
          <p:cNvPr id="33" name="Picture 32">
            <a:extLst>
              <a:ext uri="{FF2B5EF4-FFF2-40B4-BE49-F238E27FC236}">
                <a16:creationId xmlns:a16="http://schemas.microsoft.com/office/drawing/2014/main" id="{2D164C41-48B3-4D0B-B66F-B99359C926BB}"/>
              </a:ext>
            </a:extLst>
          </p:cNvPr>
          <p:cNvPicPr>
            <a:picLocks noChangeAspect="1"/>
          </p:cNvPicPr>
          <p:nvPr/>
        </p:nvPicPr>
        <p:blipFill>
          <a:blip r:embed="rId4"/>
          <a:srcRect/>
          <a:stretch/>
        </p:blipFill>
        <p:spPr>
          <a:xfrm>
            <a:off x="715136" y="2079847"/>
            <a:ext cx="3212657" cy="1619699"/>
          </a:xfrm>
          <a:prstGeom prst="rect">
            <a:avLst/>
          </a:prstGeom>
          <a:ln>
            <a:noFill/>
          </a:ln>
          <a:effectLst>
            <a:outerShdw blurRad="292100" dist="139700" dir="2700000" algn="tl" rotWithShape="0">
              <a:srgbClr val="333333">
                <a:alpha val="65000"/>
              </a:srgbClr>
            </a:outerShdw>
          </a:effectLst>
        </p:spPr>
      </p:pic>
      <p:pic>
        <p:nvPicPr>
          <p:cNvPr id="34" name="Picture 33">
            <a:extLst>
              <a:ext uri="{FF2B5EF4-FFF2-40B4-BE49-F238E27FC236}">
                <a16:creationId xmlns:a16="http://schemas.microsoft.com/office/drawing/2014/main" id="{BDBAB852-CECD-4B3A-BBCF-BD4F3074E4D8}"/>
              </a:ext>
            </a:extLst>
          </p:cNvPr>
          <p:cNvPicPr>
            <a:picLocks noChangeAspect="1"/>
          </p:cNvPicPr>
          <p:nvPr/>
        </p:nvPicPr>
        <p:blipFill>
          <a:blip r:embed="rId5"/>
          <a:srcRect/>
          <a:stretch/>
        </p:blipFill>
        <p:spPr>
          <a:xfrm>
            <a:off x="5818748" y="1879273"/>
            <a:ext cx="1336547" cy="2038572"/>
          </a:xfrm>
          <a:prstGeom prst="rect">
            <a:avLst/>
          </a:prstGeom>
          <a:ln>
            <a:noFill/>
          </a:ln>
          <a:effectLst>
            <a:outerShdw blurRad="292100" dist="139700" dir="2700000" algn="tl" rotWithShape="0">
              <a:srgbClr val="333333">
                <a:alpha val="65000"/>
              </a:srgbClr>
            </a:outerShdw>
          </a:effectLst>
        </p:spPr>
      </p:pic>
      <p:pic>
        <p:nvPicPr>
          <p:cNvPr id="35" name="Picture 34">
            <a:extLst>
              <a:ext uri="{FF2B5EF4-FFF2-40B4-BE49-F238E27FC236}">
                <a16:creationId xmlns:a16="http://schemas.microsoft.com/office/drawing/2014/main" id="{1F68EA52-88BA-4905-8C1D-ADD3BFE643C3}"/>
              </a:ext>
            </a:extLst>
          </p:cNvPr>
          <p:cNvPicPr>
            <a:picLocks noChangeAspect="1"/>
          </p:cNvPicPr>
          <p:nvPr/>
        </p:nvPicPr>
        <p:blipFill>
          <a:blip r:embed="rId6"/>
          <a:srcRect/>
          <a:stretch/>
        </p:blipFill>
        <p:spPr>
          <a:xfrm>
            <a:off x="6545597" y="4479176"/>
            <a:ext cx="1359982" cy="1733470"/>
          </a:xfrm>
          <a:prstGeom prst="rect">
            <a:avLst/>
          </a:prstGeom>
          <a:ln>
            <a:noFill/>
          </a:ln>
          <a:effectLst>
            <a:outerShdw blurRad="292100" dist="139700" dir="2700000" algn="tl" rotWithShape="0">
              <a:srgbClr val="333333">
                <a:alpha val="65000"/>
              </a:srgbClr>
            </a:outerShdw>
          </a:effectLst>
        </p:spPr>
      </p:pic>
      <p:pic>
        <p:nvPicPr>
          <p:cNvPr id="36" name="Picture 35">
            <a:extLst>
              <a:ext uri="{FF2B5EF4-FFF2-40B4-BE49-F238E27FC236}">
                <a16:creationId xmlns:a16="http://schemas.microsoft.com/office/drawing/2014/main" id="{CA093877-65F5-4C66-B6B3-7D5FC5C09E2C}"/>
              </a:ext>
            </a:extLst>
          </p:cNvPr>
          <p:cNvPicPr>
            <a:picLocks noChangeAspect="1"/>
          </p:cNvPicPr>
          <p:nvPr/>
        </p:nvPicPr>
        <p:blipFill>
          <a:blip r:embed="rId7"/>
          <a:srcRect/>
          <a:stretch/>
        </p:blipFill>
        <p:spPr>
          <a:xfrm>
            <a:off x="1736100" y="5048013"/>
            <a:ext cx="1685243" cy="1213049"/>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24803124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z="2400" b="0">
                <a:solidFill>
                  <a:schemeClr val="tx1"/>
                </a:solidFill>
                <a:latin typeface="Calibri" panose="020F0502020204030204" pitchFamily="34" charset="0"/>
                <a:cs typeface="Calibri" panose="020F0502020204030204" pitchFamily="34" charset="0"/>
              </a:rPr>
              <a:t>Normes de qualité : </a:t>
            </a:r>
            <a:br>
              <a:rPr lang="fr-CA" sz="2800" b="0">
                <a:solidFill>
                  <a:schemeClr val="tx1"/>
                </a:solidFill>
              </a:rPr>
            </a:br>
            <a:r>
              <a:rPr lang="fr-CA">
                <a:solidFill>
                  <a:schemeClr val="tx1"/>
                </a:solidFill>
                <a:latin typeface="Calibri" panose="020F0502020204030204" pitchFamily="34" charset="0"/>
                <a:cs typeface="Calibri" panose="020F0502020204030204" pitchFamily="34" charset="0"/>
              </a:rPr>
              <a:t>Guide du patient</a:t>
            </a:r>
            <a:endParaRPr lang="en-US">
              <a:latin typeface="Calibri" panose="020F0502020204030204" pitchFamily="34" charset="0"/>
              <a:cs typeface="Calibri" panose="020F0502020204030204" pitchFamily="34" charset="0"/>
            </a:endParaRPr>
          </a:p>
        </p:txBody>
      </p:sp>
      <p:sp>
        <p:nvSpPr>
          <p:cNvPr id="5" name="Content Placeholder 4"/>
          <p:cNvSpPr>
            <a:spLocks noGrp="1"/>
          </p:cNvSpPr>
          <p:nvPr>
            <p:ph idx="4294967295"/>
          </p:nvPr>
        </p:nvSpPr>
        <p:spPr>
          <a:xfrm>
            <a:off x="473272" y="2549525"/>
            <a:ext cx="3755828" cy="2843090"/>
          </a:xfrm>
        </p:spPr>
        <p:txBody>
          <a:bodyPr/>
          <a:lstStyle/>
          <a:p>
            <a:pPr marL="0" indent="0">
              <a:buNone/>
            </a:pPr>
            <a:r>
              <a:rPr lang="fr-CA" sz="2000">
                <a:latin typeface="Calibri" panose="020F0502020204030204" pitchFamily="34" charset="0"/>
                <a:cs typeface="Calibri" panose="020F0502020204030204" pitchFamily="34" charset="0"/>
              </a:rPr>
              <a:t>Le </a:t>
            </a:r>
            <a:r>
              <a:rPr lang="fr-CA" sz="2000" b="1">
                <a:latin typeface="Calibri" panose="020F0502020204030204" pitchFamily="34" charset="0"/>
                <a:cs typeface="Calibri" panose="020F0502020204030204" pitchFamily="34" charset="0"/>
              </a:rPr>
              <a:t>guide du patient </a:t>
            </a:r>
            <a:r>
              <a:rPr lang="fr-CA" sz="2000">
                <a:latin typeface="Calibri" panose="020F0502020204030204" pitchFamily="34" charset="0"/>
                <a:cs typeface="Calibri" panose="020F0502020204030204" pitchFamily="34" charset="0"/>
              </a:rPr>
              <a:t>est conçu pour donner aux patients de l’information sur ce à quoi ressemblent des soins de qualité pour diverses affections, en se fondant sur les meilleures données probantes, afin qu’ils puissent poser des questions éclairées à leurs fournisseurs de soins de santé. </a:t>
            </a:r>
          </a:p>
        </p:txBody>
      </p:sp>
      <p:pic>
        <p:nvPicPr>
          <p:cNvPr id="4" name="Picture 3">
            <a:extLst>
              <a:ext uri="{FF2B5EF4-FFF2-40B4-BE49-F238E27FC236}">
                <a16:creationId xmlns:a16="http://schemas.microsoft.com/office/drawing/2014/main" id="{BE8DDAE7-D290-5240-BE22-897552B236A1}"/>
              </a:ext>
            </a:extLst>
          </p:cNvPr>
          <p:cNvPicPr>
            <a:picLocks noChangeAspect="1"/>
          </p:cNvPicPr>
          <p:nvPr/>
        </p:nvPicPr>
        <p:blipFill>
          <a:blip r:embed="rId4"/>
          <a:srcRect/>
          <a:stretch/>
        </p:blipFill>
        <p:spPr>
          <a:xfrm>
            <a:off x="4740610" y="1721706"/>
            <a:ext cx="3415533" cy="4453973"/>
          </a:xfrm>
          <a:prstGeom prst="rect">
            <a:avLst/>
          </a:prstGeom>
          <a:effectLst>
            <a:outerShdw blurRad="76200" algn="ctr" rotWithShape="0">
              <a:prstClr val="black">
                <a:alpha val="40000"/>
              </a:prstClr>
            </a:outerShdw>
          </a:effectLst>
        </p:spPr>
      </p:pic>
    </p:spTree>
    <p:custDataLst>
      <p:tags r:id="rId1"/>
    </p:custDataLst>
    <p:extLst>
      <p:ext uri="{BB962C8B-B14F-4D97-AF65-F5344CB8AC3E}">
        <p14:creationId xmlns:p14="http://schemas.microsoft.com/office/powerpoint/2010/main" val="3861644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44584" cy="1459569"/>
          </a:xfrm>
        </p:spPr>
        <p:txBody>
          <a:bodyPr/>
          <a:lstStyle/>
          <a:p>
            <a:r>
              <a:rPr lang="fr-CA" sz="2400" b="0">
                <a:solidFill>
                  <a:schemeClr val="tx1"/>
                </a:solidFill>
                <a:latin typeface="Calibri" panose="020F0502020204030204" pitchFamily="34" charset="0"/>
                <a:cs typeface="Calibri" panose="020F0502020204030204" pitchFamily="34" charset="0"/>
              </a:rPr>
              <a:t>Normes de qualité :</a:t>
            </a:r>
            <a:br>
              <a:rPr lang="fr-CA" sz="2400">
                <a:solidFill>
                  <a:schemeClr val="tx1"/>
                </a:solidFill>
                <a:latin typeface="Calibri" panose="020F0502020204030204" pitchFamily="34" charset="0"/>
                <a:cs typeface="Calibri" panose="020F0502020204030204" pitchFamily="34" charset="0"/>
              </a:rPr>
            </a:br>
            <a:r>
              <a:rPr lang="fr-CA">
                <a:solidFill>
                  <a:schemeClr val="tx1"/>
                </a:solidFill>
                <a:latin typeface="Calibri" panose="020F0502020204030204" pitchFamily="34" charset="0"/>
                <a:cs typeface="Calibri" panose="020F0502020204030204" pitchFamily="34" charset="0"/>
              </a:rPr>
              <a:t>Comment le système de santé peut appuyer la mise en œuvre</a:t>
            </a:r>
            <a:endParaRPr lang="en-US">
              <a:solidFill>
                <a:schemeClr val="tx1"/>
              </a:solidFill>
              <a:latin typeface="Calibri" panose="020F0502020204030204" pitchFamily="34" charset="0"/>
              <a:cs typeface="Calibri" panose="020F0502020204030204" pitchFamily="34" charset="0"/>
            </a:endParaRPr>
          </a:p>
        </p:txBody>
      </p:sp>
      <p:sp>
        <p:nvSpPr>
          <p:cNvPr id="5" name="Content Placeholder 4"/>
          <p:cNvSpPr>
            <a:spLocks noGrp="1"/>
          </p:cNvSpPr>
          <p:nvPr>
            <p:ph idx="4294967295"/>
          </p:nvPr>
        </p:nvSpPr>
        <p:spPr>
          <a:xfrm>
            <a:off x="612591" y="2462404"/>
            <a:ext cx="6626208" cy="2484546"/>
          </a:xfrm>
        </p:spPr>
        <p:txBody>
          <a:bodyPr/>
          <a:lstStyle/>
          <a:p>
            <a:pPr marL="0" indent="0">
              <a:buNone/>
            </a:pPr>
            <a:r>
              <a:rPr lang="fr-FR" sz="2000">
                <a:latin typeface="Calibri" panose="020F0502020204030204" pitchFamily="34" charset="0"/>
                <a:cs typeface="Calibri" panose="020F0502020204030204" pitchFamily="34" charset="0"/>
              </a:rPr>
              <a:t>La mise en œuvre des normes de qualité peut être difficile en raison d'obstacles ou de lacunes au niveau du système, dont beaucoup ont été identifiés tout au long de l'élaboration de cette norme. Santé Ontario travaillera avec d'autres partenaires provinciaux, dont le ministère de la Santé, et les soutiendra afin de combler les lacunes au niveau du système pour soutenir la mise en œuvre des normes de qualité.</a:t>
            </a:r>
            <a:endParaRPr lang="fr-CA" sz="2000">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33637512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z="2400" b="0">
                <a:solidFill>
                  <a:schemeClr val="tx1"/>
                </a:solidFill>
                <a:latin typeface="Calibri" panose="020F0502020204030204" pitchFamily="34" charset="0"/>
                <a:cs typeface="Calibri" panose="020F0502020204030204" pitchFamily="34" charset="0"/>
              </a:rPr>
              <a:t>Normes de qualité :</a:t>
            </a:r>
            <a:br>
              <a:rPr lang="fr-CA" sz="2400">
                <a:solidFill>
                  <a:schemeClr val="tx1"/>
                </a:solidFill>
                <a:latin typeface="Calibri" panose="020F0502020204030204" pitchFamily="34" charset="0"/>
                <a:cs typeface="Calibri" panose="020F0502020204030204" pitchFamily="34" charset="0"/>
              </a:rPr>
            </a:br>
            <a:r>
              <a:rPr lang="fr-CA">
                <a:solidFill>
                  <a:schemeClr val="tx1"/>
                </a:solidFill>
                <a:latin typeface="Calibri" panose="020F0502020204030204" pitchFamily="34" charset="0"/>
                <a:cs typeface="Calibri" panose="020F0502020204030204" pitchFamily="34" charset="0"/>
              </a:rPr>
              <a:t>Outils de mise en œuvre</a:t>
            </a:r>
            <a:endParaRPr lang="en-US">
              <a:latin typeface="Calibri" panose="020F0502020204030204" pitchFamily="34" charset="0"/>
              <a:cs typeface="Calibri" panose="020F0502020204030204" pitchFamily="34" charset="0"/>
            </a:endParaRPr>
          </a:p>
        </p:txBody>
      </p:sp>
      <p:sp>
        <p:nvSpPr>
          <p:cNvPr id="5" name="Content Placeholder 4"/>
          <p:cNvSpPr>
            <a:spLocks noGrp="1"/>
          </p:cNvSpPr>
          <p:nvPr>
            <p:ph idx="4294967295"/>
          </p:nvPr>
        </p:nvSpPr>
        <p:spPr>
          <a:xfrm>
            <a:off x="457200" y="1836957"/>
            <a:ext cx="3354340" cy="4248150"/>
          </a:xfrm>
        </p:spPr>
        <p:txBody>
          <a:bodyPr/>
          <a:lstStyle/>
          <a:p>
            <a:pPr marL="0" indent="0">
              <a:buNone/>
            </a:pPr>
            <a:r>
              <a:rPr lang="fr-CA" sz="2000">
                <a:latin typeface="Calibri" panose="020F0502020204030204" pitchFamily="34" charset="0"/>
                <a:cs typeface="Calibri" panose="020F0502020204030204" pitchFamily="34" charset="0"/>
              </a:rPr>
              <a:t>Le </a:t>
            </a:r>
            <a:r>
              <a:rPr lang="fr-CA" sz="2000" b="1" i="1">
                <a:latin typeface="Calibri" panose="020F0502020204030204" pitchFamily="34" charset="0"/>
                <a:cs typeface="Calibri" panose="020F0502020204030204" pitchFamily="34" charset="0"/>
              </a:rPr>
              <a:t>Guide de démarrage</a:t>
            </a:r>
            <a:r>
              <a:rPr lang="fr-CA" sz="2000" b="1">
                <a:latin typeface="Calibri" panose="020F0502020204030204" pitchFamily="34" charset="0"/>
                <a:cs typeface="Calibri" panose="020F0502020204030204" pitchFamily="34" charset="0"/>
              </a:rPr>
              <a:t> :</a:t>
            </a:r>
          </a:p>
          <a:p>
            <a:pPr>
              <a:buClr>
                <a:srgbClr val="00B2E3"/>
              </a:buClr>
            </a:pPr>
            <a:r>
              <a:rPr lang="fr-CA" sz="2000">
                <a:latin typeface="Calibri" panose="020F0502020204030204" pitchFamily="34" charset="0"/>
                <a:cs typeface="Calibri" panose="020F0502020204030204" pitchFamily="34" charset="0"/>
              </a:rPr>
              <a:t>Décrit le processus d’utilisation de la norme de qualité à titre de ressource pour offrir des soins de qualité supérieure</a:t>
            </a:r>
          </a:p>
          <a:p>
            <a:pPr>
              <a:buClr>
                <a:srgbClr val="00B2E3"/>
              </a:buClr>
            </a:pPr>
            <a:r>
              <a:rPr lang="fr-CA" sz="2000">
                <a:latin typeface="Calibri" panose="020F0502020204030204" pitchFamily="34" charset="0"/>
                <a:cs typeface="Calibri" panose="020F0502020204030204" pitchFamily="34" charset="0"/>
              </a:rPr>
              <a:t>Contient des démarches fondées sur des données probantes, ainsi que d’autres outils et modèles utiles pour mettre en œuvre les idées de changement à l’échelle de la pratique</a:t>
            </a:r>
          </a:p>
        </p:txBody>
      </p:sp>
      <p:pic>
        <p:nvPicPr>
          <p:cNvPr id="6" name="Picture 5">
            <a:extLst>
              <a:ext uri="{FF2B5EF4-FFF2-40B4-BE49-F238E27FC236}">
                <a16:creationId xmlns:a16="http://schemas.microsoft.com/office/drawing/2014/main" id="{81B1B121-9C0B-4C17-B00E-2EE1AE23D50F}"/>
              </a:ext>
            </a:extLst>
          </p:cNvPr>
          <p:cNvPicPr>
            <a:picLocks noChangeAspect="1"/>
          </p:cNvPicPr>
          <p:nvPr/>
        </p:nvPicPr>
        <p:blipFill>
          <a:blip r:embed="rId4"/>
          <a:srcRect/>
          <a:stretch/>
        </p:blipFill>
        <p:spPr>
          <a:xfrm>
            <a:off x="4190260" y="2173288"/>
            <a:ext cx="4366493" cy="3283697"/>
          </a:xfrm>
          <a:prstGeom prst="rect">
            <a:avLst/>
          </a:prstGeom>
          <a:ln>
            <a:noFill/>
          </a:ln>
          <a:effectLst>
            <a:outerShdw blurRad="292100" dist="165100" dir="2700000" sx="93000" sy="93000" algn="tl" rotWithShape="0">
              <a:srgbClr val="333333">
                <a:alpha val="81000"/>
              </a:srgbClr>
            </a:outerShdw>
          </a:effectLst>
        </p:spPr>
      </p:pic>
    </p:spTree>
    <p:custDataLst>
      <p:tags r:id="rId1"/>
    </p:custDataLst>
    <p:extLst>
      <p:ext uri="{BB962C8B-B14F-4D97-AF65-F5344CB8AC3E}">
        <p14:creationId xmlns:p14="http://schemas.microsoft.com/office/powerpoint/2010/main" val="250158291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43"/>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HQO Draft Template_4-3">
  <a:themeElements>
    <a:clrScheme name="HQO">
      <a:dk1>
        <a:srgbClr val="000000"/>
      </a:dk1>
      <a:lt1>
        <a:srgbClr val="FFFFFF"/>
      </a:lt1>
      <a:dk2>
        <a:srgbClr val="000000"/>
      </a:dk2>
      <a:lt2>
        <a:srgbClr val="808080"/>
      </a:lt2>
      <a:accent1>
        <a:srgbClr val="BBE0E3"/>
      </a:accent1>
      <a:accent2>
        <a:srgbClr val="00A0AF"/>
      </a:accent2>
      <a:accent3>
        <a:srgbClr val="FFFFFF"/>
      </a:accent3>
      <a:accent4>
        <a:srgbClr val="000000"/>
      </a:accent4>
      <a:accent5>
        <a:srgbClr val="00788A"/>
      </a:accent5>
      <a:accent6>
        <a:srgbClr val="D2492A"/>
      </a:accent6>
      <a:hlink>
        <a:srgbClr val="00788A"/>
      </a:hlink>
      <a:folHlink>
        <a:srgbClr val="929292"/>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spDef>
    <a:ln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HQO_Slide">
  <a:themeElements>
    <a:clrScheme name="HQO">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00A0A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spDef>
    <a:ln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HQO_Slide">
  <a:themeElements>
    <a:clrScheme name="HQO">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00A0A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spDef>
    <a:ln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HQO Draft Template_4-3">
  <a:themeElements>
    <a:clrScheme name="HQO">
      <a:dk1>
        <a:srgbClr val="000000"/>
      </a:dk1>
      <a:lt1>
        <a:srgbClr val="FFFFFF"/>
      </a:lt1>
      <a:dk2>
        <a:srgbClr val="000000"/>
      </a:dk2>
      <a:lt2>
        <a:srgbClr val="808080"/>
      </a:lt2>
      <a:accent1>
        <a:srgbClr val="BBE0E3"/>
      </a:accent1>
      <a:accent2>
        <a:srgbClr val="00A0AF"/>
      </a:accent2>
      <a:accent3>
        <a:srgbClr val="FFFFFF"/>
      </a:accent3>
      <a:accent4>
        <a:srgbClr val="000000"/>
      </a:accent4>
      <a:accent5>
        <a:srgbClr val="00788A"/>
      </a:accent5>
      <a:accent6>
        <a:srgbClr val="D2492A"/>
      </a:accent6>
      <a:hlink>
        <a:srgbClr val="00788A"/>
      </a:hlink>
      <a:folHlink>
        <a:srgbClr val="929292"/>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spDef>
    <a:ln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623dabe2-7971-4695-be10-17b1dbde532f">
      <UserInfo>
        <DisplayName>Adatia, Tasleen</DisplayName>
        <AccountId>219</AccountId>
        <AccountType/>
      </UserInfo>
      <UserInfo>
        <DisplayName>Willson, Vanessa</DisplayName>
        <AccountId>192</AccountId>
        <AccountType/>
      </UserInfo>
      <UserInfo>
        <DisplayName>Ginieniewicz, Jorge</DisplayName>
        <AccountId>343</AccountId>
        <AccountType/>
      </UserInfo>
      <UserInfo>
        <DisplayName>Zago, Dave</DisplayName>
        <AccountId>215</AccountId>
        <AccountType/>
      </UserInfo>
      <UserInfo>
        <DisplayName>Aytona-Arena, Loren</DisplayName>
        <AccountId>667</AccountId>
        <AccountType/>
      </UserInfo>
      <UserInfo>
        <DisplayName>Mohamed, Merissa</DisplayName>
        <AccountId>79</AccountId>
        <AccountType/>
      </UserInfo>
      <UserInfo>
        <DisplayName>Abdolzahraei, Saleemeh</DisplayName>
        <AccountId>935</AccountId>
        <AccountType/>
      </UserInfo>
      <UserInfo>
        <DisplayName>Jeria, Sabrina</DisplayName>
        <AccountId>3763</AccountId>
        <AccountType/>
      </UserInfo>
      <UserInfo>
        <DisplayName>Maguire, Timothy</DisplayName>
        <AccountId>78</AccountId>
        <AccountType/>
      </UserInfo>
      <UserInfo>
        <DisplayName>Singh, Hasmita</DisplayName>
        <AccountId>394</AccountId>
        <AccountType/>
      </UserInfo>
      <UserInfo>
        <DisplayName>Irwin, Terri</DisplayName>
        <AccountId>202</AccountId>
        <AccountType/>
      </UserInfo>
      <UserInfo>
        <DisplayName>Harrison, Susan</DisplayName>
        <AccountId>76</AccountId>
        <AccountType/>
      </UserInfo>
      <UserInfo>
        <DisplayName>Degani, Naushaba</DisplayName>
        <AccountId>421</AccountId>
        <AccountType/>
      </UserInfo>
      <UserInfo>
        <DisplayName>Phillips, Lacey</DisplayName>
        <AccountId>195</AccountId>
        <AccountType/>
      </UserInfo>
      <UserInfo>
        <DisplayName>Wong, Steven</DisplayName>
        <AccountId>455</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9C6991944287E4C86CAECC00C19A958" ma:contentTypeVersion="15" ma:contentTypeDescription="Create a new document." ma:contentTypeScope="" ma:versionID="9da0b8ef719306db9837cede244e3e2d">
  <xsd:schema xmlns:xsd="http://www.w3.org/2001/XMLSchema" xmlns:xs="http://www.w3.org/2001/XMLSchema" xmlns:p="http://schemas.microsoft.com/office/2006/metadata/properties" xmlns:ns2="623dabe2-7971-4695-be10-17b1dbde532f" xmlns:ns3="f4a9ebb6-6bae-4df8-b4d9-b705f0eb6b4b" targetNamespace="http://schemas.microsoft.com/office/2006/metadata/properties" ma:root="true" ma:fieldsID="4581f83751445372400cee966e124079" ns2:_="" ns3:_="">
    <xsd:import namespace="623dabe2-7971-4695-be10-17b1dbde532f"/>
    <xsd:import namespace="f4a9ebb6-6bae-4df8-b4d9-b705f0eb6b4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23dabe2-7971-4695-be10-17b1dbde532f" elementFormDefault="qualified">
    <xsd:import namespace="http://schemas.microsoft.com/office/2006/documentManagement/types"/>
    <xsd:import namespace="http://schemas.microsoft.com/office/infopath/2007/PartnerControls"/>
    <xsd:element name="SharedWithUsers" ma:index="8"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4a9ebb6-6bae-4df8-b4d9-b705f0eb6b4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77211F7-2DF1-4B68-8B60-CC913EB92E33}">
  <ds:schemaRefs>
    <ds:schemaRef ds:uri="209d81ef-0277-42ba-a0f1-16cbb8b85662"/>
    <ds:schemaRef ds:uri="fb09dc78-496d-4cee-aa06-cd448ccde12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623dabe2-7971-4695-be10-17b1dbde532f"/>
  </ds:schemaRefs>
</ds:datastoreItem>
</file>

<file path=customXml/itemProps2.xml><?xml version="1.0" encoding="utf-8"?>
<ds:datastoreItem xmlns:ds="http://schemas.openxmlformats.org/officeDocument/2006/customXml" ds:itemID="{C9343A41-CF7C-43B7-A0B3-96D9F73EA4CB}"/>
</file>

<file path=customXml/itemProps3.xml><?xml version="1.0" encoding="utf-8"?>
<ds:datastoreItem xmlns:ds="http://schemas.openxmlformats.org/officeDocument/2006/customXml" ds:itemID="{149A68B3-4EDB-43A9-80F7-657163E4435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58</TotalTime>
  <Words>5276</Words>
  <Application>Microsoft Office PowerPoint</Application>
  <PresentationFormat>On-screen Show (4:3)</PresentationFormat>
  <Paragraphs>257</Paragraphs>
  <Slides>38</Slides>
  <Notes>34</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38</vt:i4>
      </vt:variant>
    </vt:vector>
  </HeadingPairs>
  <TitlesOfParts>
    <vt:vector size="49" baseType="lpstr">
      <vt:lpstr>Arial</vt:lpstr>
      <vt:lpstr>Arial Narrow</vt:lpstr>
      <vt:lpstr>Arial,Sans-Serif</vt:lpstr>
      <vt:lpstr>Calibri</vt:lpstr>
      <vt:lpstr>Helvetica Neue</vt:lpstr>
      <vt:lpstr>Helvetica Neue Light</vt:lpstr>
      <vt:lpstr>ITC Century Std Book</vt:lpstr>
      <vt:lpstr>HQO Draft Template_4-3</vt:lpstr>
      <vt:lpstr>HQO_Slide</vt:lpstr>
      <vt:lpstr>1_HQO_Slide</vt:lpstr>
      <vt:lpstr>1_HQO Draft Template_4-3</vt:lpstr>
      <vt:lpstr>PowerPoint Presentation</vt:lpstr>
      <vt:lpstr>Objectifs</vt:lpstr>
      <vt:lpstr>Normes de qualité</vt:lpstr>
      <vt:lpstr>Normes de qualité</vt:lpstr>
      <vt:lpstr>Ressources des normes de qualité</vt:lpstr>
      <vt:lpstr>PowerPoint Presentation</vt:lpstr>
      <vt:lpstr>Normes de qualité :  Guide du patient</vt:lpstr>
      <vt:lpstr>Normes de qualité : Comment le système de santé peut appuyer la mise en œuvre</vt:lpstr>
      <vt:lpstr>Normes de qualité : Outils de mise en œuvre</vt:lpstr>
      <vt:lpstr>Normes de qualité :  Quorum</vt:lpstr>
      <vt:lpstr>Normes de qualité : Guide de mesure</vt:lpstr>
      <vt:lpstr>Normes de qualité : Tableaux de données</vt:lpstr>
      <vt:lpstr>PowerPoint Presentation</vt:lpstr>
      <vt:lpstr>PowerPoint Presentation</vt:lpstr>
      <vt:lpstr>PowerPoint Presentation</vt:lpstr>
      <vt:lpstr>Les taux de forte consommation d’alcool varient selon les régions</vt:lpstr>
      <vt:lpstr>PowerPoint Presentation</vt:lpstr>
      <vt:lpstr>Les hospitalisations entièrement attribuables à l’alcool variaient selon les régions</vt:lpstr>
      <vt:lpstr>La consommation d’alcool a des répercussions sur les coûts</vt:lpstr>
      <vt:lpstr>Près d’une personne sur quatre (26,4 %) en Ontario a discuté de la consommation d’alcool avec son médecin ou un autre membre de l’équipe médicale de l’endroit où elle reçoit habituellement des soins médicaux au cours des deux dernières années.  </vt:lpstr>
      <vt:lpstr>« Il y a encore beaucoup de chemin à faire pour améliorer les soins [pour le trouble de consommation d’alcool] dans cette province. De mon côté, j’ai trouvé incroyablement difficile de trouver des ressources, obtenir un diagnostic et trouver des options de traitement appropriées auxquelles on pouvait accéder rapidement. J’ai reçu des renseignements contradictoires de différents fournisseurs, ce qui était déroutant. J’ai dû faire mes propres recherches sur les options de traitement, ce qui était frustrant, car je savais que j’avais immédiatement besoin d’aide.  La présente norme de qualité aidera à créer une structure dans la façon dont nous traitons le trouble de consommation d’alcool, en commençant par offrir le dépistage à tout le monde et une intervention de courte durée pour ceux qui ont un problème. Cela aidera ceux qui en ont besoin à obtenir une évaluation, quelle que soit la gravité de leur problème, et permettra de les diriger vers les bonnes ressources. » </vt:lpstr>
      <vt:lpstr>PowerPoint Presentation</vt:lpstr>
      <vt:lpstr>Portée de cette norme de qualité</vt:lpstr>
      <vt:lpstr>Thèmes de l’énoncé sur cette norme de qualité</vt:lpstr>
      <vt:lpstr>Énoncé de qualité 1 :  Dépistage</vt:lpstr>
      <vt:lpstr>Énoncé de qualité 2 :  Intervention de courte durée  </vt:lpstr>
      <vt:lpstr>Énoncé de qualité 3 :  Évaluation globale </vt:lpstr>
      <vt:lpstr>Énoncé de qualité 4 :  Plan de soins     </vt:lpstr>
      <vt:lpstr>Énoncé de qualité 5 :  Traitement des symptômes de sevrage d’alcool      </vt:lpstr>
      <vt:lpstr>Énoncé de qualité 6 :  Information et éducation       </vt:lpstr>
      <vt:lpstr>Énoncé de qualité 7 :  Interventions psychologiques et sociales      </vt:lpstr>
      <vt:lpstr>Énoncé de qualité 8 :  Médicaments pour réduire le besoin d’alcool ou la consommation d’alcool       </vt:lpstr>
      <vt:lpstr>Énoncé de qualité 9 :  Troubles concomitants de santé mentale et de toxicomanie et troubles comorbides de santé physique       </vt:lpstr>
      <vt:lpstr>Énoncé de qualité 10 :  Surveillance, soutien et suivi      </vt:lpstr>
      <vt:lpstr>PowerPoint Presentation</vt:lpstr>
      <vt:lpstr>Indicateurs pouvant être mesurés à l’aide de données provinciales </vt:lpstr>
      <vt:lpstr>Indicateurs ne pouvant être mesurés qu’à l’aide de données locales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Ginieniewicz, Jorge</dc:creator>
  <cp:lastModifiedBy>White, Jennifer</cp:lastModifiedBy>
  <cp:revision>6</cp:revision>
  <dcterms:modified xsi:type="dcterms:W3CDTF">2021-05-11T17:08:32Z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0x01010039C6991944287E4C86CAECC00C19A958</vt:lpwstr>
  </property>
  <property fmtid="{D5CDD505-2E9C-101B-9397-08002B2CF9AE}" pid="3" name="ArticulateGUID">
    <vt:lpwstr>A2B460D2-FA6A-48B5-B38D-25ED4533D0C7</vt:lpwstr>
  </property>
  <property fmtid="{D5CDD505-2E9C-101B-9397-08002B2CF9AE}" pid="4" name="ArticulatePath">
    <vt:lpwstr>Opioid Use Disorder Quality Standard Slides</vt:lpwstr>
  </property>
  <property fmtid="{D5CDD505-2E9C-101B-9397-08002B2CF9AE}" pid="5" name="AuthorIds_UIVersion_7680">
    <vt:lpwstr>192</vt:lpwstr>
  </property>
  <property fmtid="{D5CDD505-2E9C-101B-9397-08002B2CF9AE}" pid="6" name="AuthorIds_UIVersion_1536">
    <vt:lpwstr>76</vt:lpwstr>
  </property>
</Properties>
</file>