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 id="2147484650" r:id="rId8"/>
  </p:sldMasterIdLst>
  <p:notesMasterIdLst>
    <p:notesMasterId r:id="rId44"/>
  </p:notesMasterIdLst>
  <p:handoutMasterIdLst>
    <p:handoutMasterId r:id="rId45"/>
  </p:handoutMasterIdLst>
  <p:sldIdLst>
    <p:sldId id="372" r:id="rId9"/>
    <p:sldId id="649" r:id="rId10"/>
    <p:sldId id="651" r:id="rId11"/>
    <p:sldId id="654" r:id="rId12"/>
    <p:sldId id="652" r:id="rId13"/>
    <p:sldId id="474" r:id="rId14"/>
    <p:sldId id="621" r:id="rId15"/>
    <p:sldId id="653" r:id="rId16"/>
    <p:sldId id="623" r:id="rId17"/>
    <p:sldId id="1559" r:id="rId18"/>
    <p:sldId id="699" r:id="rId19"/>
    <p:sldId id="700" r:id="rId20"/>
    <p:sldId id="624" r:id="rId21"/>
    <p:sldId id="1580" r:id="rId22"/>
    <p:sldId id="1581" r:id="rId23"/>
    <p:sldId id="1565" r:id="rId24"/>
    <p:sldId id="1566" r:id="rId25"/>
    <p:sldId id="1578" r:id="rId26"/>
    <p:sldId id="1579" r:id="rId27"/>
    <p:sldId id="1560" r:id="rId28"/>
    <p:sldId id="1561" r:id="rId29"/>
    <p:sldId id="422" r:id="rId30"/>
    <p:sldId id="1324" r:id="rId31"/>
    <p:sldId id="278" r:id="rId32"/>
    <p:sldId id="666" r:id="rId33"/>
    <p:sldId id="667" r:id="rId34"/>
    <p:sldId id="668" r:id="rId35"/>
    <p:sldId id="669" r:id="rId36"/>
    <p:sldId id="670" r:id="rId37"/>
    <p:sldId id="671" r:id="rId38"/>
    <p:sldId id="1174" r:id="rId39"/>
    <p:sldId id="646" r:id="rId40"/>
    <p:sldId id="1369" r:id="rId41"/>
    <p:sldId id="1384" r:id="rId42"/>
    <p:sldId id="647" r:id="rId43"/>
  </p:sldIdLst>
  <p:sldSz cx="9144000" cy="6858000" type="screen4x3"/>
  <p:notesSz cx="6858000" cy="9144000"/>
  <p:custDataLst>
    <p:tags r:id="rId46"/>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Kara Cowan" initials="KC" lastIdx="3" clrIdx="29">
    <p:extLst>
      <p:ext uri="{19B8F6BF-5375-455C-9EA6-DF929625EA0E}">
        <p15:presenceInfo xmlns:p15="http://schemas.microsoft.com/office/powerpoint/2012/main" userId="ccdf5d224380aeb8" providerId="Windows Live"/>
      </p:ext>
    </p:extLst>
  </p:cmAuthor>
  <p:cmAuthor id="1" name="Loren Aytona" initials="" lastIdx="37" clrIdx="1"/>
  <p:cmAuthor id="30" name="Monte, Ryan" initials="MR" lastIdx="2" clrIdx="30">
    <p:extLst>
      <p:ext uri="{19B8F6BF-5375-455C-9EA6-DF929625EA0E}">
        <p15:presenceInfo xmlns:p15="http://schemas.microsoft.com/office/powerpoint/2012/main" userId="S::RMonte@hqontario.ca::4e415589-c142-4f87-8a32-69601720affe" providerId="AD"/>
      </p:ext>
    </p:extLst>
  </p:cmAuthor>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30"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7"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2" clrIdx="27">
    <p:extLst>
      <p:ext uri="{19B8F6BF-5375-455C-9EA6-DF929625EA0E}">
        <p15:presenceInfo xmlns:p15="http://schemas.microsoft.com/office/powerpoint/2012/main" userId="S::tmaguire@hqontario.ca::b83a4a02-cfb3-4751-b069-a87b66e2f3d5" providerId="AD"/>
      </p:ext>
    </p:extLst>
  </p:cmAuthor>
  <p:cmAuthor id="28" name="Harrison, Susan" initials="HS" lastIdx="13" clrIdx="28">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C1"/>
    <a:srgbClr val="00B2E3"/>
    <a:srgbClr val="00A0AF"/>
    <a:srgbClr val="39B54A"/>
    <a:srgbClr val="00788A"/>
    <a:srgbClr val="B4A76C"/>
    <a:srgbClr val="6C4D23"/>
    <a:srgbClr val="F5F5F5"/>
    <a:srgbClr val="FCD8D8"/>
    <a:srgbClr val="F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78"/>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Susan" userId="12d20603-a68e-40bb-99e5-862f8234107b" providerId="ADAL" clId="{8C162814-DF70-4B5B-8C8A-D87F98495F2B}"/>
    <pc:docChg chg="custSel addSld delSld modSld sldOrd">
      <pc:chgData name="Harrison, Susan" userId="12d20603-a68e-40bb-99e5-862f8234107b" providerId="ADAL" clId="{8C162814-DF70-4B5B-8C8A-D87F98495F2B}" dt="2020-08-05T20:40:39.779" v="46" actId="13926"/>
      <pc:docMkLst>
        <pc:docMk/>
      </pc:docMkLst>
      <pc:sldChg chg="addSp modSp mod delCm">
        <pc:chgData name="Harrison, Susan" userId="12d20603-a68e-40bb-99e5-862f8234107b" providerId="ADAL" clId="{8C162814-DF70-4B5B-8C8A-D87F98495F2B}" dt="2020-08-05T20:34:31.669" v="38" actId="1592"/>
        <pc:sldMkLst>
          <pc:docMk/>
          <pc:sldMk cId="1953139645" sldId="652"/>
        </pc:sldMkLst>
        <pc:picChg chg="add mod">
          <ac:chgData name="Harrison, Susan" userId="12d20603-a68e-40bb-99e5-862f8234107b" providerId="ADAL" clId="{8C162814-DF70-4B5B-8C8A-D87F98495F2B}" dt="2020-08-05T20:32:10.640" v="29" actId="14861"/>
          <ac:picMkLst>
            <pc:docMk/>
            <pc:sldMk cId="1953139645" sldId="652"/>
            <ac:picMk id="3" creationId="{9DCEFDC7-8205-4339-A06C-7B4DCC5847CF}"/>
          </ac:picMkLst>
        </pc:picChg>
      </pc:sldChg>
      <pc:sldChg chg="addSp modSp mod delCm">
        <pc:chgData name="Harrison, Susan" userId="12d20603-a68e-40bb-99e5-862f8234107b" providerId="ADAL" clId="{8C162814-DF70-4B5B-8C8A-D87F98495F2B}" dt="2020-08-05T20:34:24.118" v="36" actId="1592"/>
        <pc:sldMkLst>
          <pc:docMk/>
          <pc:sldMk cId="4087828476" sldId="699"/>
        </pc:sldMkLst>
        <pc:picChg chg="add mod">
          <ac:chgData name="Harrison, Susan" userId="12d20603-a68e-40bb-99e5-862f8234107b" providerId="ADAL" clId="{8C162814-DF70-4B5B-8C8A-D87F98495F2B}" dt="2020-08-05T20:33:58.809" v="35" actId="14861"/>
          <ac:picMkLst>
            <pc:docMk/>
            <pc:sldMk cId="4087828476" sldId="699"/>
            <ac:picMk id="3" creationId="{293BE3B9-B1C3-4742-84C6-C02B97B5BAFC}"/>
          </ac:picMkLst>
        </pc:picChg>
      </pc:sldChg>
      <pc:sldChg chg="delCm">
        <pc:chgData name="Harrison, Susan" userId="12d20603-a68e-40bb-99e5-862f8234107b" providerId="ADAL" clId="{8C162814-DF70-4B5B-8C8A-D87F98495F2B}" dt="2020-08-05T20:34:27.248" v="37" actId="1592"/>
        <pc:sldMkLst>
          <pc:docMk/>
          <pc:sldMk cId="3940148106" sldId="700"/>
        </pc:sldMkLst>
      </pc:sldChg>
      <pc:sldChg chg="del ord">
        <pc:chgData name="Harrison, Susan" userId="12d20603-a68e-40bb-99e5-862f8234107b" providerId="ADAL" clId="{8C162814-DF70-4B5B-8C8A-D87F98495F2B}" dt="2020-08-05T20:39:34.688" v="42" actId="2696"/>
        <pc:sldMkLst>
          <pc:docMk/>
          <pc:sldMk cId="192183533" sldId="1560"/>
        </pc:sldMkLst>
      </pc:sldChg>
      <pc:sldChg chg="add ord">
        <pc:chgData name="Harrison, Susan" userId="12d20603-a68e-40bb-99e5-862f8234107b" providerId="ADAL" clId="{8C162814-DF70-4B5B-8C8A-D87F98495F2B}" dt="2020-08-05T20:39:41.939" v="45"/>
        <pc:sldMkLst>
          <pc:docMk/>
          <pc:sldMk cId="2149042796" sldId="1560"/>
        </pc:sldMkLst>
      </pc:sldChg>
      <pc:sldChg chg="addSp delSp">
        <pc:chgData name="Harrison, Susan" userId="12d20603-a68e-40bb-99e5-862f8234107b" providerId="ADAL" clId="{8C162814-DF70-4B5B-8C8A-D87F98495F2B}" dt="2020-08-05T20:39:30.116" v="41"/>
        <pc:sldMkLst>
          <pc:docMk/>
          <pc:sldMk cId="3284616139" sldId="1561"/>
        </pc:sldMkLst>
        <pc:picChg chg="add del">
          <ac:chgData name="Harrison, Susan" userId="12d20603-a68e-40bb-99e5-862f8234107b" providerId="ADAL" clId="{8C162814-DF70-4B5B-8C8A-D87F98495F2B}" dt="2020-08-05T20:39:30.116" v="41"/>
          <ac:picMkLst>
            <pc:docMk/>
            <pc:sldMk cId="3284616139" sldId="1561"/>
            <ac:picMk id="3" creationId="{6F4B0412-4AFB-4E0D-9592-2099ED2F9DFC}"/>
          </ac:picMkLst>
        </pc:picChg>
      </pc:sldChg>
      <pc:sldChg chg="modSp mod">
        <pc:chgData name="Harrison, Susan" userId="12d20603-a68e-40bb-99e5-862f8234107b" providerId="ADAL" clId="{8C162814-DF70-4B5B-8C8A-D87F98495F2B}" dt="2020-08-05T20:40:39.779" v="46" actId="13926"/>
        <pc:sldMkLst>
          <pc:docMk/>
          <pc:sldMk cId="3990862811" sldId="1565"/>
        </pc:sldMkLst>
        <pc:spChg chg="mod">
          <ac:chgData name="Harrison, Susan" userId="12d20603-a68e-40bb-99e5-862f8234107b" providerId="ADAL" clId="{8C162814-DF70-4B5B-8C8A-D87F98495F2B}" dt="2020-08-05T20:40:39.779" v="46" actId="13926"/>
          <ac:spMkLst>
            <pc:docMk/>
            <pc:sldMk cId="3990862811" sldId="1565"/>
            <ac:spMk id="2" creationId="{00000000-0000-0000-0000-000000000000}"/>
          </ac:spMkLst>
        </pc:spChg>
      </pc:sldChg>
      <pc:sldChg chg="modSp mod delCm">
        <pc:chgData name="Harrison, Susan" userId="12d20603-a68e-40bb-99e5-862f8234107b" providerId="ADAL" clId="{8C162814-DF70-4B5B-8C8A-D87F98495F2B}" dt="2020-08-04T19:37:37.810" v="13" actId="1592"/>
        <pc:sldMkLst>
          <pc:docMk/>
          <pc:sldMk cId="1237241644" sldId="1566"/>
        </pc:sldMkLst>
        <pc:spChg chg="mod">
          <ac:chgData name="Harrison, Susan" userId="12d20603-a68e-40bb-99e5-862f8234107b" providerId="ADAL" clId="{8C162814-DF70-4B5B-8C8A-D87F98495F2B}" dt="2020-08-04T19:37:31.323" v="12" actId="13926"/>
          <ac:spMkLst>
            <pc:docMk/>
            <pc:sldMk cId="1237241644" sldId="1566"/>
            <ac:spMk id="2" creationId="{00000000-0000-0000-0000-000000000000}"/>
          </ac:spMkLst>
        </pc:spChg>
      </pc:sldChg>
      <pc:sldChg chg="modSp mod delCm">
        <pc:chgData name="Harrison, Susan" userId="12d20603-a68e-40bb-99e5-862f8234107b" providerId="ADAL" clId="{8C162814-DF70-4B5B-8C8A-D87F98495F2B}" dt="2020-08-04T19:43:34.026" v="17" actId="1592"/>
        <pc:sldMkLst>
          <pc:docMk/>
          <pc:sldMk cId="2263106925" sldId="1578"/>
        </pc:sldMkLst>
        <pc:spChg chg="mod">
          <ac:chgData name="Harrison, Susan" userId="12d20603-a68e-40bb-99e5-862f8234107b" providerId="ADAL" clId="{8C162814-DF70-4B5B-8C8A-D87F98495F2B}" dt="2020-08-04T19:43:31.980" v="16" actId="13926"/>
          <ac:spMkLst>
            <pc:docMk/>
            <pc:sldMk cId="2263106925" sldId="1578"/>
            <ac:spMk id="7" creationId="{E3D55A53-30F8-4D29-8467-5726DD770563}"/>
          </ac:spMkLst>
        </pc:spChg>
      </pc:sldChg>
      <pc:sldChg chg="modSp mod">
        <pc:chgData name="Harrison, Susan" userId="12d20603-a68e-40bb-99e5-862f8234107b" providerId="ADAL" clId="{8C162814-DF70-4B5B-8C8A-D87F98495F2B}" dt="2020-08-04T20:28:09.183" v="20" actId="13926"/>
        <pc:sldMkLst>
          <pc:docMk/>
          <pc:sldMk cId="2914637671" sldId="1579"/>
        </pc:sldMkLst>
        <pc:spChg chg="mod">
          <ac:chgData name="Harrison, Susan" userId="12d20603-a68e-40bb-99e5-862f8234107b" providerId="ADAL" clId="{8C162814-DF70-4B5B-8C8A-D87F98495F2B}" dt="2020-08-04T20:28:09.183" v="20" actId="13926"/>
          <ac:spMkLst>
            <pc:docMk/>
            <pc:sldMk cId="2914637671" sldId="1579"/>
            <ac:spMk id="8" creationId="{A3D7AD86-668E-4D9C-B490-14ED1AD88489}"/>
          </ac:spMkLst>
        </pc:spChg>
      </pc:sldChg>
      <pc:sldChg chg="modSp mod">
        <pc:chgData name="Harrison, Susan" userId="12d20603-a68e-40bb-99e5-862f8234107b" providerId="ADAL" clId="{8C162814-DF70-4B5B-8C8A-D87F98495F2B}" dt="2020-08-04T20:23:33.108" v="18" actId="13926"/>
        <pc:sldMkLst>
          <pc:docMk/>
          <pc:sldMk cId="3396531296" sldId="1580"/>
        </pc:sldMkLst>
        <pc:spChg chg="mod">
          <ac:chgData name="Harrison, Susan" userId="12d20603-a68e-40bb-99e5-862f8234107b" providerId="ADAL" clId="{8C162814-DF70-4B5B-8C8A-D87F98495F2B}" dt="2020-08-04T20:23:33.108" v="18" actId="13926"/>
          <ac:spMkLst>
            <pc:docMk/>
            <pc:sldMk cId="3396531296" sldId="1580"/>
            <ac:spMk id="9" creationId="{9A37E0CE-0E7D-4550-8699-A8311C2E19C1}"/>
          </ac:spMkLst>
        </pc:spChg>
      </pc:sldChg>
      <pc:sldChg chg="modSp mod">
        <pc:chgData name="Harrison, Susan" userId="12d20603-a68e-40bb-99e5-862f8234107b" providerId="ADAL" clId="{8C162814-DF70-4B5B-8C8A-D87F98495F2B}" dt="2020-08-04T20:23:57.800" v="19" actId="13926"/>
        <pc:sldMkLst>
          <pc:docMk/>
          <pc:sldMk cId="2710768053" sldId="1581"/>
        </pc:sldMkLst>
        <pc:spChg chg="mod">
          <ac:chgData name="Harrison, Susan" userId="12d20603-a68e-40bb-99e5-862f8234107b" providerId="ADAL" clId="{8C162814-DF70-4B5B-8C8A-D87F98495F2B}" dt="2020-08-04T20:23:57.800" v="19" actId="13926"/>
          <ac:spMkLst>
            <pc:docMk/>
            <pc:sldMk cId="2710768053" sldId="1581"/>
            <ac:spMk id="2" creationId="{23D9F0F8-4460-44E0-BDC4-CB3EF66F4163}"/>
          </ac:spMkLst>
        </pc:spChg>
      </pc:sldChg>
    </pc:docChg>
  </pc:docChgLst>
  <pc:docChgLst>
    <pc:chgData name="Harrison, Susan" userId="S::sharrison@hqontario.ca::12d20603-a68e-40bb-99e5-862f8234107b" providerId="AD" clId="Web-{E45FCBFD-5733-38DD-6870-C0DB820D8843}"/>
    <pc:docChg chg="modSld">
      <pc:chgData name="Harrison, Susan" userId="S::sharrison@hqontario.ca::12d20603-a68e-40bb-99e5-862f8234107b" providerId="AD" clId="Web-{E45FCBFD-5733-38DD-6870-C0DB820D8843}" dt="2020-07-10T14:43:47.574" v="5" actId="20577"/>
      <pc:docMkLst>
        <pc:docMk/>
      </pc:docMkLst>
      <pc:sldChg chg="modSp">
        <pc:chgData name="Harrison, Susan" userId="S::sharrison@hqontario.ca::12d20603-a68e-40bb-99e5-862f8234107b" providerId="AD" clId="Web-{E45FCBFD-5733-38DD-6870-C0DB820D8843}" dt="2020-07-10T14:42:07.823" v="0" actId="20577"/>
        <pc:sldMkLst>
          <pc:docMk/>
          <pc:sldMk cId="2503775561" sldId="666"/>
        </pc:sldMkLst>
        <pc:spChg chg="mod">
          <ac:chgData name="Harrison, Susan" userId="S::sharrison@hqontario.ca::12d20603-a68e-40bb-99e5-862f8234107b" providerId="AD" clId="Web-{E45FCBFD-5733-38DD-6870-C0DB820D8843}" dt="2020-07-10T14:42:07.823" v="0" actId="20577"/>
          <ac:spMkLst>
            <pc:docMk/>
            <pc:sldMk cId="2503775561" sldId="666"/>
            <ac:spMk id="2" creationId="{00000000-0000-0000-0000-000000000000}"/>
          </ac:spMkLst>
        </pc:spChg>
      </pc:sldChg>
      <pc:sldChg chg="modSp">
        <pc:chgData name="Harrison, Susan" userId="S::sharrison@hqontario.ca::12d20603-a68e-40bb-99e5-862f8234107b" providerId="AD" clId="Web-{E45FCBFD-5733-38DD-6870-C0DB820D8843}" dt="2020-07-10T14:43:26.027" v="1" actId="20577"/>
        <pc:sldMkLst>
          <pc:docMk/>
          <pc:sldMk cId="977568538" sldId="667"/>
        </pc:sldMkLst>
        <pc:spChg chg="mod">
          <ac:chgData name="Harrison, Susan" userId="S::sharrison@hqontario.ca::12d20603-a68e-40bb-99e5-862f8234107b" providerId="AD" clId="Web-{E45FCBFD-5733-38DD-6870-C0DB820D8843}" dt="2020-07-10T14:43:26.027" v="1" actId="20577"/>
          <ac:spMkLst>
            <pc:docMk/>
            <pc:sldMk cId="977568538" sldId="667"/>
            <ac:spMk id="2" creationId="{00000000-0000-0000-0000-000000000000}"/>
          </ac:spMkLst>
        </pc:spChg>
      </pc:sldChg>
      <pc:sldChg chg="modSp">
        <pc:chgData name="Harrison, Susan" userId="S::sharrison@hqontario.ca::12d20603-a68e-40bb-99e5-862f8234107b" providerId="AD" clId="Web-{E45FCBFD-5733-38DD-6870-C0DB820D8843}" dt="2020-07-10T14:43:30.839" v="2" actId="20577"/>
        <pc:sldMkLst>
          <pc:docMk/>
          <pc:sldMk cId="4237890756" sldId="668"/>
        </pc:sldMkLst>
        <pc:spChg chg="mod">
          <ac:chgData name="Harrison, Susan" userId="S::sharrison@hqontario.ca::12d20603-a68e-40bb-99e5-862f8234107b" providerId="AD" clId="Web-{E45FCBFD-5733-38DD-6870-C0DB820D8843}" dt="2020-07-10T14:43:30.839" v="2" actId="20577"/>
          <ac:spMkLst>
            <pc:docMk/>
            <pc:sldMk cId="4237890756" sldId="668"/>
            <ac:spMk id="2" creationId="{00000000-0000-0000-0000-000000000000}"/>
          </ac:spMkLst>
        </pc:spChg>
      </pc:sldChg>
      <pc:sldChg chg="modSp">
        <pc:chgData name="Harrison, Susan" userId="S::sharrison@hqontario.ca::12d20603-a68e-40bb-99e5-862f8234107b" providerId="AD" clId="Web-{E45FCBFD-5733-38DD-6870-C0DB820D8843}" dt="2020-07-10T14:43:35.449" v="3" actId="20577"/>
        <pc:sldMkLst>
          <pc:docMk/>
          <pc:sldMk cId="710165204" sldId="669"/>
        </pc:sldMkLst>
        <pc:spChg chg="mod">
          <ac:chgData name="Harrison, Susan" userId="S::sharrison@hqontario.ca::12d20603-a68e-40bb-99e5-862f8234107b" providerId="AD" clId="Web-{E45FCBFD-5733-38DD-6870-C0DB820D8843}" dt="2020-07-10T14:43:35.449" v="3" actId="20577"/>
          <ac:spMkLst>
            <pc:docMk/>
            <pc:sldMk cId="710165204" sldId="669"/>
            <ac:spMk id="2" creationId="{00000000-0000-0000-0000-000000000000}"/>
          </ac:spMkLst>
        </pc:spChg>
      </pc:sldChg>
      <pc:sldChg chg="modSp">
        <pc:chgData name="Harrison, Susan" userId="S::sharrison@hqontario.ca::12d20603-a68e-40bb-99e5-862f8234107b" providerId="AD" clId="Web-{E45FCBFD-5733-38DD-6870-C0DB820D8843}" dt="2020-07-10T14:43:41.402" v="4" actId="20577"/>
        <pc:sldMkLst>
          <pc:docMk/>
          <pc:sldMk cId="463597606" sldId="670"/>
        </pc:sldMkLst>
        <pc:spChg chg="mod">
          <ac:chgData name="Harrison, Susan" userId="S::sharrison@hqontario.ca::12d20603-a68e-40bb-99e5-862f8234107b" providerId="AD" clId="Web-{E45FCBFD-5733-38DD-6870-C0DB820D8843}" dt="2020-07-10T14:43:41.402" v="4" actId="20577"/>
          <ac:spMkLst>
            <pc:docMk/>
            <pc:sldMk cId="463597606" sldId="670"/>
            <ac:spMk id="2" creationId="{00000000-0000-0000-0000-000000000000}"/>
          </ac:spMkLst>
        </pc:spChg>
      </pc:sldChg>
      <pc:sldChg chg="modSp">
        <pc:chgData name="Harrison, Susan" userId="S::sharrison@hqontario.ca::12d20603-a68e-40bb-99e5-862f8234107b" providerId="AD" clId="Web-{E45FCBFD-5733-38DD-6870-C0DB820D8843}" dt="2020-07-10T14:43:47.574" v="5" actId="20577"/>
        <pc:sldMkLst>
          <pc:docMk/>
          <pc:sldMk cId="1344525895" sldId="671"/>
        </pc:sldMkLst>
        <pc:spChg chg="mod">
          <ac:chgData name="Harrison, Susan" userId="S::sharrison@hqontario.ca::12d20603-a68e-40bb-99e5-862f8234107b" providerId="AD" clId="Web-{E45FCBFD-5733-38DD-6870-C0DB820D8843}" dt="2020-07-10T14:43:47.574" v="5" actId="20577"/>
          <ac:spMkLst>
            <pc:docMk/>
            <pc:sldMk cId="1344525895" sldId="671"/>
            <ac:spMk id="2" creationId="{00000000-0000-0000-0000-000000000000}"/>
          </ac:spMkLst>
        </pc:spChg>
      </pc:sldChg>
    </pc:docChg>
  </pc:docChgLst>
  <pc:docChgLst>
    <pc:chgData name="Harrison, Susan" userId="12d20603-a68e-40bb-99e5-862f8234107b" providerId="ADAL" clId="{344104C7-4F59-44F9-A1FD-536D2BA24029}"/>
    <pc:docChg chg="undo redo custSel addSld delSld modSld">
      <pc:chgData name="Harrison, Susan" userId="12d20603-a68e-40bb-99e5-862f8234107b" providerId="ADAL" clId="{344104C7-4F59-44F9-A1FD-536D2BA24029}" dt="2020-04-14T18:21:35.765" v="214" actId="1592"/>
      <pc:docMkLst>
        <pc:docMk/>
      </pc:docMkLst>
      <pc:sldChg chg="modSp mod">
        <pc:chgData name="Harrison, Susan" userId="12d20603-a68e-40bb-99e5-862f8234107b" providerId="ADAL" clId="{344104C7-4F59-44F9-A1FD-536D2BA24029}" dt="2020-04-08T20:45:49.157" v="32" actId="1076"/>
        <pc:sldMkLst>
          <pc:docMk/>
          <pc:sldMk cId="2260738719" sldId="372"/>
        </pc:sldMkLst>
        <pc:spChg chg="mod">
          <ac:chgData name="Harrison, Susan" userId="12d20603-a68e-40bb-99e5-862f8234107b" providerId="ADAL" clId="{344104C7-4F59-44F9-A1FD-536D2BA24029}" dt="2020-04-08T20:43:35.256" v="10" actId="1076"/>
          <ac:spMkLst>
            <pc:docMk/>
            <pc:sldMk cId="2260738719" sldId="372"/>
            <ac:spMk id="2" creationId="{75A291A8-1382-D540-A1A4-729B0126E327}"/>
          </ac:spMkLst>
        </pc:spChg>
        <pc:spChg chg="mod">
          <ac:chgData name="Harrison, Susan" userId="12d20603-a68e-40bb-99e5-862f8234107b" providerId="ADAL" clId="{344104C7-4F59-44F9-A1FD-536D2BA24029}" dt="2020-04-08T20:45:49.157" v="32" actId="1076"/>
          <ac:spMkLst>
            <pc:docMk/>
            <pc:sldMk cId="2260738719" sldId="372"/>
            <ac:spMk id="9" creationId="{9F1007DD-C592-9A42-BB2E-04EDED0F40D9}"/>
          </ac:spMkLst>
        </pc:spChg>
      </pc:sldChg>
      <pc:sldChg chg="modSp mod">
        <pc:chgData name="Harrison, Susan" userId="12d20603-a68e-40bb-99e5-862f8234107b" providerId="ADAL" clId="{344104C7-4F59-44F9-A1FD-536D2BA24029}" dt="2020-04-08T20:46:54.122" v="36" actId="1076"/>
        <pc:sldMkLst>
          <pc:docMk/>
          <pc:sldMk cId="2480312458" sldId="474"/>
        </pc:sldMkLst>
        <pc:spChg chg="mod">
          <ac:chgData name="Harrison, Susan" userId="12d20603-a68e-40bb-99e5-862f8234107b" providerId="ADAL" clId="{344104C7-4F59-44F9-A1FD-536D2BA24029}" dt="2020-04-08T20:46:46.422" v="33" actId="1076"/>
          <ac:spMkLst>
            <pc:docMk/>
            <pc:sldMk cId="2480312458" sldId="474"/>
            <ac:spMk id="16" creationId="{86B6670D-E67D-AC44-98C1-39CEF062E68F}"/>
          </ac:spMkLst>
        </pc:spChg>
        <pc:spChg chg="mod">
          <ac:chgData name="Harrison, Susan" userId="12d20603-a68e-40bb-99e5-862f8234107b" providerId="ADAL" clId="{344104C7-4F59-44F9-A1FD-536D2BA24029}" dt="2020-04-08T20:46:49.020" v="34" actId="1076"/>
          <ac:spMkLst>
            <pc:docMk/>
            <pc:sldMk cId="2480312458" sldId="474"/>
            <ac:spMk id="17" creationId="{E1BA80DA-2E42-A247-901F-49003CF0B24E}"/>
          </ac:spMkLst>
        </pc:spChg>
        <pc:cxnChg chg="mod">
          <ac:chgData name="Harrison, Susan" userId="12d20603-a68e-40bb-99e5-862f8234107b" providerId="ADAL" clId="{344104C7-4F59-44F9-A1FD-536D2BA24029}" dt="2020-04-08T20:46:51.338" v="35" actId="1076"/>
          <ac:cxnSpMkLst>
            <pc:docMk/>
            <pc:sldMk cId="2480312458" sldId="474"/>
            <ac:cxnSpMk id="22" creationId="{70435A9E-EF36-D344-B731-732BBB69199D}"/>
          </ac:cxnSpMkLst>
        </pc:cxnChg>
        <pc:cxnChg chg="mod">
          <ac:chgData name="Harrison, Susan" userId="12d20603-a68e-40bb-99e5-862f8234107b" providerId="ADAL" clId="{344104C7-4F59-44F9-A1FD-536D2BA24029}" dt="2020-04-08T20:46:54.122" v="36" actId="1076"/>
          <ac:cxnSpMkLst>
            <pc:docMk/>
            <pc:sldMk cId="2480312458" sldId="474"/>
            <ac:cxnSpMk id="23" creationId="{DA4006C9-9AAE-A340-B924-AAE17E55DA5C}"/>
          </ac:cxnSpMkLst>
        </pc:cxnChg>
      </pc:sldChg>
      <pc:sldChg chg="modSp mod">
        <pc:chgData name="Harrison, Susan" userId="12d20603-a68e-40bb-99e5-862f8234107b" providerId="ADAL" clId="{344104C7-4F59-44F9-A1FD-536D2BA24029}" dt="2020-04-08T20:48:02.168" v="42" actId="14100"/>
        <pc:sldMkLst>
          <pc:docMk/>
          <pc:sldMk cId="2577171833" sldId="624"/>
        </pc:sldMkLst>
        <pc:spChg chg="mod">
          <ac:chgData name="Harrison, Susan" userId="12d20603-a68e-40bb-99e5-862f8234107b" providerId="ADAL" clId="{344104C7-4F59-44F9-A1FD-536D2BA24029}" dt="2020-04-08T20:47:41.703" v="39" actId="120"/>
          <ac:spMkLst>
            <pc:docMk/>
            <pc:sldMk cId="2577171833" sldId="624"/>
            <ac:spMk id="5" creationId="{58410E86-D30A-6A45-AB50-2CB9CE93C28B}"/>
          </ac:spMkLst>
        </pc:spChg>
        <pc:cxnChg chg="mod">
          <ac:chgData name="Harrison, Susan" userId="12d20603-a68e-40bb-99e5-862f8234107b" providerId="ADAL" clId="{344104C7-4F59-44F9-A1FD-536D2BA24029}" dt="2020-04-08T20:48:02.168" v="42" actId="14100"/>
          <ac:cxnSpMkLst>
            <pc:docMk/>
            <pc:sldMk cId="2577171833" sldId="624"/>
            <ac:cxnSpMk id="6" creationId="{74DFD7D8-A131-C947-B962-8FC553DFBBB6}"/>
          </ac:cxnSpMkLst>
        </pc:cxnChg>
      </pc:sldChg>
      <pc:sldChg chg="add del">
        <pc:chgData name="Harrison, Susan" userId="12d20603-a68e-40bb-99e5-862f8234107b" providerId="ADAL" clId="{344104C7-4F59-44F9-A1FD-536D2BA24029}" dt="2020-04-13T18:00:10.807" v="103" actId="2696"/>
        <pc:sldMkLst>
          <pc:docMk/>
          <pc:sldMk cId="208820688" sldId="635"/>
        </pc:sldMkLst>
      </pc:sldChg>
      <pc:sldChg chg="add del">
        <pc:chgData name="Harrison, Susan" userId="12d20603-a68e-40bb-99e5-862f8234107b" providerId="ADAL" clId="{344104C7-4F59-44F9-A1FD-536D2BA24029}" dt="2020-04-13T18:01:21.388" v="106" actId="2696"/>
        <pc:sldMkLst>
          <pc:docMk/>
          <pc:sldMk cId="2374297035" sldId="637"/>
        </pc:sldMkLst>
      </pc:sldChg>
      <pc:sldChg chg="modSp mod">
        <pc:chgData name="Harrison, Susan" userId="12d20603-a68e-40bb-99e5-862f8234107b" providerId="ADAL" clId="{344104C7-4F59-44F9-A1FD-536D2BA24029}" dt="2020-04-13T20:59:50.403" v="189" actId="14100"/>
        <pc:sldMkLst>
          <pc:docMk/>
          <pc:sldMk cId="3157782450" sldId="646"/>
        </pc:sldMkLst>
        <pc:spChg chg="mod">
          <ac:chgData name="Harrison, Susan" userId="12d20603-a68e-40bb-99e5-862f8234107b" providerId="ADAL" clId="{344104C7-4F59-44F9-A1FD-536D2BA24029}" dt="2020-04-13T20:59:50.403" v="189" actId="14100"/>
          <ac:spMkLst>
            <pc:docMk/>
            <pc:sldMk cId="3157782450" sldId="646"/>
            <ac:spMk id="5" creationId="{4EF0EEC0-5334-49B7-B18E-C32A3037E22F}"/>
          </ac:spMkLst>
        </pc:spChg>
      </pc:sldChg>
      <pc:sldChg chg="addCm modCm">
        <pc:chgData name="Harrison, Susan" userId="12d20603-a68e-40bb-99e5-862f8234107b" providerId="ADAL" clId="{344104C7-4F59-44F9-A1FD-536D2BA24029}" dt="2020-04-13T21:02:00.501" v="205"/>
        <pc:sldMkLst>
          <pc:docMk/>
          <pc:sldMk cId="1372983266" sldId="647"/>
        </pc:sldMkLst>
      </pc:sldChg>
      <pc:sldChg chg="addCm">
        <pc:chgData name="Harrison, Susan" userId="12d20603-a68e-40bb-99e5-862f8234107b" providerId="ADAL" clId="{344104C7-4F59-44F9-A1FD-536D2BA24029}" dt="2020-04-13T21:06:51.182" v="210" actId="1589"/>
        <pc:sldMkLst>
          <pc:docMk/>
          <pc:sldMk cId="1953139645" sldId="652"/>
        </pc:sldMkLst>
      </pc:sldChg>
      <pc:sldChg chg="modSp mod">
        <pc:chgData name="Harrison, Susan" userId="12d20603-a68e-40bb-99e5-862f8234107b" providerId="ADAL" clId="{344104C7-4F59-44F9-A1FD-536D2BA24029}" dt="2020-04-13T20:53:58.091" v="131" actId="14100"/>
        <pc:sldMkLst>
          <pc:docMk/>
          <pc:sldMk cId="2503775561" sldId="666"/>
        </pc:sldMkLst>
        <pc:spChg chg="mod">
          <ac:chgData name="Harrison, Susan" userId="12d20603-a68e-40bb-99e5-862f8234107b" providerId="ADAL" clId="{344104C7-4F59-44F9-A1FD-536D2BA24029}" dt="2020-04-13T20:52:44.940" v="118" actId="113"/>
          <ac:spMkLst>
            <pc:docMk/>
            <pc:sldMk cId="2503775561" sldId="666"/>
            <ac:spMk id="2" creationId="{00000000-0000-0000-0000-000000000000}"/>
          </ac:spMkLst>
        </pc:spChg>
        <pc:spChg chg="mod">
          <ac:chgData name="Harrison, Susan" userId="12d20603-a68e-40bb-99e5-862f8234107b" providerId="ADAL" clId="{344104C7-4F59-44F9-A1FD-536D2BA24029}" dt="2020-04-13T20:53:58.091" v="131" actId="14100"/>
          <ac:spMkLst>
            <pc:docMk/>
            <pc:sldMk cId="2503775561" sldId="666"/>
            <ac:spMk id="3" creationId="{00000000-0000-0000-0000-000000000000}"/>
          </ac:spMkLst>
        </pc:spChg>
      </pc:sldChg>
      <pc:sldChg chg="modSp mod">
        <pc:chgData name="Harrison, Susan" userId="12d20603-a68e-40bb-99e5-862f8234107b" providerId="ADAL" clId="{344104C7-4F59-44F9-A1FD-536D2BA24029}" dt="2020-04-13T20:54:14.490" v="134" actId="1582"/>
        <pc:sldMkLst>
          <pc:docMk/>
          <pc:sldMk cId="977568538" sldId="667"/>
        </pc:sldMkLst>
        <pc:spChg chg="mod">
          <ac:chgData name="Harrison, Susan" userId="12d20603-a68e-40bb-99e5-862f8234107b" providerId="ADAL" clId="{344104C7-4F59-44F9-A1FD-536D2BA24029}" dt="2020-04-13T20:53:28.659" v="123" actId="255"/>
          <ac:spMkLst>
            <pc:docMk/>
            <pc:sldMk cId="977568538" sldId="667"/>
            <ac:spMk id="2" creationId="{00000000-0000-0000-0000-000000000000}"/>
          </ac:spMkLst>
        </pc:spChg>
        <pc:spChg chg="mod">
          <ac:chgData name="Harrison, Susan" userId="12d20603-a68e-40bb-99e5-862f8234107b" providerId="ADAL" clId="{344104C7-4F59-44F9-A1FD-536D2BA24029}" dt="2020-04-13T20:54:14.490" v="134" actId="1582"/>
          <ac:spMkLst>
            <pc:docMk/>
            <pc:sldMk cId="977568538" sldId="667"/>
            <ac:spMk id="3" creationId="{00000000-0000-0000-0000-000000000000}"/>
          </ac:spMkLst>
        </pc:spChg>
      </pc:sldChg>
      <pc:sldChg chg="modSp mod">
        <pc:chgData name="Harrison, Susan" userId="12d20603-a68e-40bb-99e5-862f8234107b" providerId="ADAL" clId="{344104C7-4F59-44F9-A1FD-536D2BA24029}" dt="2020-04-13T20:54:48.446" v="143" actId="1582"/>
        <pc:sldMkLst>
          <pc:docMk/>
          <pc:sldMk cId="4237890756" sldId="668"/>
        </pc:sldMkLst>
        <pc:spChg chg="mod">
          <ac:chgData name="Harrison, Susan" userId="12d20603-a68e-40bb-99e5-862f8234107b" providerId="ADAL" clId="{344104C7-4F59-44F9-A1FD-536D2BA24029}" dt="2020-04-13T20:54:26.882" v="136" actId="113"/>
          <ac:spMkLst>
            <pc:docMk/>
            <pc:sldMk cId="4237890756" sldId="668"/>
            <ac:spMk id="2" creationId="{00000000-0000-0000-0000-000000000000}"/>
          </ac:spMkLst>
        </pc:spChg>
        <pc:spChg chg="mod">
          <ac:chgData name="Harrison, Susan" userId="12d20603-a68e-40bb-99e5-862f8234107b" providerId="ADAL" clId="{344104C7-4F59-44F9-A1FD-536D2BA24029}" dt="2020-04-13T20:54:48.446" v="143" actId="1582"/>
          <ac:spMkLst>
            <pc:docMk/>
            <pc:sldMk cId="4237890756" sldId="668"/>
            <ac:spMk id="3" creationId="{00000000-0000-0000-0000-000000000000}"/>
          </ac:spMkLst>
        </pc:spChg>
      </pc:sldChg>
      <pc:sldChg chg="modSp mod">
        <pc:chgData name="Harrison, Susan" userId="12d20603-a68e-40bb-99e5-862f8234107b" providerId="ADAL" clId="{344104C7-4F59-44F9-A1FD-536D2BA24029}" dt="2020-04-13T20:55:26.831" v="153" actId="1582"/>
        <pc:sldMkLst>
          <pc:docMk/>
          <pc:sldMk cId="710165204" sldId="669"/>
        </pc:sldMkLst>
        <pc:spChg chg="mod">
          <ac:chgData name="Harrison, Susan" userId="12d20603-a68e-40bb-99e5-862f8234107b" providerId="ADAL" clId="{344104C7-4F59-44F9-A1FD-536D2BA24029}" dt="2020-04-13T20:55:01.233" v="145" actId="113"/>
          <ac:spMkLst>
            <pc:docMk/>
            <pc:sldMk cId="710165204" sldId="669"/>
            <ac:spMk id="2" creationId="{00000000-0000-0000-0000-000000000000}"/>
          </ac:spMkLst>
        </pc:spChg>
        <pc:spChg chg="mod">
          <ac:chgData name="Harrison, Susan" userId="12d20603-a68e-40bb-99e5-862f8234107b" providerId="ADAL" clId="{344104C7-4F59-44F9-A1FD-536D2BA24029}" dt="2020-04-13T20:55:26.831" v="153" actId="1582"/>
          <ac:spMkLst>
            <pc:docMk/>
            <pc:sldMk cId="710165204" sldId="669"/>
            <ac:spMk id="3" creationId="{00000000-0000-0000-0000-000000000000}"/>
          </ac:spMkLst>
        </pc:spChg>
      </pc:sldChg>
      <pc:sldChg chg="modSp mod">
        <pc:chgData name="Harrison, Susan" userId="12d20603-a68e-40bb-99e5-862f8234107b" providerId="ADAL" clId="{344104C7-4F59-44F9-A1FD-536D2BA24029}" dt="2020-04-13T20:57:08.538" v="169" actId="2711"/>
        <pc:sldMkLst>
          <pc:docMk/>
          <pc:sldMk cId="463597606" sldId="670"/>
        </pc:sldMkLst>
        <pc:spChg chg="mod">
          <ac:chgData name="Harrison, Susan" userId="12d20603-a68e-40bb-99e5-862f8234107b" providerId="ADAL" clId="{344104C7-4F59-44F9-A1FD-536D2BA24029}" dt="2020-04-13T20:57:08.538" v="169" actId="2711"/>
          <ac:spMkLst>
            <pc:docMk/>
            <pc:sldMk cId="463597606" sldId="670"/>
            <ac:spMk id="2" creationId="{00000000-0000-0000-0000-000000000000}"/>
          </ac:spMkLst>
        </pc:spChg>
        <pc:spChg chg="mod">
          <ac:chgData name="Harrison, Susan" userId="12d20603-a68e-40bb-99e5-862f8234107b" providerId="ADAL" clId="{344104C7-4F59-44F9-A1FD-536D2BA24029}" dt="2020-04-13T20:56:15.203" v="160" actId="1582"/>
          <ac:spMkLst>
            <pc:docMk/>
            <pc:sldMk cId="463597606" sldId="670"/>
            <ac:spMk id="3" creationId="{00000000-0000-0000-0000-000000000000}"/>
          </ac:spMkLst>
        </pc:spChg>
      </pc:sldChg>
      <pc:sldChg chg="modSp mod">
        <pc:chgData name="Harrison, Susan" userId="12d20603-a68e-40bb-99e5-862f8234107b" providerId="ADAL" clId="{344104C7-4F59-44F9-A1FD-536D2BA24029}" dt="2020-04-13T20:56:50.446" v="168" actId="1582"/>
        <pc:sldMkLst>
          <pc:docMk/>
          <pc:sldMk cId="1344525895" sldId="671"/>
        </pc:sldMkLst>
        <pc:spChg chg="mod">
          <ac:chgData name="Harrison, Susan" userId="12d20603-a68e-40bb-99e5-862f8234107b" providerId="ADAL" clId="{344104C7-4F59-44F9-A1FD-536D2BA24029}" dt="2020-04-13T20:56:34.313" v="164" actId="2711"/>
          <ac:spMkLst>
            <pc:docMk/>
            <pc:sldMk cId="1344525895" sldId="671"/>
            <ac:spMk id="2" creationId="{00000000-0000-0000-0000-000000000000}"/>
          </ac:spMkLst>
        </pc:spChg>
        <pc:spChg chg="mod">
          <ac:chgData name="Harrison, Susan" userId="12d20603-a68e-40bb-99e5-862f8234107b" providerId="ADAL" clId="{344104C7-4F59-44F9-A1FD-536D2BA24029}" dt="2020-04-13T20:56:50.446" v="168" actId="1582"/>
          <ac:spMkLst>
            <pc:docMk/>
            <pc:sldMk cId="1344525895" sldId="671"/>
            <ac:spMk id="3" creationId="{00000000-0000-0000-0000-000000000000}"/>
          </ac:spMkLst>
        </pc:spChg>
      </pc:sldChg>
      <pc:sldChg chg="add del">
        <pc:chgData name="Harrison, Susan" userId="12d20603-a68e-40bb-99e5-862f8234107b" providerId="ADAL" clId="{344104C7-4F59-44F9-A1FD-536D2BA24029}" dt="2020-04-13T17:48:27.738" v="87" actId="2696"/>
        <pc:sldMkLst>
          <pc:docMk/>
          <pc:sldMk cId="1127171710" sldId="686"/>
        </pc:sldMkLst>
      </pc:sldChg>
      <pc:sldChg chg="addCm">
        <pc:chgData name="Harrison, Susan" userId="12d20603-a68e-40bb-99e5-862f8234107b" providerId="ADAL" clId="{344104C7-4F59-44F9-A1FD-536D2BA24029}" dt="2020-04-13T21:07:07.990" v="211" actId="1589"/>
        <pc:sldMkLst>
          <pc:docMk/>
          <pc:sldMk cId="4087828476" sldId="699"/>
        </pc:sldMkLst>
      </pc:sldChg>
      <pc:sldChg chg="addCm">
        <pc:chgData name="Harrison, Susan" userId="12d20603-a68e-40bb-99e5-862f8234107b" providerId="ADAL" clId="{344104C7-4F59-44F9-A1FD-536D2BA24029}" dt="2020-04-13T21:07:18.460" v="212" actId="1589"/>
        <pc:sldMkLst>
          <pc:docMk/>
          <pc:sldMk cId="3940148106" sldId="700"/>
        </pc:sldMkLst>
      </pc:sldChg>
      <pc:sldChg chg="modSp mod">
        <pc:chgData name="Harrison, Susan" userId="12d20603-a68e-40bb-99e5-862f8234107b" providerId="ADAL" clId="{344104C7-4F59-44F9-A1FD-536D2BA24029}" dt="2020-04-13T20:57:36.409" v="172" actId="1076"/>
        <pc:sldMkLst>
          <pc:docMk/>
          <pc:sldMk cId="1479002756" sldId="1174"/>
        </pc:sldMkLst>
        <pc:spChg chg="mod">
          <ac:chgData name="Harrison, Susan" userId="12d20603-a68e-40bb-99e5-862f8234107b" providerId="ADAL" clId="{344104C7-4F59-44F9-A1FD-536D2BA24029}" dt="2020-04-13T20:57:30.071" v="171" actId="14100"/>
          <ac:spMkLst>
            <pc:docMk/>
            <pc:sldMk cId="1479002756" sldId="1174"/>
            <ac:spMk id="5" creationId="{7C73D60E-78B0-7E47-9D34-8EB811DA664E}"/>
          </ac:spMkLst>
        </pc:spChg>
        <pc:cxnChg chg="mod">
          <ac:chgData name="Harrison, Susan" userId="12d20603-a68e-40bb-99e5-862f8234107b" providerId="ADAL" clId="{344104C7-4F59-44F9-A1FD-536D2BA24029}" dt="2020-04-13T20:57:36.409" v="172" actId="1076"/>
          <ac:cxnSpMkLst>
            <pc:docMk/>
            <pc:sldMk cId="1479002756" sldId="1174"/>
            <ac:cxnSpMk id="6" creationId="{62E9FA32-5791-764B-B79E-41FB9C62485C}"/>
          </ac:cxnSpMkLst>
        </pc:cxnChg>
      </pc:sldChg>
      <pc:sldChg chg="modSp mod modNotesTx">
        <pc:chgData name="Harrison, Susan" userId="12d20603-a68e-40bb-99e5-862f8234107b" providerId="ADAL" clId="{344104C7-4F59-44F9-A1FD-536D2BA24029}" dt="2020-04-13T21:04:32.473" v="209" actId="20577"/>
        <pc:sldMkLst>
          <pc:docMk/>
          <pc:sldMk cId="769053251" sldId="1324"/>
        </pc:sldMkLst>
        <pc:spChg chg="mod">
          <ac:chgData name="Harrison, Susan" userId="12d20603-a68e-40bb-99e5-862f8234107b" providerId="ADAL" clId="{344104C7-4F59-44F9-A1FD-536D2BA24029}" dt="2020-04-13T20:50:55.534" v="115" actId="255"/>
          <ac:spMkLst>
            <pc:docMk/>
            <pc:sldMk cId="769053251" sldId="1324"/>
            <ac:spMk id="4" creationId="{00000000-0000-0000-0000-000000000000}"/>
          </ac:spMkLst>
        </pc:spChg>
      </pc:sldChg>
      <pc:sldChg chg="modSp mod">
        <pc:chgData name="Harrison, Susan" userId="12d20603-a68e-40bb-99e5-862f8234107b" providerId="ADAL" clId="{344104C7-4F59-44F9-A1FD-536D2BA24029}" dt="2020-04-13T21:01:29.009" v="203" actId="14100"/>
        <pc:sldMkLst>
          <pc:docMk/>
          <pc:sldMk cId="314142159" sldId="1369"/>
        </pc:sldMkLst>
        <pc:spChg chg="mod">
          <ac:chgData name="Harrison, Susan" userId="12d20603-a68e-40bb-99e5-862f8234107b" providerId="ADAL" clId="{344104C7-4F59-44F9-A1FD-536D2BA24029}" dt="2020-04-13T21:01:29.009" v="203" actId="14100"/>
          <ac:spMkLst>
            <pc:docMk/>
            <pc:sldMk cId="314142159" sldId="1369"/>
            <ac:spMk id="5" creationId="{4EF0EEC0-5334-49B7-B18E-C32A3037E22F}"/>
          </ac:spMkLst>
        </pc:spChg>
      </pc:sldChg>
      <pc:sldChg chg="del">
        <pc:chgData name="Harrison, Susan" userId="12d20603-a68e-40bb-99e5-862f8234107b" providerId="ADAL" clId="{344104C7-4F59-44F9-A1FD-536D2BA24029}" dt="2020-03-26T23:49:04.743" v="0" actId="2696"/>
        <pc:sldMkLst>
          <pc:docMk/>
          <pc:sldMk cId="2966928305" sldId="1377"/>
        </pc:sldMkLst>
      </pc:sldChg>
      <pc:sldChg chg="modSp mod delCm modCm">
        <pc:chgData name="Harrison, Susan" userId="12d20603-a68e-40bb-99e5-862f8234107b" providerId="ADAL" clId="{344104C7-4F59-44F9-A1FD-536D2BA24029}" dt="2020-04-14T18:21:35.765" v="214" actId="1592"/>
        <pc:sldMkLst>
          <pc:docMk/>
          <pc:sldMk cId="1383081971" sldId="1559"/>
        </pc:sldMkLst>
        <pc:spChg chg="mod">
          <ac:chgData name="Harrison, Susan" userId="12d20603-a68e-40bb-99e5-862f8234107b" providerId="ADAL" clId="{344104C7-4F59-44F9-A1FD-536D2BA24029}" dt="2020-04-13T21:03:31.102" v="206" actId="255"/>
          <ac:spMkLst>
            <pc:docMk/>
            <pc:sldMk cId="1383081971" sldId="1559"/>
            <ac:spMk id="3" creationId="{805AE972-0C5D-4C3F-B73A-0E73848BD203}"/>
          </ac:spMkLst>
        </pc:spChg>
        <pc:spChg chg="mod">
          <ac:chgData name="Harrison, Susan" userId="12d20603-a68e-40bb-99e5-862f8234107b" providerId="ADAL" clId="{344104C7-4F59-44F9-A1FD-536D2BA24029}" dt="2020-04-08T20:47:20.497" v="38" actId="255"/>
          <ac:spMkLst>
            <pc:docMk/>
            <pc:sldMk cId="1383081971" sldId="1559"/>
            <ac:spMk id="5" creationId="{FBC3D522-E827-4C68-BC6D-2E4D09F79CAD}"/>
          </ac:spMkLst>
        </pc:spChg>
      </pc:sldChg>
      <pc:sldChg chg="modSp mod">
        <pc:chgData name="Harrison, Susan" userId="12d20603-a68e-40bb-99e5-862f8234107b" providerId="ADAL" clId="{344104C7-4F59-44F9-A1FD-536D2BA24029}" dt="2020-04-13T17:50:06.386" v="97" actId="114"/>
        <pc:sldMkLst>
          <pc:docMk/>
          <pc:sldMk cId="192183533" sldId="1560"/>
        </pc:sldMkLst>
        <pc:spChg chg="mod">
          <ac:chgData name="Harrison, Susan" userId="12d20603-a68e-40bb-99e5-862f8234107b" providerId="ADAL" clId="{344104C7-4F59-44F9-A1FD-536D2BA24029}" dt="2020-04-13T17:50:06.386" v="97" actId="114"/>
          <ac:spMkLst>
            <pc:docMk/>
            <pc:sldMk cId="192183533" sldId="1560"/>
            <ac:spMk id="2" creationId="{00000000-0000-0000-0000-000000000000}"/>
          </ac:spMkLst>
        </pc:spChg>
      </pc:sldChg>
      <pc:sldChg chg="modSp mod">
        <pc:chgData name="Harrison, Susan" userId="12d20603-a68e-40bb-99e5-862f8234107b" providerId="ADAL" clId="{344104C7-4F59-44F9-A1FD-536D2BA24029}" dt="2020-04-13T17:49:53.451" v="96" actId="255"/>
        <pc:sldMkLst>
          <pc:docMk/>
          <pc:sldMk cId="3284616139" sldId="1561"/>
        </pc:sldMkLst>
        <pc:spChg chg="mod">
          <ac:chgData name="Harrison, Susan" userId="12d20603-a68e-40bb-99e5-862f8234107b" providerId="ADAL" clId="{344104C7-4F59-44F9-A1FD-536D2BA24029}" dt="2020-04-13T17:49:53.451" v="96" actId="255"/>
          <ac:spMkLst>
            <pc:docMk/>
            <pc:sldMk cId="3284616139" sldId="1561"/>
            <ac:spMk id="2" creationId="{00000000-0000-0000-0000-000000000000}"/>
          </ac:spMkLst>
        </pc:spChg>
        <pc:picChg chg="mod">
          <ac:chgData name="Harrison, Susan" userId="12d20603-a68e-40bb-99e5-862f8234107b" providerId="ADAL" clId="{344104C7-4F59-44F9-A1FD-536D2BA24029}" dt="2020-04-13T17:49:44.196" v="94" actId="1076"/>
          <ac:picMkLst>
            <pc:docMk/>
            <pc:sldMk cId="3284616139" sldId="1561"/>
            <ac:picMk id="4" creationId="{D97F5B17-88EE-8E40-8647-F81B3D635DD8}"/>
          </ac:picMkLst>
        </pc:picChg>
      </pc:sldChg>
      <pc:sldChg chg="add del">
        <pc:chgData name="Harrison, Susan" userId="12d20603-a68e-40bb-99e5-862f8234107b" providerId="ADAL" clId="{344104C7-4F59-44F9-A1FD-536D2BA24029}" dt="2020-04-13T17:57:54.649" v="99" actId="2696"/>
        <pc:sldMkLst>
          <pc:docMk/>
          <pc:sldMk cId="3396531296" sldId="1562"/>
        </pc:sldMkLst>
      </pc:sldChg>
      <pc:sldChg chg="add del">
        <pc:chgData name="Harrison, Susan" userId="12d20603-a68e-40bb-99e5-862f8234107b" providerId="ADAL" clId="{344104C7-4F59-44F9-A1FD-536D2BA24029}" dt="2020-04-13T17:58:11.249" v="101" actId="2696"/>
        <pc:sldMkLst>
          <pc:docMk/>
          <pc:sldMk cId="2710768053" sldId="1563"/>
        </pc:sldMkLst>
      </pc:sldChg>
      <pc:sldChg chg="add del">
        <pc:chgData name="Harrison, Susan" userId="12d20603-a68e-40bb-99e5-862f8234107b" providerId="ADAL" clId="{344104C7-4F59-44F9-A1FD-536D2BA24029}" dt="2020-04-13T17:48:59.796" v="89" actId="2696"/>
        <pc:sldMkLst>
          <pc:docMk/>
          <pc:sldMk cId="3430823388" sldId="1564"/>
        </pc:sldMkLst>
      </pc:sldChg>
      <pc:sldChg chg="add">
        <pc:chgData name="Harrison, Susan" userId="12d20603-a68e-40bb-99e5-862f8234107b" providerId="ADAL" clId="{344104C7-4F59-44F9-A1FD-536D2BA24029}" dt="2020-04-13T17:48:05.072" v="86"/>
        <pc:sldMkLst>
          <pc:docMk/>
          <pc:sldMk cId="3990862811" sldId="1565"/>
        </pc:sldMkLst>
      </pc:sldChg>
      <pc:sldChg chg="add">
        <pc:chgData name="Harrison, Susan" userId="12d20603-a68e-40bb-99e5-862f8234107b" providerId="ADAL" clId="{344104C7-4F59-44F9-A1FD-536D2BA24029}" dt="2020-04-13T17:48:55.603" v="88"/>
        <pc:sldMkLst>
          <pc:docMk/>
          <pc:sldMk cId="1237241644" sldId="1566"/>
        </pc:sldMkLst>
      </pc:sldChg>
      <pc:sldChg chg="add">
        <pc:chgData name="Harrison, Susan" userId="12d20603-a68e-40bb-99e5-862f8234107b" providerId="ADAL" clId="{344104C7-4F59-44F9-A1FD-536D2BA24029}" dt="2020-04-13T17:57:50.148" v="98"/>
        <pc:sldMkLst>
          <pc:docMk/>
          <pc:sldMk cId="3157483621" sldId="1574"/>
        </pc:sldMkLst>
      </pc:sldChg>
      <pc:sldChg chg="add">
        <pc:chgData name="Harrison, Susan" userId="12d20603-a68e-40bb-99e5-862f8234107b" providerId="ADAL" clId="{344104C7-4F59-44F9-A1FD-536D2BA24029}" dt="2020-04-13T17:58:07.285" v="100"/>
        <pc:sldMkLst>
          <pc:docMk/>
          <pc:sldMk cId="1204505433" sldId="1575"/>
        </pc:sldMkLst>
      </pc:sldChg>
      <pc:sldChg chg="add modNotesTx">
        <pc:chgData name="Harrison, Susan" userId="12d20603-a68e-40bb-99e5-862f8234107b" providerId="ADAL" clId="{344104C7-4F59-44F9-A1FD-536D2BA24029}" dt="2020-04-13T21:03:53.710" v="207" actId="6549"/>
        <pc:sldMkLst>
          <pc:docMk/>
          <pc:sldMk cId="2263106925" sldId="1578"/>
        </pc:sldMkLst>
      </pc:sldChg>
      <pc:sldChg chg="modSp add mod modNotesTx">
        <pc:chgData name="Harrison, Susan" userId="12d20603-a68e-40bb-99e5-862f8234107b" providerId="ADAL" clId="{344104C7-4F59-44F9-A1FD-536D2BA24029}" dt="2020-04-13T21:03:58.782" v="208" actId="6549"/>
        <pc:sldMkLst>
          <pc:docMk/>
          <pc:sldMk cId="2914637671" sldId="1579"/>
        </pc:sldMkLst>
        <pc:spChg chg="mod">
          <ac:chgData name="Harrison, Susan" userId="12d20603-a68e-40bb-99e5-862f8234107b" providerId="ADAL" clId="{344104C7-4F59-44F9-A1FD-536D2BA24029}" dt="2020-04-13T18:01:15.776" v="105" actId="6549"/>
          <ac:spMkLst>
            <pc:docMk/>
            <pc:sldMk cId="2914637671" sldId="1579"/>
            <ac:spMk id="8" creationId="{A3D7AD86-668E-4D9C-B490-14ED1AD88489}"/>
          </ac:spMkLst>
        </pc:spChg>
      </pc:sldChg>
    </pc:docChg>
  </pc:docChgLst>
  <pc:docChgLst>
    <pc:chgData name="Mabaya, Gracia" userId="S::gmabaya@hqontario.ca::71390233-9021-4d6f-b6fb-5bb6352765bd" providerId="AD" clId="Web-{141480DB-DD6E-14DD-94FD-823542A6BC15}"/>
    <pc:docChg chg="modSld">
      <pc:chgData name="Mabaya, Gracia" userId="S::gmabaya@hqontario.ca::71390233-9021-4d6f-b6fb-5bb6352765bd" providerId="AD" clId="Web-{141480DB-DD6E-14DD-94FD-823542A6BC15}" dt="2020-02-20T19:11:50.508" v="6" actId="20577"/>
      <pc:docMkLst>
        <pc:docMk/>
      </pc:docMkLst>
      <pc:sldChg chg="modSp">
        <pc:chgData name="Mabaya, Gracia" userId="S::gmabaya@hqontario.ca::71390233-9021-4d6f-b6fb-5bb6352765bd" providerId="AD" clId="Web-{141480DB-DD6E-14DD-94FD-823542A6BC15}" dt="2020-02-20T19:11:50.508" v="6" actId="20577"/>
        <pc:sldMkLst>
          <pc:docMk/>
          <pc:sldMk cId="710165204" sldId="669"/>
        </pc:sldMkLst>
        <pc:spChg chg="mod">
          <ac:chgData name="Mabaya, Gracia" userId="S::gmabaya@hqontario.ca::71390233-9021-4d6f-b6fb-5bb6352765bd" providerId="AD" clId="Web-{141480DB-DD6E-14DD-94FD-823542A6BC15}" dt="2020-02-20T19:11:50.508" v="6" actId="20577"/>
          <ac:spMkLst>
            <pc:docMk/>
            <pc:sldMk cId="710165204" sldId="669"/>
            <ac:spMk id="3" creationId="{00000000-0000-0000-0000-000000000000}"/>
          </ac:spMkLst>
        </pc:spChg>
      </pc:sldChg>
    </pc:docChg>
  </pc:docChgLst>
  <pc:docChgLst>
    <pc:chgData name="Monte, Ryan" userId="4e415589-c142-4f87-8a32-69601720affe" providerId="ADAL" clId="{DA90F81E-AB5A-4CE3-BDAE-7CC190F981CA}"/>
    <pc:docChg chg="undo custSel addSld delSld modSld">
      <pc:chgData name="Monte, Ryan" userId="4e415589-c142-4f87-8a32-69601720affe" providerId="ADAL" clId="{DA90F81E-AB5A-4CE3-BDAE-7CC190F981CA}" dt="2020-08-13T20:34:08.906" v="174" actId="1076"/>
      <pc:docMkLst>
        <pc:docMk/>
      </pc:docMkLst>
      <pc:sldChg chg="addSp modSp mod">
        <pc:chgData name="Monte, Ryan" userId="4e415589-c142-4f87-8a32-69601720affe" providerId="ADAL" clId="{DA90F81E-AB5A-4CE3-BDAE-7CC190F981CA}" dt="2020-08-13T20:29:22.855" v="162" actId="1076"/>
        <pc:sldMkLst>
          <pc:docMk/>
          <pc:sldMk cId="3940148106" sldId="700"/>
        </pc:sldMkLst>
        <pc:picChg chg="add mod">
          <ac:chgData name="Monte, Ryan" userId="4e415589-c142-4f87-8a32-69601720affe" providerId="ADAL" clId="{DA90F81E-AB5A-4CE3-BDAE-7CC190F981CA}" dt="2020-08-13T20:29:22.855" v="162" actId="1076"/>
          <ac:picMkLst>
            <pc:docMk/>
            <pc:sldMk cId="3940148106" sldId="700"/>
            <ac:picMk id="3" creationId="{62A791C7-01C6-4533-824F-B58CFF23BB66}"/>
          </ac:picMkLst>
        </pc:picChg>
      </pc:sldChg>
      <pc:sldChg chg="addSp delSp modSp mod">
        <pc:chgData name="Monte, Ryan" userId="4e415589-c142-4f87-8a32-69601720affe" providerId="ADAL" clId="{DA90F81E-AB5A-4CE3-BDAE-7CC190F981CA}" dt="2020-08-13T15:52:45.541" v="144" actId="20577"/>
        <pc:sldMkLst>
          <pc:docMk/>
          <pc:sldMk cId="3990862811" sldId="1565"/>
        </pc:sldMkLst>
        <pc:spChg chg="mod">
          <ac:chgData name="Monte, Ryan" userId="4e415589-c142-4f87-8a32-69601720affe" providerId="ADAL" clId="{DA90F81E-AB5A-4CE3-BDAE-7CC190F981CA}" dt="2020-08-13T15:52:41.938" v="143" actId="20577"/>
          <ac:spMkLst>
            <pc:docMk/>
            <pc:sldMk cId="3990862811" sldId="1565"/>
            <ac:spMk id="2" creationId="{00000000-0000-0000-0000-000000000000}"/>
          </ac:spMkLst>
        </pc:spChg>
        <pc:spChg chg="mod">
          <ac:chgData name="Monte, Ryan" userId="4e415589-c142-4f87-8a32-69601720affe" providerId="ADAL" clId="{DA90F81E-AB5A-4CE3-BDAE-7CC190F981CA}" dt="2020-08-13T15:52:45.541" v="144" actId="20577"/>
          <ac:spMkLst>
            <pc:docMk/>
            <pc:sldMk cId="3990862811" sldId="1565"/>
            <ac:spMk id="6" creationId="{F666C81C-CFAC-4670-9961-B99750BF09DE}"/>
          </ac:spMkLst>
        </pc:spChg>
        <pc:graphicFrameChg chg="add mod">
          <ac:chgData name="Monte, Ryan" userId="4e415589-c142-4f87-8a32-69601720affe" providerId="ADAL" clId="{DA90F81E-AB5A-4CE3-BDAE-7CC190F981CA}" dt="2020-08-05T17:52:17.046" v="101" actId="207"/>
          <ac:graphicFrameMkLst>
            <pc:docMk/>
            <pc:sldMk cId="3990862811" sldId="1565"/>
            <ac:graphicFrameMk id="3" creationId="{4EA0D2D4-664A-4AD6-85BC-EFE8DB95E1D8}"/>
          </ac:graphicFrameMkLst>
        </pc:graphicFrameChg>
        <pc:graphicFrameChg chg="del">
          <ac:chgData name="Monte, Ryan" userId="4e415589-c142-4f87-8a32-69601720affe" providerId="ADAL" clId="{DA90F81E-AB5A-4CE3-BDAE-7CC190F981CA}" dt="2020-08-05T17:51:30.870" v="80" actId="478"/>
          <ac:graphicFrameMkLst>
            <pc:docMk/>
            <pc:sldMk cId="3990862811" sldId="1565"/>
            <ac:graphicFrameMk id="7" creationId="{18EC512F-D51F-41FE-842E-6126BF510B47}"/>
          </ac:graphicFrameMkLst>
        </pc:graphicFrameChg>
      </pc:sldChg>
      <pc:sldChg chg="addSp delSp modSp mod addCm modCm">
        <pc:chgData name="Monte, Ryan" userId="4e415589-c142-4f87-8a32-69601720affe" providerId="ADAL" clId="{DA90F81E-AB5A-4CE3-BDAE-7CC190F981CA}" dt="2020-08-13T15:53:01.692" v="148" actId="1076"/>
        <pc:sldMkLst>
          <pc:docMk/>
          <pc:sldMk cId="1237241644" sldId="1566"/>
        </pc:sldMkLst>
        <pc:spChg chg="mod">
          <ac:chgData name="Monte, Ryan" userId="4e415589-c142-4f87-8a32-69601720affe" providerId="ADAL" clId="{DA90F81E-AB5A-4CE3-BDAE-7CC190F981CA}" dt="2020-08-13T15:52:50.412" v="145" actId="20577"/>
          <ac:spMkLst>
            <pc:docMk/>
            <pc:sldMk cId="1237241644" sldId="1566"/>
            <ac:spMk id="2" creationId="{00000000-0000-0000-0000-000000000000}"/>
          </ac:spMkLst>
        </pc:spChg>
        <pc:spChg chg="mod">
          <ac:chgData name="Monte, Ryan" userId="4e415589-c142-4f87-8a32-69601720affe" providerId="ADAL" clId="{DA90F81E-AB5A-4CE3-BDAE-7CC190F981CA}" dt="2020-08-13T15:53:01.692" v="148" actId="1076"/>
          <ac:spMkLst>
            <pc:docMk/>
            <pc:sldMk cId="1237241644" sldId="1566"/>
            <ac:spMk id="6" creationId="{F666C81C-CFAC-4670-9961-B99750BF09DE}"/>
          </ac:spMkLst>
        </pc:spChg>
        <pc:graphicFrameChg chg="add del mod">
          <ac:chgData name="Monte, Ryan" userId="4e415589-c142-4f87-8a32-69601720affe" providerId="ADAL" clId="{DA90F81E-AB5A-4CE3-BDAE-7CC190F981CA}" dt="2020-08-06T18:27:05.927" v="126" actId="478"/>
          <ac:graphicFrameMkLst>
            <pc:docMk/>
            <pc:sldMk cId="1237241644" sldId="1566"/>
            <ac:graphicFrameMk id="3" creationId="{B602CB79-FC0B-40A6-BBCE-6ED6EC5D7937}"/>
          </ac:graphicFrameMkLst>
        </pc:graphicFrameChg>
        <pc:graphicFrameChg chg="add mod">
          <ac:chgData name="Monte, Ryan" userId="4e415589-c142-4f87-8a32-69601720affe" providerId="ADAL" clId="{DA90F81E-AB5A-4CE3-BDAE-7CC190F981CA}" dt="2020-08-06T18:27:13.576" v="129" actId="207"/>
          <ac:graphicFrameMkLst>
            <pc:docMk/>
            <pc:sldMk cId="1237241644" sldId="1566"/>
            <ac:graphicFrameMk id="4" creationId="{EEE5DED0-05E2-4301-9E08-FACBF9E47113}"/>
          </ac:graphicFrameMkLst>
        </pc:graphicFrameChg>
        <pc:graphicFrameChg chg="del">
          <ac:chgData name="Monte, Ryan" userId="4e415589-c142-4f87-8a32-69601720affe" providerId="ADAL" clId="{DA90F81E-AB5A-4CE3-BDAE-7CC190F981CA}" dt="2020-08-04T04:06:50.835" v="69" actId="478"/>
          <ac:graphicFrameMkLst>
            <pc:docMk/>
            <pc:sldMk cId="1237241644" sldId="1566"/>
            <ac:graphicFrameMk id="5" creationId="{8B9AC27B-993C-44D7-852C-3780B6A52C7D}"/>
          </ac:graphicFrameMkLst>
        </pc:graphicFrameChg>
      </pc:sldChg>
      <pc:sldChg chg="del">
        <pc:chgData name="Monte, Ryan" userId="4e415589-c142-4f87-8a32-69601720affe" providerId="ADAL" clId="{DA90F81E-AB5A-4CE3-BDAE-7CC190F981CA}" dt="2020-08-04T03:59:52.921" v="1" actId="47"/>
        <pc:sldMkLst>
          <pc:docMk/>
          <pc:sldMk cId="3157483621" sldId="1574"/>
        </pc:sldMkLst>
      </pc:sldChg>
      <pc:sldChg chg="del">
        <pc:chgData name="Monte, Ryan" userId="4e415589-c142-4f87-8a32-69601720affe" providerId="ADAL" clId="{DA90F81E-AB5A-4CE3-BDAE-7CC190F981CA}" dt="2020-08-04T03:59:53.893" v="2" actId="47"/>
        <pc:sldMkLst>
          <pc:docMk/>
          <pc:sldMk cId="1204505433" sldId="1575"/>
        </pc:sldMkLst>
      </pc:sldChg>
      <pc:sldChg chg="addSp delSp modSp mod addCm modCm">
        <pc:chgData name="Monte, Ryan" userId="4e415589-c142-4f87-8a32-69601720affe" providerId="ADAL" clId="{DA90F81E-AB5A-4CE3-BDAE-7CC190F981CA}" dt="2020-08-13T15:53:18.487" v="154" actId="1076"/>
        <pc:sldMkLst>
          <pc:docMk/>
          <pc:sldMk cId="2263106925" sldId="1578"/>
        </pc:sldMkLst>
        <pc:spChg chg="mod">
          <ac:chgData name="Monte, Ryan" userId="4e415589-c142-4f87-8a32-69601720affe" providerId="ADAL" clId="{DA90F81E-AB5A-4CE3-BDAE-7CC190F981CA}" dt="2020-08-13T15:53:07.290" v="149" actId="20577"/>
          <ac:spMkLst>
            <pc:docMk/>
            <pc:sldMk cId="2263106925" sldId="1578"/>
            <ac:spMk id="7" creationId="{E3D55A53-30F8-4D29-8467-5726DD770563}"/>
          </ac:spMkLst>
        </pc:spChg>
        <pc:spChg chg="mod">
          <ac:chgData name="Monte, Ryan" userId="4e415589-c142-4f87-8a32-69601720affe" providerId="ADAL" clId="{DA90F81E-AB5A-4CE3-BDAE-7CC190F981CA}" dt="2020-08-13T15:53:18.487" v="154" actId="1076"/>
          <ac:spMkLst>
            <pc:docMk/>
            <pc:sldMk cId="2263106925" sldId="1578"/>
            <ac:spMk id="8" creationId="{D5FFC3B2-F0DC-4347-A3C0-43E8A0F9D8A9}"/>
          </ac:spMkLst>
        </pc:spChg>
        <pc:graphicFrameChg chg="add del">
          <ac:chgData name="Monte, Ryan" userId="4e415589-c142-4f87-8a32-69601720affe" providerId="ADAL" clId="{DA90F81E-AB5A-4CE3-BDAE-7CC190F981CA}" dt="2020-08-04T04:01:51.378" v="18" actId="22"/>
          <ac:graphicFrameMkLst>
            <pc:docMk/>
            <pc:sldMk cId="2263106925" sldId="1578"/>
            <ac:graphicFrameMk id="2" creationId="{2A9C7274-9B49-4367-BC31-B74741034651}"/>
          </ac:graphicFrameMkLst>
        </pc:graphicFrameChg>
        <pc:graphicFrameChg chg="add del mod">
          <ac:chgData name="Monte, Ryan" userId="4e415589-c142-4f87-8a32-69601720affe" providerId="ADAL" clId="{DA90F81E-AB5A-4CE3-BDAE-7CC190F981CA}" dt="2020-08-05T17:54:20.894" v="108" actId="478"/>
          <ac:graphicFrameMkLst>
            <pc:docMk/>
            <pc:sldMk cId="2263106925" sldId="1578"/>
            <ac:graphicFrameMk id="2" creationId="{5107B3B9-34B5-4C76-94BF-A7433272B5EB}"/>
          </ac:graphicFrameMkLst>
        </pc:graphicFrameChg>
        <pc:graphicFrameChg chg="add mod">
          <ac:chgData name="Monte, Ryan" userId="4e415589-c142-4f87-8a32-69601720affe" providerId="ADAL" clId="{DA90F81E-AB5A-4CE3-BDAE-7CC190F981CA}" dt="2020-08-05T17:54:31.539" v="112" actId="207"/>
          <ac:graphicFrameMkLst>
            <pc:docMk/>
            <pc:sldMk cId="2263106925" sldId="1578"/>
            <ac:graphicFrameMk id="3" creationId="{226DB027-B294-467B-B0CF-10F15603232E}"/>
          </ac:graphicFrameMkLst>
        </pc:graphicFrameChg>
        <pc:graphicFrameChg chg="add del mod">
          <ac:chgData name="Monte, Ryan" userId="4e415589-c142-4f87-8a32-69601720affe" providerId="ADAL" clId="{DA90F81E-AB5A-4CE3-BDAE-7CC190F981CA}" dt="2020-08-04T04:01:50.352" v="16" actId="22"/>
          <ac:graphicFrameMkLst>
            <pc:docMk/>
            <pc:sldMk cId="2263106925" sldId="1578"/>
            <ac:graphicFrameMk id="3" creationId="{5D44BDA2-005E-4BA0-A925-6B0F84DBAC65}"/>
          </ac:graphicFrameMkLst>
        </pc:graphicFrameChg>
        <pc:graphicFrameChg chg="add del mod">
          <ac:chgData name="Monte, Ryan" userId="4e415589-c142-4f87-8a32-69601720affe" providerId="ADAL" clId="{DA90F81E-AB5A-4CE3-BDAE-7CC190F981CA}" dt="2020-08-04T04:04:42.320" v="44" actId="478"/>
          <ac:graphicFrameMkLst>
            <pc:docMk/>
            <pc:sldMk cId="2263106925" sldId="1578"/>
            <ac:graphicFrameMk id="4" creationId="{6A744BF5-E2ED-467A-B4E5-1CAAC0F7C92B}"/>
          </ac:graphicFrameMkLst>
        </pc:graphicFrameChg>
        <pc:graphicFrameChg chg="add del mod">
          <ac:chgData name="Monte, Ryan" userId="4e415589-c142-4f87-8a32-69601720affe" providerId="ADAL" clId="{DA90F81E-AB5A-4CE3-BDAE-7CC190F981CA}" dt="2020-08-05T17:53:10.833" v="103" actId="478"/>
          <ac:graphicFrameMkLst>
            <pc:docMk/>
            <pc:sldMk cId="2263106925" sldId="1578"/>
            <ac:graphicFrameMk id="5" creationId="{6B704A3E-86A3-40A5-AE84-6656E5379CE9}"/>
          </ac:graphicFrameMkLst>
        </pc:graphicFrameChg>
        <pc:graphicFrameChg chg="add del mod">
          <ac:chgData name="Monte, Ryan" userId="4e415589-c142-4f87-8a32-69601720affe" providerId="ADAL" clId="{DA90F81E-AB5A-4CE3-BDAE-7CC190F981CA}" dt="2020-08-04T04:06:04.082" v="66" actId="478"/>
          <ac:graphicFrameMkLst>
            <pc:docMk/>
            <pc:sldMk cId="2263106925" sldId="1578"/>
            <ac:graphicFrameMk id="6" creationId="{F550F236-C35D-40D7-B031-9B3164433F16}"/>
          </ac:graphicFrameMkLst>
        </pc:graphicFrameChg>
        <pc:graphicFrameChg chg="add del">
          <ac:chgData name="Monte, Ryan" userId="4e415589-c142-4f87-8a32-69601720affe" providerId="ADAL" clId="{DA90F81E-AB5A-4CE3-BDAE-7CC190F981CA}" dt="2020-08-04T04:03:32.969" v="38" actId="478"/>
          <ac:graphicFrameMkLst>
            <pc:docMk/>
            <pc:sldMk cId="2263106925" sldId="1578"/>
            <ac:graphicFrameMk id="9" creationId="{A4E9FA62-9D78-4F09-977C-AAA5A5B91C2F}"/>
          </ac:graphicFrameMkLst>
        </pc:graphicFrameChg>
        <pc:graphicFrameChg chg="add mod">
          <ac:chgData name="Monte, Ryan" userId="4e415589-c142-4f87-8a32-69601720affe" providerId="ADAL" clId="{DA90F81E-AB5A-4CE3-BDAE-7CC190F981CA}" dt="2020-08-04T04:04:49.384" v="49" actId="404"/>
          <ac:graphicFrameMkLst>
            <pc:docMk/>
            <pc:sldMk cId="2263106925" sldId="1578"/>
            <ac:graphicFrameMk id="13" creationId="{A4E9FA62-9D78-4F09-977C-AAA5A5B91C2F}"/>
          </ac:graphicFrameMkLst>
        </pc:graphicFrameChg>
      </pc:sldChg>
      <pc:sldChg chg="addSp delSp modSp mod">
        <pc:chgData name="Monte, Ryan" userId="4e415589-c142-4f87-8a32-69601720affe" providerId="ADAL" clId="{DA90F81E-AB5A-4CE3-BDAE-7CC190F981CA}" dt="2020-08-13T15:53:30.301" v="158"/>
        <pc:sldMkLst>
          <pc:docMk/>
          <pc:sldMk cId="2914637671" sldId="1579"/>
        </pc:sldMkLst>
        <pc:spChg chg="mod">
          <ac:chgData name="Monte, Ryan" userId="4e415589-c142-4f87-8a32-69601720affe" providerId="ADAL" clId="{DA90F81E-AB5A-4CE3-BDAE-7CC190F981CA}" dt="2020-08-13T15:53:23.264" v="155" actId="20577"/>
          <ac:spMkLst>
            <pc:docMk/>
            <pc:sldMk cId="2914637671" sldId="1579"/>
            <ac:spMk id="8" creationId="{A3D7AD86-668E-4D9C-B490-14ED1AD88489}"/>
          </ac:spMkLst>
        </pc:spChg>
        <pc:spChg chg="mod">
          <ac:chgData name="Monte, Ryan" userId="4e415589-c142-4f87-8a32-69601720affe" providerId="ADAL" clId="{DA90F81E-AB5A-4CE3-BDAE-7CC190F981CA}" dt="2020-08-13T15:53:30.301" v="158"/>
          <ac:spMkLst>
            <pc:docMk/>
            <pc:sldMk cId="2914637671" sldId="1579"/>
            <ac:spMk id="9" creationId="{7282A121-1A8C-447F-9F20-9C9A82AEF2B2}"/>
          </ac:spMkLst>
        </pc:spChg>
        <pc:graphicFrameChg chg="add del">
          <ac:chgData name="Monte, Ryan" userId="4e415589-c142-4f87-8a32-69601720affe" providerId="ADAL" clId="{DA90F81E-AB5A-4CE3-BDAE-7CC190F981CA}" dt="2020-08-06T18:25:30.922" v="120" actId="478"/>
          <ac:graphicFrameMkLst>
            <pc:docMk/>
            <pc:sldMk cId="2914637671" sldId="1579"/>
            <ac:graphicFrameMk id="2" creationId="{43D83A51-77AF-4DBA-9BFE-2AC8A399F3FA}"/>
          </ac:graphicFrameMkLst>
        </pc:graphicFrameChg>
        <pc:graphicFrameChg chg="add mod">
          <ac:chgData name="Monte, Ryan" userId="4e415589-c142-4f87-8a32-69601720affe" providerId="ADAL" clId="{DA90F81E-AB5A-4CE3-BDAE-7CC190F981CA}" dt="2020-08-06T18:25:49.038" v="125" actId="1076"/>
          <ac:graphicFrameMkLst>
            <pc:docMk/>
            <pc:sldMk cId="2914637671" sldId="1579"/>
            <ac:graphicFrameMk id="3" creationId="{5F0C8C08-8370-4ED6-ADE4-E63F5BF09116}"/>
          </ac:graphicFrameMkLst>
        </pc:graphicFrameChg>
        <pc:graphicFrameChg chg="add del">
          <ac:chgData name="Monte, Ryan" userId="4e415589-c142-4f87-8a32-69601720affe" providerId="ADAL" clId="{DA90F81E-AB5A-4CE3-BDAE-7CC190F981CA}" dt="2020-08-05T17:54:45.366" v="113" actId="478"/>
          <ac:graphicFrameMkLst>
            <pc:docMk/>
            <pc:sldMk cId="2914637671" sldId="1579"/>
            <ac:graphicFrameMk id="3" creationId="{DE2C0F2A-902A-47AC-8649-6BAB171D0231}"/>
          </ac:graphicFrameMkLst>
        </pc:graphicFrameChg>
        <pc:graphicFrameChg chg="add mod">
          <ac:chgData name="Monte, Ryan" userId="4e415589-c142-4f87-8a32-69601720affe" providerId="ADAL" clId="{DA90F81E-AB5A-4CE3-BDAE-7CC190F981CA}" dt="2020-08-05T17:54:56.583" v="118" actId="207"/>
          <ac:graphicFrameMkLst>
            <pc:docMk/>
            <pc:sldMk cId="2914637671" sldId="1579"/>
            <ac:graphicFrameMk id="4" creationId="{87ADE91D-7247-4FEB-BA5A-8F9A74615895}"/>
          </ac:graphicFrameMkLst>
        </pc:graphicFrameChg>
        <pc:graphicFrameChg chg="del">
          <ac:chgData name="Monte, Ryan" userId="4e415589-c142-4f87-8a32-69601720affe" providerId="ADAL" clId="{DA90F81E-AB5A-4CE3-BDAE-7CC190F981CA}" dt="2020-08-04T04:02:06.568" v="23" actId="478"/>
          <ac:graphicFrameMkLst>
            <pc:docMk/>
            <pc:sldMk cId="2914637671" sldId="1579"/>
            <ac:graphicFrameMk id="7" creationId="{478D77F7-D87C-43FF-B8C2-0F8745A94917}"/>
          </ac:graphicFrameMkLst>
        </pc:graphicFrameChg>
        <pc:graphicFrameChg chg="del">
          <ac:chgData name="Monte, Ryan" userId="4e415589-c142-4f87-8a32-69601720affe" providerId="ADAL" clId="{DA90F81E-AB5A-4CE3-BDAE-7CC190F981CA}" dt="2020-08-04T04:01:59.863" v="20" actId="478"/>
          <ac:graphicFrameMkLst>
            <pc:docMk/>
            <pc:sldMk cId="2914637671" sldId="1579"/>
            <ac:graphicFrameMk id="11" creationId="{4B4801B3-1218-4776-B966-46A3FEC3DFDE}"/>
          </ac:graphicFrameMkLst>
        </pc:graphicFrameChg>
      </pc:sldChg>
      <pc:sldChg chg="modSp add mod">
        <pc:chgData name="Monte, Ryan" userId="4e415589-c142-4f87-8a32-69601720affe" providerId="ADAL" clId="{DA90F81E-AB5A-4CE3-BDAE-7CC190F981CA}" dt="2020-08-13T20:33:53.773" v="168" actId="1076"/>
        <pc:sldMkLst>
          <pc:docMk/>
          <pc:sldMk cId="3396531296" sldId="1580"/>
        </pc:sldMkLst>
        <pc:spChg chg="mod">
          <ac:chgData name="Monte, Ryan" userId="4e415589-c142-4f87-8a32-69601720affe" providerId="ADAL" clId="{DA90F81E-AB5A-4CE3-BDAE-7CC190F981CA}" dt="2020-08-13T20:33:53.773" v="168" actId="1076"/>
          <ac:spMkLst>
            <pc:docMk/>
            <pc:sldMk cId="3396531296" sldId="1580"/>
            <ac:spMk id="6" creationId="{56F42EF2-4D3E-4D6E-B1EB-36720EF18F39}"/>
          </ac:spMkLst>
        </pc:spChg>
        <pc:spChg chg="mod">
          <ac:chgData name="Monte, Ryan" userId="4e415589-c142-4f87-8a32-69601720affe" providerId="ADAL" clId="{DA90F81E-AB5A-4CE3-BDAE-7CC190F981CA}" dt="2020-08-13T15:52:21.916" v="138" actId="20577"/>
          <ac:spMkLst>
            <pc:docMk/>
            <pc:sldMk cId="3396531296" sldId="1580"/>
            <ac:spMk id="9" creationId="{9A37E0CE-0E7D-4550-8699-A8311C2E19C1}"/>
          </ac:spMkLst>
        </pc:spChg>
      </pc:sldChg>
      <pc:sldChg chg="modSp add mod">
        <pc:chgData name="Monte, Ryan" userId="4e415589-c142-4f87-8a32-69601720affe" providerId="ADAL" clId="{DA90F81E-AB5A-4CE3-BDAE-7CC190F981CA}" dt="2020-08-13T20:34:08.906" v="174" actId="1076"/>
        <pc:sldMkLst>
          <pc:docMk/>
          <pc:sldMk cId="2710768053" sldId="1581"/>
        </pc:sldMkLst>
        <pc:spChg chg="mod">
          <ac:chgData name="Monte, Ryan" userId="4e415589-c142-4f87-8a32-69601720affe" providerId="ADAL" clId="{DA90F81E-AB5A-4CE3-BDAE-7CC190F981CA}" dt="2020-08-13T15:52:30.296" v="140" actId="20577"/>
          <ac:spMkLst>
            <pc:docMk/>
            <pc:sldMk cId="2710768053" sldId="1581"/>
            <ac:spMk id="2" creationId="{23D9F0F8-4460-44E0-BDC4-CB3EF66F4163}"/>
          </ac:spMkLst>
        </pc:spChg>
        <pc:spChg chg="mod">
          <ac:chgData name="Monte, Ryan" userId="4e415589-c142-4f87-8a32-69601720affe" providerId="ADAL" clId="{DA90F81E-AB5A-4CE3-BDAE-7CC190F981CA}" dt="2020-08-13T20:34:08.906" v="174" actId="1076"/>
          <ac:spMkLst>
            <pc:docMk/>
            <pc:sldMk cId="2710768053" sldId="1581"/>
            <ac:spMk id="6" creationId="{56F42EF2-4D3E-4D6E-B1EB-36720EF18F39}"/>
          </ac:spMkLst>
        </pc:spChg>
      </pc:sldChg>
    </pc:docChg>
  </pc:docChgLst>
  <pc:docChgLst>
    <pc:chgData name="Maguire, Timothy" userId="S::tmaguire@hqontario.ca::b83a4a02-cfb3-4751-b069-a87b66e2f3d5" providerId="AD" clId="Web-{0FED84E6-C818-B4A4-CBFA-36666616865D}"/>
    <pc:docChg chg="modSld">
      <pc:chgData name="Maguire, Timothy" userId="S::tmaguire@hqontario.ca::b83a4a02-cfb3-4751-b069-a87b66e2f3d5" providerId="AD" clId="Web-{0FED84E6-C818-B4A4-CBFA-36666616865D}" dt="2020-04-08T17:25:08.147" v="288" actId="20577"/>
      <pc:docMkLst>
        <pc:docMk/>
      </pc:docMkLst>
      <pc:sldChg chg="modSp">
        <pc:chgData name="Maguire, Timothy" userId="S::tmaguire@hqontario.ca::b83a4a02-cfb3-4751-b069-a87b66e2f3d5" providerId="AD" clId="Web-{0FED84E6-C818-B4A4-CBFA-36666616865D}" dt="2020-04-08T16:40:49.922" v="73"/>
        <pc:sldMkLst>
          <pc:docMk/>
          <pc:sldMk cId="0" sldId="278"/>
        </pc:sldMkLst>
        <pc:spChg chg="mod">
          <ac:chgData name="Maguire, Timothy" userId="S::tmaguire@hqontario.ca::b83a4a02-cfb3-4751-b069-a87b66e2f3d5" providerId="AD" clId="Web-{0FED84E6-C818-B4A4-CBFA-36666616865D}" dt="2020-04-08T16:28:40.213" v="23" actId="20577"/>
          <ac:spMkLst>
            <pc:docMk/>
            <pc:sldMk cId="0" sldId="278"/>
            <ac:spMk id="628" creationId="{00000000-0000-0000-0000-000000000000}"/>
          </ac:spMkLst>
        </pc:spChg>
        <pc:spChg chg="mod">
          <ac:chgData name="Maguire, Timothy" userId="S::tmaguire@hqontario.ca::b83a4a02-cfb3-4751-b069-a87b66e2f3d5" providerId="AD" clId="Web-{0FED84E6-C818-B4A4-CBFA-36666616865D}" dt="2020-04-08T16:24:31.101" v="0" actId="1076"/>
          <ac:spMkLst>
            <pc:docMk/>
            <pc:sldMk cId="0" sldId="278"/>
            <ac:spMk id="629" creationId="{00000000-0000-0000-0000-000000000000}"/>
          </ac:spMkLst>
        </pc:spChg>
        <pc:picChg chg="mod">
          <ac:chgData name="Maguire, Timothy" userId="S::tmaguire@hqontario.ca::b83a4a02-cfb3-4751-b069-a87b66e2f3d5" providerId="AD" clId="Web-{0FED84E6-C818-B4A4-CBFA-36666616865D}" dt="2020-04-08T16:40:02.828" v="68"/>
          <ac:picMkLst>
            <pc:docMk/>
            <pc:sldMk cId="0" sldId="278"/>
            <ac:picMk id="16" creationId="{3A882921-2DFA-48C5-9594-583DCDF693AC}"/>
          </ac:picMkLst>
        </pc:picChg>
        <pc:picChg chg="mod">
          <ac:chgData name="Maguire, Timothy" userId="S::tmaguire@hqontario.ca::b83a4a02-cfb3-4751-b069-a87b66e2f3d5" providerId="AD" clId="Web-{0FED84E6-C818-B4A4-CBFA-36666616865D}" dt="2020-04-08T16:39:49.937" v="65"/>
          <ac:picMkLst>
            <pc:docMk/>
            <pc:sldMk cId="0" sldId="278"/>
            <ac:picMk id="17" creationId="{A5116683-A760-2240-AD27-7EF50C85BE02}"/>
          </ac:picMkLst>
        </pc:picChg>
        <pc:picChg chg="mod">
          <ac:chgData name="Maguire, Timothy" userId="S::tmaguire@hqontario.ca::b83a4a02-cfb3-4751-b069-a87b66e2f3d5" providerId="AD" clId="Web-{0FED84E6-C818-B4A4-CBFA-36666616865D}" dt="2020-04-08T16:40:35.141" v="70"/>
          <ac:picMkLst>
            <pc:docMk/>
            <pc:sldMk cId="0" sldId="278"/>
            <ac:picMk id="19" creationId="{745A6AD4-3D27-4E4B-9B92-7C828EB79B09}"/>
          </ac:picMkLst>
        </pc:picChg>
        <pc:picChg chg="mod">
          <ac:chgData name="Maguire, Timothy" userId="S::tmaguire@hqontario.ca::b83a4a02-cfb3-4751-b069-a87b66e2f3d5" providerId="AD" clId="Web-{0FED84E6-C818-B4A4-CBFA-36666616865D}" dt="2020-04-08T16:40:40.203" v="71"/>
          <ac:picMkLst>
            <pc:docMk/>
            <pc:sldMk cId="0" sldId="278"/>
            <ac:picMk id="21" creationId="{53CDAC7D-F31E-8440-B1D4-B2FE92FC92CE}"/>
          </ac:picMkLst>
        </pc:picChg>
        <pc:picChg chg="mod">
          <ac:chgData name="Maguire, Timothy" userId="S::tmaguire@hqontario.ca::b83a4a02-cfb3-4751-b069-a87b66e2f3d5" providerId="AD" clId="Web-{0FED84E6-C818-B4A4-CBFA-36666616865D}" dt="2020-04-08T16:40:45.094" v="72"/>
          <ac:picMkLst>
            <pc:docMk/>
            <pc:sldMk cId="0" sldId="278"/>
            <ac:picMk id="23" creationId="{E2EED72E-891A-2B41-B50E-CF3EE682EB67}"/>
          </ac:picMkLst>
        </pc:picChg>
        <pc:picChg chg="mod">
          <ac:chgData name="Maguire, Timothy" userId="S::tmaguire@hqontario.ca::b83a4a02-cfb3-4751-b069-a87b66e2f3d5" providerId="AD" clId="Web-{0FED84E6-C818-B4A4-CBFA-36666616865D}" dt="2020-04-08T16:40:49.922" v="73"/>
          <ac:picMkLst>
            <pc:docMk/>
            <pc:sldMk cId="0" sldId="278"/>
            <ac:picMk id="29" creationId="{ACB28F36-9C54-BF49-AEEE-939612314CB1}"/>
          </ac:picMkLst>
        </pc:picChg>
      </pc:sldChg>
      <pc:sldChg chg="modSp">
        <pc:chgData name="Maguire, Timothy" userId="S::tmaguire@hqontario.ca::b83a4a02-cfb3-4751-b069-a87b66e2f3d5" providerId="AD" clId="Web-{0FED84E6-C818-B4A4-CBFA-36666616865D}" dt="2020-04-08T17:01:49.386" v="195" actId="14100"/>
        <pc:sldMkLst>
          <pc:docMk/>
          <pc:sldMk cId="2480312458" sldId="474"/>
        </pc:sldMkLst>
        <pc:spChg chg="mod">
          <ac:chgData name="Maguire, Timothy" userId="S::tmaguire@hqontario.ca::b83a4a02-cfb3-4751-b069-a87b66e2f3d5" providerId="AD" clId="Web-{0FED84E6-C818-B4A4-CBFA-36666616865D}" dt="2020-04-08T17:01:35.307" v="193" actId="14100"/>
          <ac:spMkLst>
            <pc:docMk/>
            <pc:sldMk cId="2480312458" sldId="474"/>
            <ac:spMk id="16" creationId="{86B6670D-E67D-AC44-98C1-39CEF062E68F}"/>
          </ac:spMkLst>
        </pc:spChg>
        <pc:spChg chg="mod">
          <ac:chgData name="Maguire, Timothy" userId="S::tmaguire@hqontario.ca::b83a4a02-cfb3-4751-b069-a87b66e2f3d5" providerId="AD" clId="Web-{0FED84E6-C818-B4A4-CBFA-36666616865D}" dt="2020-04-08T17:01:29.120" v="192" actId="14100"/>
          <ac:spMkLst>
            <pc:docMk/>
            <pc:sldMk cId="2480312458" sldId="474"/>
            <ac:spMk id="17" creationId="{E1BA80DA-2E42-A247-901F-49003CF0B24E}"/>
          </ac:spMkLst>
        </pc:spChg>
        <pc:spChg chg="mod">
          <ac:chgData name="Maguire, Timothy" userId="S::tmaguire@hqontario.ca::b83a4a02-cfb3-4751-b069-a87b66e2f3d5" providerId="AD" clId="Web-{0FED84E6-C818-B4A4-CBFA-36666616865D}" dt="2020-04-08T17:01:49.386" v="195" actId="14100"/>
          <ac:spMkLst>
            <pc:docMk/>
            <pc:sldMk cId="2480312458" sldId="474"/>
            <ac:spMk id="18" creationId="{E36393B9-558E-0242-9948-3BD695AD8D63}"/>
          </ac:spMkLst>
        </pc:spChg>
        <pc:spChg chg="mod">
          <ac:chgData name="Maguire, Timothy" userId="S::tmaguire@hqontario.ca::b83a4a02-cfb3-4751-b069-a87b66e2f3d5" providerId="AD" clId="Web-{0FED84E6-C818-B4A4-CBFA-36666616865D}" dt="2020-04-08T17:01:43.573" v="194" actId="14100"/>
          <ac:spMkLst>
            <pc:docMk/>
            <pc:sldMk cId="2480312458" sldId="474"/>
            <ac:spMk id="20" creationId="{DE05E8AF-D01F-A847-BF76-EA1A662E57A1}"/>
          </ac:spMkLst>
        </pc:spChg>
        <pc:spChg chg="mod">
          <ac:chgData name="Maguire, Timothy" userId="S::tmaguire@hqontario.ca::b83a4a02-cfb3-4751-b069-a87b66e2f3d5" providerId="AD" clId="Web-{0FED84E6-C818-B4A4-CBFA-36666616865D}" dt="2020-04-08T17:00:54.823" v="177" actId="20577"/>
          <ac:spMkLst>
            <pc:docMk/>
            <pc:sldMk cId="2480312458" sldId="474"/>
            <ac:spMk id="21" creationId="{A11A7FE2-EFE2-A447-9265-66E2636CB5FE}"/>
          </ac:spMkLst>
        </pc:spChg>
      </pc:sldChg>
      <pc:sldChg chg="modSp">
        <pc:chgData name="Maguire, Timothy" userId="S::tmaguire@hqontario.ca::b83a4a02-cfb3-4751-b069-a87b66e2f3d5" providerId="AD" clId="Web-{0FED84E6-C818-B4A4-CBFA-36666616865D}" dt="2020-04-08T17:02:39.230" v="205" actId="20577"/>
        <pc:sldMkLst>
          <pc:docMk/>
          <pc:sldMk cId="386164400" sldId="621"/>
        </pc:sldMkLst>
        <pc:spChg chg="mod">
          <ac:chgData name="Maguire, Timothy" userId="S::tmaguire@hqontario.ca::b83a4a02-cfb3-4751-b069-a87b66e2f3d5" providerId="AD" clId="Web-{0FED84E6-C818-B4A4-CBFA-36666616865D}" dt="2020-04-08T17:02:39.230" v="205" actId="20577"/>
          <ac:spMkLst>
            <pc:docMk/>
            <pc:sldMk cId="386164400" sldId="621"/>
            <ac:spMk id="2" creationId="{00000000-0000-0000-0000-000000000000}"/>
          </ac:spMkLst>
        </pc:spChg>
        <pc:spChg chg="mod">
          <ac:chgData name="Maguire, Timothy" userId="S::tmaguire@hqontario.ca::b83a4a02-cfb3-4751-b069-a87b66e2f3d5" providerId="AD" clId="Web-{0FED84E6-C818-B4A4-CBFA-36666616865D}" dt="2020-04-08T17:01:59.573" v="197" actId="20577"/>
          <ac:spMkLst>
            <pc:docMk/>
            <pc:sldMk cId="386164400" sldId="621"/>
            <ac:spMk id="5" creationId="{00000000-0000-0000-0000-000000000000}"/>
          </ac:spMkLst>
        </pc:spChg>
      </pc:sldChg>
      <pc:sldChg chg="modSp">
        <pc:chgData name="Maguire, Timothy" userId="S::tmaguire@hqontario.ca::b83a4a02-cfb3-4751-b069-a87b66e2f3d5" providerId="AD" clId="Web-{0FED84E6-C818-B4A4-CBFA-36666616865D}" dt="2020-04-08T17:11:48.531" v="231" actId="1076"/>
        <pc:sldMkLst>
          <pc:docMk/>
          <pc:sldMk cId="2501582916" sldId="623"/>
        </pc:sldMkLst>
        <pc:spChg chg="mod">
          <ac:chgData name="Maguire, Timothy" userId="S::tmaguire@hqontario.ca::b83a4a02-cfb3-4751-b069-a87b66e2f3d5" providerId="AD" clId="Web-{0FED84E6-C818-B4A4-CBFA-36666616865D}" dt="2020-04-08T17:07:43.420" v="225" actId="20577"/>
          <ac:spMkLst>
            <pc:docMk/>
            <pc:sldMk cId="2501582916" sldId="623"/>
            <ac:spMk id="2" creationId="{00000000-0000-0000-0000-000000000000}"/>
          </ac:spMkLst>
        </pc:spChg>
        <pc:spChg chg="mod">
          <ac:chgData name="Maguire, Timothy" userId="S::tmaguire@hqontario.ca::b83a4a02-cfb3-4751-b069-a87b66e2f3d5" providerId="AD" clId="Web-{0FED84E6-C818-B4A4-CBFA-36666616865D}" dt="2020-04-08T17:11:48.531" v="231" actId="1076"/>
          <ac:spMkLst>
            <pc:docMk/>
            <pc:sldMk cId="2501582916" sldId="623"/>
            <ac:spMk id="5" creationId="{00000000-0000-0000-0000-000000000000}"/>
          </ac:spMkLst>
        </pc:spChg>
      </pc:sldChg>
      <pc:sldChg chg="modSp">
        <pc:chgData name="Maguire, Timothy" userId="S::tmaguire@hqontario.ca::b83a4a02-cfb3-4751-b069-a87b66e2f3d5" providerId="AD" clId="Web-{0FED84E6-C818-B4A4-CBFA-36666616865D}" dt="2020-04-08T17:15:54.689" v="260" actId="1076"/>
        <pc:sldMkLst>
          <pc:docMk/>
          <pc:sldMk cId="2577171833" sldId="624"/>
        </pc:sldMkLst>
        <pc:spChg chg="mod">
          <ac:chgData name="Maguire, Timothy" userId="S::tmaguire@hqontario.ca::b83a4a02-cfb3-4751-b069-a87b66e2f3d5" providerId="AD" clId="Web-{0FED84E6-C818-B4A4-CBFA-36666616865D}" dt="2020-04-08T17:15:48.080" v="259" actId="20577"/>
          <ac:spMkLst>
            <pc:docMk/>
            <pc:sldMk cId="2577171833" sldId="624"/>
            <ac:spMk id="5" creationId="{58410E86-D30A-6A45-AB50-2CB9CE93C28B}"/>
          </ac:spMkLst>
        </pc:spChg>
        <pc:cxnChg chg="mod">
          <ac:chgData name="Maguire, Timothy" userId="S::tmaguire@hqontario.ca::b83a4a02-cfb3-4751-b069-a87b66e2f3d5" providerId="AD" clId="Web-{0FED84E6-C818-B4A4-CBFA-36666616865D}" dt="2020-04-08T17:15:54.689" v="260" actId="1076"/>
          <ac:cxnSpMkLst>
            <pc:docMk/>
            <pc:sldMk cId="2577171833" sldId="624"/>
            <ac:cxnSpMk id="6" creationId="{74DFD7D8-A131-C947-B962-8FC553DFBBB6}"/>
          </ac:cxnSpMkLst>
        </pc:cxnChg>
      </pc:sldChg>
      <pc:sldChg chg="modSp">
        <pc:chgData name="Maguire, Timothy" userId="S::tmaguire@hqontario.ca::b83a4a02-cfb3-4751-b069-a87b66e2f3d5" providerId="AD" clId="Web-{0FED84E6-C818-B4A4-CBFA-36666616865D}" dt="2020-04-08T17:24:32.053" v="280" actId="20577"/>
        <pc:sldMkLst>
          <pc:docMk/>
          <pc:sldMk cId="3157782450" sldId="646"/>
        </pc:sldMkLst>
        <pc:spChg chg="mod">
          <ac:chgData name="Maguire, Timothy" userId="S::tmaguire@hqontario.ca::b83a4a02-cfb3-4751-b069-a87b66e2f3d5" providerId="AD" clId="Web-{0FED84E6-C818-B4A4-CBFA-36666616865D}" dt="2020-04-08T17:24:32.053" v="280" actId="20577"/>
          <ac:spMkLst>
            <pc:docMk/>
            <pc:sldMk cId="3157782450" sldId="646"/>
            <ac:spMk id="2" creationId="{D3D11D4A-5A4B-42C8-B41D-A880D1F100FA}"/>
          </ac:spMkLst>
        </pc:spChg>
      </pc:sldChg>
      <pc:sldChg chg="modSp mod modShow">
        <pc:chgData name="Maguire, Timothy" userId="S::tmaguire@hqontario.ca::b83a4a02-cfb3-4751-b069-a87b66e2f3d5" providerId="AD" clId="Web-{0FED84E6-C818-B4A4-CBFA-36666616865D}" dt="2020-04-08T16:55:59.867" v="140"/>
        <pc:sldMkLst>
          <pc:docMk/>
          <pc:sldMk cId="2513520008" sldId="649"/>
        </pc:sldMkLst>
        <pc:spChg chg="mod">
          <ac:chgData name="Maguire, Timothy" userId="S::tmaguire@hqontario.ca::b83a4a02-cfb3-4751-b069-a87b66e2f3d5" providerId="AD" clId="Web-{0FED84E6-C818-B4A4-CBFA-36666616865D}" dt="2020-04-08T16:50:48.224" v="130" actId="20577"/>
          <ac:spMkLst>
            <pc:docMk/>
            <pc:sldMk cId="2513520008" sldId="649"/>
            <ac:spMk id="2" creationId="{00000000-0000-0000-0000-000000000000}"/>
          </ac:spMkLst>
        </pc:spChg>
        <pc:spChg chg="mod">
          <ac:chgData name="Maguire, Timothy" userId="S::tmaguire@hqontario.ca::b83a4a02-cfb3-4751-b069-a87b66e2f3d5" providerId="AD" clId="Web-{0FED84E6-C818-B4A4-CBFA-36666616865D}" dt="2020-04-08T16:55:47.508" v="138" actId="20577"/>
          <ac:spMkLst>
            <pc:docMk/>
            <pc:sldMk cId="2513520008" sldId="649"/>
            <ac:spMk id="3" creationId="{00000000-0000-0000-0000-000000000000}"/>
          </ac:spMkLst>
        </pc:spChg>
      </pc:sldChg>
      <pc:sldChg chg="modSp">
        <pc:chgData name="Maguire, Timothy" userId="S::tmaguire@hqontario.ca::b83a4a02-cfb3-4751-b069-a87b66e2f3d5" providerId="AD" clId="Web-{0FED84E6-C818-B4A4-CBFA-36666616865D}" dt="2020-04-08T16:56:42.711" v="147" actId="1076"/>
        <pc:sldMkLst>
          <pc:docMk/>
          <pc:sldMk cId="1291779212" sldId="651"/>
        </pc:sldMkLst>
        <pc:spChg chg="mod">
          <ac:chgData name="Maguire, Timothy" userId="S::tmaguire@hqontario.ca::b83a4a02-cfb3-4751-b069-a87b66e2f3d5" providerId="AD" clId="Web-{0FED84E6-C818-B4A4-CBFA-36666616865D}" dt="2020-04-08T16:56:26.383" v="145" actId="20577"/>
          <ac:spMkLst>
            <pc:docMk/>
            <pc:sldMk cId="1291779212" sldId="651"/>
            <ac:spMk id="2" creationId="{00000000-0000-0000-0000-000000000000}"/>
          </ac:spMkLst>
        </pc:spChg>
        <pc:spChg chg="mod">
          <ac:chgData name="Maguire, Timothy" userId="S::tmaguire@hqontario.ca::b83a4a02-cfb3-4751-b069-a87b66e2f3d5" providerId="AD" clId="Web-{0FED84E6-C818-B4A4-CBFA-36666616865D}" dt="2020-04-08T16:56:42.711" v="147" actId="1076"/>
          <ac:spMkLst>
            <pc:docMk/>
            <pc:sldMk cId="1291779212" sldId="651"/>
            <ac:spMk id="3" creationId="{00000000-0000-0000-0000-000000000000}"/>
          </ac:spMkLst>
        </pc:spChg>
      </pc:sldChg>
      <pc:sldChg chg="modSp">
        <pc:chgData name="Maguire, Timothy" userId="S::tmaguire@hqontario.ca::b83a4a02-cfb3-4751-b069-a87b66e2f3d5" providerId="AD" clId="Web-{0FED84E6-C818-B4A4-CBFA-36666616865D}" dt="2020-04-08T17:00:41.682" v="174" actId="20577"/>
        <pc:sldMkLst>
          <pc:docMk/>
          <pc:sldMk cId="1953139645" sldId="652"/>
        </pc:sldMkLst>
        <pc:spChg chg="mod">
          <ac:chgData name="Maguire, Timothy" userId="S::tmaguire@hqontario.ca::b83a4a02-cfb3-4751-b069-a87b66e2f3d5" providerId="AD" clId="Web-{0FED84E6-C818-B4A4-CBFA-36666616865D}" dt="2020-04-08T17:00:17.494" v="168" actId="20577"/>
          <ac:spMkLst>
            <pc:docMk/>
            <pc:sldMk cId="1953139645" sldId="652"/>
            <ac:spMk id="2" creationId="{00000000-0000-0000-0000-000000000000}"/>
          </ac:spMkLst>
        </pc:spChg>
        <pc:spChg chg="mod">
          <ac:chgData name="Maguire, Timothy" userId="S::tmaguire@hqontario.ca::b83a4a02-cfb3-4751-b069-a87b66e2f3d5" providerId="AD" clId="Web-{0FED84E6-C818-B4A4-CBFA-36666616865D}" dt="2020-04-08T16:59:53.604" v="159" actId="20577"/>
          <ac:spMkLst>
            <pc:docMk/>
            <pc:sldMk cId="1953139645" sldId="652"/>
            <ac:spMk id="7" creationId="{00000000-0000-0000-0000-000000000000}"/>
          </ac:spMkLst>
        </pc:spChg>
        <pc:spChg chg="mod">
          <ac:chgData name="Maguire, Timothy" userId="S::tmaguire@hqontario.ca::b83a4a02-cfb3-4751-b069-a87b66e2f3d5" providerId="AD" clId="Web-{0FED84E6-C818-B4A4-CBFA-36666616865D}" dt="2020-04-08T17:00:02.525" v="164"/>
          <ac:spMkLst>
            <pc:docMk/>
            <pc:sldMk cId="1953139645" sldId="652"/>
            <ac:spMk id="12" creationId="{F0F35BBD-54CB-4390-9756-E2365E67CCA5}"/>
          </ac:spMkLst>
        </pc:spChg>
        <pc:spChg chg="mod">
          <ac:chgData name="Maguire, Timothy" userId="S::tmaguire@hqontario.ca::b83a4a02-cfb3-4751-b069-a87b66e2f3d5" providerId="AD" clId="Web-{0FED84E6-C818-B4A4-CBFA-36666616865D}" dt="2020-04-08T17:00:41.682" v="174" actId="20577"/>
          <ac:spMkLst>
            <pc:docMk/>
            <pc:sldMk cId="1953139645" sldId="652"/>
            <ac:spMk id="22" creationId="{00000000-0000-0000-0000-000000000000}"/>
          </ac:spMkLst>
        </pc:spChg>
        <pc:spChg chg="mod">
          <ac:chgData name="Maguire, Timothy" userId="S::tmaguire@hqontario.ca::b83a4a02-cfb3-4751-b069-a87b66e2f3d5" providerId="AD" clId="Web-{0FED84E6-C818-B4A4-CBFA-36666616865D}" dt="2020-04-08T17:00:32.760" v="170"/>
          <ac:spMkLst>
            <pc:docMk/>
            <pc:sldMk cId="1953139645" sldId="652"/>
            <ac:spMk id="23" creationId="{00000000-0000-0000-0000-000000000000}"/>
          </ac:spMkLst>
        </pc:spChg>
        <pc:spChg chg="mod">
          <ac:chgData name="Maguire, Timothy" userId="S::tmaguire@hqontario.ca::b83a4a02-cfb3-4751-b069-a87b66e2f3d5" providerId="AD" clId="Web-{0FED84E6-C818-B4A4-CBFA-36666616865D}" dt="2020-04-08T17:00:32.760" v="171"/>
          <ac:spMkLst>
            <pc:docMk/>
            <pc:sldMk cId="1953139645" sldId="652"/>
            <ac:spMk id="24" creationId="{4853A873-C959-4D38-8278-FD7FE247F985}"/>
          </ac:spMkLst>
        </pc:spChg>
        <pc:spChg chg="mod">
          <ac:chgData name="Maguire, Timothy" userId="S::tmaguire@hqontario.ca::b83a4a02-cfb3-4751-b069-a87b66e2f3d5" providerId="AD" clId="Web-{0FED84E6-C818-B4A4-CBFA-36666616865D}" dt="2020-04-08T17:00:32.776" v="172"/>
          <ac:spMkLst>
            <pc:docMk/>
            <pc:sldMk cId="1953139645" sldId="652"/>
            <ac:spMk id="25" creationId="{03E716EF-89B3-412B-9FC8-3C5BA1689C25}"/>
          </ac:spMkLst>
        </pc:spChg>
      </pc:sldChg>
      <pc:sldChg chg="modSp">
        <pc:chgData name="Maguire, Timothy" userId="S::tmaguire@hqontario.ca::b83a4a02-cfb3-4751-b069-a87b66e2f3d5" providerId="AD" clId="Web-{0FED84E6-C818-B4A4-CBFA-36666616865D}" dt="2020-04-08T17:07:23.029" v="221" actId="14100"/>
        <pc:sldMkLst>
          <pc:docMk/>
          <pc:sldMk cId="3363751239" sldId="653"/>
        </pc:sldMkLst>
        <pc:spChg chg="mod">
          <ac:chgData name="Maguire, Timothy" userId="S::tmaguire@hqontario.ca::b83a4a02-cfb3-4751-b069-a87b66e2f3d5" providerId="AD" clId="Web-{0FED84E6-C818-B4A4-CBFA-36666616865D}" dt="2020-04-08T17:07:10.748" v="218" actId="1076"/>
          <ac:spMkLst>
            <pc:docMk/>
            <pc:sldMk cId="3363751239" sldId="653"/>
            <ac:spMk id="3" creationId="{00000000-0000-0000-0000-000000000000}"/>
          </ac:spMkLst>
        </pc:spChg>
        <pc:spChg chg="mod">
          <ac:chgData name="Maguire, Timothy" userId="S::tmaguire@hqontario.ca::b83a4a02-cfb3-4751-b069-a87b66e2f3d5" providerId="AD" clId="Web-{0FED84E6-C818-B4A4-CBFA-36666616865D}" dt="2020-04-08T17:07:23.029" v="221" actId="14100"/>
          <ac:spMkLst>
            <pc:docMk/>
            <pc:sldMk cId="3363751239" sldId="653"/>
            <ac:spMk id="5" creationId="{00000000-0000-0000-0000-000000000000}"/>
          </ac:spMkLst>
        </pc:spChg>
      </pc:sldChg>
      <pc:sldChg chg="modSp">
        <pc:chgData name="Maguire, Timothy" userId="S::tmaguire@hqontario.ca::b83a4a02-cfb3-4751-b069-a87b66e2f3d5" providerId="AD" clId="Web-{0FED84E6-C818-B4A4-CBFA-36666616865D}" dt="2020-04-08T16:57:31.884" v="157" actId="20577"/>
        <pc:sldMkLst>
          <pc:docMk/>
          <pc:sldMk cId="619141110" sldId="654"/>
        </pc:sldMkLst>
        <pc:spChg chg="mod">
          <ac:chgData name="Maguire, Timothy" userId="S::tmaguire@hqontario.ca::b83a4a02-cfb3-4751-b069-a87b66e2f3d5" providerId="AD" clId="Web-{0FED84E6-C818-B4A4-CBFA-36666616865D}" dt="2020-04-08T16:57:31.884" v="157" actId="20577"/>
          <ac:spMkLst>
            <pc:docMk/>
            <pc:sldMk cId="619141110" sldId="654"/>
            <ac:spMk id="2" creationId="{00000000-0000-0000-0000-000000000000}"/>
          </ac:spMkLst>
        </pc:spChg>
        <pc:graphicFrameChg chg="mod modGraphic">
          <ac:chgData name="Maguire, Timothy" userId="S::tmaguire@hqontario.ca::b83a4a02-cfb3-4751-b069-a87b66e2f3d5" providerId="AD" clId="Web-{0FED84E6-C818-B4A4-CBFA-36666616865D}" dt="2020-04-08T16:57:22.087" v="155" actId="14100"/>
          <ac:graphicFrameMkLst>
            <pc:docMk/>
            <pc:sldMk cId="619141110" sldId="654"/>
            <ac:graphicFrameMk id="4" creationId="{00000000-0000-0000-0000-000000000000}"/>
          </ac:graphicFrameMkLst>
        </pc:graphicFrameChg>
      </pc:sldChg>
      <pc:sldChg chg="modSp">
        <pc:chgData name="Maguire, Timothy" userId="S::tmaguire@hqontario.ca::b83a4a02-cfb3-4751-b069-a87b66e2f3d5" providerId="AD" clId="Web-{0FED84E6-C818-B4A4-CBFA-36666616865D}" dt="2020-04-08T16:50:13.661" v="127" actId="20577"/>
        <pc:sldMkLst>
          <pc:docMk/>
          <pc:sldMk cId="2503775561" sldId="666"/>
        </pc:sldMkLst>
        <pc:spChg chg="mod">
          <ac:chgData name="Maguire, Timothy" userId="S::tmaguire@hqontario.ca::b83a4a02-cfb3-4751-b069-a87b66e2f3d5" providerId="AD" clId="Web-{0FED84E6-C818-B4A4-CBFA-36666616865D}" dt="2020-04-08T16:50:13.661" v="127" actId="20577"/>
          <ac:spMkLst>
            <pc:docMk/>
            <pc:sldMk cId="2503775561" sldId="666"/>
            <ac:spMk id="2" creationId="{00000000-0000-0000-0000-000000000000}"/>
          </ac:spMkLst>
        </pc:spChg>
        <pc:spChg chg="mod">
          <ac:chgData name="Maguire, Timothy" userId="S::tmaguire@hqontario.ca::b83a4a02-cfb3-4751-b069-a87b66e2f3d5" providerId="AD" clId="Web-{0FED84E6-C818-B4A4-CBFA-36666616865D}" dt="2020-04-08T16:39:30.203" v="62"/>
          <ac:spMkLst>
            <pc:docMk/>
            <pc:sldMk cId="2503775561" sldId="666"/>
            <ac:spMk id="3" creationId="{00000000-0000-0000-0000-000000000000}"/>
          </ac:spMkLst>
        </pc:spChg>
      </pc:sldChg>
      <pc:sldChg chg="modSp">
        <pc:chgData name="Maguire, Timothy" userId="S::tmaguire@hqontario.ca::b83a4a02-cfb3-4751-b069-a87b66e2f3d5" providerId="AD" clId="Web-{0FED84E6-C818-B4A4-CBFA-36666616865D}" dt="2020-04-08T16:50:04.989" v="124" actId="20577"/>
        <pc:sldMkLst>
          <pc:docMk/>
          <pc:sldMk cId="977568538" sldId="667"/>
        </pc:sldMkLst>
        <pc:spChg chg="mod">
          <ac:chgData name="Maguire, Timothy" userId="S::tmaguire@hqontario.ca::b83a4a02-cfb3-4751-b069-a87b66e2f3d5" providerId="AD" clId="Web-{0FED84E6-C818-B4A4-CBFA-36666616865D}" dt="2020-04-08T16:50:04.989" v="124" actId="20577"/>
          <ac:spMkLst>
            <pc:docMk/>
            <pc:sldMk cId="977568538" sldId="667"/>
            <ac:spMk id="2" creationId="{00000000-0000-0000-0000-000000000000}"/>
          </ac:spMkLst>
        </pc:spChg>
        <pc:spChg chg="mod">
          <ac:chgData name="Maguire, Timothy" userId="S::tmaguire@hqontario.ca::b83a4a02-cfb3-4751-b069-a87b66e2f3d5" providerId="AD" clId="Web-{0FED84E6-C818-B4A4-CBFA-36666616865D}" dt="2020-04-08T16:40:56.750" v="74"/>
          <ac:spMkLst>
            <pc:docMk/>
            <pc:sldMk cId="977568538" sldId="667"/>
            <ac:spMk id="3" creationId="{00000000-0000-0000-0000-000000000000}"/>
          </ac:spMkLst>
        </pc:spChg>
      </pc:sldChg>
      <pc:sldChg chg="modSp">
        <pc:chgData name="Maguire, Timothy" userId="S::tmaguire@hqontario.ca::b83a4a02-cfb3-4751-b069-a87b66e2f3d5" providerId="AD" clId="Web-{0FED84E6-C818-B4A4-CBFA-36666616865D}" dt="2020-04-08T16:49:53.864" v="121" actId="20577"/>
        <pc:sldMkLst>
          <pc:docMk/>
          <pc:sldMk cId="4237890756" sldId="668"/>
        </pc:sldMkLst>
        <pc:spChg chg="mod">
          <ac:chgData name="Maguire, Timothy" userId="S::tmaguire@hqontario.ca::b83a4a02-cfb3-4751-b069-a87b66e2f3d5" providerId="AD" clId="Web-{0FED84E6-C818-B4A4-CBFA-36666616865D}" dt="2020-04-08T16:49:53.864" v="121" actId="20577"/>
          <ac:spMkLst>
            <pc:docMk/>
            <pc:sldMk cId="4237890756" sldId="668"/>
            <ac:spMk id="2" creationId="{00000000-0000-0000-0000-000000000000}"/>
          </ac:spMkLst>
        </pc:spChg>
        <pc:spChg chg="mod">
          <ac:chgData name="Maguire, Timothy" userId="S::tmaguire@hqontario.ca::b83a4a02-cfb3-4751-b069-a87b66e2f3d5" providerId="AD" clId="Web-{0FED84E6-C818-B4A4-CBFA-36666616865D}" dt="2020-04-08T16:41:04.657" v="75"/>
          <ac:spMkLst>
            <pc:docMk/>
            <pc:sldMk cId="4237890756" sldId="668"/>
            <ac:spMk id="3" creationId="{00000000-0000-0000-0000-000000000000}"/>
          </ac:spMkLst>
        </pc:spChg>
      </pc:sldChg>
      <pc:sldChg chg="modSp">
        <pc:chgData name="Maguire, Timothy" userId="S::tmaguire@hqontario.ca::b83a4a02-cfb3-4751-b069-a87b66e2f3d5" providerId="AD" clId="Web-{0FED84E6-C818-B4A4-CBFA-36666616865D}" dt="2020-04-08T16:49:38.239" v="119" actId="14100"/>
        <pc:sldMkLst>
          <pc:docMk/>
          <pc:sldMk cId="710165204" sldId="669"/>
        </pc:sldMkLst>
        <pc:spChg chg="mod">
          <ac:chgData name="Maguire, Timothy" userId="S::tmaguire@hqontario.ca::b83a4a02-cfb3-4751-b069-a87b66e2f3d5" providerId="AD" clId="Web-{0FED84E6-C818-B4A4-CBFA-36666616865D}" dt="2020-04-08T16:49:38.239" v="119" actId="14100"/>
          <ac:spMkLst>
            <pc:docMk/>
            <pc:sldMk cId="710165204" sldId="669"/>
            <ac:spMk id="2" creationId="{00000000-0000-0000-0000-000000000000}"/>
          </ac:spMkLst>
        </pc:spChg>
        <pc:spChg chg="mod">
          <ac:chgData name="Maguire, Timothy" userId="S::tmaguire@hqontario.ca::b83a4a02-cfb3-4751-b069-a87b66e2f3d5" providerId="AD" clId="Web-{0FED84E6-C818-B4A4-CBFA-36666616865D}" dt="2020-04-08T16:44:32.658" v="109" actId="14100"/>
          <ac:spMkLst>
            <pc:docMk/>
            <pc:sldMk cId="710165204" sldId="669"/>
            <ac:spMk id="3" creationId="{00000000-0000-0000-0000-000000000000}"/>
          </ac:spMkLst>
        </pc:spChg>
      </pc:sldChg>
      <pc:sldChg chg="modSp">
        <pc:chgData name="Maguire, Timothy" userId="S::tmaguire@hqontario.ca::b83a4a02-cfb3-4751-b069-a87b66e2f3d5" providerId="AD" clId="Web-{0FED84E6-C818-B4A4-CBFA-36666616865D}" dt="2020-04-08T16:49:17.942" v="115" actId="20577"/>
        <pc:sldMkLst>
          <pc:docMk/>
          <pc:sldMk cId="463597606" sldId="670"/>
        </pc:sldMkLst>
        <pc:spChg chg="mod">
          <ac:chgData name="Maguire, Timothy" userId="S::tmaguire@hqontario.ca::b83a4a02-cfb3-4751-b069-a87b66e2f3d5" providerId="AD" clId="Web-{0FED84E6-C818-B4A4-CBFA-36666616865D}" dt="2020-04-08T16:49:17.942" v="115" actId="20577"/>
          <ac:spMkLst>
            <pc:docMk/>
            <pc:sldMk cId="463597606" sldId="670"/>
            <ac:spMk id="2" creationId="{00000000-0000-0000-0000-000000000000}"/>
          </ac:spMkLst>
        </pc:spChg>
        <pc:spChg chg="mod">
          <ac:chgData name="Maguire, Timothy" userId="S::tmaguire@hqontario.ca::b83a4a02-cfb3-4751-b069-a87b66e2f3d5" providerId="AD" clId="Web-{0FED84E6-C818-B4A4-CBFA-36666616865D}" dt="2020-04-08T16:43:03.986" v="96"/>
          <ac:spMkLst>
            <pc:docMk/>
            <pc:sldMk cId="463597606" sldId="670"/>
            <ac:spMk id="3" creationId="{00000000-0000-0000-0000-000000000000}"/>
          </ac:spMkLst>
        </pc:spChg>
      </pc:sldChg>
      <pc:sldChg chg="modSp">
        <pc:chgData name="Maguire, Timothy" userId="S::tmaguire@hqontario.ca::b83a4a02-cfb3-4751-b069-a87b66e2f3d5" providerId="AD" clId="Web-{0FED84E6-C818-B4A4-CBFA-36666616865D}" dt="2020-04-08T16:49:07.473" v="112" actId="20577"/>
        <pc:sldMkLst>
          <pc:docMk/>
          <pc:sldMk cId="1344525895" sldId="671"/>
        </pc:sldMkLst>
        <pc:spChg chg="mod">
          <ac:chgData name="Maguire, Timothy" userId="S::tmaguire@hqontario.ca::b83a4a02-cfb3-4751-b069-a87b66e2f3d5" providerId="AD" clId="Web-{0FED84E6-C818-B4A4-CBFA-36666616865D}" dt="2020-04-08T16:49:07.473" v="112" actId="20577"/>
          <ac:spMkLst>
            <pc:docMk/>
            <pc:sldMk cId="1344525895" sldId="671"/>
            <ac:spMk id="2" creationId="{00000000-0000-0000-0000-000000000000}"/>
          </ac:spMkLst>
        </pc:spChg>
        <pc:spChg chg="mod">
          <ac:chgData name="Maguire, Timothy" userId="S::tmaguire@hqontario.ca::b83a4a02-cfb3-4751-b069-a87b66e2f3d5" providerId="AD" clId="Web-{0FED84E6-C818-B4A4-CBFA-36666616865D}" dt="2020-04-08T16:44:09.174" v="106" actId="14100"/>
          <ac:spMkLst>
            <pc:docMk/>
            <pc:sldMk cId="1344525895" sldId="671"/>
            <ac:spMk id="3" creationId="{00000000-0000-0000-0000-000000000000}"/>
          </ac:spMkLst>
        </pc:spChg>
      </pc:sldChg>
      <pc:sldChg chg="modSp">
        <pc:chgData name="Maguire, Timothy" userId="S::tmaguire@hqontario.ca::b83a4a02-cfb3-4751-b069-a87b66e2f3d5" providerId="AD" clId="Web-{0FED84E6-C818-B4A4-CBFA-36666616865D}" dt="2020-04-08T17:14:45.501" v="247" actId="20577"/>
        <pc:sldMkLst>
          <pc:docMk/>
          <pc:sldMk cId="4087828476" sldId="699"/>
        </pc:sldMkLst>
        <pc:spChg chg="mod">
          <ac:chgData name="Maguire, Timothy" userId="S::tmaguire@hqontario.ca::b83a4a02-cfb3-4751-b069-a87b66e2f3d5" providerId="AD" clId="Web-{0FED84E6-C818-B4A4-CBFA-36666616865D}" dt="2020-04-08T17:14:45.501" v="247" actId="20577"/>
          <ac:spMkLst>
            <pc:docMk/>
            <pc:sldMk cId="4087828476" sldId="699"/>
            <ac:spMk id="2" creationId="{00000000-0000-0000-0000-000000000000}"/>
          </ac:spMkLst>
        </pc:spChg>
        <pc:spChg chg="mod">
          <ac:chgData name="Maguire, Timothy" userId="S::tmaguire@hqontario.ca::b83a4a02-cfb3-4751-b069-a87b66e2f3d5" providerId="AD" clId="Web-{0FED84E6-C818-B4A4-CBFA-36666616865D}" dt="2020-04-08T17:14:32.454" v="242" actId="14100"/>
          <ac:spMkLst>
            <pc:docMk/>
            <pc:sldMk cId="4087828476" sldId="699"/>
            <ac:spMk id="5" creationId="{00000000-0000-0000-0000-000000000000}"/>
          </ac:spMkLst>
        </pc:spChg>
      </pc:sldChg>
      <pc:sldChg chg="modSp">
        <pc:chgData name="Maguire, Timothy" userId="S::tmaguire@hqontario.ca::b83a4a02-cfb3-4751-b069-a87b66e2f3d5" providerId="AD" clId="Web-{0FED84E6-C818-B4A4-CBFA-36666616865D}" dt="2020-04-08T17:15:14.377" v="254" actId="20577"/>
        <pc:sldMkLst>
          <pc:docMk/>
          <pc:sldMk cId="3940148106" sldId="700"/>
        </pc:sldMkLst>
        <pc:spChg chg="mod">
          <ac:chgData name="Maguire, Timothy" userId="S::tmaguire@hqontario.ca::b83a4a02-cfb3-4751-b069-a87b66e2f3d5" providerId="AD" clId="Web-{0FED84E6-C818-B4A4-CBFA-36666616865D}" dt="2020-04-08T17:15:14.377" v="254" actId="20577"/>
          <ac:spMkLst>
            <pc:docMk/>
            <pc:sldMk cId="3940148106" sldId="700"/>
            <ac:spMk id="2" creationId="{00000000-0000-0000-0000-000000000000}"/>
          </ac:spMkLst>
        </pc:spChg>
        <pc:spChg chg="mod">
          <ac:chgData name="Maguire, Timothy" userId="S::tmaguire@hqontario.ca::b83a4a02-cfb3-4751-b069-a87b66e2f3d5" providerId="AD" clId="Web-{0FED84E6-C818-B4A4-CBFA-36666616865D}" dt="2020-04-08T17:14:59.986" v="250" actId="14100"/>
          <ac:spMkLst>
            <pc:docMk/>
            <pc:sldMk cId="3940148106" sldId="700"/>
            <ac:spMk id="5" creationId="{00000000-0000-0000-0000-000000000000}"/>
          </ac:spMkLst>
        </pc:spChg>
      </pc:sldChg>
      <pc:sldChg chg="modSp">
        <pc:chgData name="Maguire, Timothy" userId="S::tmaguire@hqontario.ca::b83a4a02-cfb3-4751-b069-a87b66e2f3d5" providerId="AD" clId="Web-{0FED84E6-C818-B4A4-CBFA-36666616865D}" dt="2020-04-08T17:24:22.412" v="276" actId="1076"/>
        <pc:sldMkLst>
          <pc:docMk/>
          <pc:sldMk cId="1479002756" sldId="1174"/>
        </pc:sldMkLst>
        <pc:spChg chg="mod">
          <ac:chgData name="Maguire, Timothy" userId="S::tmaguire@hqontario.ca::b83a4a02-cfb3-4751-b069-a87b66e2f3d5" providerId="AD" clId="Web-{0FED84E6-C818-B4A4-CBFA-36666616865D}" dt="2020-04-08T17:24:22.412" v="276" actId="1076"/>
          <ac:spMkLst>
            <pc:docMk/>
            <pc:sldMk cId="1479002756" sldId="1174"/>
            <ac:spMk id="5" creationId="{7C73D60E-78B0-7E47-9D34-8EB811DA664E}"/>
          </ac:spMkLst>
        </pc:spChg>
        <pc:cxnChg chg="mod">
          <ac:chgData name="Maguire, Timothy" userId="S::tmaguire@hqontario.ca::b83a4a02-cfb3-4751-b069-a87b66e2f3d5" providerId="AD" clId="Web-{0FED84E6-C818-B4A4-CBFA-36666616865D}" dt="2020-04-08T17:24:06.709" v="272" actId="1076"/>
          <ac:cxnSpMkLst>
            <pc:docMk/>
            <pc:sldMk cId="1479002756" sldId="1174"/>
            <ac:cxnSpMk id="6" creationId="{62E9FA32-5791-764B-B79E-41FB9C62485C}"/>
          </ac:cxnSpMkLst>
        </pc:cxnChg>
      </pc:sldChg>
      <pc:sldChg chg="modSp">
        <pc:chgData name="Maguire, Timothy" userId="S::tmaguire@hqontario.ca::b83a4a02-cfb3-4751-b069-a87b66e2f3d5" providerId="AD" clId="Web-{0FED84E6-C818-B4A4-CBFA-36666616865D}" dt="2020-04-08T17:23:39.646" v="268" actId="20577"/>
        <pc:sldMkLst>
          <pc:docMk/>
          <pc:sldMk cId="769053251" sldId="1324"/>
        </pc:sldMkLst>
        <pc:spChg chg="mod">
          <ac:chgData name="Maguire, Timothy" userId="S::tmaguire@hqontario.ca::b83a4a02-cfb3-4751-b069-a87b66e2f3d5" providerId="AD" clId="Web-{0FED84E6-C818-B4A4-CBFA-36666616865D}" dt="2020-04-08T17:23:39.646" v="268" actId="20577"/>
          <ac:spMkLst>
            <pc:docMk/>
            <pc:sldMk cId="769053251" sldId="1324"/>
            <ac:spMk id="2" creationId="{00000000-0000-0000-0000-000000000000}"/>
          </ac:spMkLst>
        </pc:spChg>
      </pc:sldChg>
      <pc:sldChg chg="modSp">
        <pc:chgData name="Maguire, Timothy" userId="S::tmaguire@hqontario.ca::b83a4a02-cfb3-4751-b069-a87b66e2f3d5" providerId="AD" clId="Web-{0FED84E6-C818-B4A4-CBFA-36666616865D}" dt="2020-04-08T17:24:46.397" v="283" actId="20577"/>
        <pc:sldMkLst>
          <pc:docMk/>
          <pc:sldMk cId="314142159" sldId="1369"/>
        </pc:sldMkLst>
        <pc:spChg chg="mod">
          <ac:chgData name="Maguire, Timothy" userId="S::tmaguire@hqontario.ca::b83a4a02-cfb3-4751-b069-a87b66e2f3d5" providerId="AD" clId="Web-{0FED84E6-C818-B4A4-CBFA-36666616865D}" dt="2020-04-08T17:24:46.397" v="283" actId="20577"/>
          <ac:spMkLst>
            <pc:docMk/>
            <pc:sldMk cId="314142159" sldId="1369"/>
            <ac:spMk id="2" creationId="{D3D11D4A-5A4B-42C8-B41D-A880D1F100FA}"/>
          </ac:spMkLst>
        </pc:spChg>
      </pc:sldChg>
      <pc:sldChg chg="modSp">
        <pc:chgData name="Maguire, Timothy" userId="S::tmaguire@hqontario.ca::b83a4a02-cfb3-4751-b069-a87b66e2f3d5" providerId="AD" clId="Web-{0FED84E6-C818-B4A4-CBFA-36666616865D}" dt="2020-04-08T17:25:08.147" v="288" actId="20577"/>
        <pc:sldMkLst>
          <pc:docMk/>
          <pc:sldMk cId="3538692646" sldId="1384"/>
        </pc:sldMkLst>
        <pc:spChg chg="mod">
          <ac:chgData name="Maguire, Timothy" userId="S::tmaguire@hqontario.ca::b83a4a02-cfb3-4751-b069-a87b66e2f3d5" providerId="AD" clId="Web-{0FED84E6-C818-B4A4-CBFA-36666616865D}" dt="2020-04-08T17:25:08.147" v="288" actId="20577"/>
          <ac:spMkLst>
            <pc:docMk/>
            <pc:sldMk cId="3538692646" sldId="1384"/>
            <ac:spMk id="2" creationId="{00000000-0000-0000-0000-000000000000}"/>
          </ac:spMkLst>
        </pc:spChg>
        <pc:spChg chg="mod">
          <ac:chgData name="Maguire, Timothy" userId="S::tmaguire@hqontario.ca::b83a4a02-cfb3-4751-b069-a87b66e2f3d5" providerId="AD" clId="Web-{0FED84E6-C818-B4A4-CBFA-36666616865D}" dt="2020-04-08T17:25:00.569" v="285" actId="20577"/>
          <ac:spMkLst>
            <pc:docMk/>
            <pc:sldMk cId="3538692646" sldId="1384"/>
            <ac:spMk id="3" creationId="{00000000-0000-0000-0000-000000000000}"/>
          </ac:spMkLst>
        </pc:spChg>
      </pc:sldChg>
      <pc:sldChg chg="modSp addCm">
        <pc:chgData name="Maguire, Timothy" userId="S::tmaguire@hqontario.ca::b83a4a02-cfb3-4751-b069-a87b66e2f3d5" providerId="AD" clId="Web-{0FED84E6-C818-B4A4-CBFA-36666616865D}" dt="2020-04-08T17:13:27.657" v="239"/>
        <pc:sldMkLst>
          <pc:docMk/>
          <pc:sldMk cId="1383081971" sldId="1559"/>
        </pc:sldMkLst>
        <pc:spChg chg="mod">
          <ac:chgData name="Maguire, Timothy" userId="S::tmaguire@hqontario.ca::b83a4a02-cfb3-4751-b069-a87b66e2f3d5" providerId="AD" clId="Web-{0FED84E6-C818-B4A4-CBFA-36666616865D}" dt="2020-04-08T17:12:04.453" v="234" actId="20577"/>
          <ac:spMkLst>
            <pc:docMk/>
            <pc:sldMk cId="1383081971" sldId="1559"/>
            <ac:spMk id="2" creationId="{313D18A7-016D-4068-88B1-A754A0CE0D50}"/>
          </ac:spMkLst>
        </pc:spChg>
        <pc:spChg chg="mod">
          <ac:chgData name="Maguire, Timothy" userId="S::tmaguire@hqontario.ca::b83a4a02-cfb3-4751-b069-a87b66e2f3d5" providerId="AD" clId="Web-{0FED84E6-C818-B4A4-CBFA-36666616865D}" dt="2020-04-08T17:12:21.860" v="238" actId="14100"/>
          <ac:spMkLst>
            <pc:docMk/>
            <pc:sldMk cId="1383081971" sldId="1559"/>
            <ac:spMk id="3" creationId="{805AE972-0C5D-4C3F-B73A-0E73848BD203}"/>
          </ac:spMkLst>
        </pc:spChg>
      </pc:sldChg>
      <pc:sldChg chg="modSp">
        <pc:chgData name="Maguire, Timothy" userId="S::tmaguire@hqontario.ca::b83a4a02-cfb3-4751-b069-a87b66e2f3d5" providerId="AD" clId="Web-{0FED84E6-C818-B4A4-CBFA-36666616865D}" dt="2020-04-08T17:16:24.986" v="267" actId="1076"/>
        <pc:sldMkLst>
          <pc:docMk/>
          <pc:sldMk cId="192183533" sldId="1560"/>
        </pc:sldMkLst>
        <pc:spChg chg="mod">
          <ac:chgData name="Maguire, Timothy" userId="S::tmaguire@hqontario.ca::b83a4a02-cfb3-4751-b069-a87b66e2f3d5" providerId="AD" clId="Web-{0FED84E6-C818-B4A4-CBFA-36666616865D}" dt="2020-04-08T17:16:18.549" v="265" actId="14100"/>
          <ac:spMkLst>
            <pc:docMk/>
            <pc:sldMk cId="192183533" sldId="1560"/>
            <ac:spMk id="2" creationId="{00000000-0000-0000-0000-000000000000}"/>
          </ac:spMkLst>
        </pc:spChg>
        <pc:picChg chg="mod">
          <ac:chgData name="Maguire, Timothy" userId="S::tmaguire@hqontario.ca::b83a4a02-cfb3-4751-b069-a87b66e2f3d5" providerId="AD" clId="Web-{0FED84E6-C818-B4A4-CBFA-36666616865D}" dt="2020-04-08T17:16:24.986" v="267" actId="1076"/>
          <ac:picMkLst>
            <pc:docMk/>
            <pc:sldMk cId="192183533" sldId="1560"/>
            <ac:picMk id="4" creationId="{D97F5B17-88EE-8E40-8647-F81B3D635DD8}"/>
          </ac:picMkLst>
        </pc:picChg>
      </pc:sldChg>
    </pc:docChg>
  </pc:docChgLst>
  <pc:docChgLst>
    <pc:chgData name="Harrison, Susan" userId="1ddf3375-323b-4640-a3c6-9d3435a6c407" providerId="ADAL" clId="{6500B06A-A457-4600-9B69-B93575DB16A4}"/>
    <pc:docChg chg="modSld">
      <pc:chgData name="Harrison, Susan" userId="1ddf3375-323b-4640-a3c6-9d3435a6c407" providerId="ADAL" clId="{6500B06A-A457-4600-9B69-B93575DB16A4}" dt="2020-08-14T20:54:47.231" v="9" actId="1076"/>
      <pc:docMkLst>
        <pc:docMk/>
      </pc:docMkLst>
      <pc:sldChg chg="addSp modSp mod">
        <pc:chgData name="Harrison, Susan" userId="1ddf3375-323b-4640-a3c6-9d3435a6c407" providerId="ADAL" clId="{6500B06A-A457-4600-9B69-B93575DB16A4}" dt="2020-08-14T20:54:47.231" v="9" actId="1076"/>
        <pc:sldMkLst>
          <pc:docMk/>
          <pc:sldMk cId="1953139645" sldId="652"/>
        </pc:sldMkLst>
        <pc:spChg chg="mod">
          <ac:chgData name="Harrison, Susan" userId="1ddf3375-323b-4640-a3c6-9d3435a6c407" providerId="ADAL" clId="{6500B06A-A457-4600-9B69-B93575DB16A4}" dt="2020-08-14T20:54:47.231" v="9" actId="1076"/>
          <ac:spMkLst>
            <pc:docMk/>
            <pc:sldMk cId="1953139645" sldId="652"/>
            <ac:spMk id="23" creationId="{00000000-0000-0000-0000-000000000000}"/>
          </ac:spMkLst>
        </pc:spChg>
        <pc:picChg chg="add mod">
          <ac:chgData name="Harrison, Susan" userId="1ddf3375-323b-4640-a3c6-9d3435a6c407" providerId="ADAL" clId="{6500B06A-A457-4600-9B69-B93575DB16A4}" dt="2020-08-14T20:54:43.178" v="8" actId="1076"/>
          <ac:picMkLst>
            <pc:docMk/>
            <pc:sldMk cId="1953139645" sldId="652"/>
            <ac:picMk id="5" creationId="{FA77FF28-ED45-496F-A052-D3C1B5E39B3B}"/>
          </ac:picMkLst>
        </pc:picChg>
      </pc:sldChg>
      <pc:sldChg chg="modSp mod">
        <pc:chgData name="Harrison, Susan" userId="1ddf3375-323b-4640-a3c6-9d3435a6c407" providerId="ADAL" clId="{6500B06A-A457-4600-9B69-B93575DB16A4}" dt="2020-08-14T20:54:04.009" v="0" actId="14861"/>
        <pc:sldMkLst>
          <pc:docMk/>
          <pc:sldMk cId="3940148106" sldId="700"/>
        </pc:sldMkLst>
        <pc:picChg chg="mod">
          <ac:chgData name="Harrison, Susan" userId="1ddf3375-323b-4640-a3c6-9d3435a6c407" providerId="ADAL" clId="{6500B06A-A457-4600-9B69-B93575DB16A4}" dt="2020-08-14T20:54:04.009" v="0" actId="14861"/>
          <ac:picMkLst>
            <pc:docMk/>
            <pc:sldMk cId="3940148106" sldId="700"/>
            <ac:picMk id="3" creationId="{62A791C7-01C6-4533-824F-B58CFF23BB66}"/>
          </ac:picMkLst>
        </pc:picChg>
      </pc:sldChg>
    </pc:docChg>
  </pc:docChgLst>
  <pc:docChgLst>
    <pc:chgData name="Burke Dimitrova, Sarah" userId="7cc3709f-8b4d-437c-a82c-63edf78dc3bb" providerId="ADAL" clId="{C2ABBCD9-B507-469B-8269-44B22CDD7BF5}"/>
    <pc:docChg chg="modSld">
      <pc:chgData name="Burke Dimitrova, Sarah" userId="7cc3709f-8b4d-437c-a82c-63edf78dc3bb" providerId="ADAL" clId="{C2ABBCD9-B507-469B-8269-44B22CDD7BF5}" dt="2020-02-14T19:40:35.782" v="85" actId="14100"/>
      <pc:docMkLst>
        <pc:docMk/>
      </pc:docMkLst>
      <pc:sldChg chg="modSp mod">
        <pc:chgData name="Burke Dimitrova, Sarah" userId="7cc3709f-8b4d-437c-a82c-63edf78dc3bb" providerId="ADAL" clId="{C2ABBCD9-B507-469B-8269-44B22CDD7BF5}" dt="2020-02-14T18:10:35.689" v="6" actId="20577"/>
        <pc:sldMkLst>
          <pc:docMk/>
          <pc:sldMk cId="2260738719" sldId="372"/>
        </pc:sldMkLst>
        <pc:spChg chg="mod">
          <ac:chgData name="Burke Dimitrova, Sarah" userId="7cc3709f-8b4d-437c-a82c-63edf78dc3bb" providerId="ADAL" clId="{C2ABBCD9-B507-469B-8269-44B22CDD7BF5}" dt="2020-02-14T18:10:35.689" v="6" actId="20577"/>
          <ac:spMkLst>
            <pc:docMk/>
            <pc:sldMk cId="2260738719" sldId="372"/>
            <ac:spMk id="9" creationId="{9F1007DD-C592-9A42-BB2E-04EDED0F40D9}"/>
          </ac:spMkLst>
        </pc:spChg>
      </pc:sldChg>
      <pc:sldChg chg="modCm">
        <pc:chgData name="Burke Dimitrova, Sarah" userId="7cc3709f-8b4d-437c-a82c-63edf78dc3bb" providerId="ADAL" clId="{C2ABBCD9-B507-469B-8269-44B22CDD7BF5}" dt="2020-02-14T18:10:58.489" v="8"/>
        <pc:sldMkLst>
          <pc:docMk/>
          <pc:sldMk cId="2480312458" sldId="474"/>
        </pc:sldMkLst>
      </pc:sldChg>
      <pc:sldChg chg="modCm">
        <pc:chgData name="Burke Dimitrova, Sarah" userId="7cc3709f-8b4d-437c-a82c-63edf78dc3bb" providerId="ADAL" clId="{C2ABBCD9-B507-469B-8269-44B22CDD7BF5}" dt="2020-02-14T18:11:15.516" v="9"/>
        <pc:sldMkLst>
          <pc:docMk/>
          <pc:sldMk cId="386164400" sldId="621"/>
        </pc:sldMkLst>
      </pc:sldChg>
      <pc:sldChg chg="modSp mod">
        <pc:chgData name="Burke Dimitrova, Sarah" userId="7cc3709f-8b4d-437c-a82c-63edf78dc3bb" providerId="ADAL" clId="{C2ABBCD9-B507-469B-8269-44B22CDD7BF5}" dt="2020-02-14T19:40:18.414" v="82" actId="14100"/>
        <pc:sldMkLst>
          <pc:docMk/>
          <pc:sldMk cId="3157782450" sldId="646"/>
        </pc:sldMkLst>
        <pc:spChg chg="mod">
          <ac:chgData name="Burke Dimitrova, Sarah" userId="7cc3709f-8b4d-437c-a82c-63edf78dc3bb" providerId="ADAL" clId="{C2ABBCD9-B507-469B-8269-44B22CDD7BF5}" dt="2020-02-14T19:40:18.414" v="82" actId="14100"/>
          <ac:spMkLst>
            <pc:docMk/>
            <pc:sldMk cId="3157782450" sldId="646"/>
            <ac:spMk id="5" creationId="{4EF0EEC0-5334-49B7-B18E-C32A3037E22F}"/>
          </ac:spMkLst>
        </pc:spChg>
      </pc:sldChg>
      <pc:sldChg chg="modCm">
        <pc:chgData name="Burke Dimitrova, Sarah" userId="7cc3709f-8b4d-437c-a82c-63edf78dc3bb" providerId="ADAL" clId="{C2ABBCD9-B507-469B-8269-44B22CDD7BF5}" dt="2020-02-14T18:10:50.425" v="7"/>
        <pc:sldMkLst>
          <pc:docMk/>
          <pc:sldMk cId="1953139645" sldId="652"/>
        </pc:sldMkLst>
      </pc:sldChg>
      <pc:sldChg chg="modSp mod">
        <pc:chgData name="Burke Dimitrova, Sarah" userId="7cc3709f-8b4d-437c-a82c-63edf78dc3bb" providerId="ADAL" clId="{C2ABBCD9-B507-469B-8269-44B22CDD7BF5}" dt="2020-02-14T19:38:34.472" v="72" actId="1076"/>
        <pc:sldMkLst>
          <pc:docMk/>
          <pc:sldMk cId="2503775561" sldId="666"/>
        </pc:sldMkLst>
        <pc:spChg chg="mod">
          <ac:chgData name="Burke Dimitrova, Sarah" userId="7cc3709f-8b4d-437c-a82c-63edf78dc3bb" providerId="ADAL" clId="{C2ABBCD9-B507-469B-8269-44B22CDD7BF5}" dt="2020-02-14T19:38:34.472" v="72" actId="1076"/>
          <ac:spMkLst>
            <pc:docMk/>
            <pc:sldMk cId="2503775561" sldId="666"/>
            <ac:spMk id="3" creationId="{00000000-0000-0000-0000-000000000000}"/>
          </ac:spMkLst>
        </pc:spChg>
      </pc:sldChg>
      <pc:sldChg chg="modSp">
        <pc:chgData name="Burke Dimitrova, Sarah" userId="7cc3709f-8b4d-437c-a82c-63edf78dc3bb" providerId="ADAL" clId="{C2ABBCD9-B507-469B-8269-44B22CDD7BF5}" dt="2020-02-14T19:38:49.950" v="73"/>
        <pc:sldMkLst>
          <pc:docMk/>
          <pc:sldMk cId="977568538" sldId="667"/>
        </pc:sldMkLst>
        <pc:spChg chg="mod">
          <ac:chgData name="Burke Dimitrova, Sarah" userId="7cc3709f-8b4d-437c-a82c-63edf78dc3bb" providerId="ADAL" clId="{C2ABBCD9-B507-469B-8269-44B22CDD7BF5}" dt="2020-02-14T19:38:49.950" v="73"/>
          <ac:spMkLst>
            <pc:docMk/>
            <pc:sldMk cId="977568538" sldId="667"/>
            <ac:spMk id="3" creationId="{00000000-0000-0000-0000-000000000000}"/>
          </ac:spMkLst>
        </pc:spChg>
      </pc:sldChg>
      <pc:sldChg chg="modSp">
        <pc:chgData name="Burke Dimitrova, Sarah" userId="7cc3709f-8b4d-437c-a82c-63edf78dc3bb" providerId="ADAL" clId="{C2ABBCD9-B507-469B-8269-44B22CDD7BF5}" dt="2020-02-14T19:39:02.597" v="74"/>
        <pc:sldMkLst>
          <pc:docMk/>
          <pc:sldMk cId="4237890756" sldId="668"/>
        </pc:sldMkLst>
        <pc:spChg chg="mod">
          <ac:chgData name="Burke Dimitrova, Sarah" userId="7cc3709f-8b4d-437c-a82c-63edf78dc3bb" providerId="ADAL" clId="{C2ABBCD9-B507-469B-8269-44B22CDD7BF5}" dt="2020-02-14T19:39:02.597" v="74"/>
          <ac:spMkLst>
            <pc:docMk/>
            <pc:sldMk cId="4237890756" sldId="668"/>
            <ac:spMk id="3" creationId="{00000000-0000-0000-0000-000000000000}"/>
          </ac:spMkLst>
        </pc:spChg>
      </pc:sldChg>
      <pc:sldChg chg="modSp">
        <pc:chgData name="Burke Dimitrova, Sarah" userId="7cc3709f-8b4d-437c-a82c-63edf78dc3bb" providerId="ADAL" clId="{C2ABBCD9-B507-469B-8269-44B22CDD7BF5}" dt="2020-02-14T19:39:13.628" v="75"/>
        <pc:sldMkLst>
          <pc:docMk/>
          <pc:sldMk cId="710165204" sldId="669"/>
        </pc:sldMkLst>
        <pc:spChg chg="mod">
          <ac:chgData name="Burke Dimitrova, Sarah" userId="7cc3709f-8b4d-437c-a82c-63edf78dc3bb" providerId="ADAL" clId="{C2ABBCD9-B507-469B-8269-44B22CDD7BF5}" dt="2020-02-14T19:39:13.628" v="75"/>
          <ac:spMkLst>
            <pc:docMk/>
            <pc:sldMk cId="710165204" sldId="669"/>
            <ac:spMk id="3" creationId="{00000000-0000-0000-0000-000000000000}"/>
          </ac:spMkLst>
        </pc:spChg>
      </pc:sldChg>
      <pc:sldChg chg="modSp mod">
        <pc:chgData name="Burke Dimitrova, Sarah" userId="7cc3709f-8b4d-437c-a82c-63edf78dc3bb" providerId="ADAL" clId="{C2ABBCD9-B507-469B-8269-44B22CDD7BF5}" dt="2020-02-14T19:39:30.672" v="77" actId="20577"/>
        <pc:sldMkLst>
          <pc:docMk/>
          <pc:sldMk cId="463597606" sldId="670"/>
        </pc:sldMkLst>
        <pc:spChg chg="mod">
          <ac:chgData name="Burke Dimitrova, Sarah" userId="7cc3709f-8b4d-437c-a82c-63edf78dc3bb" providerId="ADAL" clId="{C2ABBCD9-B507-469B-8269-44B22CDD7BF5}" dt="2020-02-14T19:39:30.672" v="77" actId="20577"/>
          <ac:spMkLst>
            <pc:docMk/>
            <pc:sldMk cId="463597606" sldId="670"/>
            <ac:spMk id="3" creationId="{00000000-0000-0000-0000-000000000000}"/>
          </ac:spMkLst>
        </pc:spChg>
      </pc:sldChg>
      <pc:sldChg chg="modSp mod">
        <pc:chgData name="Burke Dimitrova, Sarah" userId="7cc3709f-8b4d-437c-a82c-63edf78dc3bb" providerId="ADAL" clId="{C2ABBCD9-B507-469B-8269-44B22CDD7BF5}" dt="2020-02-14T19:39:48.055" v="79" actId="14100"/>
        <pc:sldMkLst>
          <pc:docMk/>
          <pc:sldMk cId="1344525895" sldId="671"/>
        </pc:sldMkLst>
        <pc:spChg chg="mod">
          <ac:chgData name="Burke Dimitrova, Sarah" userId="7cc3709f-8b4d-437c-a82c-63edf78dc3bb" providerId="ADAL" clId="{C2ABBCD9-B507-469B-8269-44B22CDD7BF5}" dt="2020-02-14T19:39:48.055" v="79" actId="14100"/>
          <ac:spMkLst>
            <pc:docMk/>
            <pc:sldMk cId="1344525895" sldId="671"/>
            <ac:spMk id="3" creationId="{00000000-0000-0000-0000-000000000000}"/>
          </ac:spMkLst>
        </pc:spChg>
      </pc:sldChg>
      <pc:sldChg chg="modCm">
        <pc:chgData name="Burke Dimitrova, Sarah" userId="7cc3709f-8b4d-437c-a82c-63edf78dc3bb" providerId="ADAL" clId="{C2ABBCD9-B507-469B-8269-44B22CDD7BF5}" dt="2020-02-14T18:11:28.015" v="10"/>
        <pc:sldMkLst>
          <pc:docMk/>
          <pc:sldMk cId="4087828476" sldId="699"/>
        </pc:sldMkLst>
      </pc:sldChg>
      <pc:sldChg chg="modSp mod">
        <pc:chgData name="Burke Dimitrova, Sarah" userId="7cc3709f-8b4d-437c-a82c-63edf78dc3bb" providerId="ADAL" clId="{C2ABBCD9-B507-469B-8269-44B22CDD7BF5}" dt="2020-02-14T19:23:14.431" v="29" actId="20577"/>
        <pc:sldMkLst>
          <pc:docMk/>
          <pc:sldMk cId="946709697" sldId="1179"/>
        </pc:sldMkLst>
        <pc:spChg chg="mod">
          <ac:chgData name="Burke Dimitrova, Sarah" userId="7cc3709f-8b4d-437c-a82c-63edf78dc3bb" providerId="ADAL" clId="{C2ABBCD9-B507-469B-8269-44B22CDD7BF5}" dt="2020-02-14T19:23:14.431" v="29" actId="20577"/>
          <ac:spMkLst>
            <pc:docMk/>
            <pc:sldMk cId="946709697" sldId="1179"/>
            <ac:spMk id="4" creationId="{000ADE7C-2D37-FC45-B624-6FD4DC6A8DC1}"/>
          </ac:spMkLst>
        </pc:spChg>
      </pc:sldChg>
      <pc:sldChg chg="modSp mod">
        <pc:chgData name="Burke Dimitrova, Sarah" userId="7cc3709f-8b4d-437c-a82c-63edf78dc3bb" providerId="ADAL" clId="{C2ABBCD9-B507-469B-8269-44B22CDD7BF5}" dt="2020-02-14T19:33:54.487" v="66" actId="20577"/>
        <pc:sldMkLst>
          <pc:docMk/>
          <pc:sldMk cId="1170533872" sldId="1196"/>
        </pc:sldMkLst>
        <pc:spChg chg="mod">
          <ac:chgData name="Burke Dimitrova, Sarah" userId="7cc3709f-8b4d-437c-a82c-63edf78dc3bb" providerId="ADAL" clId="{C2ABBCD9-B507-469B-8269-44B22CDD7BF5}" dt="2020-02-14T19:33:54.487" v="66" actId="20577"/>
          <ac:spMkLst>
            <pc:docMk/>
            <pc:sldMk cId="1170533872" sldId="1196"/>
            <ac:spMk id="4" creationId="{000ADE7C-2D37-FC45-B624-6FD4DC6A8DC1}"/>
          </ac:spMkLst>
        </pc:spChg>
      </pc:sldChg>
      <pc:sldChg chg="modSp">
        <pc:chgData name="Burke Dimitrova, Sarah" userId="7cc3709f-8b4d-437c-a82c-63edf78dc3bb" providerId="ADAL" clId="{C2ABBCD9-B507-469B-8269-44B22CDD7BF5}" dt="2020-02-14T19:36:38.611" v="68"/>
        <pc:sldMkLst>
          <pc:docMk/>
          <pc:sldMk cId="769053251" sldId="1324"/>
        </pc:sldMkLst>
        <pc:spChg chg="mod">
          <ac:chgData name="Burke Dimitrova, Sarah" userId="7cc3709f-8b4d-437c-a82c-63edf78dc3bb" providerId="ADAL" clId="{C2ABBCD9-B507-469B-8269-44B22CDD7BF5}" dt="2020-02-14T19:36:38.611" v="68"/>
          <ac:spMkLst>
            <pc:docMk/>
            <pc:sldMk cId="769053251" sldId="1324"/>
            <ac:spMk id="4" creationId="{00000000-0000-0000-0000-000000000000}"/>
          </ac:spMkLst>
        </pc:spChg>
      </pc:sldChg>
      <pc:sldChg chg="modSp mod">
        <pc:chgData name="Burke Dimitrova, Sarah" userId="7cc3709f-8b4d-437c-a82c-63edf78dc3bb" providerId="ADAL" clId="{C2ABBCD9-B507-469B-8269-44B22CDD7BF5}" dt="2020-02-14T19:40:35.782" v="85" actId="14100"/>
        <pc:sldMkLst>
          <pc:docMk/>
          <pc:sldMk cId="314142159" sldId="1369"/>
        </pc:sldMkLst>
        <pc:spChg chg="mod">
          <ac:chgData name="Burke Dimitrova, Sarah" userId="7cc3709f-8b4d-437c-a82c-63edf78dc3bb" providerId="ADAL" clId="{C2ABBCD9-B507-469B-8269-44B22CDD7BF5}" dt="2020-02-14T19:40:35.782" v="85" actId="14100"/>
          <ac:spMkLst>
            <pc:docMk/>
            <pc:sldMk cId="314142159" sldId="1369"/>
            <ac:spMk id="5" creationId="{4EF0EEC0-5334-49B7-B18E-C32A3037E22F}"/>
          </ac:spMkLst>
        </pc:spChg>
      </pc:sldChg>
    </pc:docChg>
  </pc:docChgLst>
  <pc:docChgLst>
    <pc:chgData name="Harrison, Susan" userId="12d20603-a68e-40bb-99e5-862f8234107b" providerId="ADAL" clId="{96D93446-B204-418D-BE88-49BC8424AEF9}"/>
    <pc:docChg chg="undo custSel addSld delSld modSld">
      <pc:chgData name="Harrison, Susan" userId="12d20603-a68e-40bb-99e5-862f8234107b" providerId="ADAL" clId="{96D93446-B204-418D-BE88-49BC8424AEF9}" dt="2020-07-10T14:22:29.956" v="121" actId="1076"/>
      <pc:docMkLst>
        <pc:docMk/>
      </pc:docMkLst>
      <pc:sldChg chg="addSp modSp mod">
        <pc:chgData name="Harrison, Susan" userId="12d20603-a68e-40bb-99e5-862f8234107b" providerId="ADAL" clId="{96D93446-B204-418D-BE88-49BC8424AEF9}" dt="2020-07-03T20:29:40.584" v="26" actId="14100"/>
        <pc:sldMkLst>
          <pc:docMk/>
          <pc:sldMk cId="2260738719" sldId="372"/>
        </pc:sldMkLst>
        <pc:picChg chg="add mod">
          <ac:chgData name="Harrison, Susan" userId="12d20603-a68e-40bb-99e5-862f8234107b" providerId="ADAL" clId="{96D93446-B204-418D-BE88-49BC8424AEF9}" dt="2020-07-03T20:29:40.584" v="26" actId="14100"/>
          <ac:picMkLst>
            <pc:docMk/>
            <pc:sldMk cId="2260738719" sldId="372"/>
            <ac:picMk id="5" creationId="{4EA4E165-66C8-4804-9D06-E87D9C484B44}"/>
          </ac:picMkLst>
        </pc:picChg>
      </pc:sldChg>
      <pc:sldChg chg="addSp delSp modSp mod delCm">
        <pc:chgData name="Harrison, Susan" userId="12d20603-a68e-40bb-99e5-862f8234107b" providerId="ADAL" clId="{96D93446-B204-418D-BE88-49BC8424AEF9}" dt="2020-07-03T21:17:55.327" v="106" actId="1592"/>
        <pc:sldMkLst>
          <pc:docMk/>
          <pc:sldMk cId="2480312458" sldId="474"/>
        </pc:sldMkLst>
        <pc:spChg chg="mod">
          <ac:chgData name="Harrison, Susan" userId="12d20603-a68e-40bb-99e5-862f8234107b" providerId="ADAL" clId="{96D93446-B204-418D-BE88-49BC8424AEF9}" dt="2020-07-03T21:17:27.352" v="102" actId="1076"/>
          <ac:spMkLst>
            <pc:docMk/>
            <pc:sldMk cId="2480312458" sldId="474"/>
            <ac:spMk id="18" creationId="{E36393B9-558E-0242-9948-3BD695AD8D63}"/>
          </ac:spMkLst>
        </pc:spChg>
        <pc:spChg chg="mod">
          <ac:chgData name="Harrison, Susan" userId="12d20603-a68e-40bb-99e5-862f8234107b" providerId="ADAL" clId="{96D93446-B204-418D-BE88-49BC8424AEF9}" dt="2020-07-03T21:15:50.762" v="95" actId="1076"/>
          <ac:spMkLst>
            <pc:docMk/>
            <pc:sldMk cId="2480312458" sldId="474"/>
            <ac:spMk id="20" creationId="{DE05E8AF-D01F-A847-BF76-EA1A662E57A1}"/>
          </ac:spMkLst>
        </pc:spChg>
        <pc:picChg chg="add mod">
          <ac:chgData name="Harrison, Susan" userId="12d20603-a68e-40bb-99e5-862f8234107b" providerId="ADAL" clId="{96D93446-B204-418D-BE88-49BC8424AEF9}" dt="2020-07-03T21:11:39.522" v="75" actId="14861"/>
          <ac:picMkLst>
            <pc:docMk/>
            <pc:sldMk cId="2480312458" sldId="474"/>
            <ac:picMk id="3" creationId="{EA03E8CA-B53E-4D6B-9024-DC5A6672547E}"/>
          </ac:picMkLst>
        </pc:picChg>
        <pc:picChg chg="add del mod">
          <ac:chgData name="Harrison, Susan" userId="12d20603-a68e-40bb-99e5-862f8234107b" providerId="ADAL" clId="{96D93446-B204-418D-BE88-49BC8424AEF9}" dt="2020-07-03T21:13:57.588" v="80" actId="931"/>
          <ac:picMkLst>
            <pc:docMk/>
            <pc:sldMk cId="2480312458" sldId="474"/>
            <ac:picMk id="5" creationId="{1D67DA2D-A5A5-4242-8916-B65B94726EB2}"/>
          </ac:picMkLst>
        </pc:picChg>
        <pc:picChg chg="add mod">
          <ac:chgData name="Harrison, Susan" userId="12d20603-a68e-40bb-99e5-862f8234107b" providerId="ADAL" clId="{96D93446-B204-418D-BE88-49BC8424AEF9}" dt="2020-07-03T21:14:31.117" v="87" actId="14861"/>
          <ac:picMkLst>
            <pc:docMk/>
            <pc:sldMk cId="2480312458" sldId="474"/>
            <ac:picMk id="7" creationId="{4E8040F2-CFAB-4B01-95D2-AE22540013A8}"/>
          </ac:picMkLst>
        </pc:picChg>
        <pc:picChg chg="add mod">
          <ac:chgData name="Harrison, Susan" userId="12d20603-a68e-40bb-99e5-862f8234107b" providerId="ADAL" clId="{96D93446-B204-418D-BE88-49BC8424AEF9}" dt="2020-07-03T21:16:01.059" v="96" actId="14861"/>
          <ac:picMkLst>
            <pc:docMk/>
            <pc:sldMk cId="2480312458" sldId="474"/>
            <ac:picMk id="9" creationId="{71B7F098-1C8E-47BC-9AD7-6002FD08C2F1}"/>
          </ac:picMkLst>
        </pc:picChg>
        <pc:picChg chg="add mod">
          <ac:chgData name="Harrison, Susan" userId="12d20603-a68e-40bb-99e5-862f8234107b" providerId="ADAL" clId="{96D93446-B204-418D-BE88-49BC8424AEF9}" dt="2020-07-03T21:17:40.674" v="105" actId="14861"/>
          <ac:picMkLst>
            <pc:docMk/>
            <pc:sldMk cId="2480312458" sldId="474"/>
            <ac:picMk id="11" creationId="{FA3C7F22-0FC2-4C8A-BC09-6273690A4C9F}"/>
          </ac:picMkLst>
        </pc:picChg>
        <pc:cxnChg chg="mod">
          <ac:chgData name="Harrison, Susan" userId="12d20603-a68e-40bb-99e5-862f8234107b" providerId="ADAL" clId="{96D93446-B204-418D-BE88-49BC8424AEF9}" dt="2020-07-03T21:11:31.914" v="74" actId="1076"/>
          <ac:cxnSpMkLst>
            <pc:docMk/>
            <pc:sldMk cId="2480312458" sldId="474"/>
            <ac:cxnSpMk id="22" creationId="{70435A9E-EF36-D344-B731-732BBB69199D}"/>
          </ac:cxnSpMkLst>
        </pc:cxnChg>
        <pc:cxnChg chg="mod">
          <ac:chgData name="Harrison, Susan" userId="12d20603-a68e-40bb-99e5-862f8234107b" providerId="ADAL" clId="{96D93446-B204-418D-BE88-49BC8424AEF9}" dt="2020-07-03T21:14:24.254" v="86" actId="1076"/>
          <ac:cxnSpMkLst>
            <pc:docMk/>
            <pc:sldMk cId="2480312458" sldId="474"/>
            <ac:cxnSpMk id="23" creationId="{DA4006C9-9AAE-A340-B924-AAE17E55DA5C}"/>
          </ac:cxnSpMkLst>
        </pc:cxnChg>
        <pc:cxnChg chg="mod">
          <ac:chgData name="Harrison, Susan" userId="12d20603-a68e-40bb-99e5-862f8234107b" providerId="ADAL" clId="{96D93446-B204-418D-BE88-49BC8424AEF9}" dt="2020-07-03T21:15:49.065" v="94" actId="1076"/>
          <ac:cxnSpMkLst>
            <pc:docMk/>
            <pc:sldMk cId="2480312458" sldId="474"/>
            <ac:cxnSpMk id="24" creationId="{2B1AFB89-A1B5-D241-87A6-958BE267059A}"/>
          </ac:cxnSpMkLst>
        </pc:cxnChg>
        <pc:cxnChg chg="mod">
          <ac:chgData name="Harrison, Susan" userId="12d20603-a68e-40bb-99e5-862f8234107b" providerId="ADAL" clId="{96D93446-B204-418D-BE88-49BC8424AEF9}" dt="2020-07-03T21:17:33.156" v="104" actId="1076"/>
          <ac:cxnSpMkLst>
            <pc:docMk/>
            <pc:sldMk cId="2480312458" sldId="474"/>
            <ac:cxnSpMk id="25" creationId="{F736C12B-5523-0B4C-A29D-21271DA5935B}"/>
          </ac:cxnSpMkLst>
        </pc:cxnChg>
      </pc:sldChg>
      <pc:sldChg chg="addSp modSp mod delCm">
        <pc:chgData name="Harrison, Susan" userId="12d20603-a68e-40bb-99e5-862f8234107b" providerId="ADAL" clId="{96D93446-B204-418D-BE88-49BC8424AEF9}" dt="2020-07-10T14:21:20.505" v="110" actId="113"/>
        <pc:sldMkLst>
          <pc:docMk/>
          <pc:sldMk cId="386164400" sldId="621"/>
        </pc:sldMkLst>
        <pc:spChg chg="mod">
          <ac:chgData name="Harrison, Susan" userId="12d20603-a68e-40bb-99e5-862f8234107b" providerId="ADAL" clId="{96D93446-B204-418D-BE88-49BC8424AEF9}" dt="2020-07-10T14:21:20.505" v="110" actId="113"/>
          <ac:spMkLst>
            <pc:docMk/>
            <pc:sldMk cId="386164400" sldId="621"/>
            <ac:spMk id="2" creationId="{00000000-0000-0000-0000-000000000000}"/>
          </ac:spMkLst>
        </pc:spChg>
        <pc:picChg chg="add mod">
          <ac:chgData name="Harrison, Susan" userId="12d20603-a68e-40bb-99e5-862f8234107b" providerId="ADAL" clId="{96D93446-B204-418D-BE88-49BC8424AEF9}" dt="2020-07-03T20:34:19.639" v="38" actId="14861"/>
          <ac:picMkLst>
            <pc:docMk/>
            <pc:sldMk cId="386164400" sldId="621"/>
            <ac:picMk id="4" creationId="{1362EE30-6979-4452-B631-CF0C4A8B8570}"/>
          </ac:picMkLst>
        </pc:picChg>
      </pc:sldChg>
      <pc:sldChg chg="modSp mod">
        <pc:chgData name="Harrison, Susan" userId="12d20603-a68e-40bb-99e5-862f8234107b" providerId="ADAL" clId="{96D93446-B204-418D-BE88-49BC8424AEF9}" dt="2020-07-10T14:21:37.446" v="112" actId="113"/>
        <pc:sldMkLst>
          <pc:docMk/>
          <pc:sldMk cId="2501582916" sldId="623"/>
        </pc:sldMkLst>
        <pc:spChg chg="mod">
          <ac:chgData name="Harrison, Susan" userId="12d20603-a68e-40bb-99e5-862f8234107b" providerId="ADAL" clId="{96D93446-B204-418D-BE88-49BC8424AEF9}" dt="2020-07-10T14:21:37.446" v="112" actId="113"/>
          <ac:spMkLst>
            <pc:docMk/>
            <pc:sldMk cId="2501582916" sldId="623"/>
            <ac:spMk id="2" creationId="{00000000-0000-0000-0000-000000000000}"/>
          </ac:spMkLst>
        </pc:spChg>
      </pc:sldChg>
      <pc:sldChg chg="addSp modSp mod delCm">
        <pc:chgData name="Harrison, Susan" userId="12d20603-a68e-40bb-99e5-862f8234107b" providerId="ADAL" clId="{96D93446-B204-418D-BE88-49BC8424AEF9}" dt="2020-07-03T19:59:56.471" v="5" actId="14100"/>
        <pc:sldMkLst>
          <pc:docMk/>
          <pc:sldMk cId="1372983266" sldId="647"/>
        </pc:sldMkLst>
        <pc:picChg chg="add mod">
          <ac:chgData name="Harrison, Susan" userId="12d20603-a68e-40bb-99e5-862f8234107b" providerId="ADAL" clId="{96D93446-B204-418D-BE88-49BC8424AEF9}" dt="2020-07-03T19:59:56.471" v="5" actId="14100"/>
          <ac:picMkLst>
            <pc:docMk/>
            <pc:sldMk cId="1372983266" sldId="647"/>
            <ac:picMk id="3" creationId="{C34E969F-9EE4-4502-A31A-FB3D3B99BC52}"/>
          </ac:picMkLst>
        </pc:picChg>
      </pc:sldChg>
      <pc:sldChg chg="addSp modSp mod">
        <pc:chgData name="Harrison, Susan" userId="12d20603-a68e-40bb-99e5-862f8234107b" providerId="ADAL" clId="{96D93446-B204-418D-BE88-49BC8424AEF9}" dt="2020-07-03T20:53:08.225" v="56" actId="14861"/>
        <pc:sldMkLst>
          <pc:docMk/>
          <pc:sldMk cId="1291779212" sldId="651"/>
        </pc:sldMkLst>
        <pc:spChg chg="mod">
          <ac:chgData name="Harrison, Susan" userId="12d20603-a68e-40bb-99e5-862f8234107b" providerId="ADAL" clId="{96D93446-B204-418D-BE88-49BC8424AEF9}" dt="2020-07-03T20:32:32.879" v="30" actId="14100"/>
          <ac:spMkLst>
            <pc:docMk/>
            <pc:sldMk cId="1291779212" sldId="651"/>
            <ac:spMk id="3" creationId="{00000000-0000-0000-0000-000000000000}"/>
          </ac:spMkLst>
        </pc:spChg>
        <pc:picChg chg="add mod">
          <ac:chgData name="Harrison, Susan" userId="12d20603-a68e-40bb-99e5-862f8234107b" providerId="ADAL" clId="{96D93446-B204-418D-BE88-49BC8424AEF9}" dt="2020-07-03T20:53:08.225" v="56" actId="14861"/>
          <ac:picMkLst>
            <pc:docMk/>
            <pc:sldMk cId="1291779212" sldId="651"/>
            <ac:picMk id="5" creationId="{7DA5FD4D-77F8-436D-910E-3912FE3B73F5}"/>
          </ac:picMkLst>
        </pc:picChg>
      </pc:sldChg>
      <pc:sldChg chg="addSp modSp mod modCm modNotesTx">
        <pc:chgData name="Harrison, Susan" userId="12d20603-a68e-40bb-99e5-862f8234107b" providerId="ADAL" clId="{96D93446-B204-418D-BE88-49BC8424AEF9}" dt="2020-07-03T20:54:36.175" v="67"/>
        <pc:sldMkLst>
          <pc:docMk/>
          <pc:sldMk cId="1953139645" sldId="652"/>
        </pc:sldMkLst>
        <pc:picChg chg="add mod">
          <ac:chgData name="Harrison, Susan" userId="12d20603-a68e-40bb-99e5-862f8234107b" providerId="ADAL" clId="{96D93446-B204-418D-BE88-49BC8424AEF9}" dt="2020-07-03T20:35:11.020" v="48" actId="14861"/>
          <ac:picMkLst>
            <pc:docMk/>
            <pc:sldMk cId="1953139645" sldId="652"/>
            <ac:picMk id="4" creationId="{283DFFB6-8336-40FA-87B3-0718DF3202B5}"/>
          </ac:picMkLst>
        </pc:picChg>
        <pc:picChg chg="add mod">
          <ac:chgData name="Harrison, Susan" userId="12d20603-a68e-40bb-99e5-862f8234107b" providerId="ADAL" clId="{96D93446-B204-418D-BE88-49BC8424AEF9}" dt="2020-07-03T20:54:06.467" v="66" actId="1076"/>
          <ac:picMkLst>
            <pc:docMk/>
            <pc:sldMk cId="1953139645" sldId="652"/>
            <ac:picMk id="6" creationId="{016F414B-980B-49B7-8794-D93E2D079153}"/>
          </ac:picMkLst>
        </pc:picChg>
      </pc:sldChg>
      <pc:sldChg chg="add del">
        <pc:chgData name="Harrison, Susan" userId="12d20603-a68e-40bb-99e5-862f8234107b" providerId="ADAL" clId="{96D93446-B204-418D-BE88-49BC8424AEF9}" dt="2020-07-10T14:20:38.402" v="108"/>
        <pc:sldMkLst>
          <pc:docMk/>
          <pc:sldMk cId="3363751239" sldId="653"/>
        </pc:sldMkLst>
      </pc:sldChg>
      <pc:sldChg chg="modSp mod">
        <pc:chgData name="Harrison, Susan" userId="12d20603-a68e-40bb-99e5-862f8234107b" providerId="ADAL" clId="{96D93446-B204-418D-BE88-49BC8424AEF9}" dt="2020-07-10T14:21:56.852" v="116" actId="113"/>
        <pc:sldMkLst>
          <pc:docMk/>
          <pc:sldMk cId="4087828476" sldId="699"/>
        </pc:sldMkLst>
        <pc:spChg chg="mod">
          <ac:chgData name="Harrison, Susan" userId="12d20603-a68e-40bb-99e5-862f8234107b" providerId="ADAL" clId="{96D93446-B204-418D-BE88-49BC8424AEF9}" dt="2020-07-10T14:21:56.852" v="116" actId="113"/>
          <ac:spMkLst>
            <pc:docMk/>
            <pc:sldMk cId="4087828476" sldId="699"/>
            <ac:spMk id="2" creationId="{00000000-0000-0000-0000-000000000000}"/>
          </ac:spMkLst>
        </pc:spChg>
      </pc:sldChg>
      <pc:sldChg chg="modSp mod">
        <pc:chgData name="Harrison, Susan" userId="12d20603-a68e-40bb-99e5-862f8234107b" providerId="ADAL" clId="{96D93446-B204-418D-BE88-49BC8424AEF9}" dt="2020-07-10T14:22:06.962" v="118" actId="113"/>
        <pc:sldMkLst>
          <pc:docMk/>
          <pc:sldMk cId="3940148106" sldId="700"/>
        </pc:sldMkLst>
        <pc:spChg chg="mod">
          <ac:chgData name="Harrison, Susan" userId="12d20603-a68e-40bb-99e5-862f8234107b" providerId="ADAL" clId="{96D93446-B204-418D-BE88-49BC8424AEF9}" dt="2020-07-10T14:22:06.962" v="118" actId="113"/>
          <ac:spMkLst>
            <pc:docMk/>
            <pc:sldMk cId="3940148106" sldId="700"/>
            <ac:spMk id="2" creationId="{00000000-0000-0000-0000-000000000000}"/>
          </ac:spMkLst>
        </pc:spChg>
      </pc:sldChg>
      <pc:sldChg chg="modSp mod">
        <pc:chgData name="Harrison, Susan" userId="12d20603-a68e-40bb-99e5-862f8234107b" providerId="ADAL" clId="{96D93446-B204-418D-BE88-49BC8424AEF9}" dt="2020-07-10T14:21:45.421" v="114" actId="113"/>
        <pc:sldMkLst>
          <pc:docMk/>
          <pc:sldMk cId="1383081971" sldId="1559"/>
        </pc:sldMkLst>
        <pc:spChg chg="mod">
          <ac:chgData name="Harrison, Susan" userId="12d20603-a68e-40bb-99e5-862f8234107b" providerId="ADAL" clId="{96D93446-B204-418D-BE88-49BC8424AEF9}" dt="2020-07-10T14:21:45.421" v="114" actId="113"/>
          <ac:spMkLst>
            <pc:docMk/>
            <pc:sldMk cId="1383081971" sldId="1559"/>
            <ac:spMk id="2" creationId="{313D18A7-016D-4068-88B1-A754A0CE0D50}"/>
          </ac:spMkLst>
        </pc:spChg>
      </pc:sldChg>
      <pc:sldChg chg="addSp delSp modSp mod">
        <pc:chgData name="Harrison, Susan" userId="12d20603-a68e-40bb-99e5-862f8234107b" providerId="ADAL" clId="{96D93446-B204-418D-BE88-49BC8424AEF9}" dt="2020-07-03T20:01:07.731" v="19" actId="1076"/>
        <pc:sldMkLst>
          <pc:docMk/>
          <pc:sldMk cId="192183533" sldId="1560"/>
        </pc:sldMkLst>
        <pc:spChg chg="del mod">
          <ac:chgData name="Harrison, Susan" userId="12d20603-a68e-40bb-99e5-862f8234107b" providerId="ADAL" clId="{96D93446-B204-418D-BE88-49BC8424AEF9}" dt="2020-07-03T20:00:55.928" v="15" actId="478"/>
          <ac:spMkLst>
            <pc:docMk/>
            <pc:sldMk cId="192183533" sldId="1560"/>
            <ac:spMk id="5" creationId="{F64B97D9-0359-034C-A9B8-38C977EECEA0}"/>
          </ac:spMkLst>
        </pc:spChg>
        <pc:picChg chg="add mod">
          <ac:chgData name="Harrison, Susan" userId="12d20603-a68e-40bb-99e5-862f8234107b" providerId="ADAL" clId="{96D93446-B204-418D-BE88-49BC8424AEF9}" dt="2020-07-03T20:01:07.731" v="19" actId="1076"/>
          <ac:picMkLst>
            <pc:docMk/>
            <pc:sldMk cId="192183533" sldId="1560"/>
            <ac:picMk id="6" creationId="{260FB3F7-B8AE-4AA6-9D61-3C2C7F4C64BE}"/>
          </ac:picMkLst>
        </pc:picChg>
      </pc:sldChg>
      <pc:sldChg chg="addSp delSp modSp mod">
        <pc:chgData name="Harrison, Susan" userId="12d20603-a68e-40bb-99e5-862f8234107b" providerId="ADAL" clId="{96D93446-B204-418D-BE88-49BC8424AEF9}" dt="2020-07-03T20:01:15.895" v="20" actId="1076"/>
        <pc:sldMkLst>
          <pc:docMk/>
          <pc:sldMk cId="3284616139" sldId="1561"/>
        </pc:sldMkLst>
        <pc:spChg chg="del mod">
          <ac:chgData name="Harrison, Susan" userId="12d20603-a68e-40bb-99e5-862f8234107b" providerId="ADAL" clId="{96D93446-B204-418D-BE88-49BC8424AEF9}" dt="2020-07-03T20:00:32.792" v="8" actId="478"/>
          <ac:spMkLst>
            <pc:docMk/>
            <pc:sldMk cId="3284616139" sldId="1561"/>
            <ac:spMk id="5" creationId="{F64B97D9-0359-034C-A9B8-38C977EECEA0}"/>
          </ac:spMkLst>
        </pc:spChg>
        <pc:picChg chg="add mod">
          <ac:chgData name="Harrison, Susan" userId="12d20603-a68e-40bb-99e5-862f8234107b" providerId="ADAL" clId="{96D93446-B204-418D-BE88-49BC8424AEF9}" dt="2020-07-03T20:01:15.895" v="20" actId="1076"/>
          <ac:picMkLst>
            <pc:docMk/>
            <pc:sldMk cId="3284616139" sldId="1561"/>
            <ac:picMk id="6" creationId="{B29576FF-50E1-42BB-A431-26940F43CDE3}"/>
          </ac:picMkLst>
        </pc:picChg>
      </pc:sldChg>
      <pc:sldChg chg="modSp mod">
        <pc:chgData name="Harrison, Susan" userId="12d20603-a68e-40bb-99e5-862f8234107b" providerId="ADAL" clId="{96D93446-B204-418D-BE88-49BC8424AEF9}" dt="2020-07-10T14:22:29.956" v="121" actId="1076"/>
        <pc:sldMkLst>
          <pc:docMk/>
          <pc:sldMk cId="2263106925" sldId="1578"/>
        </pc:sldMkLst>
        <pc:spChg chg="mod">
          <ac:chgData name="Harrison, Susan" userId="12d20603-a68e-40bb-99e5-862f8234107b" providerId="ADAL" clId="{96D93446-B204-418D-BE88-49BC8424AEF9}" dt="2020-07-10T14:22:29.956" v="121" actId="1076"/>
          <ac:spMkLst>
            <pc:docMk/>
            <pc:sldMk cId="2263106925" sldId="1578"/>
            <ac:spMk id="7" creationId="{E3D55A53-30F8-4D29-8467-5726DD770563}"/>
          </ac:spMkLst>
        </pc:spChg>
      </pc:sldChg>
    </pc:docChg>
  </pc:docChgLst>
  <pc:docChgLst>
    <pc:chgData name="Harrison, Susan" userId="12d20603-a68e-40bb-99e5-862f8234107b" providerId="ADAL" clId="{ADB2D35B-B971-4A0E-8C48-B36B8D1AFE89}"/>
    <pc:docChg chg="undo redo custSel addSld delSld modSld">
      <pc:chgData name="Harrison, Susan" userId="12d20603-a68e-40bb-99e5-862f8234107b" providerId="ADAL" clId="{ADB2D35B-B971-4A0E-8C48-B36B8D1AFE89}" dt="2020-02-26T00:00:43.669" v="132" actId="2696"/>
      <pc:docMkLst>
        <pc:docMk/>
      </pc:docMkLst>
      <pc:sldChg chg="modSp mod">
        <pc:chgData name="Harrison, Susan" userId="12d20603-a68e-40bb-99e5-862f8234107b" providerId="ADAL" clId="{ADB2D35B-B971-4A0E-8C48-B36B8D1AFE89}" dt="2020-02-24T21:38:24.357" v="79" actId="255"/>
        <pc:sldMkLst>
          <pc:docMk/>
          <pc:sldMk cId="0" sldId="278"/>
        </pc:sldMkLst>
        <pc:spChg chg="mod">
          <ac:chgData name="Harrison, Susan" userId="12d20603-a68e-40bb-99e5-862f8234107b" providerId="ADAL" clId="{ADB2D35B-B971-4A0E-8C48-B36B8D1AFE89}" dt="2020-02-24T21:38:24.357" v="79" actId="255"/>
          <ac:spMkLst>
            <pc:docMk/>
            <pc:sldMk cId="0" sldId="278"/>
            <ac:spMk id="629" creationId="{00000000-0000-0000-0000-000000000000}"/>
          </ac:spMkLst>
        </pc:spChg>
      </pc:sldChg>
      <pc:sldChg chg="addSp delSp modSp mod">
        <pc:chgData name="Harrison, Susan" userId="12d20603-a68e-40bb-99e5-862f8234107b" providerId="ADAL" clId="{ADB2D35B-B971-4A0E-8C48-B36B8D1AFE89}" dt="2020-02-24T20:27:11.256" v="4" actId="1076"/>
        <pc:sldMkLst>
          <pc:docMk/>
          <pc:sldMk cId="2260738719" sldId="372"/>
        </pc:sldMkLst>
        <pc:picChg chg="mod">
          <ac:chgData name="Harrison, Susan" userId="12d20603-a68e-40bb-99e5-862f8234107b" providerId="ADAL" clId="{ADB2D35B-B971-4A0E-8C48-B36B8D1AFE89}" dt="2020-02-24T20:26:52.059" v="1" actId="1076"/>
          <ac:picMkLst>
            <pc:docMk/>
            <pc:sldMk cId="2260738719" sldId="372"/>
            <ac:picMk id="3" creationId="{61325B31-8DF9-469D-BA8D-78346420E184}"/>
          </ac:picMkLst>
        </pc:picChg>
        <pc:picChg chg="del">
          <ac:chgData name="Harrison, Susan" userId="12d20603-a68e-40bb-99e5-862f8234107b" providerId="ADAL" clId="{ADB2D35B-B971-4A0E-8C48-B36B8D1AFE89}" dt="2020-02-24T20:27:05.321" v="2" actId="478"/>
          <ac:picMkLst>
            <pc:docMk/>
            <pc:sldMk cId="2260738719" sldId="372"/>
            <ac:picMk id="7" creationId="{60BD3852-2D28-364F-BA75-1020C295F8B0}"/>
          </ac:picMkLst>
        </pc:picChg>
        <pc:picChg chg="add mod">
          <ac:chgData name="Harrison, Susan" userId="12d20603-a68e-40bb-99e5-862f8234107b" providerId="ADAL" clId="{ADB2D35B-B971-4A0E-8C48-B36B8D1AFE89}" dt="2020-02-24T20:27:11.256" v="4" actId="1076"/>
          <ac:picMkLst>
            <pc:docMk/>
            <pc:sldMk cId="2260738719" sldId="372"/>
            <ac:picMk id="8" creationId="{F74ABBC1-94B3-447D-9F8A-C51CFBC2F37E}"/>
          </ac:picMkLst>
        </pc:picChg>
        <pc:picChg chg="del">
          <ac:chgData name="Harrison, Susan" userId="12d20603-a68e-40bb-99e5-862f8234107b" providerId="ADAL" clId="{ADB2D35B-B971-4A0E-8C48-B36B8D1AFE89}" dt="2020-02-24T20:26:48.183" v="0" actId="478"/>
          <ac:picMkLst>
            <pc:docMk/>
            <pc:sldMk cId="2260738719" sldId="372"/>
            <ac:picMk id="11" creationId="{F056D91C-40E4-2644-9877-6CE942E131B9}"/>
          </ac:picMkLst>
        </pc:picChg>
      </pc:sldChg>
      <pc:sldChg chg="modSp mod">
        <pc:chgData name="Harrison, Susan" userId="12d20603-a68e-40bb-99e5-862f8234107b" providerId="ADAL" clId="{ADB2D35B-B971-4A0E-8C48-B36B8D1AFE89}" dt="2020-02-24T21:34:20.659" v="75" actId="1076"/>
        <pc:sldMkLst>
          <pc:docMk/>
          <pc:sldMk cId="3696571009" sldId="422"/>
        </pc:sldMkLst>
        <pc:spChg chg="mod">
          <ac:chgData name="Harrison, Susan" userId="12d20603-a68e-40bb-99e5-862f8234107b" providerId="ADAL" clId="{ADB2D35B-B971-4A0E-8C48-B36B8D1AFE89}" dt="2020-02-24T21:34:20.659" v="75" actId="1076"/>
          <ac:spMkLst>
            <pc:docMk/>
            <pc:sldMk cId="3696571009" sldId="422"/>
            <ac:spMk id="5" creationId="{24DDF61A-1F58-534E-861E-005427CEFB31}"/>
          </ac:spMkLst>
        </pc:spChg>
      </pc:sldChg>
      <pc:sldChg chg="modSp">
        <pc:chgData name="Harrison, Susan" userId="12d20603-a68e-40bb-99e5-862f8234107b" providerId="ADAL" clId="{ADB2D35B-B971-4A0E-8C48-B36B8D1AFE89}" dt="2020-02-24T21:01:51.417" v="41"/>
        <pc:sldMkLst>
          <pc:docMk/>
          <pc:sldMk cId="2480312458" sldId="474"/>
        </pc:sldMkLst>
        <pc:spChg chg="mod">
          <ac:chgData name="Harrison, Susan" userId="12d20603-a68e-40bb-99e5-862f8234107b" providerId="ADAL" clId="{ADB2D35B-B971-4A0E-8C48-B36B8D1AFE89}" dt="2020-02-24T20:59:12.232" v="37"/>
          <ac:spMkLst>
            <pc:docMk/>
            <pc:sldMk cId="2480312458" sldId="474"/>
            <ac:spMk id="16" creationId="{86B6670D-E67D-AC44-98C1-39CEF062E68F}"/>
          </ac:spMkLst>
        </pc:spChg>
        <pc:spChg chg="mod">
          <ac:chgData name="Harrison, Susan" userId="12d20603-a68e-40bb-99e5-862f8234107b" providerId="ADAL" clId="{ADB2D35B-B971-4A0E-8C48-B36B8D1AFE89}" dt="2020-02-24T20:59:45.315" v="38"/>
          <ac:spMkLst>
            <pc:docMk/>
            <pc:sldMk cId="2480312458" sldId="474"/>
            <ac:spMk id="17" creationId="{E1BA80DA-2E42-A247-901F-49003CF0B24E}"/>
          </ac:spMkLst>
        </pc:spChg>
        <pc:spChg chg="mod">
          <ac:chgData name="Harrison, Susan" userId="12d20603-a68e-40bb-99e5-862f8234107b" providerId="ADAL" clId="{ADB2D35B-B971-4A0E-8C48-B36B8D1AFE89}" dt="2020-02-24T21:00:20.144" v="40"/>
          <ac:spMkLst>
            <pc:docMk/>
            <pc:sldMk cId="2480312458" sldId="474"/>
            <ac:spMk id="18" creationId="{E36393B9-558E-0242-9948-3BD695AD8D63}"/>
          </ac:spMkLst>
        </pc:spChg>
        <pc:spChg chg="mod">
          <ac:chgData name="Harrison, Susan" userId="12d20603-a68e-40bb-99e5-862f8234107b" providerId="ADAL" clId="{ADB2D35B-B971-4A0E-8C48-B36B8D1AFE89}" dt="2020-02-24T20:59:53.493" v="39"/>
          <ac:spMkLst>
            <pc:docMk/>
            <pc:sldMk cId="2480312458" sldId="474"/>
            <ac:spMk id="20" creationId="{DE05E8AF-D01F-A847-BF76-EA1A662E57A1}"/>
          </ac:spMkLst>
        </pc:spChg>
        <pc:spChg chg="mod">
          <ac:chgData name="Harrison, Susan" userId="12d20603-a68e-40bb-99e5-862f8234107b" providerId="ADAL" clId="{ADB2D35B-B971-4A0E-8C48-B36B8D1AFE89}" dt="2020-02-24T21:01:51.417" v="41"/>
          <ac:spMkLst>
            <pc:docMk/>
            <pc:sldMk cId="2480312458" sldId="474"/>
            <ac:spMk id="21" creationId="{A11A7FE2-EFE2-A447-9265-66E2636CB5FE}"/>
          </ac:spMkLst>
        </pc:spChg>
      </pc:sldChg>
      <pc:sldChg chg="modSp mod">
        <pc:chgData name="Harrison, Susan" userId="12d20603-a68e-40bb-99e5-862f8234107b" providerId="ADAL" clId="{ADB2D35B-B971-4A0E-8C48-B36B8D1AFE89}" dt="2020-02-24T21:02:50.208" v="46" actId="14100"/>
        <pc:sldMkLst>
          <pc:docMk/>
          <pc:sldMk cId="386164400" sldId="621"/>
        </pc:sldMkLst>
        <pc:spChg chg="mod">
          <ac:chgData name="Harrison, Susan" userId="12d20603-a68e-40bb-99e5-862f8234107b" providerId="ADAL" clId="{ADB2D35B-B971-4A0E-8C48-B36B8D1AFE89}" dt="2020-02-24T21:02:30.807" v="42"/>
          <ac:spMkLst>
            <pc:docMk/>
            <pc:sldMk cId="386164400" sldId="621"/>
            <ac:spMk id="2" creationId="{00000000-0000-0000-0000-000000000000}"/>
          </ac:spMkLst>
        </pc:spChg>
        <pc:spChg chg="mod">
          <ac:chgData name="Harrison, Susan" userId="12d20603-a68e-40bb-99e5-862f8234107b" providerId="ADAL" clId="{ADB2D35B-B971-4A0E-8C48-B36B8D1AFE89}" dt="2020-02-24T21:02:50.208" v="46" actId="14100"/>
          <ac:spMkLst>
            <pc:docMk/>
            <pc:sldMk cId="386164400" sldId="621"/>
            <ac:spMk id="5" creationId="{00000000-0000-0000-0000-000000000000}"/>
          </ac:spMkLst>
        </pc:spChg>
      </pc:sldChg>
      <pc:sldChg chg="addSp delSp modSp mod">
        <pc:chgData name="Harrison, Susan" userId="12d20603-a68e-40bb-99e5-862f8234107b" providerId="ADAL" clId="{ADB2D35B-B971-4A0E-8C48-B36B8D1AFE89}" dt="2020-02-24T21:12:09.249" v="55"/>
        <pc:sldMkLst>
          <pc:docMk/>
          <pc:sldMk cId="2501582916" sldId="623"/>
        </pc:sldMkLst>
        <pc:spChg chg="mod">
          <ac:chgData name="Harrison, Susan" userId="12d20603-a68e-40bb-99e5-862f8234107b" providerId="ADAL" clId="{ADB2D35B-B971-4A0E-8C48-B36B8D1AFE89}" dt="2020-02-24T21:11:26.004" v="52"/>
          <ac:spMkLst>
            <pc:docMk/>
            <pc:sldMk cId="2501582916" sldId="623"/>
            <ac:spMk id="2" creationId="{00000000-0000-0000-0000-000000000000}"/>
          </ac:spMkLst>
        </pc:spChg>
        <pc:spChg chg="mod">
          <ac:chgData name="Harrison, Susan" userId="12d20603-a68e-40bb-99e5-862f8234107b" providerId="ADAL" clId="{ADB2D35B-B971-4A0E-8C48-B36B8D1AFE89}" dt="2020-02-24T21:11:36.598" v="53"/>
          <ac:spMkLst>
            <pc:docMk/>
            <pc:sldMk cId="2501582916" sldId="623"/>
            <ac:spMk id="5" creationId="{00000000-0000-0000-0000-000000000000}"/>
          </ac:spMkLst>
        </pc:spChg>
        <pc:picChg chg="del">
          <ac:chgData name="Harrison, Susan" userId="12d20603-a68e-40bb-99e5-862f8234107b" providerId="ADAL" clId="{ADB2D35B-B971-4A0E-8C48-B36B8D1AFE89}" dt="2020-02-24T21:12:07.716" v="54" actId="478"/>
          <ac:picMkLst>
            <pc:docMk/>
            <pc:sldMk cId="2501582916" sldId="623"/>
            <ac:picMk id="6" creationId="{9A6DF3E4-916A-BA4A-901C-704C23049548}"/>
          </ac:picMkLst>
        </pc:picChg>
        <pc:picChg chg="add">
          <ac:chgData name="Harrison, Susan" userId="12d20603-a68e-40bb-99e5-862f8234107b" providerId="ADAL" clId="{ADB2D35B-B971-4A0E-8C48-B36B8D1AFE89}" dt="2020-02-24T21:12:09.249" v="55"/>
          <ac:picMkLst>
            <pc:docMk/>
            <pc:sldMk cId="2501582916" sldId="623"/>
            <ac:picMk id="7" creationId="{4B0F7F2A-C9BD-4CCE-9496-19E9A054A72C}"/>
          </ac:picMkLst>
        </pc:picChg>
      </pc:sldChg>
      <pc:sldChg chg="modSp mod">
        <pc:chgData name="Harrison, Susan" userId="12d20603-a68e-40bb-99e5-862f8234107b" providerId="ADAL" clId="{ADB2D35B-B971-4A0E-8C48-B36B8D1AFE89}" dt="2020-02-25T23:54:13.479" v="90" actId="1076"/>
        <pc:sldMkLst>
          <pc:docMk/>
          <pc:sldMk cId="2577171833" sldId="624"/>
        </pc:sldMkLst>
        <pc:spChg chg="mod">
          <ac:chgData name="Harrison, Susan" userId="12d20603-a68e-40bb-99e5-862f8234107b" providerId="ADAL" clId="{ADB2D35B-B971-4A0E-8C48-B36B8D1AFE89}" dt="2020-02-25T23:54:13.479" v="90" actId="1076"/>
          <ac:spMkLst>
            <pc:docMk/>
            <pc:sldMk cId="2577171833" sldId="624"/>
            <ac:spMk id="5" creationId="{58410E86-D30A-6A45-AB50-2CB9CE93C28B}"/>
          </ac:spMkLst>
        </pc:spChg>
      </pc:sldChg>
      <pc:sldChg chg="modSp">
        <pc:chgData name="Harrison, Susan" userId="12d20603-a68e-40bb-99e5-862f8234107b" providerId="ADAL" clId="{ADB2D35B-B971-4A0E-8C48-B36B8D1AFE89}" dt="2020-02-25T23:58:48.219" v="125"/>
        <pc:sldMkLst>
          <pc:docMk/>
          <pc:sldMk cId="3157782450" sldId="646"/>
        </pc:sldMkLst>
        <pc:spChg chg="mod">
          <ac:chgData name="Harrison, Susan" userId="12d20603-a68e-40bb-99e5-862f8234107b" providerId="ADAL" clId="{ADB2D35B-B971-4A0E-8C48-B36B8D1AFE89}" dt="2020-02-25T23:58:48.219" v="125"/>
          <ac:spMkLst>
            <pc:docMk/>
            <pc:sldMk cId="3157782450" sldId="646"/>
            <ac:spMk id="2" creationId="{D3D11D4A-5A4B-42C8-B41D-A880D1F100FA}"/>
          </ac:spMkLst>
        </pc:spChg>
      </pc:sldChg>
      <pc:sldChg chg="add del">
        <pc:chgData name="Harrison, Susan" userId="12d20603-a68e-40bb-99e5-862f8234107b" providerId="ADAL" clId="{ADB2D35B-B971-4A0E-8C48-B36B8D1AFE89}" dt="2020-02-26T00:00:43.669" v="132" actId="2696"/>
        <pc:sldMkLst>
          <pc:docMk/>
          <pc:sldMk cId="1372983266" sldId="647"/>
        </pc:sldMkLst>
      </pc:sldChg>
      <pc:sldChg chg="modSp mod">
        <pc:chgData name="Harrison, Susan" userId="12d20603-a68e-40bb-99e5-862f8234107b" providerId="ADAL" clId="{ADB2D35B-B971-4A0E-8C48-B36B8D1AFE89}" dt="2020-02-24T20:38:24.225" v="14" actId="6549"/>
        <pc:sldMkLst>
          <pc:docMk/>
          <pc:sldMk cId="2513520008" sldId="649"/>
        </pc:sldMkLst>
        <pc:spChg chg="mod">
          <ac:chgData name="Harrison, Susan" userId="12d20603-a68e-40bb-99e5-862f8234107b" providerId="ADAL" clId="{ADB2D35B-B971-4A0E-8C48-B36B8D1AFE89}" dt="2020-02-24T20:38:24.225" v="14" actId="6549"/>
          <ac:spMkLst>
            <pc:docMk/>
            <pc:sldMk cId="2513520008" sldId="649"/>
            <ac:spMk id="2" creationId="{00000000-0000-0000-0000-000000000000}"/>
          </ac:spMkLst>
        </pc:spChg>
        <pc:spChg chg="mod">
          <ac:chgData name="Harrison, Susan" userId="12d20603-a68e-40bb-99e5-862f8234107b" providerId="ADAL" clId="{ADB2D35B-B971-4A0E-8C48-B36B8D1AFE89}" dt="2020-02-24T20:38:08.416" v="5"/>
          <ac:spMkLst>
            <pc:docMk/>
            <pc:sldMk cId="2513520008" sldId="649"/>
            <ac:spMk id="3" creationId="{00000000-0000-0000-0000-000000000000}"/>
          </ac:spMkLst>
        </pc:spChg>
      </pc:sldChg>
      <pc:sldChg chg="modSp mod">
        <pc:chgData name="Harrison, Susan" userId="12d20603-a68e-40bb-99e5-862f8234107b" providerId="ADAL" clId="{ADB2D35B-B971-4A0E-8C48-B36B8D1AFE89}" dt="2020-02-24T20:38:56.224" v="18" actId="14100"/>
        <pc:sldMkLst>
          <pc:docMk/>
          <pc:sldMk cId="1291779212" sldId="651"/>
        </pc:sldMkLst>
        <pc:spChg chg="mod">
          <ac:chgData name="Harrison, Susan" userId="12d20603-a68e-40bb-99e5-862f8234107b" providerId="ADAL" clId="{ADB2D35B-B971-4A0E-8C48-B36B8D1AFE89}" dt="2020-02-24T20:38:38.298" v="15"/>
          <ac:spMkLst>
            <pc:docMk/>
            <pc:sldMk cId="1291779212" sldId="651"/>
            <ac:spMk id="2" creationId="{00000000-0000-0000-0000-000000000000}"/>
          </ac:spMkLst>
        </pc:spChg>
        <pc:spChg chg="mod">
          <ac:chgData name="Harrison, Susan" userId="12d20603-a68e-40bb-99e5-862f8234107b" providerId="ADAL" clId="{ADB2D35B-B971-4A0E-8C48-B36B8D1AFE89}" dt="2020-02-24T20:38:56.224" v="18" actId="14100"/>
          <ac:spMkLst>
            <pc:docMk/>
            <pc:sldMk cId="1291779212" sldId="651"/>
            <ac:spMk id="3" creationId="{00000000-0000-0000-0000-000000000000}"/>
          </ac:spMkLst>
        </pc:spChg>
      </pc:sldChg>
      <pc:sldChg chg="addSp delSp modSp mod">
        <pc:chgData name="Harrison, Susan" userId="12d20603-a68e-40bb-99e5-862f8234107b" providerId="ADAL" clId="{ADB2D35B-B971-4A0E-8C48-B36B8D1AFE89}" dt="2020-02-24T20:55:23.856" v="36" actId="207"/>
        <pc:sldMkLst>
          <pc:docMk/>
          <pc:sldMk cId="1953139645" sldId="652"/>
        </pc:sldMkLst>
        <pc:spChg chg="mod">
          <ac:chgData name="Harrison, Susan" userId="12d20603-a68e-40bb-99e5-862f8234107b" providerId="ADAL" clId="{ADB2D35B-B971-4A0E-8C48-B36B8D1AFE89}" dt="2020-02-24T20:55:23.856" v="36" actId="207"/>
          <ac:spMkLst>
            <pc:docMk/>
            <pc:sldMk cId="1953139645" sldId="652"/>
            <ac:spMk id="2" creationId="{00000000-0000-0000-0000-000000000000}"/>
          </ac:spMkLst>
        </pc:spChg>
        <pc:spChg chg="mod">
          <ac:chgData name="Harrison, Susan" userId="12d20603-a68e-40bb-99e5-862f8234107b" providerId="ADAL" clId="{ADB2D35B-B971-4A0E-8C48-B36B8D1AFE89}" dt="2020-02-24T20:51:38.144" v="26"/>
          <ac:spMkLst>
            <pc:docMk/>
            <pc:sldMk cId="1953139645" sldId="652"/>
            <ac:spMk id="7" creationId="{00000000-0000-0000-0000-000000000000}"/>
          </ac:spMkLst>
        </pc:spChg>
        <pc:spChg chg="mod">
          <ac:chgData name="Harrison, Susan" userId="12d20603-a68e-40bb-99e5-862f8234107b" providerId="ADAL" clId="{ADB2D35B-B971-4A0E-8C48-B36B8D1AFE89}" dt="2020-02-24T20:53:21.029" v="32"/>
          <ac:spMkLst>
            <pc:docMk/>
            <pc:sldMk cId="1953139645" sldId="652"/>
            <ac:spMk id="12" creationId="{F0F35BBD-54CB-4390-9756-E2365E67CCA5}"/>
          </ac:spMkLst>
        </pc:spChg>
        <pc:spChg chg="mod">
          <ac:chgData name="Harrison, Susan" userId="12d20603-a68e-40bb-99e5-862f8234107b" providerId="ADAL" clId="{ADB2D35B-B971-4A0E-8C48-B36B8D1AFE89}" dt="2020-02-24T20:52:33.899" v="30"/>
          <ac:spMkLst>
            <pc:docMk/>
            <pc:sldMk cId="1953139645" sldId="652"/>
            <ac:spMk id="22" creationId="{00000000-0000-0000-0000-000000000000}"/>
          </ac:spMkLst>
        </pc:spChg>
        <pc:spChg chg="mod">
          <ac:chgData name="Harrison, Susan" userId="12d20603-a68e-40bb-99e5-862f8234107b" providerId="ADAL" clId="{ADB2D35B-B971-4A0E-8C48-B36B8D1AFE89}" dt="2020-02-24T20:53:06.718" v="31"/>
          <ac:spMkLst>
            <pc:docMk/>
            <pc:sldMk cId="1953139645" sldId="652"/>
            <ac:spMk id="23" creationId="{00000000-0000-0000-0000-000000000000}"/>
          </ac:spMkLst>
        </pc:spChg>
        <pc:spChg chg="mod">
          <ac:chgData name="Harrison, Susan" userId="12d20603-a68e-40bb-99e5-862f8234107b" providerId="ADAL" clId="{ADB2D35B-B971-4A0E-8C48-B36B8D1AFE89}" dt="2020-02-24T20:51:53.527" v="27"/>
          <ac:spMkLst>
            <pc:docMk/>
            <pc:sldMk cId="1953139645" sldId="652"/>
            <ac:spMk id="24" creationId="{4853A873-C959-4D38-8278-FD7FE247F985}"/>
          </ac:spMkLst>
        </pc:spChg>
        <pc:spChg chg="mod">
          <ac:chgData name="Harrison, Susan" userId="12d20603-a68e-40bb-99e5-862f8234107b" providerId="ADAL" clId="{ADB2D35B-B971-4A0E-8C48-B36B8D1AFE89}" dt="2020-02-24T20:51:28.380" v="25"/>
          <ac:spMkLst>
            <pc:docMk/>
            <pc:sldMk cId="1953139645" sldId="652"/>
            <ac:spMk id="25" creationId="{03E716EF-89B3-412B-9FC8-3C5BA1689C25}"/>
          </ac:spMkLst>
        </pc:spChg>
        <pc:picChg chg="add">
          <ac:chgData name="Harrison, Susan" userId="12d20603-a68e-40bb-99e5-862f8234107b" providerId="ADAL" clId="{ADB2D35B-B971-4A0E-8C48-B36B8D1AFE89}" dt="2020-02-24T20:52:23.961" v="29"/>
          <ac:picMkLst>
            <pc:docMk/>
            <pc:sldMk cId="1953139645" sldId="652"/>
            <ac:picMk id="15" creationId="{333DBFF0-595E-4C03-9116-2F1B2B12C53E}"/>
          </ac:picMkLst>
        </pc:picChg>
        <pc:picChg chg="del">
          <ac:chgData name="Harrison, Susan" userId="12d20603-a68e-40bb-99e5-862f8234107b" providerId="ADAL" clId="{ADB2D35B-B971-4A0E-8C48-B36B8D1AFE89}" dt="2020-02-24T20:52:22.626" v="28" actId="478"/>
          <ac:picMkLst>
            <pc:docMk/>
            <pc:sldMk cId="1953139645" sldId="652"/>
            <ac:picMk id="18" creationId="{BE42839A-FF49-D945-9D05-B3048EDD402C}"/>
          </ac:picMkLst>
        </pc:picChg>
      </pc:sldChg>
      <pc:sldChg chg="modSp mod modNotesTx">
        <pc:chgData name="Harrison, Susan" userId="12d20603-a68e-40bb-99e5-862f8234107b" providerId="ADAL" clId="{ADB2D35B-B971-4A0E-8C48-B36B8D1AFE89}" dt="2020-02-24T21:09:54.139" v="51" actId="5793"/>
        <pc:sldMkLst>
          <pc:docMk/>
          <pc:sldMk cId="3363751239" sldId="653"/>
        </pc:sldMkLst>
        <pc:spChg chg="mod">
          <ac:chgData name="Harrison, Susan" userId="12d20603-a68e-40bb-99e5-862f8234107b" providerId="ADAL" clId="{ADB2D35B-B971-4A0E-8C48-B36B8D1AFE89}" dt="2020-02-24T21:07:18.343" v="47"/>
          <ac:spMkLst>
            <pc:docMk/>
            <pc:sldMk cId="3363751239" sldId="653"/>
            <ac:spMk id="3" creationId="{00000000-0000-0000-0000-000000000000}"/>
          </ac:spMkLst>
        </pc:spChg>
        <pc:spChg chg="mod">
          <ac:chgData name="Harrison, Susan" userId="12d20603-a68e-40bb-99e5-862f8234107b" providerId="ADAL" clId="{ADB2D35B-B971-4A0E-8C48-B36B8D1AFE89}" dt="2020-02-24T21:07:34.280" v="49" actId="14100"/>
          <ac:spMkLst>
            <pc:docMk/>
            <pc:sldMk cId="3363751239" sldId="653"/>
            <ac:spMk id="5" creationId="{00000000-0000-0000-0000-000000000000}"/>
          </ac:spMkLst>
        </pc:spChg>
      </pc:sldChg>
      <pc:sldChg chg="modSp">
        <pc:chgData name="Harrison, Susan" userId="12d20603-a68e-40bb-99e5-862f8234107b" providerId="ADAL" clId="{ADB2D35B-B971-4A0E-8C48-B36B8D1AFE89}" dt="2020-02-24T20:48:42.236" v="24"/>
        <pc:sldMkLst>
          <pc:docMk/>
          <pc:sldMk cId="619141110" sldId="654"/>
        </pc:sldMkLst>
        <pc:spChg chg="mod">
          <ac:chgData name="Harrison, Susan" userId="12d20603-a68e-40bb-99e5-862f8234107b" providerId="ADAL" clId="{ADB2D35B-B971-4A0E-8C48-B36B8D1AFE89}" dt="2020-02-24T20:47:13.712" v="19"/>
          <ac:spMkLst>
            <pc:docMk/>
            <pc:sldMk cId="619141110" sldId="654"/>
            <ac:spMk id="2" creationId="{00000000-0000-0000-0000-000000000000}"/>
          </ac:spMkLst>
        </pc:spChg>
        <pc:graphicFrameChg chg="mod">
          <ac:chgData name="Harrison, Susan" userId="12d20603-a68e-40bb-99e5-862f8234107b" providerId="ADAL" clId="{ADB2D35B-B971-4A0E-8C48-B36B8D1AFE89}" dt="2020-02-24T20:48:42.236" v="24"/>
          <ac:graphicFrameMkLst>
            <pc:docMk/>
            <pc:sldMk cId="619141110" sldId="654"/>
            <ac:graphicFrameMk id="4" creationId="{00000000-0000-0000-0000-000000000000}"/>
          </ac:graphicFrameMkLst>
        </pc:graphicFrameChg>
      </pc:sldChg>
      <pc:sldChg chg="modSp">
        <pc:chgData name="Harrison, Susan" userId="12d20603-a68e-40bb-99e5-862f8234107b" providerId="ADAL" clId="{ADB2D35B-B971-4A0E-8C48-B36B8D1AFE89}" dt="2020-02-25T23:57:49.660" v="109"/>
        <pc:sldMkLst>
          <pc:docMk/>
          <pc:sldMk cId="2503775561" sldId="666"/>
        </pc:sldMkLst>
        <pc:spChg chg="mod">
          <ac:chgData name="Harrison, Susan" userId="12d20603-a68e-40bb-99e5-862f8234107b" providerId="ADAL" clId="{ADB2D35B-B971-4A0E-8C48-B36B8D1AFE89}" dt="2020-02-25T23:57:49.660" v="109"/>
          <ac:spMkLst>
            <pc:docMk/>
            <pc:sldMk cId="2503775561" sldId="666"/>
            <ac:spMk id="2" creationId="{00000000-0000-0000-0000-000000000000}"/>
          </ac:spMkLst>
        </pc:spChg>
      </pc:sldChg>
      <pc:sldChg chg="modSp mod">
        <pc:chgData name="Harrison, Susan" userId="12d20603-a68e-40bb-99e5-862f8234107b" providerId="ADAL" clId="{ADB2D35B-B971-4A0E-8C48-B36B8D1AFE89}" dt="2020-02-25T23:57:57.425" v="112" actId="20577"/>
        <pc:sldMkLst>
          <pc:docMk/>
          <pc:sldMk cId="977568538" sldId="667"/>
        </pc:sldMkLst>
        <pc:spChg chg="mod">
          <ac:chgData name="Harrison, Susan" userId="12d20603-a68e-40bb-99e5-862f8234107b" providerId="ADAL" clId="{ADB2D35B-B971-4A0E-8C48-B36B8D1AFE89}" dt="2020-02-25T23:57:57.425" v="112" actId="20577"/>
          <ac:spMkLst>
            <pc:docMk/>
            <pc:sldMk cId="977568538" sldId="667"/>
            <ac:spMk id="2" creationId="{00000000-0000-0000-0000-000000000000}"/>
          </ac:spMkLst>
        </pc:spChg>
      </pc:sldChg>
      <pc:sldChg chg="modSp mod">
        <pc:chgData name="Harrison, Susan" userId="12d20603-a68e-40bb-99e5-862f8234107b" providerId="ADAL" clId="{ADB2D35B-B971-4A0E-8C48-B36B8D1AFE89}" dt="2020-02-25T23:58:04.594" v="115" actId="20577"/>
        <pc:sldMkLst>
          <pc:docMk/>
          <pc:sldMk cId="4237890756" sldId="668"/>
        </pc:sldMkLst>
        <pc:spChg chg="mod">
          <ac:chgData name="Harrison, Susan" userId="12d20603-a68e-40bb-99e5-862f8234107b" providerId="ADAL" clId="{ADB2D35B-B971-4A0E-8C48-B36B8D1AFE89}" dt="2020-02-25T23:58:04.594" v="115" actId="20577"/>
          <ac:spMkLst>
            <pc:docMk/>
            <pc:sldMk cId="4237890756" sldId="668"/>
            <ac:spMk id="2" creationId="{00000000-0000-0000-0000-000000000000}"/>
          </ac:spMkLst>
        </pc:spChg>
      </pc:sldChg>
      <pc:sldChg chg="modSp mod">
        <pc:chgData name="Harrison, Susan" userId="12d20603-a68e-40bb-99e5-862f8234107b" providerId="ADAL" clId="{ADB2D35B-B971-4A0E-8C48-B36B8D1AFE89}" dt="2020-02-25T23:58:11.420" v="118" actId="20577"/>
        <pc:sldMkLst>
          <pc:docMk/>
          <pc:sldMk cId="710165204" sldId="669"/>
        </pc:sldMkLst>
        <pc:spChg chg="mod">
          <ac:chgData name="Harrison, Susan" userId="12d20603-a68e-40bb-99e5-862f8234107b" providerId="ADAL" clId="{ADB2D35B-B971-4A0E-8C48-B36B8D1AFE89}" dt="2020-02-25T23:58:11.420" v="118" actId="20577"/>
          <ac:spMkLst>
            <pc:docMk/>
            <pc:sldMk cId="710165204" sldId="669"/>
            <ac:spMk id="2" creationId="{00000000-0000-0000-0000-000000000000}"/>
          </ac:spMkLst>
        </pc:spChg>
      </pc:sldChg>
      <pc:sldChg chg="modSp mod">
        <pc:chgData name="Harrison, Susan" userId="12d20603-a68e-40bb-99e5-862f8234107b" providerId="ADAL" clId="{ADB2D35B-B971-4A0E-8C48-B36B8D1AFE89}" dt="2020-02-25T23:58:19.041" v="121" actId="20577"/>
        <pc:sldMkLst>
          <pc:docMk/>
          <pc:sldMk cId="463597606" sldId="670"/>
        </pc:sldMkLst>
        <pc:spChg chg="mod">
          <ac:chgData name="Harrison, Susan" userId="12d20603-a68e-40bb-99e5-862f8234107b" providerId="ADAL" clId="{ADB2D35B-B971-4A0E-8C48-B36B8D1AFE89}" dt="2020-02-25T23:58:19.041" v="121" actId="20577"/>
          <ac:spMkLst>
            <pc:docMk/>
            <pc:sldMk cId="463597606" sldId="670"/>
            <ac:spMk id="2" creationId="{00000000-0000-0000-0000-000000000000}"/>
          </ac:spMkLst>
        </pc:spChg>
      </pc:sldChg>
      <pc:sldChg chg="modSp mod">
        <pc:chgData name="Harrison, Susan" userId="12d20603-a68e-40bb-99e5-862f8234107b" providerId="ADAL" clId="{ADB2D35B-B971-4A0E-8C48-B36B8D1AFE89}" dt="2020-02-25T23:58:26.144" v="124" actId="20577"/>
        <pc:sldMkLst>
          <pc:docMk/>
          <pc:sldMk cId="1344525895" sldId="671"/>
        </pc:sldMkLst>
        <pc:spChg chg="mod">
          <ac:chgData name="Harrison, Susan" userId="12d20603-a68e-40bb-99e5-862f8234107b" providerId="ADAL" clId="{ADB2D35B-B971-4A0E-8C48-B36B8D1AFE89}" dt="2020-02-25T23:58:26.144" v="124" actId="20577"/>
          <ac:spMkLst>
            <pc:docMk/>
            <pc:sldMk cId="1344525895" sldId="671"/>
            <ac:spMk id="2" creationId="{00000000-0000-0000-0000-000000000000}"/>
          </ac:spMkLst>
        </pc:spChg>
      </pc:sldChg>
      <pc:sldChg chg="modSp">
        <pc:chgData name="Harrison, Susan" userId="12d20603-a68e-40bb-99e5-862f8234107b" providerId="ADAL" clId="{ADB2D35B-B971-4A0E-8C48-B36B8D1AFE89}" dt="2020-02-24T21:31:20.499" v="58"/>
        <pc:sldMkLst>
          <pc:docMk/>
          <pc:sldMk cId="4087828476" sldId="699"/>
        </pc:sldMkLst>
        <pc:spChg chg="mod">
          <ac:chgData name="Harrison, Susan" userId="12d20603-a68e-40bb-99e5-862f8234107b" providerId="ADAL" clId="{ADB2D35B-B971-4A0E-8C48-B36B8D1AFE89}" dt="2020-02-24T21:31:20.499" v="58"/>
          <ac:spMkLst>
            <pc:docMk/>
            <pc:sldMk cId="4087828476" sldId="699"/>
            <ac:spMk id="2" creationId="{00000000-0000-0000-0000-000000000000}"/>
          </ac:spMkLst>
        </pc:spChg>
        <pc:spChg chg="mod">
          <ac:chgData name="Harrison, Susan" userId="12d20603-a68e-40bb-99e5-862f8234107b" providerId="ADAL" clId="{ADB2D35B-B971-4A0E-8C48-B36B8D1AFE89}" dt="2020-02-24T21:30:50.790" v="57"/>
          <ac:spMkLst>
            <pc:docMk/>
            <pc:sldMk cId="4087828476" sldId="699"/>
            <ac:spMk id="5" creationId="{00000000-0000-0000-0000-000000000000}"/>
          </ac:spMkLst>
        </pc:spChg>
      </pc:sldChg>
      <pc:sldChg chg="modSp mod">
        <pc:chgData name="Harrison, Susan" userId="12d20603-a68e-40bb-99e5-862f8234107b" providerId="ADAL" clId="{ADB2D35B-B971-4A0E-8C48-B36B8D1AFE89}" dt="2020-02-24T21:32:23.988" v="61" actId="14100"/>
        <pc:sldMkLst>
          <pc:docMk/>
          <pc:sldMk cId="3940148106" sldId="700"/>
        </pc:sldMkLst>
        <pc:spChg chg="mod">
          <ac:chgData name="Harrison, Susan" userId="12d20603-a68e-40bb-99e5-862f8234107b" providerId="ADAL" clId="{ADB2D35B-B971-4A0E-8C48-B36B8D1AFE89}" dt="2020-02-24T21:31:43.677" v="59"/>
          <ac:spMkLst>
            <pc:docMk/>
            <pc:sldMk cId="3940148106" sldId="700"/>
            <ac:spMk id="2" creationId="{00000000-0000-0000-0000-000000000000}"/>
          </ac:spMkLst>
        </pc:spChg>
        <pc:spChg chg="mod">
          <ac:chgData name="Harrison, Susan" userId="12d20603-a68e-40bb-99e5-862f8234107b" providerId="ADAL" clId="{ADB2D35B-B971-4A0E-8C48-B36B8D1AFE89}" dt="2020-02-24T21:32:23.988" v="61" actId="14100"/>
          <ac:spMkLst>
            <pc:docMk/>
            <pc:sldMk cId="3940148106" sldId="700"/>
            <ac:spMk id="5" creationId="{00000000-0000-0000-0000-000000000000}"/>
          </ac:spMkLst>
        </pc:spChg>
      </pc:sldChg>
      <pc:sldChg chg="modSp del">
        <pc:chgData name="Harrison, Susan" userId="12d20603-a68e-40bb-99e5-862f8234107b" providerId="ADAL" clId="{ADB2D35B-B971-4A0E-8C48-B36B8D1AFE89}" dt="2020-02-25T18:56:14.322" v="87" actId="2696"/>
        <pc:sldMkLst>
          <pc:docMk/>
          <pc:sldMk cId="4279490866" sldId="1167"/>
        </pc:sldMkLst>
        <pc:spChg chg="mod">
          <ac:chgData name="Harrison, Susan" userId="12d20603-a68e-40bb-99e5-862f8234107b" providerId="ADAL" clId="{ADB2D35B-B971-4A0E-8C48-B36B8D1AFE89}" dt="2020-02-24T21:29:30.950" v="56"/>
          <ac:spMkLst>
            <pc:docMk/>
            <pc:sldMk cId="4279490866" sldId="1167"/>
            <ac:spMk id="2" creationId="{00000000-0000-0000-0000-000000000000}"/>
          </ac:spMkLst>
        </pc:spChg>
      </pc:sldChg>
      <pc:sldChg chg="modSp mod">
        <pc:chgData name="Harrison, Susan" userId="12d20603-a68e-40bb-99e5-862f8234107b" providerId="ADAL" clId="{ADB2D35B-B971-4A0E-8C48-B36B8D1AFE89}" dt="2020-02-24T21:40:02.878" v="85" actId="1076"/>
        <pc:sldMkLst>
          <pc:docMk/>
          <pc:sldMk cId="1479002756" sldId="1174"/>
        </pc:sldMkLst>
        <pc:spChg chg="mod">
          <ac:chgData name="Harrison, Susan" userId="12d20603-a68e-40bb-99e5-862f8234107b" providerId="ADAL" clId="{ADB2D35B-B971-4A0E-8C48-B36B8D1AFE89}" dt="2020-02-24T21:40:02.878" v="85" actId="1076"/>
          <ac:spMkLst>
            <pc:docMk/>
            <pc:sldMk cId="1479002756" sldId="1174"/>
            <ac:spMk id="5" creationId="{7C73D60E-78B0-7E47-9D34-8EB811DA664E}"/>
          </ac:spMkLst>
        </pc:spChg>
      </pc:sldChg>
      <pc:sldChg chg="del">
        <pc:chgData name="Harrison, Susan" userId="12d20603-a68e-40bb-99e5-862f8234107b" providerId="ADAL" clId="{ADB2D35B-B971-4A0E-8C48-B36B8D1AFE89}" dt="2020-02-25T23:55:52.955" v="97" actId="2696"/>
        <pc:sldMkLst>
          <pc:docMk/>
          <pc:sldMk cId="946709697" sldId="1179"/>
        </pc:sldMkLst>
      </pc:sldChg>
      <pc:sldChg chg="del">
        <pc:chgData name="Harrison, Susan" userId="12d20603-a68e-40bb-99e5-862f8234107b" providerId="ADAL" clId="{ADB2D35B-B971-4A0E-8C48-B36B8D1AFE89}" dt="2020-02-25T23:57:06.878" v="108" actId="2696"/>
        <pc:sldMkLst>
          <pc:docMk/>
          <pc:sldMk cId="1170533872" sldId="1196"/>
        </pc:sldMkLst>
      </pc:sldChg>
      <pc:sldChg chg="modSp modNotesTx">
        <pc:chgData name="Harrison, Susan" userId="12d20603-a68e-40bb-99e5-862f8234107b" providerId="ADAL" clId="{ADB2D35B-B971-4A0E-8C48-B36B8D1AFE89}" dt="2020-02-24T21:37:54.903" v="77" actId="6549"/>
        <pc:sldMkLst>
          <pc:docMk/>
          <pc:sldMk cId="769053251" sldId="1324"/>
        </pc:sldMkLst>
        <pc:spChg chg="mod">
          <ac:chgData name="Harrison, Susan" userId="12d20603-a68e-40bb-99e5-862f8234107b" providerId="ADAL" clId="{ADB2D35B-B971-4A0E-8C48-B36B8D1AFE89}" dt="2020-02-24T21:34:39.116" v="76"/>
          <ac:spMkLst>
            <pc:docMk/>
            <pc:sldMk cId="769053251" sldId="1324"/>
            <ac:spMk id="2" creationId="{00000000-0000-0000-0000-000000000000}"/>
          </ac:spMkLst>
        </pc:spChg>
      </pc:sldChg>
      <pc:sldChg chg="modSp">
        <pc:chgData name="Harrison, Susan" userId="12d20603-a68e-40bb-99e5-862f8234107b" providerId="ADAL" clId="{ADB2D35B-B971-4A0E-8C48-B36B8D1AFE89}" dt="2020-02-25T23:59:05.097" v="126"/>
        <pc:sldMkLst>
          <pc:docMk/>
          <pc:sldMk cId="314142159" sldId="1369"/>
        </pc:sldMkLst>
        <pc:spChg chg="mod">
          <ac:chgData name="Harrison, Susan" userId="12d20603-a68e-40bb-99e5-862f8234107b" providerId="ADAL" clId="{ADB2D35B-B971-4A0E-8C48-B36B8D1AFE89}" dt="2020-02-25T23:59:05.097" v="126"/>
          <ac:spMkLst>
            <pc:docMk/>
            <pc:sldMk cId="314142159" sldId="1369"/>
            <ac:spMk id="2" creationId="{D3D11D4A-5A4B-42C8-B41D-A880D1F100FA}"/>
          </ac:spMkLst>
        </pc:spChg>
      </pc:sldChg>
      <pc:sldChg chg="modSp">
        <pc:chgData name="Harrison, Susan" userId="12d20603-a68e-40bb-99e5-862f8234107b" providerId="ADAL" clId="{ADB2D35B-B971-4A0E-8C48-B36B8D1AFE89}" dt="2020-02-25T23:59:29.614" v="128"/>
        <pc:sldMkLst>
          <pc:docMk/>
          <pc:sldMk cId="3538692646" sldId="1384"/>
        </pc:sldMkLst>
        <pc:spChg chg="mod">
          <ac:chgData name="Harrison, Susan" userId="12d20603-a68e-40bb-99e5-862f8234107b" providerId="ADAL" clId="{ADB2D35B-B971-4A0E-8C48-B36B8D1AFE89}" dt="2020-02-25T23:59:20.515" v="127"/>
          <ac:spMkLst>
            <pc:docMk/>
            <pc:sldMk cId="3538692646" sldId="1384"/>
            <ac:spMk id="2" creationId="{00000000-0000-0000-0000-000000000000}"/>
          </ac:spMkLst>
        </pc:spChg>
        <pc:spChg chg="mod">
          <ac:chgData name="Harrison, Susan" userId="12d20603-a68e-40bb-99e5-862f8234107b" providerId="ADAL" clId="{ADB2D35B-B971-4A0E-8C48-B36B8D1AFE89}" dt="2020-02-25T23:59:29.614" v="128"/>
          <ac:spMkLst>
            <pc:docMk/>
            <pc:sldMk cId="3538692646" sldId="1384"/>
            <ac:spMk id="3" creationId="{00000000-0000-0000-0000-000000000000}"/>
          </ac:spMkLst>
        </pc:spChg>
      </pc:sldChg>
      <pc:sldChg chg="add">
        <pc:chgData name="Harrison, Susan" userId="12d20603-a68e-40bb-99e5-862f8234107b" providerId="ADAL" clId="{ADB2D35B-B971-4A0E-8C48-B36B8D1AFE89}" dt="2020-02-25T18:56:10.686" v="86"/>
        <pc:sldMkLst>
          <pc:docMk/>
          <pc:sldMk cId="1383081971" sldId="1559"/>
        </pc:sldMkLst>
      </pc:sldChg>
      <pc:sldChg chg="modSp add mod">
        <pc:chgData name="Harrison, Susan" userId="12d20603-a68e-40bb-99e5-862f8234107b" providerId="ADAL" clId="{ADB2D35B-B971-4A0E-8C48-B36B8D1AFE89}" dt="2020-02-25T23:55:42.709" v="96" actId="20577"/>
        <pc:sldMkLst>
          <pc:docMk/>
          <pc:sldMk cId="192183533" sldId="1560"/>
        </pc:sldMkLst>
        <pc:spChg chg="mod">
          <ac:chgData name="Harrison, Susan" userId="12d20603-a68e-40bb-99e5-862f8234107b" providerId="ADAL" clId="{ADB2D35B-B971-4A0E-8C48-B36B8D1AFE89}" dt="2020-02-25T23:55:42.709" v="96" actId="20577"/>
          <ac:spMkLst>
            <pc:docMk/>
            <pc:sldMk cId="192183533" sldId="1560"/>
            <ac:spMk id="2" creationId="{00000000-0000-0000-0000-000000000000}"/>
          </ac:spMkLst>
        </pc:spChg>
      </pc:sldChg>
      <pc:sldChg chg="modSp add mod">
        <pc:chgData name="Harrison, Susan" userId="12d20603-a68e-40bb-99e5-862f8234107b" providerId="ADAL" clId="{ADB2D35B-B971-4A0E-8C48-B36B8D1AFE89}" dt="2020-02-25T23:56:57.151" v="107" actId="20577"/>
        <pc:sldMkLst>
          <pc:docMk/>
          <pc:sldMk cId="3284616139" sldId="1561"/>
        </pc:sldMkLst>
        <pc:spChg chg="mod">
          <ac:chgData name="Harrison, Susan" userId="12d20603-a68e-40bb-99e5-862f8234107b" providerId="ADAL" clId="{ADB2D35B-B971-4A0E-8C48-B36B8D1AFE89}" dt="2020-02-25T23:56:57.151" v="107" actId="20577"/>
          <ac:spMkLst>
            <pc:docMk/>
            <pc:sldMk cId="3284616139" sldId="1561"/>
            <ac:spMk id="2" creationId="{00000000-0000-0000-0000-000000000000}"/>
          </ac:spMkLst>
        </pc:spChg>
        <pc:picChg chg="mod">
          <ac:chgData name="Harrison, Susan" userId="12d20603-a68e-40bb-99e5-862f8234107b" providerId="ADAL" clId="{ADB2D35B-B971-4A0E-8C48-B36B8D1AFE89}" dt="2020-02-25T23:56:48.624" v="104" actId="1076"/>
          <ac:picMkLst>
            <pc:docMk/>
            <pc:sldMk cId="3284616139" sldId="1561"/>
            <ac:picMk id="4" creationId="{D97F5B17-88EE-8E40-8647-F81B3D635DD8}"/>
          </ac:picMkLst>
        </pc:picChg>
      </pc:sldChg>
      <pc:sldChg chg="add del">
        <pc:chgData name="Harrison, Susan" userId="12d20603-a68e-40bb-99e5-862f8234107b" providerId="ADAL" clId="{ADB2D35B-B971-4A0E-8C48-B36B8D1AFE89}" dt="2020-02-26T00:00:42.780" v="131"/>
        <pc:sldMkLst>
          <pc:docMk/>
          <pc:sldMk cId="716482107" sldId="1584"/>
        </pc:sldMkLst>
      </pc:sldChg>
    </pc:docChg>
  </pc:docChgLst>
  <pc:docChgLst>
    <pc:chgData name="Harrison, Susan" userId="S::sharrison@hqontario.ca::12d20603-a68e-40bb-99e5-862f8234107b" providerId="AD" clId="Web-{5BFC4B6E-2FDE-CC23-6543-5DB69D96AEEB}"/>
    <pc:docChg chg="modSld">
      <pc:chgData name="Harrison, Susan" userId="S::sharrison@hqontario.ca::12d20603-a68e-40bb-99e5-862f8234107b" providerId="AD" clId="Web-{5BFC4B6E-2FDE-CC23-6543-5DB69D96AEEB}" dt="2020-04-14T18:21:00.348" v="0" actId="20577"/>
      <pc:docMkLst>
        <pc:docMk/>
      </pc:docMkLst>
      <pc:sldChg chg="modSp">
        <pc:chgData name="Harrison, Susan" userId="S::sharrison@hqontario.ca::12d20603-a68e-40bb-99e5-862f8234107b" providerId="AD" clId="Web-{5BFC4B6E-2FDE-CC23-6543-5DB69D96AEEB}" dt="2020-04-14T18:21:00.348" v="0" actId="20577"/>
        <pc:sldMkLst>
          <pc:docMk/>
          <pc:sldMk cId="1383081971" sldId="1559"/>
        </pc:sldMkLst>
        <pc:spChg chg="mod">
          <ac:chgData name="Harrison, Susan" userId="S::sharrison@hqontario.ca::12d20603-a68e-40bb-99e5-862f8234107b" providerId="AD" clId="Web-{5BFC4B6E-2FDE-CC23-6543-5DB69D96AEEB}" dt="2020-04-14T18:21:00.348" v="0" actId="20577"/>
          <ac:spMkLst>
            <pc:docMk/>
            <pc:sldMk cId="1383081971" sldId="1559"/>
            <ac:spMk id="3" creationId="{805AE972-0C5D-4C3F-B73A-0E73848BD203}"/>
          </ac:spMkLst>
        </pc:spChg>
      </pc:sldChg>
    </pc:docChg>
  </pc:docChgLst>
  <pc:docChgLst>
    <pc:chgData name="Timothy Maguire" userId="b83a4a02-cfb3-4751-b069-a87b66e2f3d5" providerId="ADAL" clId="{0A326664-55F0-4C5B-B7E9-A9ADBD96F1B4}"/>
    <pc:docChg chg="undo custSel modSld">
      <pc:chgData name="Timothy Maguire" userId="b83a4a02-cfb3-4751-b069-a87b66e2f3d5" providerId="ADAL" clId="{0A326664-55F0-4C5B-B7E9-A9ADBD96F1B4}" dt="2020-04-14T15:56:04.032" v="122" actId="255"/>
      <pc:docMkLst>
        <pc:docMk/>
      </pc:docMkLst>
      <pc:sldChg chg="modSp mod">
        <pc:chgData name="Timothy Maguire" userId="b83a4a02-cfb3-4751-b069-a87b66e2f3d5" providerId="ADAL" clId="{0A326664-55F0-4C5B-B7E9-A9ADBD96F1B4}" dt="2020-04-14T14:52:41.489" v="39" actId="1076"/>
        <pc:sldMkLst>
          <pc:docMk/>
          <pc:sldMk cId="0" sldId="278"/>
        </pc:sldMkLst>
        <pc:spChg chg="mod">
          <ac:chgData name="Timothy Maguire" userId="b83a4a02-cfb3-4751-b069-a87b66e2f3d5" providerId="ADAL" clId="{0A326664-55F0-4C5B-B7E9-A9ADBD96F1B4}" dt="2020-04-14T14:52:10.200" v="33" actId="1076"/>
          <ac:spMkLst>
            <pc:docMk/>
            <pc:sldMk cId="0" sldId="278"/>
            <ac:spMk id="628" creationId="{00000000-0000-0000-0000-000000000000}"/>
          </ac:spMkLst>
        </pc:spChg>
        <pc:spChg chg="mod">
          <ac:chgData name="Timothy Maguire" userId="b83a4a02-cfb3-4751-b069-a87b66e2f3d5" providerId="ADAL" clId="{0A326664-55F0-4C5B-B7E9-A9ADBD96F1B4}" dt="2020-04-14T14:52:13.910" v="35" actId="1076"/>
          <ac:spMkLst>
            <pc:docMk/>
            <pc:sldMk cId="0" sldId="278"/>
            <ac:spMk id="629" creationId="{00000000-0000-0000-0000-000000000000}"/>
          </ac:spMkLst>
        </pc:spChg>
        <pc:picChg chg="mod">
          <ac:chgData name="Timothy Maguire" userId="b83a4a02-cfb3-4751-b069-a87b66e2f3d5" providerId="ADAL" clId="{0A326664-55F0-4C5B-B7E9-A9ADBD96F1B4}" dt="2020-04-14T14:52:41.489" v="39" actId="1076"/>
          <ac:picMkLst>
            <pc:docMk/>
            <pc:sldMk cId="0" sldId="278"/>
            <ac:picMk id="16" creationId="{3A882921-2DFA-48C5-9594-583DCDF693AC}"/>
          </ac:picMkLst>
        </pc:picChg>
        <pc:picChg chg="mod">
          <ac:chgData name="Timothy Maguire" userId="b83a4a02-cfb3-4751-b069-a87b66e2f3d5" providerId="ADAL" clId="{0A326664-55F0-4C5B-B7E9-A9ADBD96F1B4}" dt="2020-04-14T14:52:41.489" v="39" actId="1076"/>
          <ac:picMkLst>
            <pc:docMk/>
            <pc:sldMk cId="0" sldId="278"/>
            <ac:picMk id="17" creationId="{A5116683-A760-2240-AD27-7EF50C85BE02}"/>
          </ac:picMkLst>
        </pc:picChg>
        <pc:picChg chg="mod">
          <ac:chgData name="Timothy Maguire" userId="b83a4a02-cfb3-4751-b069-a87b66e2f3d5" providerId="ADAL" clId="{0A326664-55F0-4C5B-B7E9-A9ADBD96F1B4}" dt="2020-04-14T14:52:41.489" v="39" actId="1076"/>
          <ac:picMkLst>
            <pc:docMk/>
            <pc:sldMk cId="0" sldId="278"/>
            <ac:picMk id="19" creationId="{745A6AD4-3D27-4E4B-9B92-7C828EB79B09}"/>
          </ac:picMkLst>
        </pc:picChg>
        <pc:picChg chg="mod">
          <ac:chgData name="Timothy Maguire" userId="b83a4a02-cfb3-4751-b069-a87b66e2f3d5" providerId="ADAL" clId="{0A326664-55F0-4C5B-B7E9-A9ADBD96F1B4}" dt="2020-04-14T14:52:41.489" v="39" actId="1076"/>
          <ac:picMkLst>
            <pc:docMk/>
            <pc:sldMk cId="0" sldId="278"/>
            <ac:picMk id="21" creationId="{53CDAC7D-F31E-8440-B1D4-B2FE92FC92CE}"/>
          </ac:picMkLst>
        </pc:picChg>
        <pc:picChg chg="mod">
          <ac:chgData name="Timothy Maguire" userId="b83a4a02-cfb3-4751-b069-a87b66e2f3d5" providerId="ADAL" clId="{0A326664-55F0-4C5B-B7E9-A9ADBD96F1B4}" dt="2020-04-14T14:52:41.489" v="39" actId="1076"/>
          <ac:picMkLst>
            <pc:docMk/>
            <pc:sldMk cId="0" sldId="278"/>
            <ac:picMk id="23" creationId="{E2EED72E-891A-2B41-B50E-CF3EE682EB67}"/>
          </ac:picMkLst>
        </pc:picChg>
        <pc:picChg chg="mod">
          <ac:chgData name="Timothy Maguire" userId="b83a4a02-cfb3-4751-b069-a87b66e2f3d5" providerId="ADAL" clId="{0A326664-55F0-4C5B-B7E9-A9ADBD96F1B4}" dt="2020-04-14T14:52:41.489" v="39" actId="1076"/>
          <ac:picMkLst>
            <pc:docMk/>
            <pc:sldMk cId="0" sldId="278"/>
            <ac:picMk id="29" creationId="{ACB28F36-9C54-BF49-AEEE-939612314CB1}"/>
          </ac:picMkLst>
        </pc:picChg>
      </pc:sldChg>
      <pc:sldChg chg="modSp mod">
        <pc:chgData name="Timothy Maguire" userId="b83a4a02-cfb3-4751-b069-a87b66e2f3d5" providerId="ADAL" clId="{0A326664-55F0-4C5B-B7E9-A9ADBD96F1B4}" dt="2020-04-14T14:35:00.773" v="1" actId="1076"/>
        <pc:sldMkLst>
          <pc:docMk/>
          <pc:sldMk cId="2260738719" sldId="372"/>
        </pc:sldMkLst>
        <pc:spChg chg="mod">
          <ac:chgData name="Timothy Maguire" userId="b83a4a02-cfb3-4751-b069-a87b66e2f3d5" providerId="ADAL" clId="{0A326664-55F0-4C5B-B7E9-A9ADBD96F1B4}" dt="2020-04-14T14:35:00.773" v="1" actId="1076"/>
          <ac:spMkLst>
            <pc:docMk/>
            <pc:sldMk cId="2260738719" sldId="372"/>
            <ac:spMk id="2" creationId="{75A291A8-1382-D540-A1A4-729B0126E327}"/>
          </ac:spMkLst>
        </pc:spChg>
      </pc:sldChg>
      <pc:sldChg chg="modSp mod">
        <pc:chgData name="Timothy Maguire" userId="b83a4a02-cfb3-4751-b069-a87b66e2f3d5" providerId="ADAL" clId="{0A326664-55F0-4C5B-B7E9-A9ADBD96F1B4}" dt="2020-04-14T14:53:15.239" v="45" actId="1076"/>
        <pc:sldMkLst>
          <pc:docMk/>
          <pc:sldMk cId="3696571009" sldId="422"/>
        </pc:sldMkLst>
        <pc:spChg chg="mod">
          <ac:chgData name="Timothy Maguire" userId="b83a4a02-cfb3-4751-b069-a87b66e2f3d5" providerId="ADAL" clId="{0A326664-55F0-4C5B-B7E9-A9ADBD96F1B4}" dt="2020-04-14T14:53:11.968" v="44" actId="1076"/>
          <ac:spMkLst>
            <pc:docMk/>
            <pc:sldMk cId="3696571009" sldId="422"/>
            <ac:spMk id="5" creationId="{24DDF61A-1F58-534E-861E-005427CEFB31}"/>
          </ac:spMkLst>
        </pc:spChg>
        <pc:cxnChg chg="mod">
          <ac:chgData name="Timothy Maguire" userId="b83a4a02-cfb3-4751-b069-a87b66e2f3d5" providerId="ADAL" clId="{0A326664-55F0-4C5B-B7E9-A9ADBD96F1B4}" dt="2020-04-14T14:53:15.239" v="45" actId="1076"/>
          <ac:cxnSpMkLst>
            <pc:docMk/>
            <pc:sldMk cId="3696571009" sldId="422"/>
            <ac:cxnSpMk id="6" creationId="{8A829423-CDEE-DA4B-847F-C2D3E49B5ECB}"/>
          </ac:cxnSpMkLst>
        </pc:cxnChg>
      </pc:sldChg>
      <pc:sldChg chg="modSp mod">
        <pc:chgData name="Timothy Maguire" userId="b83a4a02-cfb3-4751-b069-a87b66e2f3d5" providerId="ADAL" clId="{0A326664-55F0-4C5B-B7E9-A9ADBD96F1B4}" dt="2020-04-14T15:56:04.032" v="122" actId="255"/>
        <pc:sldMkLst>
          <pc:docMk/>
          <pc:sldMk cId="386164400" sldId="621"/>
        </pc:sldMkLst>
        <pc:spChg chg="mod">
          <ac:chgData name="Timothy Maguire" userId="b83a4a02-cfb3-4751-b069-a87b66e2f3d5" providerId="ADAL" clId="{0A326664-55F0-4C5B-B7E9-A9ADBD96F1B4}" dt="2020-04-14T15:56:04.032" v="122" actId="255"/>
          <ac:spMkLst>
            <pc:docMk/>
            <pc:sldMk cId="386164400" sldId="621"/>
            <ac:spMk id="2" creationId="{00000000-0000-0000-0000-000000000000}"/>
          </ac:spMkLst>
        </pc:spChg>
      </pc:sldChg>
      <pc:sldChg chg="modSp mod">
        <pc:chgData name="Timothy Maguire" userId="b83a4a02-cfb3-4751-b069-a87b66e2f3d5" providerId="ADAL" clId="{0A326664-55F0-4C5B-B7E9-A9ADBD96F1B4}" dt="2020-04-14T15:53:17.529" v="120" actId="255"/>
        <pc:sldMkLst>
          <pc:docMk/>
          <pc:sldMk cId="2501582916" sldId="623"/>
        </pc:sldMkLst>
        <pc:spChg chg="mod">
          <ac:chgData name="Timothy Maguire" userId="b83a4a02-cfb3-4751-b069-a87b66e2f3d5" providerId="ADAL" clId="{0A326664-55F0-4C5B-B7E9-A9ADBD96F1B4}" dt="2020-04-14T15:53:17.529" v="120" actId="255"/>
          <ac:spMkLst>
            <pc:docMk/>
            <pc:sldMk cId="2501582916" sldId="623"/>
            <ac:spMk id="2" creationId="{00000000-0000-0000-0000-000000000000}"/>
          </ac:spMkLst>
        </pc:spChg>
      </pc:sldChg>
      <pc:sldChg chg="modSp mod">
        <pc:chgData name="Timothy Maguire" userId="b83a4a02-cfb3-4751-b069-a87b66e2f3d5" providerId="ADAL" clId="{0A326664-55F0-4C5B-B7E9-A9ADBD96F1B4}" dt="2020-04-14T15:55:54.296" v="121" actId="255"/>
        <pc:sldMkLst>
          <pc:docMk/>
          <pc:sldMk cId="3363751239" sldId="653"/>
        </pc:sldMkLst>
        <pc:spChg chg="mod">
          <ac:chgData name="Timothy Maguire" userId="b83a4a02-cfb3-4751-b069-a87b66e2f3d5" providerId="ADAL" clId="{0A326664-55F0-4C5B-B7E9-A9ADBD96F1B4}" dt="2020-04-14T15:55:54.296" v="121" actId="255"/>
          <ac:spMkLst>
            <pc:docMk/>
            <pc:sldMk cId="3363751239" sldId="653"/>
            <ac:spMk id="3" creationId="{00000000-0000-0000-0000-000000000000}"/>
          </ac:spMkLst>
        </pc:spChg>
      </pc:sldChg>
      <pc:sldChg chg="modSp mod">
        <pc:chgData name="Timothy Maguire" userId="b83a4a02-cfb3-4751-b069-a87b66e2f3d5" providerId="ADAL" clId="{0A326664-55F0-4C5B-B7E9-A9ADBD96F1B4}" dt="2020-04-14T14:51:48.043" v="28" actId="255"/>
        <pc:sldMkLst>
          <pc:docMk/>
          <pc:sldMk cId="2503775561" sldId="666"/>
        </pc:sldMkLst>
        <pc:spChg chg="mod">
          <ac:chgData name="Timothy Maguire" userId="b83a4a02-cfb3-4751-b069-a87b66e2f3d5" providerId="ADAL" clId="{0A326664-55F0-4C5B-B7E9-A9ADBD96F1B4}" dt="2020-04-14T14:51:48.043" v="28" actId="255"/>
          <ac:spMkLst>
            <pc:docMk/>
            <pc:sldMk cId="2503775561" sldId="666"/>
            <ac:spMk id="2" creationId="{00000000-0000-0000-0000-000000000000}"/>
          </ac:spMkLst>
        </pc:spChg>
        <pc:spChg chg="mod">
          <ac:chgData name="Timothy Maguire" userId="b83a4a02-cfb3-4751-b069-a87b66e2f3d5" providerId="ADAL" clId="{0A326664-55F0-4C5B-B7E9-A9ADBD96F1B4}" dt="2020-04-14T14:51:24.584" v="24" actId="14100"/>
          <ac:spMkLst>
            <pc:docMk/>
            <pc:sldMk cId="2503775561" sldId="666"/>
            <ac:spMk id="3" creationId="{00000000-0000-0000-0000-000000000000}"/>
          </ac:spMkLst>
        </pc:spChg>
      </pc:sldChg>
      <pc:sldChg chg="modSp mod">
        <pc:chgData name="Timothy Maguire" userId="b83a4a02-cfb3-4751-b069-a87b66e2f3d5" providerId="ADAL" clId="{0A326664-55F0-4C5B-B7E9-A9ADBD96F1B4}" dt="2020-04-14T14:50:43.064" v="18" actId="255"/>
        <pc:sldMkLst>
          <pc:docMk/>
          <pc:sldMk cId="977568538" sldId="667"/>
        </pc:sldMkLst>
        <pc:spChg chg="mod">
          <ac:chgData name="Timothy Maguire" userId="b83a4a02-cfb3-4751-b069-a87b66e2f3d5" providerId="ADAL" clId="{0A326664-55F0-4C5B-B7E9-A9ADBD96F1B4}" dt="2020-04-14T14:50:38.432" v="17" actId="255"/>
          <ac:spMkLst>
            <pc:docMk/>
            <pc:sldMk cId="977568538" sldId="667"/>
            <ac:spMk id="2" creationId="{00000000-0000-0000-0000-000000000000}"/>
          </ac:spMkLst>
        </pc:spChg>
        <pc:spChg chg="mod">
          <ac:chgData name="Timothy Maguire" userId="b83a4a02-cfb3-4751-b069-a87b66e2f3d5" providerId="ADAL" clId="{0A326664-55F0-4C5B-B7E9-A9ADBD96F1B4}" dt="2020-04-14T14:50:43.064" v="18" actId="255"/>
          <ac:spMkLst>
            <pc:docMk/>
            <pc:sldMk cId="977568538" sldId="667"/>
            <ac:spMk id="3" creationId="{00000000-0000-0000-0000-000000000000}"/>
          </ac:spMkLst>
        </pc:spChg>
      </pc:sldChg>
      <pc:sldChg chg="modSp mod">
        <pc:chgData name="Timothy Maguire" userId="b83a4a02-cfb3-4751-b069-a87b66e2f3d5" providerId="ADAL" clId="{0A326664-55F0-4C5B-B7E9-A9ADBD96F1B4}" dt="2020-04-14T14:51:08.798" v="22" actId="1076"/>
        <pc:sldMkLst>
          <pc:docMk/>
          <pc:sldMk cId="4237890756" sldId="668"/>
        </pc:sldMkLst>
        <pc:spChg chg="mod">
          <ac:chgData name="Timothy Maguire" userId="b83a4a02-cfb3-4751-b069-a87b66e2f3d5" providerId="ADAL" clId="{0A326664-55F0-4C5B-B7E9-A9ADBD96F1B4}" dt="2020-04-14T14:50:54.880" v="21" actId="2711"/>
          <ac:spMkLst>
            <pc:docMk/>
            <pc:sldMk cId="4237890756" sldId="668"/>
            <ac:spMk id="2" creationId="{00000000-0000-0000-0000-000000000000}"/>
          </ac:spMkLst>
        </pc:spChg>
        <pc:spChg chg="mod">
          <ac:chgData name="Timothy Maguire" userId="b83a4a02-cfb3-4751-b069-a87b66e2f3d5" providerId="ADAL" clId="{0A326664-55F0-4C5B-B7E9-A9ADBD96F1B4}" dt="2020-04-14T14:51:08.798" v="22" actId="1076"/>
          <ac:spMkLst>
            <pc:docMk/>
            <pc:sldMk cId="4237890756" sldId="668"/>
            <ac:spMk id="3" creationId="{00000000-0000-0000-0000-000000000000}"/>
          </ac:spMkLst>
        </pc:spChg>
      </pc:sldChg>
      <pc:sldChg chg="modSp mod">
        <pc:chgData name="Timothy Maguire" userId="b83a4a02-cfb3-4751-b069-a87b66e2f3d5" providerId="ADAL" clId="{0A326664-55F0-4C5B-B7E9-A9ADBD96F1B4}" dt="2020-04-14T14:38:59.153" v="16" actId="14100"/>
        <pc:sldMkLst>
          <pc:docMk/>
          <pc:sldMk cId="710165204" sldId="669"/>
        </pc:sldMkLst>
        <pc:spChg chg="mod">
          <ac:chgData name="Timothy Maguire" userId="b83a4a02-cfb3-4751-b069-a87b66e2f3d5" providerId="ADAL" clId="{0A326664-55F0-4C5B-B7E9-A9ADBD96F1B4}" dt="2020-04-14T14:38:48.598" v="13" actId="255"/>
          <ac:spMkLst>
            <pc:docMk/>
            <pc:sldMk cId="710165204" sldId="669"/>
            <ac:spMk id="2" creationId="{00000000-0000-0000-0000-000000000000}"/>
          </ac:spMkLst>
        </pc:spChg>
        <pc:spChg chg="mod">
          <ac:chgData name="Timothy Maguire" userId="b83a4a02-cfb3-4751-b069-a87b66e2f3d5" providerId="ADAL" clId="{0A326664-55F0-4C5B-B7E9-A9ADBD96F1B4}" dt="2020-04-14T14:38:59.153" v="16" actId="14100"/>
          <ac:spMkLst>
            <pc:docMk/>
            <pc:sldMk cId="710165204" sldId="669"/>
            <ac:spMk id="3" creationId="{00000000-0000-0000-0000-000000000000}"/>
          </ac:spMkLst>
        </pc:spChg>
      </pc:sldChg>
      <pc:sldChg chg="modSp mod">
        <pc:chgData name="Timothy Maguire" userId="b83a4a02-cfb3-4751-b069-a87b66e2f3d5" providerId="ADAL" clId="{0A326664-55F0-4C5B-B7E9-A9ADBD96F1B4}" dt="2020-04-14T14:38:33.449" v="11" actId="1076"/>
        <pc:sldMkLst>
          <pc:docMk/>
          <pc:sldMk cId="463597606" sldId="670"/>
        </pc:sldMkLst>
        <pc:spChg chg="mod">
          <ac:chgData name="Timothy Maguire" userId="b83a4a02-cfb3-4751-b069-a87b66e2f3d5" providerId="ADAL" clId="{0A326664-55F0-4C5B-B7E9-A9ADBD96F1B4}" dt="2020-04-14T14:38:29.608" v="10" actId="14100"/>
          <ac:spMkLst>
            <pc:docMk/>
            <pc:sldMk cId="463597606" sldId="670"/>
            <ac:spMk id="2" creationId="{00000000-0000-0000-0000-000000000000}"/>
          </ac:spMkLst>
        </pc:spChg>
        <pc:spChg chg="mod">
          <ac:chgData name="Timothy Maguire" userId="b83a4a02-cfb3-4751-b069-a87b66e2f3d5" providerId="ADAL" clId="{0A326664-55F0-4C5B-B7E9-A9ADBD96F1B4}" dt="2020-04-14T14:38:33.449" v="11" actId="1076"/>
          <ac:spMkLst>
            <pc:docMk/>
            <pc:sldMk cId="463597606" sldId="670"/>
            <ac:spMk id="3" creationId="{00000000-0000-0000-0000-000000000000}"/>
          </ac:spMkLst>
        </pc:spChg>
      </pc:sldChg>
      <pc:sldChg chg="modSp mod">
        <pc:chgData name="Timothy Maguire" userId="b83a4a02-cfb3-4751-b069-a87b66e2f3d5" providerId="ADAL" clId="{0A326664-55F0-4C5B-B7E9-A9ADBD96F1B4}" dt="2020-04-14T14:38:11.351" v="6" actId="255"/>
        <pc:sldMkLst>
          <pc:docMk/>
          <pc:sldMk cId="1344525895" sldId="671"/>
        </pc:sldMkLst>
        <pc:spChg chg="mod">
          <ac:chgData name="Timothy Maguire" userId="b83a4a02-cfb3-4751-b069-a87b66e2f3d5" providerId="ADAL" clId="{0A326664-55F0-4C5B-B7E9-A9ADBD96F1B4}" dt="2020-04-14T14:38:11.351" v="6" actId="255"/>
          <ac:spMkLst>
            <pc:docMk/>
            <pc:sldMk cId="1344525895" sldId="671"/>
            <ac:spMk id="2" creationId="{00000000-0000-0000-0000-000000000000}"/>
          </ac:spMkLst>
        </pc:spChg>
        <pc:spChg chg="mod">
          <ac:chgData name="Timothy Maguire" userId="b83a4a02-cfb3-4751-b069-a87b66e2f3d5" providerId="ADAL" clId="{0A326664-55F0-4C5B-B7E9-A9ADBD96F1B4}" dt="2020-04-14T14:38:06.112" v="5" actId="14100"/>
          <ac:spMkLst>
            <pc:docMk/>
            <pc:sldMk cId="1344525895" sldId="671"/>
            <ac:spMk id="3" creationId="{00000000-0000-0000-0000-000000000000}"/>
          </ac:spMkLst>
        </pc:spChg>
      </pc:sldChg>
      <pc:sldChg chg="modSp mod">
        <pc:chgData name="Timothy Maguire" userId="b83a4a02-cfb3-4751-b069-a87b66e2f3d5" providerId="ADAL" clId="{0A326664-55F0-4C5B-B7E9-A9ADBD96F1B4}" dt="2020-04-14T15:52:22.924" v="114" actId="255"/>
        <pc:sldMkLst>
          <pc:docMk/>
          <pc:sldMk cId="4087828476" sldId="699"/>
        </pc:sldMkLst>
        <pc:spChg chg="mod">
          <ac:chgData name="Timothy Maguire" userId="b83a4a02-cfb3-4751-b069-a87b66e2f3d5" providerId="ADAL" clId="{0A326664-55F0-4C5B-B7E9-A9ADBD96F1B4}" dt="2020-04-14T15:52:22.924" v="114" actId="255"/>
          <ac:spMkLst>
            <pc:docMk/>
            <pc:sldMk cId="4087828476" sldId="699"/>
            <ac:spMk id="2" creationId="{00000000-0000-0000-0000-000000000000}"/>
          </ac:spMkLst>
        </pc:spChg>
      </pc:sldChg>
      <pc:sldChg chg="modSp mod">
        <pc:chgData name="Timothy Maguire" userId="b83a4a02-cfb3-4751-b069-a87b66e2f3d5" providerId="ADAL" clId="{0A326664-55F0-4C5B-B7E9-A9ADBD96F1B4}" dt="2020-04-14T15:52:16.576" v="113" actId="1076"/>
        <pc:sldMkLst>
          <pc:docMk/>
          <pc:sldMk cId="3940148106" sldId="700"/>
        </pc:sldMkLst>
        <pc:spChg chg="mod">
          <ac:chgData name="Timothy Maguire" userId="b83a4a02-cfb3-4751-b069-a87b66e2f3d5" providerId="ADAL" clId="{0A326664-55F0-4C5B-B7E9-A9ADBD96F1B4}" dt="2020-04-14T15:52:13.940" v="111" actId="255"/>
          <ac:spMkLst>
            <pc:docMk/>
            <pc:sldMk cId="3940148106" sldId="700"/>
            <ac:spMk id="2" creationId="{00000000-0000-0000-0000-000000000000}"/>
          </ac:spMkLst>
        </pc:spChg>
        <pc:spChg chg="mod">
          <ac:chgData name="Timothy Maguire" userId="b83a4a02-cfb3-4751-b069-a87b66e2f3d5" providerId="ADAL" clId="{0A326664-55F0-4C5B-B7E9-A9ADBD96F1B4}" dt="2020-04-14T15:52:16.576" v="113" actId="1076"/>
          <ac:spMkLst>
            <pc:docMk/>
            <pc:sldMk cId="3940148106" sldId="700"/>
            <ac:spMk id="5" creationId="{00000000-0000-0000-0000-000000000000}"/>
          </ac:spMkLst>
        </pc:spChg>
      </pc:sldChg>
      <pc:sldChg chg="modSp mod">
        <pc:chgData name="Timothy Maguire" userId="b83a4a02-cfb3-4751-b069-a87b66e2f3d5" providerId="ADAL" clId="{0A326664-55F0-4C5B-B7E9-A9ADBD96F1B4}" dt="2020-04-14T14:37:52.769" v="3" actId="1076"/>
        <pc:sldMkLst>
          <pc:docMk/>
          <pc:sldMk cId="1479002756" sldId="1174"/>
        </pc:sldMkLst>
        <pc:spChg chg="mod">
          <ac:chgData name="Timothy Maguire" userId="b83a4a02-cfb3-4751-b069-a87b66e2f3d5" providerId="ADAL" clId="{0A326664-55F0-4C5B-B7E9-A9ADBD96F1B4}" dt="2020-04-14T14:37:48.561" v="2" actId="255"/>
          <ac:spMkLst>
            <pc:docMk/>
            <pc:sldMk cId="1479002756" sldId="1174"/>
            <ac:spMk id="5" creationId="{7C73D60E-78B0-7E47-9D34-8EB811DA664E}"/>
          </ac:spMkLst>
        </pc:spChg>
        <pc:cxnChg chg="mod">
          <ac:chgData name="Timothy Maguire" userId="b83a4a02-cfb3-4751-b069-a87b66e2f3d5" providerId="ADAL" clId="{0A326664-55F0-4C5B-B7E9-A9ADBD96F1B4}" dt="2020-04-14T14:37:52.769" v="3" actId="1076"/>
          <ac:cxnSpMkLst>
            <pc:docMk/>
            <pc:sldMk cId="1479002756" sldId="1174"/>
            <ac:cxnSpMk id="6" creationId="{62E9FA32-5791-764B-B79E-41FB9C62485C}"/>
          </ac:cxnSpMkLst>
        </pc:cxnChg>
      </pc:sldChg>
      <pc:sldChg chg="modSp mod">
        <pc:chgData name="Timothy Maguire" userId="b83a4a02-cfb3-4751-b069-a87b66e2f3d5" providerId="ADAL" clId="{0A326664-55F0-4C5B-B7E9-A9ADBD96F1B4}" dt="2020-04-14T14:52:50.379" v="40" actId="255"/>
        <pc:sldMkLst>
          <pc:docMk/>
          <pc:sldMk cId="769053251" sldId="1324"/>
        </pc:sldMkLst>
        <pc:spChg chg="mod">
          <ac:chgData name="Timothy Maguire" userId="b83a4a02-cfb3-4751-b069-a87b66e2f3d5" providerId="ADAL" clId="{0A326664-55F0-4C5B-B7E9-A9ADBD96F1B4}" dt="2020-04-14T14:52:50.379" v="40" actId="255"/>
          <ac:spMkLst>
            <pc:docMk/>
            <pc:sldMk cId="769053251" sldId="1324"/>
            <ac:spMk id="4" creationId="{00000000-0000-0000-0000-000000000000}"/>
          </ac:spMkLst>
        </pc:spChg>
      </pc:sldChg>
      <pc:sldChg chg="modSp mod">
        <pc:chgData name="Timothy Maguire" userId="b83a4a02-cfb3-4751-b069-a87b66e2f3d5" providerId="ADAL" clId="{0A326664-55F0-4C5B-B7E9-A9ADBD96F1B4}" dt="2020-04-14T15:53:04.552" v="119" actId="255"/>
        <pc:sldMkLst>
          <pc:docMk/>
          <pc:sldMk cId="1383081971" sldId="1559"/>
        </pc:sldMkLst>
        <pc:spChg chg="mod">
          <ac:chgData name="Timothy Maguire" userId="b83a4a02-cfb3-4751-b069-a87b66e2f3d5" providerId="ADAL" clId="{0A326664-55F0-4C5B-B7E9-A9ADBD96F1B4}" dt="2020-04-14T15:53:04.552" v="119" actId="255"/>
          <ac:spMkLst>
            <pc:docMk/>
            <pc:sldMk cId="1383081971" sldId="1559"/>
            <ac:spMk id="2" creationId="{313D18A7-016D-4068-88B1-A754A0CE0D50}"/>
          </ac:spMkLst>
        </pc:spChg>
        <pc:spChg chg="mod">
          <ac:chgData name="Timothy Maguire" userId="b83a4a02-cfb3-4751-b069-a87b66e2f3d5" providerId="ADAL" clId="{0A326664-55F0-4C5B-B7E9-A9ADBD96F1B4}" dt="2020-04-14T15:52:35.805" v="115" actId="255"/>
          <ac:spMkLst>
            <pc:docMk/>
            <pc:sldMk cId="1383081971" sldId="1559"/>
            <ac:spMk id="3" creationId="{805AE972-0C5D-4C3F-B73A-0E73848BD203}"/>
          </ac:spMkLst>
        </pc:spChg>
        <pc:spChg chg="mod">
          <ac:chgData name="Timothy Maguire" userId="b83a4a02-cfb3-4751-b069-a87b66e2f3d5" providerId="ADAL" clId="{0A326664-55F0-4C5B-B7E9-A9ADBD96F1B4}" dt="2020-04-14T15:52:44.282" v="118" actId="255"/>
          <ac:spMkLst>
            <pc:docMk/>
            <pc:sldMk cId="1383081971" sldId="1559"/>
            <ac:spMk id="5" creationId="{FBC3D522-E827-4C68-BC6D-2E4D09F79CAD}"/>
          </ac:spMkLst>
        </pc:spChg>
      </pc:sldChg>
      <pc:sldChg chg="modSp mod">
        <pc:chgData name="Timothy Maguire" userId="b83a4a02-cfb3-4751-b069-a87b66e2f3d5" providerId="ADAL" clId="{0A326664-55F0-4C5B-B7E9-A9ADBD96F1B4}" dt="2020-04-14T14:55:35.744" v="49" actId="255"/>
        <pc:sldMkLst>
          <pc:docMk/>
          <pc:sldMk cId="3284616139" sldId="1561"/>
        </pc:sldMkLst>
        <pc:spChg chg="mod">
          <ac:chgData name="Timothy Maguire" userId="b83a4a02-cfb3-4751-b069-a87b66e2f3d5" providerId="ADAL" clId="{0A326664-55F0-4C5B-B7E9-A9ADBD96F1B4}" dt="2020-04-14T14:55:35.744" v="49" actId="255"/>
          <ac:spMkLst>
            <pc:docMk/>
            <pc:sldMk cId="3284616139" sldId="1561"/>
            <ac:spMk id="2" creationId="{00000000-0000-0000-0000-000000000000}"/>
          </ac:spMkLst>
        </pc:spChg>
        <pc:picChg chg="mod">
          <ac:chgData name="Timothy Maguire" userId="b83a4a02-cfb3-4751-b069-a87b66e2f3d5" providerId="ADAL" clId="{0A326664-55F0-4C5B-B7E9-A9ADBD96F1B4}" dt="2020-04-14T14:55:24.679" v="47" actId="1076"/>
          <ac:picMkLst>
            <pc:docMk/>
            <pc:sldMk cId="3284616139" sldId="1561"/>
            <ac:picMk id="4" creationId="{D97F5B17-88EE-8E40-8647-F81B3D635DD8}"/>
          </ac:picMkLst>
        </pc:picChg>
      </pc:sldChg>
      <pc:sldChg chg="modSp mod">
        <pc:chgData name="Timothy Maguire" userId="b83a4a02-cfb3-4751-b069-a87b66e2f3d5" providerId="ADAL" clId="{0A326664-55F0-4C5B-B7E9-A9ADBD96F1B4}" dt="2020-04-14T15:51:46.258" v="110" actId="255"/>
        <pc:sldMkLst>
          <pc:docMk/>
          <pc:sldMk cId="3990862811" sldId="1565"/>
        </pc:sldMkLst>
        <pc:spChg chg="mod">
          <ac:chgData name="Timothy Maguire" userId="b83a4a02-cfb3-4751-b069-a87b66e2f3d5" providerId="ADAL" clId="{0A326664-55F0-4C5B-B7E9-A9ADBD96F1B4}" dt="2020-04-14T15:50:06.230" v="96" actId="255"/>
          <ac:spMkLst>
            <pc:docMk/>
            <pc:sldMk cId="3990862811" sldId="1565"/>
            <ac:spMk id="2" creationId="{00000000-0000-0000-0000-000000000000}"/>
          </ac:spMkLst>
        </pc:spChg>
        <pc:spChg chg="mod">
          <ac:chgData name="Timothy Maguire" userId="b83a4a02-cfb3-4751-b069-a87b66e2f3d5" providerId="ADAL" clId="{0A326664-55F0-4C5B-B7E9-A9ADBD96F1B4}" dt="2020-04-14T15:51:46.258" v="110" actId="255"/>
          <ac:spMkLst>
            <pc:docMk/>
            <pc:sldMk cId="3990862811" sldId="1565"/>
            <ac:spMk id="6" creationId="{F666C81C-CFAC-4670-9961-B99750BF09DE}"/>
          </ac:spMkLst>
        </pc:spChg>
        <pc:graphicFrameChg chg="mod">
          <ac:chgData name="Timothy Maguire" userId="b83a4a02-cfb3-4751-b069-a87b66e2f3d5" providerId="ADAL" clId="{0A326664-55F0-4C5B-B7E9-A9ADBD96F1B4}" dt="2020-04-14T15:51:24.686" v="105" actId="255"/>
          <ac:graphicFrameMkLst>
            <pc:docMk/>
            <pc:sldMk cId="3990862811" sldId="1565"/>
            <ac:graphicFrameMk id="7" creationId="{18EC512F-D51F-41FE-842E-6126BF510B47}"/>
          </ac:graphicFrameMkLst>
        </pc:graphicFrameChg>
      </pc:sldChg>
      <pc:sldChg chg="modSp mod">
        <pc:chgData name="Timothy Maguire" userId="b83a4a02-cfb3-4751-b069-a87b66e2f3d5" providerId="ADAL" clId="{0A326664-55F0-4C5B-B7E9-A9ADBD96F1B4}" dt="2020-04-14T15:49:40.431" v="94" actId="255"/>
        <pc:sldMkLst>
          <pc:docMk/>
          <pc:sldMk cId="1237241644" sldId="1566"/>
        </pc:sldMkLst>
        <pc:spChg chg="mod">
          <ac:chgData name="Timothy Maguire" userId="b83a4a02-cfb3-4751-b069-a87b66e2f3d5" providerId="ADAL" clId="{0A326664-55F0-4C5B-B7E9-A9ADBD96F1B4}" dt="2020-04-14T15:49:06.465" v="85" actId="255"/>
          <ac:spMkLst>
            <pc:docMk/>
            <pc:sldMk cId="1237241644" sldId="1566"/>
            <ac:spMk id="2" creationId="{00000000-0000-0000-0000-000000000000}"/>
          </ac:spMkLst>
        </pc:spChg>
        <pc:spChg chg="mod">
          <ac:chgData name="Timothy Maguire" userId="b83a4a02-cfb3-4751-b069-a87b66e2f3d5" providerId="ADAL" clId="{0A326664-55F0-4C5B-B7E9-A9ADBD96F1B4}" dt="2020-04-14T15:49:30.434" v="93" actId="255"/>
          <ac:spMkLst>
            <pc:docMk/>
            <pc:sldMk cId="1237241644" sldId="1566"/>
            <ac:spMk id="6" creationId="{F666C81C-CFAC-4670-9961-B99750BF09DE}"/>
          </ac:spMkLst>
        </pc:spChg>
        <pc:graphicFrameChg chg="mod">
          <ac:chgData name="Timothy Maguire" userId="b83a4a02-cfb3-4751-b069-a87b66e2f3d5" providerId="ADAL" clId="{0A326664-55F0-4C5B-B7E9-A9ADBD96F1B4}" dt="2020-04-14T15:49:40.431" v="94" actId="255"/>
          <ac:graphicFrameMkLst>
            <pc:docMk/>
            <pc:sldMk cId="1237241644" sldId="1566"/>
            <ac:graphicFrameMk id="5" creationId="{8B9AC27B-993C-44D7-852C-3780B6A52C7D}"/>
          </ac:graphicFrameMkLst>
        </pc:graphicFrameChg>
      </pc:sldChg>
      <pc:sldChg chg="modSp mod">
        <pc:chgData name="Timothy Maguire" userId="b83a4a02-cfb3-4751-b069-a87b66e2f3d5" providerId="ADAL" clId="{0A326664-55F0-4C5B-B7E9-A9ADBD96F1B4}" dt="2020-04-14T15:48:49.781" v="83" actId="1076"/>
        <pc:sldMkLst>
          <pc:docMk/>
          <pc:sldMk cId="2263106925" sldId="1578"/>
        </pc:sldMkLst>
        <pc:spChg chg="mod">
          <ac:chgData name="Timothy Maguire" userId="b83a4a02-cfb3-4751-b069-a87b66e2f3d5" providerId="ADAL" clId="{0A326664-55F0-4C5B-B7E9-A9ADBD96F1B4}" dt="2020-04-14T15:47:41.203" v="64" actId="255"/>
          <ac:spMkLst>
            <pc:docMk/>
            <pc:sldMk cId="2263106925" sldId="1578"/>
            <ac:spMk id="7" creationId="{E3D55A53-30F8-4D29-8467-5726DD770563}"/>
          </ac:spMkLst>
        </pc:spChg>
        <pc:spChg chg="mod">
          <ac:chgData name="Timothy Maguire" userId="b83a4a02-cfb3-4751-b069-a87b66e2f3d5" providerId="ADAL" clId="{0A326664-55F0-4C5B-B7E9-A9ADBD96F1B4}" dt="2020-04-14T15:48:49.781" v="83" actId="1076"/>
          <ac:spMkLst>
            <pc:docMk/>
            <pc:sldMk cId="2263106925" sldId="1578"/>
            <ac:spMk id="8" creationId="{D5FFC3B2-F0DC-4347-A3C0-43E8A0F9D8A9}"/>
          </ac:spMkLst>
        </pc:spChg>
        <pc:graphicFrameChg chg="mod">
          <ac:chgData name="Timothy Maguire" userId="b83a4a02-cfb3-4751-b069-a87b66e2f3d5" providerId="ADAL" clId="{0A326664-55F0-4C5B-B7E9-A9ADBD96F1B4}" dt="2020-04-14T15:48:23.191" v="74" actId="2711"/>
          <ac:graphicFrameMkLst>
            <pc:docMk/>
            <pc:sldMk cId="2263106925" sldId="1578"/>
            <ac:graphicFrameMk id="6" creationId="{F550F236-C35D-40D7-B031-9B3164433F16}"/>
          </ac:graphicFrameMkLst>
        </pc:graphicFrameChg>
        <pc:graphicFrameChg chg="mod">
          <ac:chgData name="Timothy Maguire" userId="b83a4a02-cfb3-4751-b069-a87b66e2f3d5" providerId="ADAL" clId="{0A326664-55F0-4C5B-B7E9-A9ADBD96F1B4}" dt="2020-04-14T15:48:40.336" v="80" actId="2711"/>
          <ac:graphicFrameMkLst>
            <pc:docMk/>
            <pc:sldMk cId="2263106925" sldId="1578"/>
            <ac:graphicFrameMk id="9" creationId="{A4E9FA62-9D78-4F09-977C-AAA5A5B91C2F}"/>
          </ac:graphicFrameMkLst>
        </pc:graphicFrameChg>
      </pc:sldChg>
      <pc:sldChg chg="modSp mod">
        <pc:chgData name="Timothy Maguire" userId="b83a4a02-cfb3-4751-b069-a87b66e2f3d5" providerId="ADAL" clId="{0A326664-55F0-4C5B-B7E9-A9ADBD96F1B4}" dt="2020-04-14T14:56:42.760" v="62" actId="255"/>
        <pc:sldMkLst>
          <pc:docMk/>
          <pc:sldMk cId="2914637671" sldId="1579"/>
        </pc:sldMkLst>
        <pc:spChg chg="mod">
          <ac:chgData name="Timothy Maguire" userId="b83a4a02-cfb3-4751-b069-a87b66e2f3d5" providerId="ADAL" clId="{0A326664-55F0-4C5B-B7E9-A9ADBD96F1B4}" dt="2020-04-14T14:56:02.414" v="51" actId="255"/>
          <ac:spMkLst>
            <pc:docMk/>
            <pc:sldMk cId="2914637671" sldId="1579"/>
            <ac:spMk id="8" creationId="{A3D7AD86-668E-4D9C-B490-14ED1AD88489}"/>
          </ac:spMkLst>
        </pc:spChg>
        <pc:spChg chg="mod">
          <ac:chgData name="Timothy Maguire" userId="b83a4a02-cfb3-4751-b069-a87b66e2f3d5" providerId="ADAL" clId="{0A326664-55F0-4C5B-B7E9-A9ADBD96F1B4}" dt="2020-04-14T14:56:42.760" v="62" actId="255"/>
          <ac:spMkLst>
            <pc:docMk/>
            <pc:sldMk cId="2914637671" sldId="1579"/>
            <ac:spMk id="9" creationId="{7282A121-1A8C-447F-9F20-9C9A82AEF2B2}"/>
          </ac:spMkLst>
        </pc:spChg>
        <pc:graphicFrameChg chg="mod">
          <ac:chgData name="Timothy Maguire" userId="b83a4a02-cfb3-4751-b069-a87b66e2f3d5" providerId="ADAL" clId="{0A326664-55F0-4C5B-B7E9-A9ADBD96F1B4}" dt="2020-04-14T14:56:20.078" v="57" actId="255"/>
          <ac:graphicFrameMkLst>
            <pc:docMk/>
            <pc:sldMk cId="2914637671" sldId="1579"/>
            <ac:graphicFrameMk id="7" creationId="{478D77F7-D87C-43FF-B8C2-0F8745A94917}"/>
          </ac:graphicFrameMkLst>
        </pc:graphicFrameChg>
        <pc:graphicFrameChg chg="mod">
          <ac:chgData name="Timothy Maguire" userId="b83a4a02-cfb3-4751-b069-a87b66e2f3d5" providerId="ADAL" clId="{0A326664-55F0-4C5B-B7E9-A9ADBD96F1B4}" dt="2020-04-14T14:56:34.921" v="61" actId="2711"/>
          <ac:graphicFrameMkLst>
            <pc:docMk/>
            <pc:sldMk cId="2914637671" sldId="1579"/>
            <ac:graphicFrameMk id="11" creationId="{4B4801B3-1218-4776-B966-46A3FEC3DFDE}"/>
          </ac:graphicFrameMkLst>
        </pc:graphicFrameChg>
      </pc:sldChg>
    </pc:docChg>
  </pc:docChgLst>
  <pc:docChgLst>
    <pc:chgData name="Harrison, Susan" userId="S::sharrison@hqontario.ca::12d20603-a68e-40bb-99e5-862f8234107b" providerId="AD" clId="Web-{06F3F36E-A8C2-CCB3-835C-9C723F9B8707}"/>
    <pc:docChg chg="modSld">
      <pc:chgData name="Harrison, Susan" userId="S::sharrison@hqontario.ca::12d20603-a68e-40bb-99e5-862f8234107b" providerId="AD" clId="Web-{06F3F36E-A8C2-CCB3-835C-9C723F9B8707}" dt="2020-02-24T20:26:18.427" v="0"/>
      <pc:docMkLst>
        <pc:docMk/>
      </pc:docMkLst>
      <pc:sldChg chg="addSp modSp">
        <pc:chgData name="Harrison, Susan" userId="S::sharrison@hqontario.ca::12d20603-a68e-40bb-99e5-862f8234107b" providerId="AD" clId="Web-{06F3F36E-A8C2-CCB3-835C-9C723F9B8707}" dt="2020-02-24T20:26:18.427" v="0"/>
        <pc:sldMkLst>
          <pc:docMk/>
          <pc:sldMk cId="2260738719" sldId="372"/>
        </pc:sldMkLst>
        <pc:picChg chg="add mod">
          <ac:chgData name="Harrison, Susan" userId="S::sharrison@hqontario.ca::12d20603-a68e-40bb-99e5-862f8234107b" providerId="AD" clId="Web-{06F3F36E-A8C2-CCB3-835C-9C723F9B8707}" dt="2020-02-24T20:26:18.427" v="0"/>
          <ac:picMkLst>
            <pc:docMk/>
            <pc:sldMk cId="2260738719" sldId="372"/>
            <ac:picMk id="3" creationId="{61325B31-8DF9-469D-BA8D-78346420E18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ealthqualityontario.sharepoint.com/sites/HealthQualityOntario/EvidenceDevelopmentAndStandards/QualityStandards/Shared%20Documents/Team/QS-Projects/Asthma/3.%20Execution/Production/1.%20Translations/2.%20From%20translator/Asthma%20-slide-decks_graph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healthqualityontario.sharepoint.com/sites/HealthQualityOntario/EvidenceDevelopmentAndStandards/QualityStandards/Shared%20Documents/Team/QS-Projects/Asthma/3.%20Execution/Production/1.%20Translations/2.%20From%20translator/Asthma%20-slide-decks_graph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monte\Desktop\Asthma\Asthma_indicators_OASIS_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healthqualityontario.sharepoint.com/sites/HealthQualityOntario/EvidenceDevelopmentAndStandards/QualityStandards/Shared%20Documents/Team/QS-Projects/Asthma/3.%20Execution/Production/1.%20Translations/2.%20From%20translator/Asthma%20-slide-decks_graph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healthqualityontario.sharepoint.com/sites/HealthQualityOntario/EvidenceDevelopmentAndStandards/QualityStandards/Shared%20Documents/Team/QS-Projects/Asthma/3.%20Execution/Production/1.%20Translations/2.%20From%20translator/Asthma%20-slide-decks_graph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healthqualityontario.sharepoint.com/sites/HealthQualityOntario/EvidenceDevelopmentAndStandards/QualityStandards/Shared%20Documents/Team/QS-Projects/Asthma/3.%20Execution/Production/1.%20Translations/2.%20From%20translator/Asthma%20-slide-decks_graphs-"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46486927832347E-2"/>
          <c:y val="4.0228029866072622E-2"/>
          <c:w val="0.91093905093423033"/>
          <c:h val="0.62228652574478294"/>
        </c:manualLayout>
      </c:layout>
      <c:barChart>
        <c:barDir val="col"/>
        <c:grouping val="clustered"/>
        <c:varyColors val="0"/>
        <c:ser>
          <c:idx val="0"/>
          <c:order val="0"/>
          <c:spPr>
            <a:solidFill>
              <a:srgbClr val="0070C0"/>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D3EA-4DDA-994F-ADD99E064AA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'[Asthma -slide-decks_graphs-FR.xlsx]C&amp;Y Graphs'!$A$10:$A$24</c:f>
              <c:strCache>
                <c:ptCount val="15"/>
                <c:pt idx="0">
                  <c:v>Ontario</c:v>
                </c:pt>
                <c:pt idx="1">
                  <c:v>Érié St-Clair </c:v>
                </c:pt>
                <c:pt idx="2">
                  <c:v>Sud-Ouest </c:v>
                </c:pt>
                <c:pt idx="3">
                  <c:v>Waterloo Wellington </c:v>
                </c:pt>
                <c:pt idx="4">
                  <c:v>Hamilton Niagara Haldimand Brant </c:v>
                </c:pt>
                <c:pt idx="5">
                  <c:v>Centre-Ouest </c:v>
                </c:pt>
                <c:pt idx="6">
                  <c:v>Mississauga Halton </c:v>
                </c:pt>
                <c:pt idx="7">
                  <c:v>Centre-Toronto</c:v>
                </c:pt>
                <c:pt idx="8">
                  <c:v>Centre </c:v>
                </c:pt>
                <c:pt idx="9">
                  <c:v>Centre-Est </c:v>
                </c:pt>
                <c:pt idx="10">
                  <c:v>Sud-Est </c:v>
                </c:pt>
                <c:pt idx="11">
                  <c:v>Champlain </c:v>
                </c:pt>
                <c:pt idx="12">
                  <c:v>Simcoe Nord Muskoka </c:v>
                </c:pt>
                <c:pt idx="13">
                  <c:v>Nord-Est </c:v>
                </c:pt>
                <c:pt idx="14">
                  <c:v>Nord-Ouest </c:v>
                </c:pt>
              </c:strCache>
            </c:strRef>
          </c:cat>
          <c:val>
            <c:numRef>
              <c:f>'[Asthma -slide-decks_graphs-FR.xlsx]C&amp;Y Graphs'!$B$10:$B$24</c:f>
              <c:numCache>
                <c:formatCode>General</c:formatCode>
                <c:ptCount val="15"/>
                <c:pt idx="0">
                  <c:v>2.27</c:v>
                </c:pt>
                <c:pt idx="1">
                  <c:v>2.52</c:v>
                </c:pt>
                <c:pt idx="2">
                  <c:v>1.9</c:v>
                </c:pt>
                <c:pt idx="3">
                  <c:v>1.76</c:v>
                </c:pt>
                <c:pt idx="4">
                  <c:v>2.11</c:v>
                </c:pt>
                <c:pt idx="5">
                  <c:v>3.22</c:v>
                </c:pt>
                <c:pt idx="6">
                  <c:v>2.4300000000000002</c:v>
                </c:pt>
                <c:pt idx="7">
                  <c:v>2.34</c:v>
                </c:pt>
                <c:pt idx="8">
                  <c:v>2.65</c:v>
                </c:pt>
                <c:pt idx="9">
                  <c:v>2.2999999999999998</c:v>
                </c:pt>
                <c:pt idx="10">
                  <c:v>1.88</c:v>
                </c:pt>
                <c:pt idx="11">
                  <c:v>2.19</c:v>
                </c:pt>
                <c:pt idx="12">
                  <c:v>1.63</c:v>
                </c:pt>
                <c:pt idx="13">
                  <c:v>1.66</c:v>
                </c:pt>
                <c:pt idx="14">
                  <c:v>1.25</c:v>
                </c:pt>
              </c:numCache>
            </c:numRef>
          </c:val>
          <c:extLst>
            <c:ext xmlns:c16="http://schemas.microsoft.com/office/drawing/2014/chart" uri="{C3380CC4-5D6E-409C-BE32-E72D297353CC}">
              <c16:uniqueId val="{00000002-D3EA-4DDA-994F-ADD99E064AA7}"/>
            </c:ext>
          </c:extLst>
        </c:ser>
        <c:dLbls>
          <c:showLegendKey val="0"/>
          <c:showVal val="0"/>
          <c:showCatName val="0"/>
          <c:showSerName val="0"/>
          <c:showPercent val="0"/>
          <c:showBubbleSize val="0"/>
        </c:dLbls>
        <c:gapWidth val="219"/>
        <c:overlap val="-27"/>
        <c:axId val="864535720"/>
        <c:axId val="864536704"/>
      </c:barChart>
      <c:catAx>
        <c:axId val="86453572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CA" sz="1100" dirty="0">
                    <a:latin typeface="Calibri" panose="020F0502020204030204" pitchFamily="34" charset="0"/>
                    <a:cs typeface="Calibri" panose="020F0502020204030204" pitchFamily="34" charset="0"/>
                  </a:rPr>
                  <a:t>Région</a:t>
                </a:r>
              </a:p>
            </c:rich>
          </c:tx>
          <c:layout>
            <c:manualLayout>
              <c:xMode val="edge"/>
              <c:yMode val="edge"/>
              <c:x val="0.45530427759963343"/>
              <c:y val="0.9305107512173134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64536704"/>
        <c:crosses val="autoZero"/>
        <c:auto val="1"/>
        <c:lblAlgn val="ctr"/>
        <c:lblOffset val="100"/>
        <c:noMultiLvlLbl val="0"/>
      </c:catAx>
      <c:valAx>
        <c:axId val="864536704"/>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CA" sz="1100" b="0" i="0" baseline="0">
                    <a:effectLst/>
                  </a:rPr>
                  <a:t>Pour 100 habitants</a:t>
                </a:r>
                <a:endParaRPr lang="en-CA" sz="800">
                  <a:effectLst/>
                </a:endParaRPr>
              </a:p>
            </c:rich>
          </c:tx>
          <c:layout>
            <c:manualLayout>
              <c:xMode val="edge"/>
              <c:yMode val="edge"/>
              <c:x val="1.3055075176672679E-2"/>
              <c:y val="0.2540568379912123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453572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41015313341389E-2"/>
          <c:y val="5.0925925925925923E-2"/>
          <c:w val="0.89710340904434438"/>
          <c:h val="0.819459801283837"/>
        </c:manualLayout>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'[Asthma -slide-decks_graphs-FR.xlsx]C&amp;Y Graphs'!$B$30:$F$30</c:f>
              <c:strCache>
                <c:ptCount val="5"/>
                <c:pt idx="0">
                  <c:v>Q1 (le plus bas)</c:v>
                </c:pt>
                <c:pt idx="1">
                  <c:v>Q2</c:v>
                </c:pt>
                <c:pt idx="2">
                  <c:v>Q3</c:v>
                </c:pt>
                <c:pt idx="3">
                  <c:v>Q4</c:v>
                </c:pt>
                <c:pt idx="4">
                  <c:v>Q5 (le plus élevé)</c:v>
                </c:pt>
              </c:strCache>
            </c:strRef>
          </c:cat>
          <c:val>
            <c:numRef>
              <c:f>'[Asthma -slide-decks_graphs-FR.xlsx]C&amp;Y Graphs'!$B$31:$F$31</c:f>
              <c:numCache>
                <c:formatCode>General</c:formatCode>
                <c:ptCount val="5"/>
                <c:pt idx="0">
                  <c:v>2.44</c:v>
                </c:pt>
                <c:pt idx="1">
                  <c:v>2.2799999999999998</c:v>
                </c:pt>
                <c:pt idx="2">
                  <c:v>2.33</c:v>
                </c:pt>
                <c:pt idx="3">
                  <c:v>2.27</c:v>
                </c:pt>
                <c:pt idx="4">
                  <c:v>2.0099999999999998</c:v>
                </c:pt>
              </c:numCache>
            </c:numRef>
          </c:val>
          <c:extLst>
            <c:ext xmlns:c16="http://schemas.microsoft.com/office/drawing/2014/chart" uri="{C3380CC4-5D6E-409C-BE32-E72D297353CC}">
              <c16:uniqueId val="{00000000-A0D9-4F7F-A74A-A710BE5548D2}"/>
            </c:ext>
          </c:extLst>
        </c:ser>
        <c:dLbls>
          <c:showLegendKey val="0"/>
          <c:showVal val="0"/>
          <c:showCatName val="0"/>
          <c:showSerName val="0"/>
          <c:showPercent val="0"/>
          <c:showBubbleSize val="0"/>
        </c:dLbls>
        <c:gapWidth val="219"/>
        <c:overlap val="-27"/>
        <c:axId val="600959432"/>
        <c:axId val="600958776"/>
      </c:barChart>
      <c:catAx>
        <c:axId val="6009594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sz="1000" b="0" i="0" u="none" strike="noStrike" baseline="0" dirty="0">
                    <a:effectLst/>
                  </a:rPr>
                  <a:t>Quintile de revenu du quartier</a:t>
                </a:r>
                <a:endParaRPr lang="en-CA"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0958776"/>
        <c:crosses val="autoZero"/>
        <c:auto val="1"/>
        <c:lblAlgn val="ctr"/>
        <c:lblOffset val="100"/>
        <c:noMultiLvlLbl val="0"/>
      </c:catAx>
      <c:valAx>
        <c:axId val="600958776"/>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CA" sz="1100">
                    <a:latin typeface="Calibri" panose="020F0502020204030204" pitchFamily="34" charset="0"/>
                    <a:cs typeface="Calibri" panose="020F0502020204030204" pitchFamily="34" charset="0"/>
                  </a:rPr>
                  <a:t>Per 1,000</a:t>
                </a:r>
              </a:p>
            </c:rich>
          </c:tx>
          <c:layout>
            <c:manualLayout>
              <c:xMode val="edge"/>
              <c:yMode val="edge"/>
              <c:x val="1.3038515958126341E-2"/>
              <c:y val="0.3555526582407825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095943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3"/>
          <c:order val="0"/>
          <c:spPr>
            <a:solidFill>
              <a:srgbClr val="047BC1"/>
            </a:solidFill>
            <a:ln>
              <a:noFill/>
            </a:ln>
            <a:effectLst/>
          </c:spPr>
          <c:invertIfNegative val="0"/>
          <c:dPt>
            <c:idx val="0"/>
            <c:invertIfNegative val="0"/>
            <c:bubble3D val="0"/>
            <c:spPr>
              <a:solidFill>
                <a:srgbClr val="92278F"/>
              </a:solidFill>
              <a:ln>
                <a:noFill/>
              </a:ln>
              <a:effectLst/>
            </c:spPr>
            <c:extLst>
              <c:ext xmlns:c16="http://schemas.microsoft.com/office/drawing/2014/chart" uri="{C3380CC4-5D6E-409C-BE32-E72D297353CC}">
                <c16:uniqueId val="{00000001-E863-42C7-AA29-C9C8977A0F8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[3]OASIS5!$C$61:$C$73</c:f>
              <c:strCache>
                <c:ptCount val="13"/>
                <c:pt idx="0">
                  <c:v>All</c:v>
                </c:pt>
                <c:pt idx="1">
                  <c:v>0-4</c:v>
                </c:pt>
                <c:pt idx="2">
                  <c:v>5-9</c:v>
                </c:pt>
                <c:pt idx="3">
                  <c:v>10-14</c:v>
                </c:pt>
                <c:pt idx="4">
                  <c:v>15-19</c:v>
                </c:pt>
                <c:pt idx="5">
                  <c:v>20-29</c:v>
                </c:pt>
                <c:pt idx="6">
                  <c:v>30-39</c:v>
                </c:pt>
                <c:pt idx="7">
                  <c:v>40-49</c:v>
                </c:pt>
                <c:pt idx="8">
                  <c:v>50-59</c:v>
                </c:pt>
                <c:pt idx="9">
                  <c:v>60-69</c:v>
                </c:pt>
                <c:pt idx="10">
                  <c:v>70-79</c:v>
                </c:pt>
                <c:pt idx="11">
                  <c:v>80-89</c:v>
                </c:pt>
                <c:pt idx="12">
                  <c:v>90-99</c:v>
                </c:pt>
              </c:strCache>
            </c:strRef>
          </c:cat>
          <c:val>
            <c:numRef>
              <c:f>'tabula-asthma_specific_ED'!$R$3:$R$15</c:f>
              <c:numCache>
                <c:formatCode>General</c:formatCode>
                <c:ptCount val="13"/>
                <c:pt idx="0">
                  <c:v>1.44</c:v>
                </c:pt>
                <c:pt idx="1">
                  <c:v>9.1999999999999993</c:v>
                </c:pt>
                <c:pt idx="2">
                  <c:v>2.64</c:v>
                </c:pt>
                <c:pt idx="3">
                  <c:v>1.23</c:v>
                </c:pt>
                <c:pt idx="4">
                  <c:v>1.1599999999999999</c:v>
                </c:pt>
                <c:pt idx="5">
                  <c:v>0.99</c:v>
                </c:pt>
                <c:pt idx="6">
                  <c:v>1.22</c:v>
                </c:pt>
                <c:pt idx="7">
                  <c:v>1.28</c:v>
                </c:pt>
                <c:pt idx="8">
                  <c:v>1.1599999999999999</c:v>
                </c:pt>
                <c:pt idx="9">
                  <c:v>1.05</c:v>
                </c:pt>
                <c:pt idx="10">
                  <c:v>0.96</c:v>
                </c:pt>
                <c:pt idx="11">
                  <c:v>1.03</c:v>
                </c:pt>
                <c:pt idx="12">
                  <c:v>0.89</c:v>
                </c:pt>
              </c:numCache>
            </c:numRef>
          </c:val>
          <c:extLst>
            <c:ext xmlns:c16="http://schemas.microsoft.com/office/drawing/2014/chart" uri="{C3380CC4-5D6E-409C-BE32-E72D297353CC}">
              <c16:uniqueId val="{00000002-E863-42C7-AA29-C9C8977A0F8E}"/>
            </c:ext>
          </c:extLst>
        </c:ser>
        <c:dLbls>
          <c:dLblPos val="outEnd"/>
          <c:showLegendKey val="0"/>
          <c:showVal val="1"/>
          <c:showCatName val="0"/>
          <c:showSerName val="0"/>
          <c:showPercent val="0"/>
          <c:showBubbleSize val="0"/>
        </c:dLbls>
        <c:gapWidth val="219"/>
        <c:axId val="941025296"/>
        <c:axId val="941028576"/>
      </c:barChart>
      <c:catAx>
        <c:axId val="94102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41028576"/>
        <c:crosses val="autoZero"/>
        <c:auto val="1"/>
        <c:lblAlgn val="ctr"/>
        <c:lblOffset val="100"/>
        <c:noMultiLvlLbl val="0"/>
      </c:catAx>
      <c:valAx>
        <c:axId val="941028576"/>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CA" sz="1100" b="0" i="0" baseline="0" dirty="0">
                    <a:effectLst/>
                  </a:rPr>
                  <a:t>Pour 100 personnes atteintes d’asthme</a:t>
                </a:r>
                <a:endParaRPr lang="en-CA" sz="800" dirty="0">
                  <a:effectLst/>
                </a:endParaRP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41025296"/>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845710193305456E-2"/>
          <c:y val="3.644605800793204E-2"/>
          <c:w val="0.89678193633439962"/>
          <c:h val="0.57469563497798892"/>
        </c:manualLayout>
      </c:layout>
      <c:barChart>
        <c:barDir val="col"/>
        <c:grouping val="clustered"/>
        <c:varyColors val="0"/>
        <c:ser>
          <c:idx val="13"/>
          <c:order val="0"/>
          <c:spPr>
            <a:solidFill>
              <a:srgbClr val="0070C0"/>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1C46-4922-806C-424671A70FF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'[Asthma -slide-decks_graphs-FR.xlsx]C&amp;Y Graphs'!$A$50:$A$64</c:f>
              <c:strCache>
                <c:ptCount val="15"/>
                <c:pt idx="0">
                  <c:v>Ontario</c:v>
                </c:pt>
                <c:pt idx="1">
                  <c:v>Érié St-Clair </c:v>
                </c:pt>
                <c:pt idx="2">
                  <c:v>Sud-Ouest </c:v>
                </c:pt>
                <c:pt idx="3">
                  <c:v>Waterloo Wellington </c:v>
                </c:pt>
                <c:pt idx="4">
                  <c:v>Hamilton Niagara Haldimand Brant</c:v>
                </c:pt>
                <c:pt idx="5">
                  <c:v>Centre-Ouest </c:v>
                </c:pt>
                <c:pt idx="6">
                  <c:v>Mississauga Halton </c:v>
                </c:pt>
                <c:pt idx="7">
                  <c:v>Centre-Toronto</c:v>
                </c:pt>
                <c:pt idx="8">
                  <c:v>Centre </c:v>
                </c:pt>
                <c:pt idx="9">
                  <c:v>Centre-Est </c:v>
                </c:pt>
                <c:pt idx="10">
                  <c:v>Sud-Est </c:v>
                </c:pt>
                <c:pt idx="11">
                  <c:v>Champlain </c:v>
                </c:pt>
                <c:pt idx="12">
                  <c:v>Simcoe Nord Muskoka </c:v>
                </c:pt>
                <c:pt idx="13">
                  <c:v>Nord-Est </c:v>
                </c:pt>
                <c:pt idx="14">
                  <c:v>Nord-Ouest </c:v>
                </c:pt>
              </c:strCache>
            </c:strRef>
          </c:cat>
          <c:val>
            <c:numRef>
              <c:f>'[Asthma -slide-decks_graphs-FR.xlsx]C&amp;Y Graphs'!$B$50:$B$64</c:f>
              <c:numCache>
                <c:formatCode>General</c:formatCode>
                <c:ptCount val="15"/>
                <c:pt idx="0">
                  <c:v>1.44</c:v>
                </c:pt>
                <c:pt idx="1">
                  <c:v>1.17</c:v>
                </c:pt>
                <c:pt idx="2">
                  <c:v>2.14</c:v>
                </c:pt>
                <c:pt idx="3">
                  <c:v>1.36</c:v>
                </c:pt>
                <c:pt idx="4">
                  <c:v>1.35</c:v>
                </c:pt>
                <c:pt idx="5">
                  <c:v>1.44</c:v>
                </c:pt>
                <c:pt idx="6">
                  <c:v>0.98</c:v>
                </c:pt>
                <c:pt idx="7">
                  <c:v>1.26</c:v>
                </c:pt>
                <c:pt idx="8">
                  <c:v>1.06</c:v>
                </c:pt>
                <c:pt idx="9">
                  <c:v>1.35</c:v>
                </c:pt>
                <c:pt idx="10">
                  <c:v>2.11</c:v>
                </c:pt>
                <c:pt idx="11">
                  <c:v>1.59</c:v>
                </c:pt>
                <c:pt idx="12">
                  <c:v>1.59</c:v>
                </c:pt>
                <c:pt idx="13">
                  <c:v>2.4300000000000002</c:v>
                </c:pt>
                <c:pt idx="14">
                  <c:v>2.27</c:v>
                </c:pt>
              </c:numCache>
            </c:numRef>
          </c:val>
          <c:extLst>
            <c:ext xmlns:c16="http://schemas.microsoft.com/office/drawing/2014/chart" uri="{C3380CC4-5D6E-409C-BE32-E72D297353CC}">
              <c16:uniqueId val="{00000002-1C46-4922-806C-424671A70FF0}"/>
            </c:ext>
          </c:extLst>
        </c:ser>
        <c:dLbls>
          <c:showLegendKey val="0"/>
          <c:showVal val="0"/>
          <c:showCatName val="0"/>
          <c:showSerName val="0"/>
          <c:showPercent val="0"/>
          <c:showBubbleSize val="0"/>
        </c:dLbls>
        <c:gapWidth val="219"/>
        <c:overlap val="-27"/>
        <c:axId val="1263397208"/>
        <c:axId val="1263401800"/>
      </c:barChart>
      <c:catAx>
        <c:axId val="12633972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Région</a:t>
                </a:r>
              </a:p>
            </c:rich>
          </c:tx>
          <c:layout>
            <c:manualLayout>
              <c:xMode val="edge"/>
              <c:yMode val="edge"/>
              <c:x val="0.47584075577122237"/>
              <c:y val="0.8690817048371957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63401800"/>
        <c:crosses val="autoZero"/>
        <c:auto val="1"/>
        <c:lblAlgn val="ctr"/>
        <c:lblOffset val="100"/>
        <c:noMultiLvlLbl val="0"/>
      </c:catAx>
      <c:valAx>
        <c:axId val="1263401800"/>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CA" sz="1000" b="0" i="0" baseline="0">
                    <a:effectLst/>
                  </a:rPr>
                  <a:t>Pour 100 personnes atteintes d’asthme</a:t>
                </a:r>
                <a:endParaRPr lang="en-CA" sz="600">
                  <a:effectLst/>
                </a:endParaRPr>
              </a:p>
            </c:rich>
          </c:tx>
          <c:layout>
            <c:manualLayout>
              <c:xMode val="edge"/>
              <c:yMode val="edge"/>
              <c:x val="0"/>
              <c:y val="4.7923002389893991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339720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5659939498419"/>
          <c:y val="4.9468523217628214E-2"/>
          <c:w val="0.84640926046278231"/>
          <c:h val="0.44769225975188542"/>
        </c:manualLayout>
      </c:layout>
      <c:barChart>
        <c:barDir val="col"/>
        <c:grouping val="clustered"/>
        <c:varyColors val="0"/>
        <c:ser>
          <c:idx val="0"/>
          <c:order val="0"/>
          <c:tx>
            <c:strRef>
              <c:f>'[Asthma -slide-decks_graphs-FR.xlsx]C&amp;Y Graphs'!$B$94</c:f>
              <c:strCache>
                <c:ptCount val="1"/>
                <c:pt idx="0">
                  <c:v>2018*</c:v>
                </c:pt>
              </c:strCache>
            </c:strRef>
          </c:tx>
          <c:spPr>
            <a:solidFill>
              <a:srgbClr val="0070C0"/>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F6C7-4BB9-84CD-FF583958B94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'[Asthma -slide-decks_graphs-FR.xlsx]C&amp;Y Graphs'!$A$95:$A$109</c:f>
              <c:strCache>
                <c:ptCount val="15"/>
                <c:pt idx="0">
                  <c:v>Ontario</c:v>
                </c:pt>
                <c:pt idx="1">
                  <c:v>Érié St-Clair </c:v>
                </c:pt>
                <c:pt idx="2">
                  <c:v>Sud-Ouest </c:v>
                </c:pt>
                <c:pt idx="3">
                  <c:v>Waterloo Wellington </c:v>
                </c:pt>
                <c:pt idx="4">
                  <c:v>Hamilton Niagara Haldimand Brant </c:v>
                </c:pt>
                <c:pt idx="5">
                  <c:v>Centre-Ouest </c:v>
                </c:pt>
                <c:pt idx="6">
                  <c:v>Mississauga Halton </c:v>
                </c:pt>
                <c:pt idx="7">
                  <c:v>Centre-Toronto</c:v>
                </c:pt>
                <c:pt idx="8">
                  <c:v>Centre</c:v>
                </c:pt>
                <c:pt idx="9">
                  <c:v>Centre-Est </c:v>
                </c:pt>
                <c:pt idx="10">
                  <c:v>Sud-Est </c:v>
                </c:pt>
                <c:pt idx="11">
                  <c:v>Champlain </c:v>
                </c:pt>
                <c:pt idx="12">
                  <c:v>Simcoe Nord Muskoka </c:v>
                </c:pt>
                <c:pt idx="13">
                  <c:v>Nord-Est </c:v>
                </c:pt>
                <c:pt idx="14">
                  <c:v>Nord-Ouest </c:v>
                </c:pt>
              </c:strCache>
            </c:strRef>
          </c:cat>
          <c:val>
            <c:numRef>
              <c:f>'[Asthma -slide-decks_graphs-FR.xlsx]C&amp;Y Graphs'!$B$95:$B$109</c:f>
              <c:numCache>
                <c:formatCode>General</c:formatCode>
                <c:ptCount val="15"/>
                <c:pt idx="0">
                  <c:v>0.49</c:v>
                </c:pt>
                <c:pt idx="1">
                  <c:v>0.44</c:v>
                </c:pt>
                <c:pt idx="2">
                  <c:v>0.47</c:v>
                </c:pt>
                <c:pt idx="3">
                  <c:v>0.5</c:v>
                </c:pt>
                <c:pt idx="4">
                  <c:v>0.41</c:v>
                </c:pt>
                <c:pt idx="5">
                  <c:v>0.51</c:v>
                </c:pt>
                <c:pt idx="6">
                  <c:v>0.43</c:v>
                </c:pt>
                <c:pt idx="7">
                  <c:v>0.74</c:v>
                </c:pt>
                <c:pt idx="8">
                  <c:v>0.55000000000000004</c:v>
                </c:pt>
                <c:pt idx="9">
                  <c:v>0.5</c:v>
                </c:pt>
                <c:pt idx="10">
                  <c:v>0.65</c:v>
                </c:pt>
                <c:pt idx="11">
                  <c:v>0.3</c:v>
                </c:pt>
                <c:pt idx="12">
                  <c:v>0.37</c:v>
                </c:pt>
                <c:pt idx="13">
                  <c:v>0.49</c:v>
                </c:pt>
                <c:pt idx="14">
                  <c:v>0.34</c:v>
                </c:pt>
              </c:numCache>
            </c:numRef>
          </c:val>
          <c:extLst>
            <c:ext xmlns:c16="http://schemas.microsoft.com/office/drawing/2014/chart" uri="{C3380CC4-5D6E-409C-BE32-E72D297353CC}">
              <c16:uniqueId val="{00000002-F6C7-4BB9-84CD-FF583958B948}"/>
            </c:ext>
          </c:extLst>
        </c:ser>
        <c:dLbls>
          <c:showLegendKey val="0"/>
          <c:showVal val="0"/>
          <c:showCatName val="0"/>
          <c:showSerName val="0"/>
          <c:showPercent val="0"/>
          <c:showBubbleSize val="0"/>
        </c:dLbls>
        <c:gapWidth val="219"/>
        <c:overlap val="-27"/>
        <c:axId val="967592968"/>
        <c:axId val="967598872"/>
      </c:barChart>
      <c:catAx>
        <c:axId val="9675929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Région</a:t>
                </a:r>
              </a:p>
            </c:rich>
          </c:tx>
          <c:layout>
            <c:manualLayout>
              <c:xMode val="edge"/>
              <c:yMode val="edge"/>
              <c:x val="0.43778529775687103"/>
              <c:y val="0.81919237058687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598872"/>
        <c:crosses val="autoZero"/>
        <c:auto val="1"/>
        <c:lblAlgn val="ctr"/>
        <c:lblOffset val="100"/>
        <c:noMultiLvlLbl val="0"/>
      </c:catAx>
      <c:valAx>
        <c:axId val="96759887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sz="800" b="0" i="0" baseline="0">
                    <a:effectLst/>
                  </a:rPr>
                  <a:t>Pour 100 personnes atteintes d’asthme</a:t>
                </a:r>
                <a:endParaRPr lang="en-CA" sz="200">
                  <a:effectLst/>
                </a:endParaRPr>
              </a:p>
            </c:rich>
          </c:tx>
          <c:layout>
            <c:manualLayout>
              <c:xMode val="edge"/>
              <c:yMode val="edge"/>
              <c:x val="0"/>
              <c:y val="2.2485692371649189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759296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57480387415036"/>
          <c:y val="5.5642137809740193E-2"/>
          <c:w val="0.79016744804302208"/>
          <c:h val="0.77323825975928051"/>
        </c:manualLayout>
      </c:layout>
      <c:barChart>
        <c:barDir val="bar"/>
        <c:grouping val="clustered"/>
        <c:varyColors val="0"/>
        <c:ser>
          <c:idx val="0"/>
          <c:order val="0"/>
          <c:spPr>
            <a:solidFill>
              <a:srgbClr val="047BC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BBE7-41F7-87A7-679CF74D192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'[Asthma -slide-decks_graphs-FR.xlsx]C&amp;Y Graphs'!$A$114:$A$124</c:f>
              <c:strCache>
                <c:ptCount val="11"/>
                <c:pt idx="0">
                  <c:v>Tous</c:v>
                </c:pt>
                <c:pt idx="1">
                  <c:v>0-4</c:v>
                </c:pt>
                <c:pt idx="2">
                  <c:v>5-9</c:v>
                </c:pt>
                <c:pt idx="3">
                  <c:v>10-14</c:v>
                </c:pt>
                <c:pt idx="4">
                  <c:v>15-19</c:v>
                </c:pt>
                <c:pt idx="5">
                  <c:v>20-29</c:v>
                </c:pt>
                <c:pt idx="6">
                  <c:v>30-39</c:v>
                </c:pt>
                <c:pt idx="7">
                  <c:v>40-49</c:v>
                </c:pt>
                <c:pt idx="8">
                  <c:v>50-59</c:v>
                </c:pt>
                <c:pt idx="9">
                  <c:v>60-69</c:v>
                </c:pt>
                <c:pt idx="10">
                  <c:v>70+</c:v>
                </c:pt>
              </c:strCache>
            </c:strRef>
          </c:cat>
          <c:val>
            <c:numRef>
              <c:f>'[Asthma -slide-decks_graphs-FR.xlsx]C&amp;Y Graphs'!$B$114:$B$124</c:f>
              <c:numCache>
                <c:formatCode>General</c:formatCode>
                <c:ptCount val="11"/>
                <c:pt idx="0">
                  <c:v>0.49</c:v>
                </c:pt>
                <c:pt idx="1">
                  <c:v>3.89</c:v>
                </c:pt>
                <c:pt idx="2">
                  <c:v>0.59</c:v>
                </c:pt>
                <c:pt idx="3">
                  <c:v>0.22</c:v>
                </c:pt>
                <c:pt idx="4">
                  <c:v>0.17</c:v>
                </c:pt>
                <c:pt idx="5">
                  <c:v>0.14000000000000001</c:v>
                </c:pt>
                <c:pt idx="6">
                  <c:v>0.27</c:v>
                </c:pt>
                <c:pt idx="7">
                  <c:v>0.36</c:v>
                </c:pt>
                <c:pt idx="8">
                  <c:v>0.39</c:v>
                </c:pt>
                <c:pt idx="9">
                  <c:v>0.54</c:v>
                </c:pt>
                <c:pt idx="10">
                  <c:v>1.07</c:v>
                </c:pt>
              </c:numCache>
            </c:numRef>
          </c:val>
          <c:extLst>
            <c:ext xmlns:c16="http://schemas.microsoft.com/office/drawing/2014/chart" uri="{C3380CC4-5D6E-409C-BE32-E72D297353CC}">
              <c16:uniqueId val="{00000002-7A96-40EA-9B62-D8DBEAD34C3B}"/>
            </c:ext>
          </c:extLst>
        </c:ser>
        <c:dLbls>
          <c:showLegendKey val="0"/>
          <c:showVal val="0"/>
          <c:showCatName val="0"/>
          <c:showSerName val="0"/>
          <c:showPercent val="0"/>
          <c:showBubbleSize val="0"/>
        </c:dLbls>
        <c:gapWidth val="182"/>
        <c:axId val="967596248"/>
        <c:axId val="967591984"/>
      </c:barChart>
      <c:catAx>
        <c:axId val="967596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67591984"/>
        <c:crosses val="autoZero"/>
        <c:auto val="1"/>
        <c:lblAlgn val="ctr"/>
        <c:lblOffset val="100"/>
        <c:noMultiLvlLbl val="0"/>
      </c:catAx>
      <c:valAx>
        <c:axId val="967591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CA" sz="1050" b="0" i="0" baseline="0">
                    <a:effectLst/>
                  </a:rPr>
                  <a:t>Pour 100 personnes atteintes d’asthme</a:t>
                </a:r>
                <a:endParaRPr lang="en-CA" sz="70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67596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fr-CA" sz="1800" b="0" i="0">
              <a:solidFill>
                <a:schemeClr val="tx1"/>
              </a:solidFill>
              <a:latin typeface="Calibri"/>
              <a:cs typeface="Calibri"/>
            </a:rPr>
            <a:t>Aider les professionnels de la santé à savoir quels soins fournir, en se basant sur les données probantes et le consensus d’experts </a:t>
          </a:r>
          <a:endParaRPr lang="en-US" sz="1800" b="0">
            <a:solidFill>
              <a:schemeClr val="tx1"/>
            </a:solidFill>
            <a:latin typeface="Calibri"/>
            <a:cs typeface="Calibri"/>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fr-CA" sz="1800" b="0" i="0">
              <a:solidFill>
                <a:schemeClr val="tx1"/>
              </a:solidFill>
              <a:latin typeface="Calibri"/>
              <a:cs typeface="Calibri"/>
            </a:rPr>
            <a:t>Aider les organismes de soins de santé à mesurer, à évaluer et à améliorer la qualité des soins qu’ils fournissent</a:t>
          </a:r>
          <a:endParaRPr lang="en-US" sz="1800" b="0">
            <a:solidFill>
              <a:schemeClr val="tx1"/>
            </a:solidFill>
            <a:latin typeface="Calibri"/>
            <a:cs typeface="Calibri"/>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fr-CA" sz="1800" b="0" i="0">
              <a:solidFill>
                <a:schemeClr val="tx1"/>
              </a:solidFill>
              <a:latin typeface="Calibri"/>
              <a:cs typeface="Calibri"/>
            </a:rPr>
            <a:t>Assurer continuellement</a:t>
          </a:r>
          <a:br>
            <a:rPr lang="fr-CA" sz="1800" b="0" i="0">
              <a:solidFill>
                <a:schemeClr val="tx1"/>
              </a:solidFill>
              <a:latin typeface="Calibri"/>
              <a:cs typeface="Calibri"/>
            </a:rPr>
          </a:br>
          <a:r>
            <a:rPr lang="fr-CA" sz="1800" b="0" i="0">
              <a:solidFill>
                <a:schemeClr val="tx1"/>
              </a:solidFill>
              <a:latin typeface="Calibri"/>
              <a:cs typeface="Calibri"/>
            </a:rPr>
            <a:t>des soins de grande qualité dans l’ensemble de la province</a:t>
          </a:r>
          <a:endParaRPr lang="en-US" sz="1800" b="0">
            <a:solidFill>
              <a:schemeClr val="tx1"/>
            </a:solidFill>
            <a:latin typeface="Calibri"/>
            <a:cs typeface="Calibri"/>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fr-CA" sz="1800" b="0" i="0">
              <a:solidFill>
                <a:schemeClr val="tx1"/>
              </a:solidFill>
              <a:latin typeface="Calibri"/>
              <a:cs typeface="Calibri"/>
            </a:rPr>
            <a:t>Aider les patients, les résidents, les familles et les soignants à savoir ce qu’ils doivent peuvent exiger en matière de soins </a:t>
          </a:r>
          <a:endParaRPr lang="en-US" sz="1800" b="0">
            <a:solidFill>
              <a:schemeClr val="tx1"/>
            </a:solidFill>
            <a:latin typeface="Calibri"/>
            <a:cs typeface="Calibri"/>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0" i="0" kern="1200">
              <a:solidFill>
                <a:schemeClr val="tx1"/>
              </a:solidFill>
              <a:latin typeface="Calibri"/>
              <a:cs typeface="Calibri"/>
            </a:rPr>
            <a:t>Aider les patients, les résidents, les familles et les soignants à savoir ce qu’ils doivent peuvent exiger en matière de soins </a:t>
          </a:r>
          <a:endParaRPr lang="en-US" sz="1800" b="0" kern="1200">
            <a:solidFill>
              <a:schemeClr val="tx1"/>
            </a:solidFill>
            <a:latin typeface="Calibri"/>
            <a:cs typeface="Calibri"/>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0" i="0" kern="1200">
              <a:solidFill>
                <a:schemeClr val="tx1"/>
              </a:solidFill>
              <a:latin typeface="Calibri"/>
              <a:cs typeface="Calibri"/>
            </a:rPr>
            <a:t>Aider les professionnels de la santé à savoir quels soins fournir, en se basant sur les données probantes et le consensus d’experts </a:t>
          </a:r>
          <a:endParaRPr lang="en-US" sz="1800" b="0" kern="1200">
            <a:solidFill>
              <a:schemeClr val="tx1"/>
            </a:solidFill>
            <a:latin typeface="Calibri"/>
            <a:cs typeface="Calibri"/>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0" i="0" kern="1200">
              <a:solidFill>
                <a:schemeClr val="tx1"/>
              </a:solidFill>
              <a:latin typeface="Calibri"/>
              <a:cs typeface="Calibri"/>
            </a:rPr>
            <a:t>Aider les organismes de soins de santé à mesurer, à évaluer et à améliorer la qualité des soins qu’ils fournissent</a:t>
          </a:r>
          <a:endParaRPr lang="en-US" sz="1800" b="0" kern="1200">
            <a:solidFill>
              <a:schemeClr val="tx1"/>
            </a:solidFill>
            <a:latin typeface="Calibri"/>
            <a:cs typeface="Calibri"/>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0" i="0" kern="1200">
              <a:solidFill>
                <a:schemeClr val="tx1"/>
              </a:solidFill>
              <a:latin typeface="Calibri"/>
              <a:cs typeface="Calibri"/>
            </a:rPr>
            <a:t>Assurer continuellement</a:t>
          </a:r>
          <a:br>
            <a:rPr lang="fr-CA" sz="1800" b="0" i="0" kern="1200">
              <a:solidFill>
                <a:schemeClr val="tx1"/>
              </a:solidFill>
              <a:latin typeface="Calibri"/>
              <a:cs typeface="Calibri"/>
            </a:rPr>
          </a:br>
          <a:r>
            <a:rPr lang="fr-CA" sz="1800" b="0" i="0" kern="1200">
              <a:solidFill>
                <a:schemeClr val="tx1"/>
              </a:solidFill>
              <a:latin typeface="Calibri"/>
              <a:cs typeface="Calibri"/>
            </a:rPr>
            <a:t>des soins de grande qualité dans l’ensemble de la province</a:t>
          </a:r>
          <a:endParaRPr lang="en-US" sz="1800" b="0" kern="1200">
            <a:solidFill>
              <a:schemeClr val="tx1"/>
            </a:solidFill>
            <a:latin typeface="Calibri"/>
            <a:cs typeface="Calibri"/>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2020-08-14</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health.gov.on.ca/en/pro/programs/ecfa/docs/hb_paed_asthma.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solidFill>
                  <a:srgbClr val="000000"/>
                </a:solidFill>
                <a:latin typeface="Calibri" panose="020F0502020204030204" pitchFamily="34" charset="0"/>
              </a:rPr>
              <a:t>Si </a:t>
            </a:r>
            <a:r>
              <a:rPr lang="en-US" altLang="en-US" err="1">
                <a:solidFill>
                  <a:srgbClr val="000000"/>
                </a:solidFill>
                <a:latin typeface="Calibri" panose="020F0502020204030204" pitchFamily="34" charset="0"/>
              </a:rPr>
              <a:t>vous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avez</a:t>
            </a:r>
            <a:r>
              <a:rPr lang="en-US" altLang="en-US">
                <a:solidFill>
                  <a:srgbClr val="000000"/>
                </a:solidFill>
                <a:latin typeface="Calibri" panose="020F0502020204030204" pitchFamily="34" charset="0"/>
              </a:rPr>
              <a:t> des questions sur le </a:t>
            </a:r>
            <a:r>
              <a:rPr lang="en-US" altLang="en-US" err="1">
                <a:solidFill>
                  <a:srgbClr val="000000"/>
                </a:solidFill>
                <a:latin typeface="Calibri" panose="020F0502020204030204" pitchFamily="34" charset="0"/>
              </a:rPr>
              <a:t>contenu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cette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présentation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veuillez</a:t>
            </a:r>
            <a:r>
              <a:rPr lang="en-US" altLang="en-US">
                <a:solidFill>
                  <a:srgbClr val="000000"/>
                </a:solidFill>
                <a:latin typeface="Calibri" panose="020F0502020204030204" pitchFamily="34" charset="0"/>
              </a:rPr>
              <a:t> nous </a:t>
            </a:r>
            <a:r>
              <a:rPr lang="en-US" altLang="en-US" err="1">
                <a:solidFill>
                  <a:srgbClr val="000000"/>
                </a:solidFill>
                <a:latin typeface="Calibri" panose="020F0502020204030204" pitchFamily="34" charset="0"/>
              </a:rPr>
              <a:t>contacter</a:t>
            </a:r>
            <a:r>
              <a:rPr lang="en-US" altLang="en-US">
                <a:solidFill>
                  <a:srgbClr val="000000"/>
                </a:solidFill>
                <a:latin typeface="Calibri" panose="020F0502020204030204" pitchFamily="34" charset="0"/>
              </a:rPr>
              <a:t> à </a:t>
            </a:r>
            <a:r>
              <a:rPr lang="en-US" altLang="en-US" u="sng">
                <a:solidFill>
                  <a:srgbClr val="000000"/>
                </a:solidFill>
                <a:latin typeface="Calibri" panose="020F0502020204030204" pitchFamily="34" charset="0"/>
                <a:hlinkClick r:id="rId3"/>
              </a:rPr>
              <a:t>QualityStandards@hqontario.ca</a:t>
            </a:r>
            <a:endParaRPr lang="en-US" altLang="en-US" u="sng">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668803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2957275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431">
              <a:defRPr/>
            </a:pPr>
            <a:endParaRPr lang="en-CA"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533178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431">
              <a:defRPr/>
            </a:pP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4012212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431">
              <a:defRPr/>
            </a:pP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2254358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431">
              <a:defRPr/>
            </a:pP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2297646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335926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un petit ensemble </a:t>
            </a:r>
            <a:r>
              <a:rPr lang="en-US" altLang="en-US" err="1">
                <a:solidFill>
                  <a:srgbClr val="000000"/>
                </a:solidFill>
                <a:latin typeface="Calibri" panose="020F0502020204030204" pitchFamily="34" charset="0"/>
              </a:rPr>
              <a:t>d’énoncés</a:t>
            </a:r>
            <a:r>
              <a:rPr lang="en-US" altLang="en-US">
                <a:solidFill>
                  <a:srgbClr val="000000"/>
                </a:solidFill>
                <a:latin typeface="Calibri" panose="020F0502020204030204" pitchFamily="34" charset="0"/>
              </a:rPr>
              <a:t> à incidence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décrivent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optimaux</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lorsqu’il</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existe</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écarts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cernés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Ontario.</a:t>
            </a:r>
          </a:p>
          <a:p>
            <a:pPr marL="171450" indent="-171450">
              <a:buFontTx/>
              <a:buChar char="•"/>
            </a:pPr>
            <a:r>
              <a:rPr lang="en-US" altLang="en-US" err="1">
                <a:solidFill>
                  <a:srgbClr val="000000"/>
                </a:solidFill>
                <a:latin typeface="Calibri" panose="020F0502020204030204" pitchFamily="34" charset="0"/>
              </a:rPr>
              <a:t>Leur</a:t>
            </a:r>
            <a:r>
              <a:rPr lang="en-US" altLang="en-US">
                <a:solidFill>
                  <a:srgbClr val="000000"/>
                </a:solidFill>
                <a:latin typeface="Calibri" panose="020F0502020204030204" pitchFamily="34" charset="0"/>
              </a:rPr>
              <a:t> application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volontaire</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de nature </a:t>
            </a:r>
            <a:r>
              <a:rPr lang="en-US" altLang="en-US" err="1">
                <a:solidFill>
                  <a:srgbClr val="000000"/>
                </a:solidFill>
                <a:latin typeface="Calibri" panose="020F0502020204030204" pitchFamily="34" charset="0"/>
              </a:rPr>
              <a:t>ambitieuse</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Conçues</a:t>
            </a:r>
            <a:r>
              <a:rPr lang="en-US" altLang="en-US">
                <a:solidFill>
                  <a:srgbClr val="000000"/>
                </a:solidFill>
                <a:latin typeface="Calibri" panose="020F0502020204030204" pitchFamily="34" charset="0"/>
              </a:rPr>
              <a:t> pour « </a:t>
            </a:r>
            <a:r>
              <a:rPr lang="en-US" altLang="en-US" err="1">
                <a:solidFill>
                  <a:srgbClr val="000000"/>
                </a:solidFill>
                <a:latin typeface="Calibri" panose="020F0502020204030204" pitchFamily="34" charset="0"/>
              </a:rPr>
              <a:t>relever</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niveau</a:t>
            </a:r>
            <a:r>
              <a:rPr lang="en-US" altLang="en-US">
                <a:solidFill>
                  <a:srgbClr val="000000"/>
                </a:solidFill>
                <a:latin typeface="Calibri" panose="020F0502020204030204" pitchFamily="34" charset="0"/>
              </a:rPr>
              <a:t> » dans le but </a:t>
            </a:r>
            <a:r>
              <a:rPr lang="en-US" altLang="en-US" err="1">
                <a:solidFill>
                  <a:srgbClr val="000000"/>
                </a:solidFill>
                <a:latin typeface="Calibri" panose="020F0502020204030204" pitchFamily="34" charset="0"/>
              </a:rPr>
              <a:t>d’offrir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meilleurs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possible à </a:t>
            </a:r>
            <a:r>
              <a:rPr lang="en-US" altLang="en-US" err="1">
                <a:solidFill>
                  <a:srgbClr val="000000"/>
                </a:solidFill>
                <a:latin typeface="Calibri" panose="020F0502020204030204" pitchFamily="34" charset="0"/>
              </a:rPr>
              <a:t>tous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Ontariens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importe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où</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vivent</a:t>
            </a:r>
            <a:r>
              <a:rPr lang="en-US" altLang="en-US">
                <a:solidFill>
                  <a:srgbClr val="000000"/>
                </a:solidFill>
                <a:latin typeface="Calibri" panose="020F0502020204030204" pitchFamily="34" charset="0"/>
              </a:rPr>
              <a:t> dans la province.</a:t>
            </a:r>
          </a:p>
          <a:p>
            <a:pPr marL="171450" indent="-171450">
              <a:buFontTx/>
              <a:buChar char="•"/>
            </a:pPr>
            <a:r>
              <a:rPr lang="en-US" altLang="en-US" sz="2400">
                <a:solidFill>
                  <a:srgbClr val="000000"/>
                </a:solidFill>
                <a:latin typeface="Arial" panose="020B0604020202020204" pitchFamily="34" charset="0"/>
              </a:rPr>
              <a:t>Il </a:t>
            </a:r>
            <a:r>
              <a:rPr lang="en-US" altLang="en-US" sz="2400" err="1">
                <a:solidFill>
                  <a:srgbClr val="000000"/>
                </a:solidFill>
                <a:latin typeface="Arial" panose="020B0604020202020204" pitchFamily="34" charset="0"/>
              </a:rPr>
              <a:t>existe</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nombreuses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lignes</a:t>
            </a:r>
            <a:r>
              <a:rPr lang="en-US" altLang="en-US" sz="2400">
                <a:solidFill>
                  <a:srgbClr val="000000"/>
                </a:solidFill>
                <a:latin typeface="Arial" panose="020B0604020202020204" pitchFamily="34" charset="0"/>
              </a:rPr>
              <a:t> directrices,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professionnelles</a:t>
            </a:r>
            <a:r>
              <a:rPr lang="en-US" altLang="en-US" sz="2400">
                <a:solidFill>
                  <a:srgbClr val="000000"/>
                </a:solidFill>
                <a:latin typeface="Arial" panose="020B0604020202020204" pitchFamily="34" charset="0"/>
              </a:rPr>
              <a:t> et </a:t>
            </a:r>
            <a:r>
              <a:rPr lang="en-US" altLang="en-US" sz="2400" err="1">
                <a:solidFill>
                  <a:srgbClr val="000000"/>
                </a:solidFill>
                <a:latin typeface="Arial" panose="020B0604020202020204" pitchFamily="34" charset="0"/>
              </a:rPr>
              <a:t>autres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recommandations</a:t>
            </a:r>
            <a:r>
              <a:rPr lang="en-US" altLang="en-US" sz="2400">
                <a:solidFill>
                  <a:srgbClr val="000000"/>
                </a:solidFill>
                <a:latin typeface="Arial" panose="020B0604020202020204" pitchFamily="34" charset="0"/>
              </a:rPr>
              <a:t> qui </a:t>
            </a:r>
            <a:r>
              <a:rPr lang="en-US" altLang="en-US" sz="2400" err="1">
                <a:solidFill>
                  <a:srgbClr val="000000"/>
                </a:solidFill>
                <a:latin typeface="Arial" panose="020B0604020202020204" pitchFamily="34" charset="0"/>
              </a:rPr>
              <a:t>enrichissent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l’ensemble</a:t>
            </a:r>
            <a:r>
              <a:rPr lang="en-US" altLang="en-US" sz="2400">
                <a:solidFill>
                  <a:srgbClr val="000000"/>
                </a:solidFill>
                <a:latin typeface="Arial" panose="020B0604020202020204" pitchFamily="34" charset="0"/>
              </a:rPr>
              <a:t> des </a:t>
            </a:r>
            <a:r>
              <a:rPr lang="en-US" altLang="en-US" sz="2400" err="1">
                <a:solidFill>
                  <a:srgbClr val="000000"/>
                </a:solidFill>
                <a:latin typeface="Arial" panose="020B0604020202020204" pitchFamily="34" charset="0"/>
              </a:rPr>
              <a:t>données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probantes</a:t>
            </a:r>
            <a:r>
              <a:rPr lang="en-US" altLang="en-US" sz="2400">
                <a:solidFill>
                  <a:srgbClr val="000000"/>
                </a:solidFill>
                <a:latin typeface="Arial" panose="020B0604020202020204" pitchFamily="34" charset="0"/>
              </a:rPr>
              <a:t>. Les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qualité</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complètent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ressources</a:t>
            </a:r>
            <a:r>
              <a:rPr lang="en-US" altLang="en-US" sz="2400">
                <a:solidFill>
                  <a:srgbClr val="000000"/>
                </a:solidFill>
                <a:latin typeface="Arial" panose="020B0604020202020204" pitchFamily="34" charset="0"/>
              </a:rPr>
              <a:t>.</a:t>
            </a:r>
          </a:p>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énoncent</a:t>
            </a:r>
            <a:r>
              <a:rPr lang="en-US" altLang="en-US">
                <a:solidFill>
                  <a:srgbClr val="000000"/>
                </a:solidFill>
                <a:latin typeface="Calibri" panose="020F0502020204030204" pitchFamily="34" charset="0"/>
              </a:rPr>
              <a:t> les </a:t>
            </a:r>
            <a:r>
              <a:rPr lang="en-US" altLang="en-US" b="1" err="1">
                <a:solidFill>
                  <a:srgbClr val="000000"/>
                </a:solidFill>
                <a:latin typeface="Calibri" panose="020F0502020204030204" pitchFamily="34" charset="0"/>
              </a:rPr>
              <a:t>caractéristiques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être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offerts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mais</a:t>
            </a:r>
            <a:r>
              <a:rPr lang="en-US" altLang="en-US">
                <a:solidFill>
                  <a:srgbClr val="000000"/>
                </a:solidFill>
                <a:latin typeface="Calibri" panose="020F0502020204030204" pitchFamily="34" charset="0"/>
              </a:rPr>
              <a:t> ne </a:t>
            </a:r>
            <a:r>
              <a:rPr lang="en-US" altLang="en-US" err="1">
                <a:solidFill>
                  <a:srgbClr val="000000"/>
                </a:solidFill>
                <a:latin typeface="Calibri" panose="020F0502020204030204" pitchFamily="34" charset="0"/>
              </a:rPr>
              <a:t>nomment</a:t>
            </a:r>
            <a:r>
              <a:rPr lang="en-US" altLang="en-US">
                <a:solidFill>
                  <a:srgbClr val="000000"/>
                </a:solidFill>
                <a:latin typeface="Calibri" panose="020F0502020204030204" pitchFamily="34" charset="0"/>
              </a:rPr>
              <a:t> pas les </a:t>
            </a:r>
            <a:r>
              <a:rPr lang="en-US" altLang="en-US" b="1" err="1">
                <a:solidFill>
                  <a:srgbClr val="000000"/>
                </a:solidFill>
                <a:latin typeface="Calibri" panose="020F0502020204030204" pitchFamily="34" charset="0"/>
              </a:rPr>
              <a:t>personnes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contrairement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et guides de </a:t>
            </a:r>
            <a:r>
              <a:rPr lang="en-US" altLang="en-US" err="1">
                <a:solidFill>
                  <a:srgbClr val="000000"/>
                </a:solidFill>
                <a:latin typeface="Calibri" panose="020F0502020204030204" pitchFamily="34" charset="0"/>
              </a:rPr>
              <a:t>pratiques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exemplaires</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Les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a:t>
            </a:r>
            <a:r>
              <a:rPr lang="en-US" altLang="en-US" b="1" err="1">
                <a:solidFill>
                  <a:srgbClr val="000000"/>
                </a:solidFill>
                <a:latin typeface="Calibri" panose="020F0502020204030204" pitchFamily="34" charset="0"/>
              </a:rPr>
              <a:t>sont</a:t>
            </a:r>
            <a:r>
              <a:rPr lang="en-US" altLang="en-US" b="1">
                <a:solidFill>
                  <a:srgbClr val="000000"/>
                </a:solidFill>
                <a:latin typeface="Calibri" panose="020F0502020204030204" pitchFamily="34" charset="0"/>
              </a:rPr>
              <a:t> :</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Concises</a:t>
            </a:r>
            <a:r>
              <a:rPr lang="en-US" altLang="en-US">
                <a:solidFill>
                  <a:srgbClr val="000000"/>
                </a:solidFill>
                <a:latin typeface="Calibri" panose="020F0502020204030204" pitchFamily="34" charset="0"/>
              </a:rPr>
              <a:t> : 5 à 15 </a:t>
            </a:r>
            <a:r>
              <a:rPr lang="en-US" altLang="en-US" err="1">
                <a:solidFill>
                  <a:srgbClr val="000000"/>
                </a:solidFill>
                <a:latin typeface="Calibri" panose="020F0502020204030204" pitchFamily="34" charset="0"/>
              </a:rPr>
              <a:t>énoncés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solides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fondés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données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probantes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portant</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domaines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priorité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aident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cliniciens</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organismes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la plus haute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possible, et les patients à </a:t>
            </a:r>
            <a:r>
              <a:rPr lang="en-US" altLang="en-US" err="1">
                <a:solidFill>
                  <a:srgbClr val="000000"/>
                </a:solidFill>
                <a:latin typeface="Calibri" panose="020F0502020204030204" pitchFamily="34" charset="0"/>
              </a:rPr>
              <a:t>connaître</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aborder</a:t>
            </a:r>
            <a:r>
              <a:rPr lang="en-US" altLang="en-US">
                <a:solidFill>
                  <a:srgbClr val="000000"/>
                </a:solidFill>
                <a:latin typeface="Calibri" panose="020F0502020204030204" pitchFamily="34" charset="0"/>
              </a:rPr>
              <a:t> avec </a:t>
            </a:r>
            <a:r>
              <a:rPr lang="en-US" altLang="en-US" err="1">
                <a:solidFill>
                  <a:srgbClr val="000000"/>
                </a:solidFill>
                <a:latin typeface="Calibri" panose="020F0502020204030204" pitchFamily="34" charset="0"/>
              </a:rPr>
              <a:t>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comparativement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assez</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arides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très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écrites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clair</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Mesurables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accompagné</a:t>
            </a:r>
            <a:r>
              <a:rPr lang="en-US" altLang="en-US">
                <a:solidFill>
                  <a:srgbClr val="000000"/>
                </a:solidFill>
                <a:latin typeface="Calibri" panose="020F0502020204030204" pitchFamily="34" charset="0"/>
              </a:rPr>
              <a:t> d’un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plusieurs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indicateurs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(structure,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résultat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d’un ensemble de </a:t>
            </a:r>
            <a:r>
              <a:rPr lang="en-US" altLang="en-US" err="1">
                <a:solidFill>
                  <a:srgbClr val="000000"/>
                </a:solidFill>
                <a:latin typeface="Calibri" panose="020F0502020204030204" pitchFamily="34" charset="0"/>
              </a:rPr>
              <a:t>mesures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résultats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l’ensemble</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Applicables</a:t>
            </a:r>
            <a:r>
              <a:rPr lang="en-US" altLang="en-US">
                <a:solidFill>
                  <a:srgbClr val="000000"/>
                </a:solidFill>
                <a:latin typeface="Calibri" panose="020F0502020204030204" pitchFamily="34" charset="0"/>
              </a:rPr>
              <a:t> :</a:t>
            </a:r>
            <a:r>
              <a:rPr lang="en-US" altLang="en-US" sz="2800">
                <a:solidFill>
                  <a:srgbClr val="000000"/>
                </a:solidFill>
                <a:latin typeface="Calibri" panose="020F0502020204030204" pitchFamily="34" charset="0"/>
              </a:rPr>
              <a:t> </a:t>
            </a:r>
            <a:r>
              <a:rPr lang="en-US" altLang="en-US">
                <a:solidFill>
                  <a:srgbClr val="000000"/>
                </a:solidFill>
                <a:latin typeface="Calibri" panose="020F0502020204030204" pitchFamily="34" charset="0"/>
              </a:rPr>
              <a:t>des </a:t>
            </a:r>
            <a:r>
              <a:rPr lang="en-US" altLang="en-US" err="1">
                <a:solidFill>
                  <a:srgbClr val="000000"/>
                </a:solidFill>
                <a:latin typeface="Calibri" panose="020F0502020204030204" pitchFamily="34" charset="0"/>
              </a:rPr>
              <a:t>outils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soutiennent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vue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favoriser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a:t>
            </a: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133715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a:solidFill>
                  <a:schemeClr val="tx1"/>
                </a:solidFill>
                <a:effectLst/>
                <a:latin typeface="Calibri" pitchFamily="68" charset="0"/>
                <a:ea typeface="MS PGothic" panose="020B0600070205080204" pitchFamily="34" charset="-128"/>
                <a:cs typeface="ＭＳ Ｐゴシック" pitchFamily="68" charset="-128"/>
              </a:rPr>
              <a:t>Portée de cette norme de qualité</a:t>
            </a:r>
            <a:endParaRPr lang="en-CA" sz="1200" b="1" kern="1200">
              <a:solidFill>
                <a:schemeClr val="tx1"/>
              </a:solidFill>
              <a:effectLst/>
              <a:latin typeface="Calibri" pitchFamily="68" charset="0"/>
              <a:ea typeface="MS PGothic" panose="020B0600070205080204" pitchFamily="34" charset="-128"/>
              <a:cs typeface="ＭＳ Ｐゴシック" pitchFamily="68"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a:solidFill>
                  <a:schemeClr val="tx1"/>
                </a:solidFill>
                <a:effectLst/>
                <a:latin typeface="Calibri" pitchFamily="68" charset="0"/>
                <a:ea typeface="MS PGothic" panose="020B0600070205080204" pitchFamily="34" charset="-128"/>
                <a:cs typeface="ＭＳ Ｐゴシック" pitchFamily="68" charset="-128"/>
              </a:rPr>
              <a:t>Cette norme de qualité porte sur le diagnostic et la gestion de l’asthme chez les adultes âgés de moins de 16 ans et met l’accent sur les soins primaires et les établissements communautaires. Elle porte sur l’orientation vers des soins spécialisés pour les enfants et les adolescents qui ont des indications caractéristiques de l’asthme sévère, mais n’aborde pas la prise en charge de l’asthme sévère dans les soins spécialisés, de l’exacerbation aiguë de l’asthme ou des soins dispensés lors de consultations à l’urgence ou d’hospitalisations.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a:solidFill>
                  <a:schemeClr val="tx1"/>
                </a:solidFill>
                <a:effectLst/>
                <a:latin typeface="Calibri" pitchFamily="68" charset="0"/>
                <a:ea typeface="MS PGothic" panose="020B0600070205080204" pitchFamily="34" charset="-128"/>
                <a:cs typeface="ＭＳ Ｐゴシック" pitchFamily="68" charset="-128"/>
              </a:rPr>
              <a:t>Le </a:t>
            </a:r>
            <a:r>
              <a:rPr lang="fr-CA" sz="1200" i="1" u="sng" kern="1200" err="1">
                <a:solidFill>
                  <a:schemeClr val="tx1"/>
                </a:solidFill>
                <a:effectLst/>
                <a:latin typeface="Calibri" pitchFamily="68" charset="0"/>
                <a:ea typeface="MS PGothic" panose="020B0600070205080204" pitchFamily="34" charset="-128"/>
                <a:cs typeface="ＭＳ Ｐゴシック" pitchFamily="68" charset="-128"/>
                <a:hlinkClick r:id="rId3"/>
              </a:rPr>
              <a:t>Clinical</a:t>
            </a:r>
            <a:r>
              <a:rPr lang="fr-CA" sz="1200" i="1" u="sng" kern="1200">
                <a:solidFill>
                  <a:schemeClr val="tx1"/>
                </a:solidFill>
                <a:effectLst/>
                <a:latin typeface="Calibri" pitchFamily="68" charset="0"/>
                <a:ea typeface="MS PGothic" panose="020B0600070205080204" pitchFamily="34" charset="-128"/>
                <a:cs typeface="ＭＳ Ｐゴシック" pitchFamily="68" charset="-128"/>
                <a:hlinkClick r:id="rId3"/>
              </a:rPr>
              <a:t> </a:t>
            </a:r>
            <a:r>
              <a:rPr lang="fr-CA" sz="1200" i="1" u="sng" kern="1200" err="1">
                <a:solidFill>
                  <a:schemeClr val="tx1"/>
                </a:solidFill>
                <a:effectLst/>
                <a:latin typeface="Calibri" pitchFamily="68" charset="0"/>
                <a:ea typeface="MS PGothic" panose="020B0600070205080204" pitchFamily="34" charset="-128"/>
                <a:cs typeface="ＭＳ Ｐゴシック" pitchFamily="68" charset="-128"/>
                <a:hlinkClick r:id="rId3"/>
              </a:rPr>
              <a:t>Handbook</a:t>
            </a:r>
            <a:r>
              <a:rPr lang="fr-CA" sz="1200" i="1" u="sng" kern="1200">
                <a:solidFill>
                  <a:schemeClr val="tx1"/>
                </a:solidFill>
                <a:effectLst/>
                <a:latin typeface="Calibri" pitchFamily="68" charset="0"/>
                <a:ea typeface="MS PGothic" panose="020B0600070205080204" pitchFamily="34" charset="-128"/>
                <a:cs typeface="ＭＳ Ｐゴシック" pitchFamily="68" charset="-128"/>
                <a:hlinkClick r:id="rId3"/>
              </a:rPr>
              <a:t> for </a:t>
            </a:r>
            <a:r>
              <a:rPr lang="fr-CA" sz="1200" i="1" u="sng" kern="1200" err="1">
                <a:solidFill>
                  <a:schemeClr val="tx1"/>
                </a:solidFill>
                <a:effectLst/>
                <a:latin typeface="Calibri" pitchFamily="68" charset="0"/>
                <a:ea typeface="MS PGothic" panose="020B0600070205080204" pitchFamily="34" charset="-128"/>
                <a:cs typeface="ＭＳ Ｐゴシック" pitchFamily="68" charset="-128"/>
                <a:hlinkClick r:id="rId3"/>
              </a:rPr>
              <a:t>Paediatric</a:t>
            </a:r>
            <a:r>
              <a:rPr lang="fr-CA" sz="1200" i="1" u="sng" kern="1200">
                <a:solidFill>
                  <a:schemeClr val="tx1"/>
                </a:solidFill>
                <a:effectLst/>
                <a:latin typeface="Calibri" pitchFamily="68" charset="0"/>
                <a:ea typeface="MS PGothic" panose="020B0600070205080204" pitchFamily="34" charset="-128"/>
                <a:cs typeface="ＭＳ Ｐゴシック" pitchFamily="68" charset="-128"/>
                <a:hlinkClick r:id="rId3"/>
              </a:rPr>
              <a:t> </a:t>
            </a:r>
            <a:r>
              <a:rPr lang="fr-CA" sz="1200" i="1" u="sng" kern="1200" err="1">
                <a:solidFill>
                  <a:schemeClr val="tx1"/>
                </a:solidFill>
                <a:effectLst/>
                <a:latin typeface="Calibri" pitchFamily="68" charset="0"/>
                <a:ea typeface="MS PGothic" panose="020B0600070205080204" pitchFamily="34" charset="-128"/>
                <a:cs typeface="ＭＳ Ｐゴシック" pitchFamily="68" charset="-128"/>
                <a:hlinkClick r:id="rId3"/>
              </a:rPr>
              <a:t>Asthma</a:t>
            </a:r>
            <a:r>
              <a:rPr lang="fr-CA" sz="1200" i="1" kern="1200">
                <a:solidFill>
                  <a:schemeClr val="tx1"/>
                </a:solidFill>
                <a:effectLst/>
                <a:latin typeface="Calibri" pitchFamily="68" charset="0"/>
                <a:ea typeface="MS PGothic" panose="020B0600070205080204" pitchFamily="34" charset="-128"/>
                <a:cs typeface="ＭＳ Ｐゴシック" pitchFamily="68" charset="-128"/>
              </a:rPr>
              <a:t> </a:t>
            </a:r>
            <a:r>
              <a:rPr lang="fr-CA" sz="1200" kern="1200">
                <a:solidFill>
                  <a:schemeClr val="tx1"/>
                </a:solidFill>
                <a:effectLst/>
                <a:latin typeface="Calibri" pitchFamily="68" charset="0"/>
                <a:ea typeface="MS PGothic" panose="020B0600070205080204" pitchFamily="34" charset="-128"/>
                <a:cs typeface="ＭＳ Ｐゴシック" pitchFamily="68" charset="-128"/>
              </a:rPr>
              <a:t>du Provincial Council for </a:t>
            </a:r>
            <a:r>
              <a:rPr lang="fr-CA" sz="1200" kern="1200" err="1">
                <a:solidFill>
                  <a:schemeClr val="tx1"/>
                </a:solidFill>
                <a:effectLst/>
                <a:latin typeface="Calibri" pitchFamily="68" charset="0"/>
                <a:ea typeface="MS PGothic" panose="020B0600070205080204" pitchFamily="34" charset="-128"/>
                <a:cs typeface="ＭＳ Ｐゴシック" pitchFamily="68" charset="-128"/>
              </a:rPr>
              <a:t>Maternal</a:t>
            </a:r>
            <a:r>
              <a:rPr lang="fr-CA" sz="1200" kern="1200">
                <a:solidFill>
                  <a:schemeClr val="tx1"/>
                </a:solidFill>
                <a:effectLst/>
                <a:latin typeface="Calibri" pitchFamily="68" charset="0"/>
                <a:ea typeface="MS PGothic" panose="020B0600070205080204" pitchFamily="34" charset="-128"/>
                <a:cs typeface="ＭＳ Ｐゴシック" pitchFamily="68" charset="-128"/>
              </a:rPr>
              <a:t> and Child </a:t>
            </a:r>
            <a:r>
              <a:rPr lang="fr-CA" sz="1200" kern="1200" err="1">
                <a:solidFill>
                  <a:schemeClr val="tx1"/>
                </a:solidFill>
                <a:effectLst/>
                <a:latin typeface="Calibri" pitchFamily="68" charset="0"/>
                <a:ea typeface="MS PGothic" panose="020B0600070205080204" pitchFamily="34" charset="-128"/>
                <a:cs typeface="ＭＳ Ｐゴシック" pitchFamily="68" charset="-128"/>
              </a:rPr>
              <a:t>Health</a:t>
            </a:r>
            <a:r>
              <a:rPr lang="fr-CA" sz="1200" kern="1200">
                <a:solidFill>
                  <a:schemeClr val="tx1"/>
                </a:solidFill>
                <a:effectLst/>
                <a:latin typeface="Calibri" pitchFamily="68" charset="0"/>
                <a:ea typeface="MS PGothic" panose="020B0600070205080204" pitchFamily="34" charset="-128"/>
                <a:cs typeface="ＭＳ Ｐゴシック" pitchFamily="68" charset="-128"/>
              </a:rPr>
              <a:t> et du ministère de la Santé de l’Ontario traite des épisodes de soins pour certains types de maladies ou d’actes médicaux pour les patients à l’urgence et une fois hospitalisés.</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a:solidFill>
                  <a:schemeClr val="tx1"/>
                </a:solidFill>
                <a:effectLst/>
                <a:latin typeface="Calibri" pitchFamily="68" charset="0"/>
                <a:ea typeface="MS PGothic" panose="020B0600070205080204" pitchFamily="34" charset="-128"/>
                <a:cs typeface="ＭＳ Ｐゴシック" pitchFamily="68" charset="-128"/>
              </a:rPr>
              <a:t> </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r>
              <a:rPr lang="fr-CA" sz="1200" kern="1200">
                <a:solidFill>
                  <a:schemeClr val="tx1"/>
                </a:solidFill>
                <a:effectLst/>
                <a:latin typeface="Calibri" pitchFamily="68" charset="0"/>
                <a:ea typeface="MS PGothic" panose="020B0600070205080204" pitchFamily="34" charset="-128"/>
                <a:cs typeface="ＭＳ Ｐゴシック" pitchFamily="68" charset="-128"/>
              </a:rPr>
              <a:t>Il existe une norme de qualité distincte appelée </a:t>
            </a:r>
            <a:r>
              <a:rPr lang="fr-CA" sz="1200" i="1" kern="1200">
                <a:solidFill>
                  <a:schemeClr val="tx1"/>
                </a:solidFill>
                <a:effectLst/>
                <a:latin typeface="Calibri" pitchFamily="68" charset="0"/>
                <a:ea typeface="MS PGothic" panose="020B0600070205080204" pitchFamily="34" charset="-128"/>
                <a:cs typeface="ＭＳ Ｐゴシック" pitchFamily="68" charset="-128"/>
              </a:rPr>
              <a:t>Asthme : Soins dans la communauté destinés aux personnes âgées de 16 ans et plus</a:t>
            </a:r>
            <a:r>
              <a:rPr lang="fr-CA" sz="1200" kern="1200">
                <a:solidFill>
                  <a:schemeClr val="tx1"/>
                </a:solidFill>
                <a:effectLst/>
                <a:latin typeface="Calibri" pitchFamily="68" charset="0"/>
                <a:ea typeface="MS PGothic" panose="020B0600070205080204" pitchFamily="34" charset="-128"/>
                <a:cs typeface="ＭＳ Ｐゴシック" pitchFamily="68" charset="-128"/>
              </a:rPr>
              <a:t>.</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t>.</a:t>
            </a:r>
          </a:p>
        </p:txBody>
      </p:sp>
    </p:spTree>
    <p:extLst>
      <p:ext uri="{BB962C8B-B14F-4D97-AF65-F5344CB8AC3E}">
        <p14:creationId xmlns:p14="http://schemas.microsoft.com/office/powerpoint/2010/main" val="1739950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a:solidFill>
                  <a:schemeClr val="tx1"/>
                </a:solidFill>
                <a:effectLst/>
                <a:latin typeface="Calibri" pitchFamily="68" charset="0"/>
                <a:ea typeface="MS PGothic" panose="020B0600070205080204" pitchFamily="34" charset="-128"/>
                <a:cs typeface="ＭＳ Ｐゴシック" pitchFamily="68" charset="-128"/>
              </a:rPr>
              <a:t>Le Comité consultatif sur la norme de qualité pour l’asthme a défini certains objectifs généraux pour cette norme de qualité. Ces objectifs ont été mis en correspondance avec des indicateurs qui peuvent servir à suivre les progrès réalisés pour améliorer les soins aux enfants et aux adolescents atteints d'asthme en Ontario. </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30</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patients, les aidants </a:t>
            </a:r>
            <a:r>
              <a:rPr lang="en-US" altLang="en-US" sz="1600" b="1" err="1">
                <a:solidFill>
                  <a:srgbClr val="000000"/>
                </a:solidFill>
                <a:latin typeface="Calibri" panose="020F0502020204030204" pitchFamily="34" charset="0"/>
              </a:rPr>
              <a:t>naturels</a:t>
            </a:r>
            <a:r>
              <a:rPr lang="en-US" altLang="en-US" sz="1600" b="1">
                <a:solidFill>
                  <a:srgbClr val="000000"/>
                </a:solidFill>
                <a:latin typeface="Calibri" panose="020F0502020204030204" pitchFamily="34" charset="0"/>
              </a:rPr>
              <a:t> et le public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comprendre</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caractéristiques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d’excellente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savoir à quoi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devraient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s’attendre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santé et </a:t>
            </a:r>
            <a:r>
              <a:rPr lang="en-US" altLang="en-US" sz="1600" err="1">
                <a:solidFill>
                  <a:srgbClr val="000000"/>
                </a:solidFill>
                <a:latin typeface="Calibri" panose="020F0502020204030204" pitchFamily="34" charset="0"/>
              </a:rPr>
              <a:t>connaître</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discuter</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a:t>
            </a:r>
          </a:p>
          <a:p>
            <a:pPr marL="360363" indent="-360363">
              <a:lnSpc>
                <a:spcPct val="95000"/>
              </a:lnSpc>
              <a:spcAft>
                <a:spcPts val="600"/>
              </a:spcAft>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régions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provinciales</a:t>
            </a:r>
            <a:r>
              <a:rPr lang="en-US" altLang="en-US" sz="1600" b="1">
                <a:solidFill>
                  <a:srgbClr val="000000"/>
                </a:solidFill>
                <a:latin typeface="Calibri" panose="020F0502020204030204" pitchFamily="34" charset="0"/>
              </a:rPr>
              <a:t> et 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responsables</a:t>
            </a:r>
            <a:r>
              <a:rPr lang="en-US" altLang="en-US" sz="1600" b="1">
                <a:solidFill>
                  <a:srgbClr val="000000"/>
                </a:solidFill>
                <a:latin typeface="Calibri" panose="020F0502020204030204" pitchFamily="34" charset="0"/>
              </a:rPr>
              <a:t> de la </a:t>
            </a:r>
            <a:r>
              <a:rPr lang="en-US" altLang="en-US" sz="1600" b="1" err="1">
                <a:solidFill>
                  <a:srgbClr val="000000"/>
                </a:solidFill>
                <a:latin typeface="Calibri" panose="020F0502020204030204" pitchFamily="34" charset="0"/>
              </a:rPr>
              <a:t>prévention</a:t>
            </a:r>
            <a:r>
              <a:rPr lang="en-US" altLang="en-US" sz="1600" b="1">
                <a:solidFill>
                  <a:srgbClr val="000000"/>
                </a:solidFill>
                <a:latin typeface="Calibri" panose="020F0502020204030204" pitchFamily="34" charset="0"/>
              </a:rPr>
              <a:t> des maladies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résultats</a:t>
            </a:r>
            <a:r>
              <a:rPr lang="en-US" altLang="en-US" sz="1600">
                <a:solidFill>
                  <a:srgbClr val="000000"/>
                </a:solidFill>
                <a:latin typeface="Calibri" panose="020F0502020204030204" pitchFamily="34" charset="0"/>
              </a:rPr>
              <a:t> de santé, </a:t>
            </a:r>
            <a:r>
              <a:rPr lang="en-US" altLang="en-US" sz="1600" err="1">
                <a:solidFill>
                  <a:srgbClr val="000000"/>
                </a:solidFill>
                <a:latin typeface="Calibri" panose="020F0502020204030204" pitchFamily="34" charset="0"/>
              </a:rPr>
              <a:t>tenir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services de santé </a:t>
            </a:r>
            <a:r>
              <a:rPr lang="en-US" altLang="en-US" sz="1600" err="1">
                <a:solidFill>
                  <a:srgbClr val="000000"/>
                </a:solidFill>
                <a:latin typeface="Calibri" panose="020F0502020204030204" pitchFamily="34" charset="0"/>
              </a:rPr>
              <a:t>responsables</a:t>
            </a:r>
            <a:r>
              <a:rPr lang="en-US" altLang="en-US" sz="1600">
                <a:solidFill>
                  <a:srgbClr val="000000"/>
                </a:solidFill>
                <a:latin typeface="Calibri" panose="020F0502020204030204" pitchFamily="34" charset="0"/>
              </a:rPr>
              <a:t> de la prestation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supérieure et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régionales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fournisseurs</a:t>
            </a:r>
            <a:r>
              <a:rPr lang="en-US" altLang="en-US" sz="1600" b="1">
                <a:solidFill>
                  <a:srgbClr val="000000"/>
                </a:solidFill>
                <a:latin typeface="Calibri" panose="020F0502020204030204" pitchFamily="34" charset="0"/>
              </a:rPr>
              <a:t> de </a:t>
            </a:r>
            <a:r>
              <a:rPr lang="en-US" altLang="en-US" sz="1600" b="1" err="1">
                <a:solidFill>
                  <a:srgbClr val="000000"/>
                </a:solidFill>
                <a:latin typeface="Calibri" panose="020F0502020204030204" pitchFamily="34" charset="0"/>
              </a:rPr>
              <a:t>soins</a:t>
            </a:r>
            <a:r>
              <a:rPr lang="en-US" altLang="en-US" sz="1600" b="1">
                <a:solidFill>
                  <a:srgbClr val="000000"/>
                </a:solidFill>
                <a:latin typeface="Calibri" panose="020F0502020204030204" pitchFamily="34" charset="0"/>
              </a:rPr>
              <a:t> de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vérifier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écarts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organisationnelles</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aiguiller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investissements</a:t>
            </a:r>
            <a:r>
              <a:rPr lang="en-US" altLang="en-US" sz="1600">
                <a:solidFill>
                  <a:srgbClr val="000000"/>
                </a:solidFill>
                <a:latin typeface="Calibri" panose="020F0502020204030204" pitchFamily="34" charset="0"/>
              </a:rPr>
              <a:t> dans les </a:t>
            </a:r>
            <a:r>
              <a:rPr lang="en-US" altLang="en-US" sz="1600" err="1">
                <a:solidFill>
                  <a:srgbClr val="000000"/>
                </a:solidFill>
                <a:latin typeface="Calibri" panose="020F0502020204030204" pitchFamily="34" charset="0"/>
              </a:rPr>
              <a:t>programmes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cliniques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professionnels</a:t>
            </a:r>
            <a:r>
              <a:rPr lang="en-US" altLang="en-US" sz="1600" b="1">
                <a:solidFill>
                  <a:srgbClr val="000000"/>
                </a:solidFill>
                <a:latin typeface="Calibri" panose="020F0502020204030204" pitchFamily="34" charset="0"/>
              </a:rPr>
              <a:t> de la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évaluer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dont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exercent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leur</a:t>
            </a:r>
            <a:r>
              <a:rPr lang="en-US" altLang="en-US" sz="1600">
                <a:solidFill>
                  <a:srgbClr val="000000"/>
                </a:solidFill>
                <a:latin typeface="Calibri" panose="020F0502020204030204" pitchFamily="34" charset="0"/>
              </a:rPr>
              <a:t> profession et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secteurs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au </a:t>
            </a:r>
            <a:r>
              <a:rPr lang="en-US" altLang="en-US" sz="1600" err="1">
                <a:solidFill>
                  <a:srgbClr val="000000"/>
                </a:solidFill>
                <a:latin typeface="Calibri" panose="020F0502020204030204" pitchFamily="34" charset="0"/>
              </a:rPr>
              <a:t>niveau</a:t>
            </a:r>
            <a:r>
              <a:rPr lang="en-US" altLang="en-US" sz="1600">
                <a:solidFill>
                  <a:srgbClr val="000000"/>
                </a:solidFill>
                <a:latin typeface="Calibri" panose="020F0502020204030204" pitchFamily="34" charset="0"/>
              </a:rPr>
              <a:t> personnel et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intégrer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énoncés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fondés</a:t>
            </a:r>
            <a:r>
              <a:rPr lang="en-US" altLang="en-US" sz="1600">
                <a:solidFill>
                  <a:srgbClr val="000000"/>
                </a:solidFill>
                <a:latin typeface="Calibri" panose="020F0502020204030204" pitchFamily="34" charset="0"/>
              </a:rPr>
              <a:t> sur des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probantes</a:t>
            </a:r>
            <a:r>
              <a:rPr lang="en-US" altLang="en-US" sz="1600">
                <a:solidFill>
                  <a:srgbClr val="000000"/>
                </a:solidFill>
                <a:latin typeface="Calibri" panose="020F0502020204030204" pitchFamily="34" charset="0"/>
              </a:rPr>
              <a:t> dans le </a:t>
            </a:r>
            <a:r>
              <a:rPr lang="en-US" altLang="en-US" sz="1600" err="1">
                <a:solidFill>
                  <a:srgbClr val="000000"/>
                </a:solidFill>
                <a:latin typeface="Calibri" panose="020F0502020204030204" pitchFamily="34" charset="0"/>
              </a:rPr>
              <a:t>perfectionnement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professionnel</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a:solidFill>
                  <a:srgbClr val="000000"/>
                </a:solidFill>
                <a:latin typeface="Calibri" panose="020F0502020204030204" pitchFamily="34" charset="0"/>
              </a:rPr>
              <a:t>Le </a:t>
            </a:r>
            <a:r>
              <a:rPr lang="en-US" altLang="en-US" sz="1600" b="1" err="1">
                <a:solidFill>
                  <a:srgbClr val="000000"/>
                </a:solidFill>
                <a:latin typeface="Calibri" panose="020F0502020204030204" pitchFamily="34" charset="0"/>
              </a:rPr>
              <a:t>gouvernement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domaines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priorité</a:t>
            </a:r>
            <a:r>
              <a:rPr lang="en-US" altLang="en-US" sz="1600">
                <a:solidFill>
                  <a:srgbClr val="000000"/>
                </a:solidFill>
                <a:latin typeface="Calibri" panose="020F0502020204030204" pitchFamily="34" charset="0"/>
              </a:rPr>
              <a: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provinciale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éclairer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nouvelles</a:t>
            </a:r>
            <a:r>
              <a:rPr lang="en-US" altLang="en-US" sz="1600">
                <a:solidFill>
                  <a:srgbClr val="000000"/>
                </a:solidFill>
                <a:latin typeface="Calibri" panose="020F0502020204030204" pitchFamily="34" charset="0"/>
              </a:rPr>
              <a:t> initiatives de </a:t>
            </a:r>
            <a:r>
              <a:rPr lang="en-US" altLang="en-US" sz="1600" err="1">
                <a:solidFill>
                  <a:srgbClr val="000000"/>
                </a:solidFill>
                <a:latin typeface="Calibri" panose="020F0502020204030204" pitchFamily="34" charset="0"/>
              </a:rPr>
              <a:t>collecte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et de production de rapports et </a:t>
            </a:r>
            <a:r>
              <a:rPr lang="en-US" altLang="en-US" sz="1600" err="1">
                <a:solidFill>
                  <a:srgbClr val="000000"/>
                </a:solidFill>
                <a:latin typeface="Calibri" panose="020F0502020204030204" pitchFamily="34" charset="0"/>
              </a:rPr>
              <a:t>concevoir</a:t>
            </a:r>
            <a:r>
              <a:rPr lang="en-US" altLang="en-US" sz="1600">
                <a:solidFill>
                  <a:srgbClr val="000000"/>
                </a:solidFill>
                <a:latin typeface="Calibri" panose="020F0502020204030204" pitchFamily="34" charset="0"/>
              </a:rPr>
              <a:t> des </a:t>
            </a:r>
            <a:r>
              <a:rPr lang="en-US" altLang="en-US" sz="1600" err="1">
                <a:solidFill>
                  <a:srgbClr val="000000"/>
                </a:solidFill>
                <a:latin typeface="Calibri" panose="020F0502020204030204" pitchFamily="34" charset="0"/>
              </a:rPr>
              <a:t>indicateurs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rendement</a:t>
            </a:r>
            <a:r>
              <a:rPr lang="en-US" altLang="en-US" sz="1600">
                <a:solidFill>
                  <a:srgbClr val="000000"/>
                </a:solidFill>
                <a:latin typeface="Calibri" panose="020F0502020204030204" pitchFamily="34" charset="0"/>
              </a:rPr>
              <a:t> et des </a:t>
            </a:r>
            <a:r>
              <a:rPr lang="en-US" altLang="en-US" sz="1600" err="1">
                <a:solidFill>
                  <a:srgbClr val="000000"/>
                </a:solidFill>
                <a:latin typeface="Calibri" panose="020F0502020204030204" pitchFamily="34" charset="0"/>
              </a:rPr>
              <a:t>incitatifs</a:t>
            </a:r>
            <a:r>
              <a:rPr lang="en-US" altLang="en-US" sz="1600">
                <a:solidFill>
                  <a:srgbClr val="000000"/>
                </a:solidFill>
                <a:latin typeface="Calibri" panose="020F0502020204030204" pitchFamily="34" charset="0"/>
              </a:rPr>
              <a:t> sous </a:t>
            </a:r>
            <a:r>
              <a:rPr lang="en-US" altLang="en-US" sz="1600" err="1">
                <a:solidFill>
                  <a:srgbClr val="000000"/>
                </a:solidFill>
                <a:latin typeface="Calibri" panose="020F0502020204030204" pitchFamily="34" charset="0"/>
              </a:rPr>
              <a:t>forme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financement</a:t>
            </a:r>
            <a:r>
              <a:rPr lang="en-US" altLang="en-US" sz="1600">
                <a:solidFill>
                  <a:srgbClr val="000000"/>
                </a:solidFill>
                <a:latin typeface="Calibri" panose="020F0502020204030204" pitchFamily="34" charset="0"/>
              </a:rPr>
              <a:t>.</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31</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32</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34</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porte</a:t>
            </a:r>
            <a:r>
              <a:rPr lang="en-US" altLang="en-US" sz="1800">
                <a:solidFill>
                  <a:srgbClr val="000000"/>
                </a:solidFill>
                <a:latin typeface="Calibri" panose="020F0502020204030204" pitchFamily="34" charset="0"/>
                <a:cs typeface="Calibri" panose="020F0502020204030204" pitchFamily="34" charset="0"/>
              </a:rPr>
              <a:t> sur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question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spécifique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L’élaboration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s’accompagne</a:t>
            </a:r>
            <a:r>
              <a:rPr lang="en-US" altLang="en-US" sz="1800">
                <a:solidFill>
                  <a:srgbClr val="000000"/>
                </a:solidFill>
                <a:latin typeface="Calibri" panose="020F0502020204030204" pitchFamily="34" charset="0"/>
                <a:cs typeface="Calibri" panose="020F0502020204030204" pitchFamily="34" charset="0"/>
              </a:rPr>
              <a:t> d’un </a:t>
            </a:r>
            <a:r>
              <a:rPr lang="en-US" altLang="en-US" sz="1800" err="1">
                <a:solidFill>
                  <a:srgbClr val="000000"/>
                </a:solidFill>
                <a:latin typeface="Calibri" panose="020F0502020204030204" pitchFamily="34" charset="0"/>
                <a:cs typeface="Calibri" panose="020F0502020204030204" pitchFamily="34" charset="0"/>
              </a:rPr>
              <a:t>assortiment</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ressources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Au </a:t>
            </a:r>
            <a:r>
              <a:rPr lang="en-US" altLang="en-US" sz="1800" err="1">
                <a:solidFill>
                  <a:srgbClr val="000000"/>
                </a:solidFill>
                <a:latin typeface="Calibri" panose="020F0502020204030204" pitchFamily="34" charset="0"/>
                <a:cs typeface="Calibri" panose="020F0502020204030204" pitchFamily="34" charset="0"/>
              </a:rPr>
              <a:t>moyen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d’énoncés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concis</a:t>
            </a:r>
            <a:r>
              <a:rPr lang="en-US" altLang="en-US" sz="1800">
                <a:solidFill>
                  <a:srgbClr val="000000"/>
                </a:solidFill>
                <a:latin typeface="Calibri" panose="020F0502020204030204" pitchFamily="34" charset="0"/>
                <a:cs typeface="Calibri" panose="020F0502020204030204" pitchFamily="34" charset="0"/>
              </a:rPr>
              <a:t> et </a:t>
            </a:r>
            <a:r>
              <a:rPr lang="en-US" altLang="en-US" sz="1800" err="1">
                <a:solidFill>
                  <a:srgbClr val="000000"/>
                </a:solidFill>
                <a:latin typeface="Calibri" panose="020F0502020204030204" pitchFamily="34" charset="0"/>
                <a:cs typeface="Calibri" panose="020F0502020204030204" pitchFamily="34" charset="0"/>
              </a:rPr>
              <a:t>faciles</a:t>
            </a:r>
            <a:r>
              <a:rPr lang="en-US" altLang="en-US" sz="1800">
                <a:solidFill>
                  <a:srgbClr val="000000"/>
                </a:solidFill>
                <a:latin typeface="Calibri" panose="020F0502020204030204" pitchFamily="34" charset="0"/>
                <a:cs typeface="Calibri" panose="020F0502020204030204" pitchFamily="34" charset="0"/>
              </a:rPr>
              <a:t> à </a:t>
            </a:r>
            <a:r>
              <a:rPr lang="en-US" altLang="en-US" sz="1800" err="1">
                <a:solidFill>
                  <a:srgbClr val="000000"/>
                </a:solidFill>
                <a:latin typeface="Calibri" panose="020F0502020204030204" pitchFamily="34" charset="0"/>
                <a:cs typeface="Calibri" panose="020F0502020204030204" pitchFamily="34" charset="0"/>
              </a:rPr>
              <a:t>comprendre</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décrivent</a:t>
            </a:r>
            <a:r>
              <a:rPr lang="en-US" altLang="en-US" sz="1800">
                <a:solidFill>
                  <a:srgbClr val="000000"/>
                </a:solidFill>
                <a:latin typeface="Calibri" panose="020F0502020204030204" pitchFamily="34" charset="0"/>
                <a:cs typeface="Calibri" panose="020F0502020204030204" pitchFamily="34" charset="0"/>
              </a:rPr>
              <a:t> à quoi </a:t>
            </a:r>
            <a:r>
              <a:rPr lang="en-US" altLang="en-US" sz="1800" err="1">
                <a:solidFill>
                  <a:srgbClr val="000000"/>
                </a:solidFill>
                <a:latin typeface="Calibri" panose="020F0502020204030204" pitchFamily="34" charset="0"/>
                <a:cs typeface="Calibri" panose="020F0502020204030204" pitchFamily="34" charset="0"/>
              </a:rPr>
              <a:t>ressemblent</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pour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affection </a:t>
            </a:r>
            <a:r>
              <a:rPr lang="en-US" altLang="en-US" sz="1800" err="1">
                <a:solidFill>
                  <a:srgbClr val="000000"/>
                </a:solidFill>
                <a:latin typeface="Calibri" panose="020F0502020204030204" pitchFamily="34" charset="0"/>
                <a:cs typeface="Calibri" panose="020F0502020204030204" pitchFamily="34" charset="0"/>
              </a:rPr>
              <a:t>ou</a:t>
            </a:r>
            <a:r>
              <a:rPr lang="en-US" altLang="en-US" sz="1800">
                <a:solidFill>
                  <a:srgbClr val="000000"/>
                </a:solidFill>
                <a:latin typeface="Calibri" panose="020F0502020204030204" pitchFamily="34" charset="0"/>
                <a:cs typeface="Calibri" panose="020F0502020204030204" pitchFamily="34" charset="0"/>
              </a:rPr>
              <a:t> un </a:t>
            </a:r>
            <a:r>
              <a:rPr lang="en-US" altLang="en-US" sz="1800" err="1">
                <a:solidFill>
                  <a:srgbClr val="000000"/>
                </a:solidFill>
                <a:latin typeface="Calibri" panose="020F0502020204030204" pitchFamily="34" charset="0"/>
                <a:cs typeface="Calibri" panose="020F0502020204030204" pitchFamily="34" charset="0"/>
              </a:rPr>
              <a:t>sujet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données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probantes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est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accompagnée</a:t>
            </a:r>
            <a:r>
              <a:rPr lang="en-US" altLang="en-US" sz="1800">
                <a:solidFill>
                  <a:srgbClr val="000000"/>
                </a:solidFill>
                <a:latin typeface="Calibri" panose="020F0502020204030204" pitchFamily="34" charset="0"/>
                <a:cs typeface="Calibri" panose="020F0502020204030204" pitchFamily="34" charset="0"/>
              </a:rPr>
              <a:t> des documents </a:t>
            </a:r>
            <a:r>
              <a:rPr lang="en-US" altLang="en-US" sz="1800" err="1">
                <a:solidFill>
                  <a:srgbClr val="000000"/>
                </a:solidFill>
                <a:latin typeface="Calibri" panose="020F0502020204030204" pitchFamily="34" charset="0"/>
                <a:cs typeface="Calibri" panose="020F0502020204030204" pitchFamily="34" charset="0"/>
              </a:rPr>
              <a:t>suivants</a:t>
            </a:r>
            <a:r>
              <a:rPr lang="en-US" altLang="en-US" sz="1800">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référence</a:t>
            </a:r>
            <a:r>
              <a:rPr lang="en-US" altLang="en-US" sz="1800" i="1">
                <a:solidFill>
                  <a:srgbClr val="000000"/>
                </a:solidFill>
                <a:latin typeface="Calibri" panose="020F0502020204030204" pitchFamily="34" charset="0"/>
                <a:cs typeface="Calibri" panose="020F0502020204030204" pitchFamily="34" charset="0"/>
              </a:rPr>
              <a:t> des patients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démarrage</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Des tableaux de </a:t>
            </a:r>
            <a:r>
              <a:rPr lang="en-US" altLang="en-US" sz="1800" i="1" err="1">
                <a:solidFill>
                  <a:srgbClr val="000000"/>
                </a:solidFill>
                <a:latin typeface="Calibri" panose="020F0502020204030204" pitchFamily="34" charset="0"/>
                <a:cs typeface="Calibri" panose="020F0502020204030204" pitchFamily="34" charset="0"/>
              </a:rPr>
              <a:t>données</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mesure</a:t>
            </a:r>
            <a:endParaRPr lang="en-US" altLang="en-US" sz="1800" i="1">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fournissent</a:t>
            </a:r>
            <a:r>
              <a:rPr lang="en-US" altLang="en-US" sz="1800">
                <a:solidFill>
                  <a:srgbClr val="000000"/>
                </a:solidFill>
                <a:latin typeface="Calibri" panose="020F0502020204030204" pitchFamily="34" charset="0"/>
                <a:cs typeface="Calibri" panose="020F0502020204030204" pitchFamily="34" charset="0"/>
              </a:rPr>
              <a:t> un plan </a:t>
            </a:r>
            <a:r>
              <a:rPr lang="en-US" altLang="en-US" sz="1800" err="1">
                <a:solidFill>
                  <a:srgbClr val="000000"/>
                </a:solidFill>
                <a:latin typeface="Calibri" panose="020F0502020204030204" pitchFamily="34" charset="0"/>
                <a:cs typeface="Calibri" panose="020F0502020204030204" pitchFamily="34" charset="0"/>
              </a:rPr>
              <a:t>d’action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afin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permettre</a:t>
            </a:r>
            <a:r>
              <a:rPr lang="en-US" altLang="en-US" sz="1800">
                <a:solidFill>
                  <a:srgbClr val="000000"/>
                </a:solidFill>
                <a:latin typeface="Calibri" panose="020F0502020204030204" pitchFamily="34" charset="0"/>
                <a:cs typeface="Calibri" panose="020F0502020204030204" pitchFamily="34" charset="0"/>
              </a:rPr>
              <a:t> au </a:t>
            </a:r>
            <a:r>
              <a:rPr lang="en-US" altLang="en-US" sz="1800" err="1">
                <a:solidFill>
                  <a:srgbClr val="000000"/>
                </a:solidFill>
                <a:latin typeface="Calibri" panose="020F0502020204030204" pitchFamily="34" charset="0"/>
                <a:cs typeface="Calibri" panose="020F0502020204030204" pitchFamily="34" charset="0"/>
              </a:rPr>
              <a:t>système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Ontario de </a:t>
            </a:r>
            <a:r>
              <a:rPr lang="en-US" altLang="en-US" sz="1800" err="1">
                <a:solidFill>
                  <a:srgbClr val="000000"/>
                </a:solidFill>
                <a:latin typeface="Calibri" panose="020F0502020204030204" pitchFamily="34" charset="0"/>
                <a:cs typeface="Calibri" panose="020F0502020204030204" pitchFamily="34" charset="0"/>
              </a:rPr>
              <a:t>mieux</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fonctionner</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faciliter</a:t>
            </a:r>
            <a:r>
              <a:rPr lang="en-US" altLang="en-US" sz="1800">
                <a:solidFill>
                  <a:srgbClr val="000000"/>
                </a:solidFill>
                <a:latin typeface="Calibri" panose="020F0502020204030204" pitchFamily="34" charset="0"/>
                <a:cs typeface="Calibri" panose="020F0502020204030204" pitchFamily="34" charset="0"/>
              </a:rPr>
              <a:t> les transitions </a:t>
            </a:r>
            <a:r>
              <a:rPr lang="en-US" altLang="en-US" sz="1800" err="1">
                <a:solidFill>
                  <a:srgbClr val="000000"/>
                </a:solidFill>
                <a:latin typeface="Calibri" panose="020F0502020204030204" pitchFamily="34" charset="0"/>
                <a:cs typeface="Calibri" panose="020F0502020204030204" pitchFamily="34" charset="0"/>
              </a:rPr>
              <a:t>harmonieuses</a:t>
            </a:r>
            <a:r>
              <a:rPr lang="en-US" altLang="en-US" sz="1800">
                <a:solidFill>
                  <a:srgbClr val="000000"/>
                </a:solidFill>
                <a:latin typeface="Calibri" panose="020F0502020204030204" pitchFamily="34" charset="0"/>
                <a:cs typeface="Calibri" panose="020F0502020204030204" pitchFamily="34" charset="0"/>
              </a:rPr>
              <a:t> et de </a:t>
            </a:r>
            <a:r>
              <a:rPr lang="en-US" altLang="en-US" sz="1800" err="1">
                <a:solidFill>
                  <a:srgbClr val="000000"/>
                </a:solidFill>
                <a:latin typeface="Calibri" panose="020F0502020204030204" pitchFamily="34" charset="0"/>
                <a:cs typeface="Calibri" panose="020F0502020204030204" pitchFamily="34" charset="0"/>
              </a:rPr>
              <a:t>s’assurer</a:t>
            </a:r>
            <a:r>
              <a:rPr lang="en-US" altLang="en-US" sz="1800">
                <a:solidFill>
                  <a:srgbClr val="000000"/>
                </a:solidFill>
                <a:latin typeface="Calibri" panose="020F0502020204030204" pitchFamily="34" charset="0"/>
                <a:cs typeface="Calibri" panose="020F0502020204030204" pitchFamily="34" charset="0"/>
              </a:rPr>
              <a:t> que les patients </a:t>
            </a:r>
            <a:r>
              <a:rPr lang="en-US" altLang="en-US" sz="1800" err="1">
                <a:solidFill>
                  <a:srgbClr val="000000"/>
                </a:solidFill>
                <a:latin typeface="Calibri" panose="020F0502020204030204" pitchFamily="34" charset="0"/>
                <a:cs typeface="Calibri" panose="020F0502020204030204" pitchFamily="34" charset="0"/>
              </a:rPr>
              <a:t>reçoivent</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mêmes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supérieure, </a:t>
            </a:r>
            <a:r>
              <a:rPr lang="en-US" altLang="en-US" sz="1800" err="1">
                <a:solidFill>
                  <a:srgbClr val="000000"/>
                </a:solidFill>
                <a:latin typeface="Calibri" panose="020F0502020204030204" pitchFamily="34" charset="0"/>
                <a:cs typeface="Calibri" panose="020F0502020204030204" pitchFamily="34" charset="0"/>
              </a:rPr>
              <a:t>quel</a:t>
            </a:r>
            <a:r>
              <a:rPr lang="en-US" altLang="en-US" sz="1800">
                <a:solidFill>
                  <a:srgbClr val="000000"/>
                </a:solidFill>
                <a:latin typeface="Calibri" panose="020F0502020204030204" pitchFamily="34" charset="0"/>
                <a:cs typeface="Calibri" panose="020F0502020204030204" pitchFamily="34" charset="0"/>
              </a:rPr>
              <a:t> que </a:t>
            </a:r>
            <a:r>
              <a:rPr lang="en-US" altLang="en-US" sz="1800" err="1">
                <a:solidFill>
                  <a:srgbClr val="000000"/>
                </a:solidFill>
                <a:latin typeface="Calibri" panose="020F0502020204030204" pitchFamily="34" charset="0"/>
                <a:cs typeface="Calibri" panose="020F0502020204030204" pitchFamily="34" charset="0"/>
              </a:rPr>
              <a:t>soit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l’endroit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où</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ils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vivent</a:t>
            </a:r>
            <a:r>
              <a:rPr lang="en-US" altLang="en-US" sz="1800">
                <a:solidFill>
                  <a:srgbClr val="000000"/>
                </a:solidFill>
                <a:latin typeface="Calibri" panose="020F0502020204030204" pitchFamily="34" charset="0"/>
                <a:cs typeface="Calibri" panose="020F0502020204030204" pitchFamily="34" charset="0"/>
              </a:rPr>
              <a:t>.</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un résumé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simple pour les patients, les </a:t>
            </a:r>
            <a:r>
              <a:rPr lang="en-US" altLang="en-US" err="1">
                <a:solidFill>
                  <a:srgbClr val="000000"/>
                </a:solidFill>
                <a:latin typeface="Calibri" panose="020F0502020204030204" pitchFamily="34" charset="0"/>
              </a:rPr>
              <a:t>familles</a:t>
            </a:r>
            <a:r>
              <a:rPr lang="en-US" altLang="en-US">
                <a:solidFill>
                  <a:srgbClr val="000000"/>
                </a:solidFill>
                <a:latin typeface="Calibri" panose="020F0502020204030204" pitchFamily="34" charset="0"/>
              </a:rPr>
              <a:t>, les aidants </a:t>
            </a:r>
            <a:r>
              <a:rPr lang="en-US" altLang="en-US" err="1">
                <a:solidFill>
                  <a:srgbClr val="000000"/>
                </a:solidFill>
                <a:latin typeface="Calibri" panose="020F0502020204030204" pitchFamily="34" charset="0"/>
              </a:rPr>
              <a:t>naturels</a:t>
            </a:r>
            <a:r>
              <a:rPr lang="en-US" altLang="en-US">
                <a:solidFill>
                  <a:srgbClr val="000000"/>
                </a:solidFill>
                <a:latin typeface="Calibri" panose="020F0502020204030204" pitchFamily="34" charset="0"/>
              </a:rPr>
              <a:t> et le public, </a:t>
            </a:r>
            <a:r>
              <a:rPr lang="en-US" altLang="en-US" err="1">
                <a:solidFill>
                  <a:srgbClr val="000000"/>
                </a:solidFill>
                <a:latin typeface="Calibri" panose="020F0502020204030204" pitchFamily="34" charset="0"/>
              </a:rPr>
              <a:t>appelé</a:t>
            </a:r>
            <a:r>
              <a:rPr lang="en-US" altLang="en-US">
                <a:solidFill>
                  <a:srgbClr val="000000"/>
                </a:solidFill>
                <a:latin typeface="Calibri" panose="020F0502020204030204" pitchFamily="34" charset="0"/>
              </a:rPr>
              <a:t> le </a:t>
            </a:r>
            <a:r>
              <a:rPr lang="en-US" altLang="en-US" b="1">
                <a:solidFill>
                  <a:srgbClr val="000000"/>
                </a:solidFill>
                <a:latin typeface="Calibri" panose="020F0502020204030204" pitchFamily="34" charset="0"/>
              </a:rPr>
              <a:t>guide de conversation du patient</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Participation des patients aux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 </a:t>
            </a:r>
          </a:p>
          <a:p>
            <a:pPr marL="171450" indent="-171450">
              <a:buFontTx/>
              <a:buChar char="•"/>
            </a:pPr>
            <a:r>
              <a:rPr lang="en-US" altLang="en-US">
                <a:solidFill>
                  <a:srgbClr val="000000"/>
                </a:solidFill>
                <a:latin typeface="Calibri" panose="020F0502020204030204" pitchFamily="34" charset="0"/>
              </a:rPr>
              <a:t>Participation à des </a:t>
            </a:r>
            <a:r>
              <a:rPr lang="en-US" altLang="en-US" err="1">
                <a:solidFill>
                  <a:srgbClr val="000000"/>
                </a:solidFill>
                <a:latin typeface="Calibri" panose="020F0502020204030204" pitchFamily="34" charset="0"/>
              </a:rPr>
              <a:t>comités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consultatifs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tant</a:t>
            </a:r>
            <a:r>
              <a:rPr lang="en-US" altLang="en-US">
                <a:solidFill>
                  <a:srgbClr val="000000"/>
                </a:solidFill>
                <a:latin typeface="Calibri" panose="020F0502020204030204" pitchFamily="34" charset="0"/>
              </a:rPr>
              <a:t> que </a:t>
            </a:r>
            <a:r>
              <a:rPr lang="en-US" altLang="en-US" err="1">
                <a:solidFill>
                  <a:srgbClr val="000000"/>
                </a:solidFill>
                <a:latin typeface="Calibri" panose="020F0502020204030204" pitchFamily="34" charset="0"/>
              </a:rPr>
              <a:t>membres</a:t>
            </a:r>
            <a:endParaRPr lang="en-US" altLang="en-US">
              <a:solidFill>
                <a:srgbClr val="000000"/>
              </a:solidFill>
              <a:latin typeface="Calibri" panose="020F0502020204030204" pitchFamily="34" charset="0"/>
            </a:endParaRPr>
          </a:p>
          <a:p>
            <a:pPr marL="171450" indent="-171450">
              <a:buFontTx/>
              <a:buChar char="•"/>
            </a:pPr>
            <a:r>
              <a:rPr lang="en-US" altLang="en-US" err="1">
                <a:solidFill>
                  <a:srgbClr val="000000"/>
                </a:solidFill>
                <a:latin typeface="Calibri" panose="020F0502020204030204" pitchFamily="34" charset="0"/>
              </a:rPr>
              <a:t>Groupes</a:t>
            </a:r>
            <a:r>
              <a:rPr lang="en-US" altLang="en-US">
                <a:solidFill>
                  <a:srgbClr val="000000"/>
                </a:solidFill>
                <a:latin typeface="Calibri" panose="020F0502020204030204" pitchFamily="34" charset="0"/>
              </a:rPr>
              <a:t> de discussion et </a:t>
            </a:r>
            <a:r>
              <a:rPr lang="en-US" altLang="en-US" err="1">
                <a:solidFill>
                  <a:srgbClr val="000000"/>
                </a:solidFill>
                <a:latin typeface="Calibri" panose="020F0502020204030204" pitchFamily="34" charset="0"/>
              </a:rPr>
              <a:t>entretiens</a:t>
            </a:r>
            <a:r>
              <a:rPr lang="en-US" altLang="en-US">
                <a:solidFill>
                  <a:srgbClr val="000000"/>
                </a:solidFill>
                <a:latin typeface="Calibri" panose="020F0502020204030204" pitchFamily="34" charset="0"/>
              </a:rPr>
              <a:t> avec des </a:t>
            </a:r>
            <a:r>
              <a:rPr lang="en-US" altLang="en-US" err="1">
                <a:solidFill>
                  <a:srgbClr val="000000"/>
                </a:solidFill>
                <a:latin typeface="Calibri" panose="020F0502020204030204" pitchFamily="34" charset="0"/>
              </a:rPr>
              <a:t>informateurs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précis (au </a:t>
            </a:r>
            <a:r>
              <a:rPr lang="en-US" altLang="en-US" err="1">
                <a:solidFill>
                  <a:srgbClr val="000000"/>
                </a:solidFill>
                <a:latin typeface="Calibri" panose="020F0502020204030204" pitchFamily="34" charset="0"/>
              </a:rPr>
              <a:t>besoin</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Période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commentaires</a:t>
            </a:r>
            <a:r>
              <a:rPr lang="en-US" altLang="en-US">
                <a:solidFill>
                  <a:srgbClr val="000000"/>
                </a:solidFill>
                <a:latin typeface="Calibri" panose="020F0502020204030204" pitchFamily="34" charset="0"/>
              </a:rPr>
              <a:t> du public pour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endParaRPr lang="en-US" altLang="en-US">
              <a:solidFill>
                <a:srgbClr val="000000"/>
              </a:solidFill>
              <a:latin typeface="Calibri" panose="020F0502020204030204" pitchFamily="34" charset="0"/>
            </a:endParaRPr>
          </a:p>
          <a:p>
            <a:pPr marL="171450" indent="-171450">
              <a:buFontTx/>
              <a:buChar char="•"/>
            </a:pPr>
            <a:r>
              <a:rPr lang="en-US" altLang="en-US">
                <a:solidFill>
                  <a:srgbClr val="000000"/>
                </a:solidFill>
                <a:latin typeface="Calibri" panose="020F0502020204030204" pitchFamily="34" charset="0"/>
              </a:rPr>
              <a:t>Consultations sur le guide de conversation des patients</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tLang="en-US">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Toutefois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a:t>
            </a:r>
            <a:r>
              <a:rPr lang="en-US" altLang="en-US">
                <a:solidFill>
                  <a:srgbClr val="000000"/>
                </a:solidFill>
                <a:latin typeface="Calibri" panose="020F0502020204030204" pitchFamily="34" charset="0"/>
              </a:rPr>
              <a:t> y a des choses que nous </a:t>
            </a:r>
            <a:r>
              <a:rPr lang="en-US" altLang="en-US" err="1">
                <a:solidFill>
                  <a:srgbClr val="000000"/>
                </a:solidFill>
                <a:latin typeface="Calibri" panose="020F0502020204030204" pitchFamily="34" charset="0"/>
              </a:rPr>
              <a:t>pouvons</a:t>
            </a:r>
            <a:r>
              <a:rPr lang="en-US" altLang="en-US">
                <a:solidFill>
                  <a:srgbClr val="000000"/>
                </a:solidFill>
                <a:latin typeface="Calibri" panose="020F0502020204030204" pitchFamily="34" charset="0"/>
              </a:rPr>
              <a:t> faire </a:t>
            </a:r>
            <a:r>
              <a:rPr lang="en-US" altLang="en-US" err="1">
                <a:solidFill>
                  <a:srgbClr val="000000"/>
                </a:solidFill>
                <a:latin typeface="Calibri" panose="020F0502020204030204" pitchFamily="34" charset="0"/>
              </a:rPr>
              <a:t>aujourd’hui</a:t>
            </a:r>
            <a:r>
              <a:rPr lang="en-US" altLang="en-US">
                <a:solidFill>
                  <a:srgbClr val="000000"/>
                </a:solidFill>
                <a:latin typeface="Calibri" panose="020F0502020204030204" pitchFamily="34" charset="0"/>
              </a:rPr>
              <a:t> malgré les </a:t>
            </a:r>
            <a:r>
              <a:rPr lang="en-US" altLang="en-US" err="1">
                <a:solidFill>
                  <a:srgbClr val="000000"/>
                </a:solidFill>
                <a:latin typeface="Calibri" panose="020F0502020204030204" pitchFamily="34" charset="0"/>
              </a:rPr>
              <a:t>vastes</a:t>
            </a:r>
            <a:r>
              <a:rPr lang="en-US" altLang="en-US">
                <a:solidFill>
                  <a:srgbClr val="000000"/>
                </a:solidFill>
                <a:latin typeface="Calibri" panose="020F0502020204030204" pitchFamily="34" charset="0"/>
              </a:rPr>
              <a:t> obstacles </a:t>
            </a:r>
            <a:r>
              <a:rPr lang="en-US" altLang="en-US" err="1">
                <a:solidFill>
                  <a:srgbClr val="000000"/>
                </a:solidFill>
                <a:latin typeface="Calibri" panose="020F0502020204030204" pitchFamily="34" charset="0"/>
              </a:rPr>
              <a:t>systémiques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pourraient</a:t>
            </a:r>
            <a:r>
              <a:rPr lang="en-US" altLang="en-US">
                <a:solidFill>
                  <a:srgbClr val="000000"/>
                </a:solidFill>
                <a:latin typeface="Calibri" panose="020F0502020204030204" pitchFamily="34" charset="0"/>
              </a:rPr>
              <a:t> prendre du temps à </a:t>
            </a:r>
            <a:r>
              <a:rPr lang="en-US" altLang="en-US" err="1">
                <a:solidFill>
                  <a:srgbClr val="000000"/>
                </a:solidFill>
                <a:latin typeface="Calibri" panose="020F0502020204030204" pitchFamily="34" charset="0"/>
              </a:rPr>
              <a:t>surmonter</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un document qui </a:t>
            </a:r>
            <a:r>
              <a:rPr lang="en-US" altLang="en-US" err="1">
                <a:solidFill>
                  <a:srgbClr val="000000"/>
                </a:solidFill>
                <a:latin typeface="Calibri" panose="020F0502020204030204" pitchFamily="34" charset="0"/>
              </a:rPr>
              <a:t>décrit</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d’utilisation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titre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supérieure. Il compile un certain </a:t>
            </a:r>
            <a:r>
              <a:rPr lang="en-US" altLang="en-US" err="1">
                <a:solidFill>
                  <a:srgbClr val="000000"/>
                </a:solidFill>
                <a:latin typeface="Calibri" panose="020F0502020204030204" pitchFamily="34" charset="0"/>
              </a:rPr>
              <a:t>nombre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afin</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notamment</a:t>
            </a:r>
            <a:r>
              <a:rPr lang="en-US" altLang="en-US">
                <a:solidFill>
                  <a:srgbClr val="000000"/>
                </a:solidFill>
                <a:latin typeface="Calibri" panose="020F0502020204030204" pitchFamily="34" charset="0"/>
              </a:rPr>
              <a:t> des liens </a:t>
            </a:r>
            <a:r>
              <a:rPr lang="en-US" altLang="en-US" err="1">
                <a:solidFill>
                  <a:srgbClr val="000000"/>
                </a:solidFill>
                <a:latin typeface="Calibri" panose="020F0502020204030204" pitchFamily="34" charset="0"/>
              </a:rPr>
              <a:t>vers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sur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à des fins de </a:t>
            </a:r>
            <a:r>
              <a:rPr lang="en-US" altLang="en-US" err="1">
                <a:solidFill>
                  <a:srgbClr val="000000"/>
                </a:solidFill>
                <a:latin typeface="Calibri" panose="020F0502020204030204" pitchFamily="34" charset="0"/>
              </a:rPr>
              <a:t>réflexion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des </a:t>
            </a:r>
            <a:r>
              <a:rPr lang="en-US" altLang="en-US" err="1">
                <a:solidFill>
                  <a:srgbClr val="000000"/>
                </a:solidFill>
                <a:latin typeface="Calibri" panose="020F0502020204030204" pitchFamily="34" charset="0"/>
              </a:rPr>
              <a:t>modèles</a:t>
            </a:r>
            <a:r>
              <a:rPr lang="en-US" altLang="en-US">
                <a:solidFill>
                  <a:srgbClr val="000000"/>
                </a:solidFill>
                <a:latin typeface="Calibri" panose="020F0502020204030204" pitchFamily="34" charset="0"/>
              </a:rPr>
              <a:t> et des documents pour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de planification de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également</a:t>
            </a:r>
            <a:r>
              <a:rPr lang="en-US" altLang="en-US">
                <a:solidFill>
                  <a:srgbClr val="000000"/>
                </a:solidFill>
                <a:latin typeface="Calibri" panose="020F0502020204030204" pitchFamily="34" charset="0"/>
              </a:rPr>
              <a:t> un </a:t>
            </a:r>
            <a:r>
              <a:rPr lang="en-US" altLang="en-US" err="1">
                <a:solidFill>
                  <a:srgbClr val="000000"/>
                </a:solidFill>
                <a:latin typeface="Calibri" panose="020F0502020204030204" pitchFamily="34" charset="0"/>
              </a:rPr>
              <a:t>modèle</a:t>
            </a:r>
            <a:r>
              <a:rPr lang="en-US" altLang="en-US">
                <a:solidFill>
                  <a:srgbClr val="000000"/>
                </a:solidFill>
                <a:latin typeface="Calibri" panose="020F0502020204030204" pitchFamily="34" charset="0"/>
              </a:rPr>
              <a:t> de plan </a:t>
            </a:r>
            <a:r>
              <a:rPr lang="en-US" altLang="en-US" err="1">
                <a:solidFill>
                  <a:srgbClr val="000000"/>
                </a:solidFill>
                <a:latin typeface="Calibri" panose="020F0502020204030204" pitchFamily="34" charset="0"/>
              </a:rPr>
              <a:t>d’action</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sur la manière </a:t>
            </a:r>
            <a:r>
              <a:rPr lang="en-US" altLang="en-US" err="1">
                <a:solidFill>
                  <a:srgbClr val="000000"/>
                </a:solidFill>
                <a:latin typeface="Calibri" panose="020F0502020204030204" pitchFamily="34" charset="0"/>
              </a:rPr>
              <a:t>dont</a:t>
            </a:r>
            <a:r>
              <a:rPr lang="en-US" altLang="en-US">
                <a:solidFill>
                  <a:srgbClr val="000000"/>
                </a:solidFill>
                <a:latin typeface="Calibri" panose="020F0502020204030204" pitchFamily="34" charset="0"/>
              </a:rPr>
              <a:t> les plans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aider à faire </a:t>
            </a:r>
            <a:r>
              <a:rPr lang="en-US" altLang="en-US" err="1">
                <a:solidFill>
                  <a:srgbClr val="000000"/>
                </a:solidFill>
                <a:latin typeface="Calibri" panose="020F0502020204030204" pitchFamily="34" charset="0"/>
              </a:rPr>
              <a:t>progresser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a:p>
          <a:p>
            <a:r>
              <a:rPr lang="fr-FR"/>
              <a:t>De plus, nous travaillons à la compilation de ressources et d’outils, tant pour les cliniciens que pour les patients et les familles.</a:t>
            </a:r>
          </a:p>
          <a:p>
            <a:endParaRPr lang="fr-FR"/>
          </a:p>
          <a:p>
            <a:r>
              <a:rPr lang="fr-FR"/>
              <a:t>L’accent est mis sur les exemples de mise en œuvre et d’adoption, et sur la façon dont les organisations appliquent les normes de qualité dans leur pratique pour donner des soins.</a:t>
            </a:r>
          </a:p>
          <a:p>
            <a:endParaRPr lang="fr-FR"/>
          </a:p>
          <a:p>
            <a:r>
              <a:rPr lang="fr-FR"/>
              <a:t>Nous aimerions beaucoup savoir si vous voulez contribuer à un message ou à un article.</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8/14/2020</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42013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66111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3426097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4264288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4173110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2161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26244855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7672174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2569455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07943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4729937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8/14/2020</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3912681570"/>
      </p:ext>
    </p:extLst>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4093516152"/>
      </p:ext>
    </p:extLst>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 id="2147484662"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chart" Target="../charts/chart1.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chart" Target="../charts/chart2.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chart" Target="../charts/chart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chart" Target="../charts/chart5.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4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4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29.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tags" Target="../tags/tag36.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4.xml"/><Relationship Id="rId7"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hqontario.ca/Am%C3%A9liorer-les-soins-gr%C3%A2ce-aux-donn%C3%A9es-probantes/Normes-de-qualit%C3%A9/Voir-toutes-les-normes-de-qualit%C3%A9/Asthme-chez-les-enfants-et-les-adolescents" TargetMode="External"/><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7.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417749" y="2284495"/>
            <a:ext cx="6187767" cy="823302"/>
          </a:xfrm>
          <a:prstGeom prst="rect">
            <a:avLst/>
          </a:prstGeom>
          <a:noFill/>
        </p:spPr>
        <p:txBody>
          <a:bodyPr wrap="square" rtlCol="0" anchor="t">
            <a:spAutoFit/>
          </a:bodyPr>
          <a:lstStyle/>
          <a:p>
            <a:pPr>
              <a:lnSpc>
                <a:spcPts val="5745"/>
              </a:lnSpc>
            </a:pPr>
            <a:r>
              <a:rPr lang="en-US" sz="4800" u="none" err="1">
                <a:latin typeface="Calibri" panose="020F0502020204030204" pitchFamily="34" charset="0"/>
                <a:ea typeface="Helvetica Neue Light" panose="02000403000000020004" pitchFamily="2" charset="0"/>
                <a:cs typeface="Calibri" panose="020F0502020204030204" pitchFamily="34" charset="0"/>
              </a:rPr>
              <a:t>Asthme</a:t>
            </a:r>
            <a:endParaRPr lang="en-US" sz="4800" u="none">
              <a:latin typeface="Calibri" panose="020F0502020204030204" pitchFamily="34" charset="0"/>
              <a:ea typeface="Helvetica Neue Light" panose="02000403000000020004" pitchFamily="2" charset="0"/>
              <a:cs typeface="Calibri" panose="020F0502020204030204" pitchFamily="34" charset="0"/>
            </a:endParaRP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7749" y="3429000"/>
            <a:ext cx="5013829" cy="125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fr-CA" sz="2400" u="none">
                <a:latin typeface="Calibri" panose="020F0502020204030204" pitchFamily="34" charset="0"/>
                <a:cs typeface="Calibri" panose="020F0502020204030204" pitchFamily="34" charset="0"/>
              </a:rPr>
              <a:t>Orienter des soins fondés sur des données probantes pour les personnes âgées de moins de 16 ans</a:t>
            </a:r>
            <a:endParaRPr lang="en-US" altLang="en-US" sz="2400" u="none" spc="80">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A584562E-50ED-884F-96BA-FB1269B1C584}"/>
              </a:ext>
            </a:extLst>
          </p:cNvPr>
          <p:cNvCxnSpPr>
            <a:cxnSpLocks/>
          </p:cNvCxnSpPr>
          <p:nvPr/>
        </p:nvCxnSpPr>
        <p:spPr bwMode="auto">
          <a:xfrm>
            <a:off x="464831" y="3142765"/>
            <a:ext cx="4557838" cy="0"/>
          </a:xfrm>
          <a:prstGeom prst="line">
            <a:avLst/>
          </a:prstGeom>
          <a:solidFill>
            <a:srgbClr val="FFFF00"/>
          </a:solidFill>
          <a:ln w="66675" cap="flat" cmpd="sng" algn="ctr">
            <a:solidFill>
              <a:srgbClr val="39B54A"/>
            </a:solidFill>
            <a:prstDash val="solid"/>
            <a:round/>
            <a:headEnd type="none" w="med" len="med"/>
            <a:tailEnd type="none" w="med" len="med"/>
          </a:ln>
          <a:effectLst/>
        </p:spPr>
      </p:cxnSp>
      <p:pic>
        <p:nvPicPr>
          <p:cNvPr id="3" name="Picture 3" descr="A close up of a logo&#10;&#10;Description generated with high confidence">
            <a:extLst>
              <a:ext uri="{FF2B5EF4-FFF2-40B4-BE49-F238E27FC236}">
                <a16:creationId xmlns:a16="http://schemas.microsoft.com/office/drawing/2014/main" id="{61325B31-8DF9-469D-BA8D-78346420E184}"/>
              </a:ext>
            </a:extLst>
          </p:cNvPr>
          <p:cNvPicPr>
            <a:picLocks noChangeAspect="1"/>
          </p:cNvPicPr>
          <p:nvPr/>
        </p:nvPicPr>
        <p:blipFill>
          <a:blip r:embed="rId4"/>
          <a:stretch>
            <a:fillRect/>
          </a:stretch>
        </p:blipFill>
        <p:spPr>
          <a:xfrm>
            <a:off x="417749" y="422553"/>
            <a:ext cx="895350" cy="885825"/>
          </a:xfrm>
          <a:prstGeom prst="rect">
            <a:avLst/>
          </a:prstGeom>
        </p:spPr>
      </p:pic>
      <p:pic>
        <p:nvPicPr>
          <p:cNvPr id="8" name="Picture 7">
            <a:extLst>
              <a:ext uri="{FF2B5EF4-FFF2-40B4-BE49-F238E27FC236}">
                <a16:creationId xmlns:a16="http://schemas.microsoft.com/office/drawing/2014/main" id="{F74ABBC1-94B3-447D-9F8A-C51CFBC2F37E}"/>
              </a:ext>
            </a:extLst>
          </p:cNvPr>
          <p:cNvPicPr>
            <a:picLocks noChangeAspect="1"/>
          </p:cNvPicPr>
          <p:nvPr/>
        </p:nvPicPr>
        <p:blipFill>
          <a:blip r:embed="rId5"/>
          <a:srcRect/>
          <a:stretch/>
        </p:blipFill>
        <p:spPr>
          <a:xfrm>
            <a:off x="208429" y="5730519"/>
            <a:ext cx="2437883" cy="866839"/>
          </a:xfrm>
          <a:prstGeom prst="rect">
            <a:avLst/>
          </a:prstGeom>
        </p:spPr>
      </p:pic>
      <p:pic>
        <p:nvPicPr>
          <p:cNvPr id="5" name="Picture 4" descr="A close up of a toy&#10;&#10;Description automatically generated">
            <a:extLst>
              <a:ext uri="{FF2B5EF4-FFF2-40B4-BE49-F238E27FC236}">
                <a16:creationId xmlns:a16="http://schemas.microsoft.com/office/drawing/2014/main" id="{4EA4E165-66C8-4804-9D06-E87D9C484B44}"/>
              </a:ext>
            </a:extLst>
          </p:cNvPr>
          <p:cNvPicPr>
            <a:picLocks noChangeAspect="1"/>
          </p:cNvPicPr>
          <p:nvPr/>
        </p:nvPicPr>
        <p:blipFill>
          <a:blip r:embed="rId6"/>
          <a:stretch>
            <a:fillRect/>
          </a:stretch>
        </p:blipFill>
        <p:spPr>
          <a:xfrm>
            <a:off x="5763220" y="2494628"/>
            <a:ext cx="3380780" cy="4363372"/>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sz="2400" b="0">
                <a:solidFill>
                  <a:schemeClr val="tx1"/>
                </a:solidFill>
                <a:latin typeface="Calibri"/>
                <a:ea typeface="MS PGothic"/>
              </a:rPr>
              <a:t>Normes de qualité : </a:t>
            </a:r>
            <a:br>
              <a:rPr lang="fr-CA" b="0">
                <a:latin typeface="Calibri"/>
              </a:rPr>
            </a:br>
            <a:r>
              <a:rPr lang="en-US">
                <a:solidFill>
                  <a:schemeClr val="tx1"/>
                </a:solidFill>
                <a:latin typeface="Calibri"/>
                <a:ea typeface="MS PGothic"/>
              </a:rPr>
              <a:t>Quorum</a:t>
            </a: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94816" y="1485386"/>
            <a:ext cx="2920666" cy="4738542"/>
          </a:xfrm>
        </p:spPr>
        <p:txBody>
          <a:bodyPr/>
          <a:lstStyle/>
          <a:p>
            <a:pPr marL="0" indent="0">
              <a:buNone/>
            </a:pPr>
            <a:r>
              <a:rPr lang="fr-CA" sz="1800" b="1">
                <a:latin typeface="Calibri"/>
                <a:ea typeface="MS PGothic"/>
              </a:rPr>
              <a:t>Quorum </a:t>
            </a:r>
            <a:r>
              <a:rPr lang="fr-CA" sz="1800">
                <a:latin typeface="Calibri"/>
                <a:ea typeface="MS PGothic"/>
              </a:rPr>
              <a:t>est une communauté en ligne qui a pour ambition d’améliorer la qualité des soins de santé en Ontario. </a:t>
            </a:r>
            <a:endParaRPr lang="fr-CA" sz="1800">
              <a:latin typeface="Calibri"/>
            </a:endParaRPr>
          </a:p>
          <a:p>
            <a:pPr marL="0" indent="0">
              <a:buNone/>
            </a:pPr>
            <a:r>
              <a:rPr lang="fr-CA" sz="1800">
                <a:latin typeface="Calibri"/>
                <a:ea typeface="MS PGothic"/>
              </a:rPr>
              <a:t>La </a:t>
            </a:r>
            <a:r>
              <a:rPr lang="fr-CA" sz="1800" b="1">
                <a:latin typeface="Calibri"/>
                <a:ea typeface="MS PGothic"/>
              </a:rPr>
              <a:t>Série sur l’adoption de normes de qualité </a:t>
            </a:r>
            <a:r>
              <a:rPr lang="fr-CA" sz="1800">
                <a:latin typeface="Calibri"/>
                <a:ea typeface="MS PGothic"/>
              </a:rPr>
              <a:t>met en évidence les efforts déployés dans le domaine des soins de santé pour mettre en œuvre des changements et éliminer les lacunes en matière de soins liés aux normes de qualité. </a:t>
            </a:r>
            <a:endParaRPr lang="fr-CA" sz="1800">
              <a:latin typeface="Calibri"/>
            </a:endParaRPr>
          </a:p>
          <a:p>
            <a:pPr marL="0" indent="0">
              <a:buNone/>
            </a:pPr>
            <a:endParaRPr lang="en-CA" sz="1800"/>
          </a:p>
          <a:p>
            <a:pPr marL="0" indent="0">
              <a:buNone/>
            </a:pPr>
            <a:endParaRPr lang="en-CA" sz="1800"/>
          </a:p>
          <a:p>
            <a:endParaRPr lang="en-US" sz="180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7710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47BC1"/>
              </a:solidFill>
              <a:effectLst/>
              <a:uLnTx/>
              <a:uFillTx/>
              <a:latin typeface="Arial" panose="020B0604020202020204" pitchFamily="34" charset="0"/>
              <a:ea typeface="MS PGothic" panose="020B0600070205080204" pitchFamily="34" charset="-128"/>
              <a:cs typeface="+mn-cs"/>
            </a:endParaRPr>
          </a:p>
          <a:p>
            <a:pPr lvl="0" algn="ctr">
              <a:defRPr/>
            </a:pPr>
            <a:r>
              <a:rPr lang="en-US" sz="2000" b="1">
                <a:solidFill>
                  <a:srgbClr val="047BC1"/>
                </a:solidFill>
                <a:latin typeface="Calibri" panose="020F0502020204030204" pitchFamily="34" charset="0"/>
                <a:cs typeface="Calibri" panose="020F0502020204030204" pitchFamily="34" charset="0"/>
              </a:rPr>
              <a:t>quorum.hqontario.ca</a:t>
            </a:r>
            <a:endParaRPr kumimoji="0" lang="en-CA" sz="2000" b="1" i="0" u="none" strike="noStrike" kern="1200" cap="none" spc="0" normalizeH="0" baseline="0" noProof="0">
              <a:ln>
                <a:noFill/>
              </a:ln>
              <a:solidFill>
                <a:srgbClr val="047BC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a:ea typeface="MS PGothic"/>
              </a:rPr>
              <a:t>Normes de qualité :</a:t>
            </a:r>
            <a:br>
              <a:rPr lang="en-US">
                <a:latin typeface="Calibri"/>
              </a:rPr>
            </a:br>
            <a:r>
              <a:rPr lang="fr-CA">
                <a:solidFill>
                  <a:schemeClr val="tx1"/>
                </a:solidFill>
                <a:latin typeface="Calibri"/>
                <a:ea typeface="MS PGothic"/>
              </a:rPr>
              <a:t>Guide de mesure</a:t>
            </a:r>
            <a:endParaRPr lang="en-US">
              <a:solidFill>
                <a:schemeClr val="tx1"/>
              </a:solidFill>
              <a:latin typeface="Calibri"/>
              <a:ea typeface="MS PGothic"/>
            </a:endParaRPr>
          </a:p>
        </p:txBody>
      </p:sp>
      <p:sp>
        <p:nvSpPr>
          <p:cNvPr id="5" name="Content Placeholder 4"/>
          <p:cNvSpPr>
            <a:spLocks noGrp="1"/>
          </p:cNvSpPr>
          <p:nvPr>
            <p:ph idx="4294967295"/>
          </p:nvPr>
        </p:nvSpPr>
        <p:spPr>
          <a:xfrm>
            <a:off x="457200" y="2040123"/>
            <a:ext cx="4438891" cy="3610353"/>
          </a:xfrm>
        </p:spPr>
        <p:txBody>
          <a:bodyPr/>
          <a:lstStyle/>
          <a:p>
            <a:pPr marL="0" indent="0">
              <a:buNone/>
            </a:pPr>
            <a:r>
              <a:rPr lang="fr-CA" sz="2000">
                <a:latin typeface="Calibri"/>
                <a:ea typeface="MS PGothic"/>
              </a:rPr>
              <a:t>Le </a:t>
            </a:r>
            <a:r>
              <a:rPr lang="fr-CA" sz="2000" b="1">
                <a:latin typeface="Calibri"/>
                <a:ea typeface="MS PGothic"/>
              </a:rPr>
              <a:t>guide de mesure </a:t>
            </a:r>
            <a:r>
              <a:rPr lang="fr-CA" sz="2000">
                <a:latin typeface="Calibri"/>
                <a:ea typeface="MS PGothic"/>
              </a:rPr>
              <a:t>comporte deux sections dédiées :</a:t>
            </a:r>
          </a:p>
          <a:p>
            <a:pPr lvl="0">
              <a:buClr>
                <a:srgbClr val="00B2E3"/>
              </a:buClr>
            </a:pPr>
            <a:r>
              <a:rPr lang="fr-CA" sz="2000" b="1">
                <a:latin typeface="Calibri"/>
                <a:ea typeface="MS PGothic"/>
              </a:rPr>
              <a:t>Mesure locale :</a:t>
            </a:r>
            <a:r>
              <a:rPr lang="fr-CA" sz="2000">
                <a:latin typeface="Calibri"/>
                <a:ea typeface="MS PGothic"/>
              </a:rPr>
              <a:t> ce que vous pouvez faire pour évaluer la qualité des soins que vous fournissez à l’échelle locale</a:t>
            </a:r>
          </a:p>
          <a:p>
            <a:pPr lvl="0">
              <a:buClr>
                <a:srgbClr val="00B2E3"/>
              </a:buClr>
            </a:pPr>
            <a:r>
              <a:rPr lang="fr-CA" sz="2000" b="1">
                <a:latin typeface="Calibri"/>
                <a:ea typeface="MS PGothic"/>
              </a:rPr>
              <a:t>Mesure provinciale :</a:t>
            </a:r>
            <a:r>
              <a:rPr lang="fr-CA" sz="2000">
                <a:latin typeface="Calibri"/>
                <a:ea typeface="MS PGothic"/>
              </a:rPr>
              <a:t> ce que vous pouvez faire pour mesurer le succès de la norme de qualité à l’échelle provinciale</a:t>
            </a:r>
          </a:p>
          <a:p>
            <a:pPr marL="0" indent="0">
              <a:buNone/>
            </a:pPr>
            <a:endParaRPr lang="en-US" sz="1800"/>
          </a:p>
        </p:txBody>
      </p:sp>
      <p:pic>
        <p:nvPicPr>
          <p:cNvPr id="3" name="Picture 2">
            <a:extLst>
              <a:ext uri="{FF2B5EF4-FFF2-40B4-BE49-F238E27FC236}">
                <a16:creationId xmlns:a16="http://schemas.microsoft.com/office/drawing/2014/main" id="{293BE3B9-B1C3-4742-84C6-C02B97B5BAFC}"/>
              </a:ext>
            </a:extLst>
          </p:cNvPr>
          <p:cNvPicPr>
            <a:picLocks noChangeAspect="1"/>
          </p:cNvPicPr>
          <p:nvPr/>
        </p:nvPicPr>
        <p:blipFill>
          <a:blip r:embed="rId4"/>
          <a:stretch>
            <a:fillRect/>
          </a:stretch>
        </p:blipFill>
        <p:spPr>
          <a:xfrm>
            <a:off x="5291092" y="1516340"/>
            <a:ext cx="3124940" cy="4036592"/>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fr-CA" sz="2400" b="0">
                <a:solidFill>
                  <a:schemeClr val="tx1"/>
                </a:solidFill>
                <a:latin typeface="Calibri"/>
                <a:ea typeface="MS PGothic"/>
              </a:rPr>
              <a:t>Normes de qualité :</a:t>
            </a:r>
            <a:br>
              <a:rPr lang="en-US">
                <a:highlight>
                  <a:srgbClr val="FFFF00"/>
                </a:highlight>
                <a:latin typeface="Calibri"/>
              </a:rPr>
            </a:br>
            <a:r>
              <a:rPr lang="fr-CA">
                <a:solidFill>
                  <a:schemeClr val="tx1"/>
                </a:solidFill>
                <a:latin typeface="Calibri"/>
                <a:ea typeface="MS PGothic"/>
              </a:rPr>
              <a:t>Tableaux de données</a:t>
            </a:r>
            <a:endParaRPr lang="en-US">
              <a:solidFill>
                <a:schemeClr val="tx1"/>
              </a:solidFill>
              <a:latin typeface="Calibri"/>
              <a:ea typeface="MS PGothic"/>
            </a:endParaRPr>
          </a:p>
        </p:txBody>
      </p:sp>
      <p:sp>
        <p:nvSpPr>
          <p:cNvPr id="5" name="Content Placeholder 4"/>
          <p:cNvSpPr>
            <a:spLocks noGrp="1"/>
          </p:cNvSpPr>
          <p:nvPr>
            <p:ph idx="4294967295"/>
          </p:nvPr>
        </p:nvSpPr>
        <p:spPr>
          <a:xfrm>
            <a:off x="306281" y="1868237"/>
            <a:ext cx="4068771" cy="4508644"/>
          </a:xfrm>
        </p:spPr>
        <p:txBody>
          <a:bodyPr/>
          <a:lstStyle/>
          <a:p>
            <a:pPr marL="0" indent="0">
              <a:buNone/>
            </a:pPr>
            <a:r>
              <a:rPr lang="fr-CA" sz="2000">
                <a:latin typeface="Calibri"/>
                <a:ea typeface="MS PGothic"/>
              </a:rPr>
              <a:t>Les </a:t>
            </a:r>
            <a:r>
              <a:rPr lang="fr-CA" sz="2000" b="1">
                <a:latin typeface="Calibri"/>
                <a:ea typeface="MS PGothic"/>
              </a:rPr>
              <a:t>tableaux de données </a:t>
            </a:r>
            <a:r>
              <a:rPr lang="fr-CA" sz="2000">
                <a:latin typeface="Calibri"/>
                <a:ea typeface="MS PGothic"/>
              </a:rPr>
              <a:t>peuvent être utilisés pour examiner les variations dans les résultats des indicateurs dans l’ensemble de la province. Ils comprennent des données sur les indicateurs clés :</a:t>
            </a:r>
          </a:p>
          <a:p>
            <a:pPr>
              <a:buClr>
                <a:srgbClr val="00B2E3"/>
              </a:buClr>
              <a:buFont typeface="Arial" panose="020B0604020202020204" pitchFamily="34" charset="0"/>
              <a:buChar char="•"/>
            </a:pPr>
            <a:r>
              <a:rPr lang="fr-CA" sz="2000">
                <a:latin typeface="Calibri"/>
                <a:ea typeface="MS PGothic"/>
              </a:rPr>
              <a:t>Au fil du temps pour l’Ontario</a:t>
            </a:r>
          </a:p>
          <a:p>
            <a:pPr>
              <a:buClr>
                <a:srgbClr val="00B2E3"/>
              </a:buClr>
              <a:buFont typeface="Arial" panose="020B0604020202020204" pitchFamily="34" charset="0"/>
              <a:buChar char="•"/>
            </a:pPr>
            <a:r>
              <a:rPr lang="fr-CA" sz="2000">
                <a:latin typeface="Calibri"/>
                <a:ea typeface="MS PGothic"/>
              </a:rPr>
              <a:t>Dans toutes les régions de l’Ontario</a:t>
            </a:r>
          </a:p>
          <a:p>
            <a:pPr>
              <a:buClr>
                <a:srgbClr val="00B2E3"/>
              </a:buClr>
              <a:buFont typeface="Arial" panose="020B0604020202020204" pitchFamily="34" charset="0"/>
              <a:buChar char="•"/>
            </a:pPr>
            <a:r>
              <a:rPr lang="fr-CA" sz="2000">
                <a:latin typeface="Calibri"/>
                <a:ea typeface="MS PGothic"/>
              </a:rPr>
              <a:t>Pour des mesures précises de l’équité (âge, sexe, ruralité et revenu du ménage)</a:t>
            </a:r>
          </a:p>
        </p:txBody>
      </p:sp>
      <p:pic>
        <p:nvPicPr>
          <p:cNvPr id="3" name="Picture 2">
            <a:extLst>
              <a:ext uri="{FF2B5EF4-FFF2-40B4-BE49-F238E27FC236}">
                <a16:creationId xmlns:a16="http://schemas.microsoft.com/office/drawing/2014/main" id="{62A791C7-01C6-4533-824F-B58CFF23BB66}"/>
              </a:ext>
            </a:extLst>
          </p:cNvPr>
          <p:cNvPicPr>
            <a:picLocks noChangeAspect="1"/>
          </p:cNvPicPr>
          <p:nvPr/>
        </p:nvPicPr>
        <p:blipFill>
          <a:blip r:embed="rId4"/>
          <a:stretch>
            <a:fillRect/>
          </a:stretch>
        </p:blipFill>
        <p:spPr>
          <a:xfrm>
            <a:off x="4722947" y="1998492"/>
            <a:ext cx="3925316" cy="3521083"/>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315415" y="1660963"/>
            <a:ext cx="8828585" cy="1969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4400" u="none">
                <a:solidFill>
                  <a:schemeClr val="tx1"/>
                </a:solidFill>
                <a:latin typeface="Calibri"/>
                <a:ea typeface="MS PGothic"/>
              </a:rPr>
              <a:t>Pourquoi avons-nous </a:t>
            </a:r>
            <a:br>
              <a:rPr lang="fr-CA" sz="4400" u="none">
                <a:latin typeface="Calibri"/>
              </a:rPr>
            </a:br>
            <a:r>
              <a:rPr lang="fr-CA" sz="4400" u="none">
                <a:solidFill>
                  <a:schemeClr val="tx1"/>
                </a:solidFill>
                <a:latin typeface="Calibri"/>
                <a:ea typeface="MS PGothic"/>
              </a:rPr>
              <a:t>besoin d’une norme de </a:t>
            </a:r>
            <a:br>
              <a:rPr lang="fr-CA" sz="4400" u="none">
                <a:latin typeface="Calibri"/>
              </a:rPr>
            </a:br>
            <a:r>
              <a:rPr lang="fr-CA" sz="4400" u="none">
                <a:solidFill>
                  <a:schemeClr val="tx1"/>
                </a:solidFill>
                <a:latin typeface="Calibri"/>
                <a:ea typeface="MS PGothic"/>
              </a:rPr>
              <a:t>qualité pour l’asthme </a:t>
            </a:r>
            <a:r>
              <a:rPr lang="en-CA" sz="4400" u="none">
                <a:solidFill>
                  <a:schemeClr val="tx1"/>
                </a:solidFill>
                <a:latin typeface="Calibri"/>
                <a:ea typeface="MS PGothic"/>
              </a:rPr>
              <a:t>?</a:t>
            </a:r>
            <a:r>
              <a:rPr lang="en-CA" sz="4400" u="none" kern="0">
                <a:solidFill>
                  <a:schemeClr val="tx1"/>
                </a:solidFill>
                <a:latin typeface="Calibri"/>
                <a:ea typeface="MS PGothic"/>
              </a:rPr>
              <a:t> </a:t>
            </a:r>
            <a:endParaRPr lang="en-US" sz="4400" u="none" kern="0">
              <a:solidFill>
                <a:schemeClr val="tx1"/>
              </a:solidFill>
              <a:latin typeface="Calibri"/>
            </a:endParaRPr>
          </a:p>
          <a:p>
            <a:pPr defTabSz="914400"/>
            <a:br>
              <a:rPr lang="en-US" u="none" kern="0">
                <a:solidFill>
                  <a:schemeClr val="tx1"/>
                </a:solidFill>
                <a:latin typeface="MS PGothic"/>
              </a:rPr>
            </a:br>
            <a:endParaRPr lang="en-US" u="none" kern="0">
              <a:solidFill>
                <a:schemeClr val="tx1"/>
              </a:solidFill>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nvCxnSpPr>
        <p:spPr bwMode="auto">
          <a:xfrm>
            <a:off x="443857" y="3853523"/>
            <a:ext cx="5246938"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42EF2-4D3E-4D6E-B1EB-36720EF18F39}"/>
              </a:ext>
            </a:extLst>
          </p:cNvPr>
          <p:cNvSpPr/>
          <p:nvPr/>
        </p:nvSpPr>
        <p:spPr>
          <a:xfrm>
            <a:off x="173066" y="6037775"/>
            <a:ext cx="8528021" cy="820225"/>
          </a:xfrm>
          <a:prstGeom prst="rect">
            <a:avLst/>
          </a:prstGeom>
        </p:spPr>
        <p:txBody>
          <a:bodyPr wrap="square">
            <a:spAutoFit/>
          </a:bodyPr>
          <a:lstStyle/>
          <a:p>
            <a:pPr eaLnBrk="0" hangingPunct="0">
              <a:spcBef>
                <a:spcPct val="30000"/>
              </a:spcBef>
              <a:defRPr/>
            </a:pPr>
            <a:r>
              <a:rPr lang="en-CA" sz="1100" u="none" dirty="0">
                <a:latin typeface="Calibri" panose="020F0502020204030204" pitchFamily="34" charset="0"/>
                <a:cs typeface="Calibri" panose="020F0502020204030204" pitchFamily="34" charset="0"/>
              </a:rPr>
              <a:t>Source : </a:t>
            </a:r>
            <a:r>
              <a:rPr lang="fr-CA" sz="1100" u="none" dirty="0">
                <a:latin typeface="Calibri" panose="020F0502020204030204" pitchFamily="34" charset="0"/>
                <a:cs typeface="Calibri" panose="020F0502020204030204" pitchFamily="34" charset="0"/>
              </a:rPr>
              <a:t>Statistiques communiquées par l’Ontario </a:t>
            </a:r>
            <a:r>
              <a:rPr lang="fr-CA" sz="1100" u="none" dirty="0" err="1">
                <a:latin typeface="Calibri" panose="020F0502020204030204" pitchFamily="34" charset="0"/>
                <a:cs typeface="Calibri" panose="020F0502020204030204" pitchFamily="34" charset="0"/>
              </a:rPr>
              <a:t>Asthma</a:t>
            </a:r>
            <a:r>
              <a:rPr lang="fr-CA" sz="1100" u="none" dirty="0">
                <a:latin typeface="Calibri" panose="020F0502020204030204" pitchFamily="34" charset="0"/>
                <a:cs typeface="Calibri" panose="020F0502020204030204" pitchFamily="34" charset="0"/>
              </a:rPr>
              <a:t> Surveillance Information System (OASIS) et données fournies par l’ICES, Ontario. </a:t>
            </a:r>
            <a:r>
              <a:rPr lang="fr-FR" sz="1100" u="none" dirty="0">
                <a:latin typeface="Calibri" panose="020F0502020204030204" pitchFamily="34" charset="0"/>
                <a:cs typeface="Calibri" panose="020F0502020204030204" pitchFamily="34" charset="0"/>
              </a:rPr>
              <a:t>Taux bruts de prévalence de l'asthme</a:t>
            </a:r>
            <a:r>
              <a:rPr lang="en-CA" sz="1100" u="none" dirty="0">
                <a:latin typeface="Calibri" panose="020F0502020204030204" pitchFamily="34" charset="0"/>
                <a:cs typeface="Calibri" panose="020F0502020204030204" pitchFamily="34" charset="0"/>
              </a:rPr>
              <a:t>.</a:t>
            </a:r>
          </a:p>
          <a:p>
            <a:pPr eaLnBrk="0" hangingPunct="0">
              <a:spcBef>
                <a:spcPct val="30000"/>
              </a:spcBef>
              <a:defRPr/>
            </a:pPr>
            <a:r>
              <a:rPr lang="en-CA" sz="1100" u="none" dirty="0">
                <a:latin typeface="Calibri" panose="020F0502020204030204" pitchFamily="34" charset="0"/>
                <a:cs typeface="Calibri" panose="020F0502020204030204" pitchFamily="34" charset="0"/>
              </a:rPr>
              <a:t>*Les </a:t>
            </a:r>
            <a:r>
              <a:rPr lang="en-CA" sz="1100" u="none" dirty="0" err="1">
                <a:latin typeface="Calibri" panose="020F0502020204030204" pitchFamily="34" charset="0"/>
                <a:cs typeface="Calibri" panose="020F0502020204030204" pitchFamily="34" charset="0"/>
              </a:rPr>
              <a:t>données</a:t>
            </a:r>
            <a:r>
              <a:rPr lang="en-CA" sz="1100" u="none" dirty="0">
                <a:latin typeface="Calibri" panose="020F0502020204030204" pitchFamily="34" charset="0"/>
                <a:cs typeface="Calibri" panose="020F0502020204030204" pitchFamily="34" charset="0"/>
              </a:rPr>
              <a:t> pour 2018 </a:t>
            </a:r>
            <a:r>
              <a:rPr lang="en-CA" sz="1100" u="none" dirty="0" err="1">
                <a:latin typeface="Calibri" panose="020F0502020204030204" pitchFamily="34" charset="0"/>
                <a:cs typeface="Calibri" panose="020F0502020204030204" pitchFamily="34" charset="0"/>
              </a:rPr>
              <a:t>peuvent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être</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incomplètes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en</a:t>
            </a:r>
            <a:r>
              <a:rPr lang="en-CA" sz="1100" u="none" dirty="0">
                <a:latin typeface="Calibri" panose="020F0502020204030204" pitchFamily="34" charset="0"/>
                <a:cs typeface="Calibri" panose="020F0502020204030204" pitchFamily="34" charset="0"/>
              </a:rPr>
              <a:t> raison de </a:t>
            </a:r>
            <a:r>
              <a:rPr lang="en-CA" sz="1100" u="none" dirty="0" err="1">
                <a:latin typeface="Calibri" panose="020F0502020204030204" pitchFamily="34" charset="0"/>
                <a:cs typeface="Calibri" panose="020F0502020204030204" pitchFamily="34" charset="0"/>
              </a:rPr>
              <a:t>l'algorithme</a:t>
            </a:r>
            <a:r>
              <a:rPr lang="en-CA" sz="1100" u="none" dirty="0">
                <a:latin typeface="Calibri" panose="020F0502020204030204" pitchFamily="34" charset="0"/>
                <a:cs typeface="Calibri" panose="020F0502020204030204" pitchFamily="34" charset="0"/>
              </a:rPr>
              <a:t> de 2 </a:t>
            </a:r>
            <a:r>
              <a:rPr lang="en-CA" sz="1100" u="none" dirty="0" err="1">
                <a:latin typeface="Calibri" panose="020F0502020204030204" pitchFamily="34" charset="0"/>
                <a:cs typeface="Calibri" panose="020F0502020204030204" pitchFamily="34" charset="0"/>
              </a:rPr>
              <a:t>ans</a:t>
            </a:r>
            <a:r>
              <a:rPr lang="en-CA" sz="1100" u="none" dirty="0">
                <a:latin typeface="Calibri" panose="020F0502020204030204" pitchFamily="34" charset="0"/>
                <a:cs typeface="Calibri" panose="020F0502020204030204" pitchFamily="34" charset="0"/>
              </a:rPr>
              <a:t> pour identifier </a:t>
            </a:r>
            <a:r>
              <a:rPr lang="en-CA" sz="1100" u="none" dirty="0" err="1">
                <a:latin typeface="Calibri" panose="020F0502020204030204" pitchFamily="34" charset="0"/>
                <a:cs typeface="Calibri" panose="020F0502020204030204" pitchFamily="34" charset="0"/>
              </a:rPr>
              <a:t>l'asthme</a:t>
            </a:r>
            <a:r>
              <a:rPr lang="en-CA" sz="1100" u="none" dirty="0">
                <a:latin typeface="Calibri" panose="020F0502020204030204" pitchFamily="34" charset="0"/>
                <a:cs typeface="Calibri" panose="020F0502020204030204" pitchFamily="34" charset="0"/>
              </a:rPr>
              <a:t>, et les </a:t>
            </a:r>
            <a:r>
              <a:rPr lang="en-CA" sz="1100" u="none" dirty="0" err="1">
                <a:latin typeface="Calibri" panose="020F0502020204030204" pitchFamily="34" charset="0"/>
                <a:cs typeface="Calibri" panose="020F0502020204030204" pitchFamily="34" charset="0"/>
              </a:rPr>
              <a:t>chiffres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sont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susceptibles</a:t>
            </a:r>
            <a:r>
              <a:rPr lang="en-CA" sz="1100" u="none" dirty="0">
                <a:latin typeface="Calibri" panose="020F0502020204030204" pitchFamily="34" charset="0"/>
                <a:cs typeface="Calibri" panose="020F0502020204030204" pitchFamily="34" charset="0"/>
              </a:rPr>
              <a:t> de changer</a:t>
            </a:r>
          </a:p>
        </p:txBody>
      </p:sp>
      <p:pic>
        <p:nvPicPr>
          <p:cNvPr id="3" name="Picture 2" descr="A close up of a logo&#10;&#10;Description automatically generated">
            <a:extLst>
              <a:ext uri="{FF2B5EF4-FFF2-40B4-BE49-F238E27FC236}">
                <a16:creationId xmlns:a16="http://schemas.microsoft.com/office/drawing/2014/main" id="{82530768-0871-4A0E-BE2B-61FD3B158210}"/>
              </a:ext>
            </a:extLst>
          </p:cNvPr>
          <p:cNvPicPr>
            <a:picLocks noChangeAspect="1"/>
          </p:cNvPicPr>
          <p:nvPr/>
        </p:nvPicPr>
        <p:blipFill>
          <a:blip r:embed="rId3"/>
          <a:stretch>
            <a:fillRect/>
          </a:stretch>
        </p:blipFill>
        <p:spPr>
          <a:xfrm>
            <a:off x="-148011" y="1015063"/>
            <a:ext cx="4136994" cy="4136994"/>
          </a:xfrm>
          <a:prstGeom prst="rect">
            <a:avLst/>
          </a:prstGeom>
        </p:spPr>
      </p:pic>
      <p:sp>
        <p:nvSpPr>
          <p:cNvPr id="9" name="Rectangle 8">
            <a:extLst>
              <a:ext uri="{FF2B5EF4-FFF2-40B4-BE49-F238E27FC236}">
                <a16:creationId xmlns:a16="http://schemas.microsoft.com/office/drawing/2014/main" id="{9A37E0CE-0E7D-4550-8699-A8311C2E19C1}"/>
              </a:ext>
            </a:extLst>
          </p:cNvPr>
          <p:cNvSpPr/>
          <p:nvPr/>
        </p:nvSpPr>
        <p:spPr>
          <a:xfrm>
            <a:off x="4129087" y="1429642"/>
            <a:ext cx="4572000" cy="3785652"/>
          </a:xfrm>
          <a:prstGeom prst="rect">
            <a:avLst/>
          </a:prstGeom>
        </p:spPr>
        <p:txBody>
          <a:bodyPr>
            <a:spAutoFit/>
          </a:bodyPr>
          <a:lstStyle/>
          <a:p>
            <a:pPr algn="ctr"/>
            <a:r>
              <a:rPr lang="fr-CA" sz="2400" b="1" u="none" dirty="0">
                <a:solidFill>
                  <a:srgbClr val="047BC1"/>
                </a:solidFill>
                <a:latin typeface="Calibri" panose="020F0502020204030204" pitchFamily="34" charset="0"/>
                <a:cs typeface="Calibri" panose="020F0502020204030204" pitchFamily="34" charset="0"/>
              </a:rPr>
              <a:t>L’incidence de l’asthme </a:t>
            </a:r>
            <a:r>
              <a:rPr lang="fr-CA" sz="2400" u="none" dirty="0">
                <a:solidFill>
                  <a:srgbClr val="047BC1"/>
                </a:solidFill>
                <a:latin typeface="Calibri" panose="020F0502020204030204" pitchFamily="34" charset="0"/>
                <a:cs typeface="Calibri" panose="020F0502020204030204" pitchFamily="34" charset="0"/>
              </a:rPr>
              <a:t>en Ontario (soit le nombre de personnes nouvellement diagnostiquées chaque année) </a:t>
            </a:r>
            <a:r>
              <a:rPr lang="fr-CA" sz="2400" b="1" u="none" dirty="0">
                <a:solidFill>
                  <a:srgbClr val="047BC1"/>
                </a:solidFill>
                <a:latin typeface="Calibri" panose="020F0502020204030204" pitchFamily="34" charset="0"/>
                <a:cs typeface="Calibri" panose="020F0502020204030204" pitchFamily="34" charset="0"/>
              </a:rPr>
              <a:t>a diminué dans toutes les tranches d’âge</a:t>
            </a:r>
            <a:r>
              <a:rPr lang="fr-CA" sz="2400" u="none" dirty="0">
                <a:solidFill>
                  <a:srgbClr val="047BC1"/>
                </a:solidFill>
                <a:latin typeface="Calibri" panose="020F0502020204030204" pitchFamily="34" charset="0"/>
                <a:cs typeface="Calibri" panose="020F0502020204030204" pitchFamily="34" charset="0"/>
              </a:rPr>
              <a:t>. Elle est ainsi passée de près de 9.3 nouveaux cas pour 1 000 personnes en 1996 à 2,27 pour 1 000 personnes en 2018*.</a:t>
            </a:r>
            <a:endParaRPr lang="en-CA" sz="2400" u="none" dirty="0">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6531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42EF2-4D3E-4D6E-B1EB-36720EF18F39}"/>
              </a:ext>
            </a:extLst>
          </p:cNvPr>
          <p:cNvSpPr/>
          <p:nvPr/>
        </p:nvSpPr>
        <p:spPr>
          <a:xfrm>
            <a:off x="200093" y="5817715"/>
            <a:ext cx="8489782" cy="1040285"/>
          </a:xfrm>
          <a:prstGeom prst="rect">
            <a:avLst/>
          </a:prstGeom>
        </p:spPr>
        <p:txBody>
          <a:bodyPr wrap="square">
            <a:spAutoFit/>
          </a:bodyPr>
          <a:lstStyle/>
          <a:p>
            <a:pPr eaLnBrk="0" hangingPunct="0">
              <a:spcBef>
                <a:spcPct val="30000"/>
              </a:spcBef>
              <a:defRPr/>
            </a:pPr>
            <a:r>
              <a:rPr lang="en-CA" sz="1100" u="none" dirty="0">
                <a:latin typeface="Calibri" panose="020F0502020204030204" pitchFamily="34" charset="0"/>
                <a:cs typeface="Calibri" panose="020F0502020204030204" pitchFamily="34" charset="0"/>
              </a:rPr>
              <a:t>Source : Source : </a:t>
            </a:r>
            <a:r>
              <a:rPr lang="fr-CA" sz="1100" u="none" dirty="0">
                <a:latin typeface="Calibri" panose="020F0502020204030204" pitchFamily="34" charset="0"/>
                <a:cs typeface="Calibri" panose="020F0502020204030204" pitchFamily="34" charset="0"/>
              </a:rPr>
              <a:t>Statistiques communiquées par l’Ontario </a:t>
            </a:r>
            <a:r>
              <a:rPr lang="fr-CA" sz="1100" u="none" dirty="0" err="1">
                <a:latin typeface="Calibri" panose="020F0502020204030204" pitchFamily="34" charset="0"/>
                <a:cs typeface="Calibri" panose="020F0502020204030204" pitchFamily="34" charset="0"/>
              </a:rPr>
              <a:t>Asthma</a:t>
            </a:r>
            <a:r>
              <a:rPr lang="fr-CA" sz="1100" u="none" dirty="0">
                <a:latin typeface="Calibri" panose="020F0502020204030204" pitchFamily="34" charset="0"/>
                <a:cs typeface="Calibri" panose="020F0502020204030204" pitchFamily="34" charset="0"/>
              </a:rPr>
              <a:t> Surveillance Information System (OASIS) et données fournies par l’ICES, Ontario</a:t>
            </a:r>
            <a:r>
              <a:rPr lang="en-CA" sz="1100" u="none" dirty="0">
                <a:latin typeface="Calibri" panose="020F0502020204030204" pitchFamily="34" charset="0"/>
                <a:cs typeface="Calibri" panose="020F0502020204030204" pitchFamily="34" charset="0"/>
              </a:rPr>
              <a:t>. </a:t>
            </a:r>
            <a:r>
              <a:rPr lang="fr-FR" sz="1100" u="none" dirty="0">
                <a:latin typeface="Calibri" panose="020F0502020204030204" pitchFamily="34" charset="0"/>
                <a:cs typeface="Calibri" panose="020F0502020204030204" pitchFamily="34" charset="0"/>
              </a:rPr>
              <a:t>Taux bruts de prévalence de l'asthme</a:t>
            </a:r>
            <a:r>
              <a:rPr lang="en-CA" sz="1100" u="none" dirty="0">
                <a:latin typeface="Calibri" panose="020F0502020204030204" pitchFamily="34" charset="0"/>
                <a:cs typeface="Calibri" panose="020F0502020204030204" pitchFamily="34" charset="0"/>
              </a:rPr>
              <a:t>.</a:t>
            </a:r>
          </a:p>
          <a:p>
            <a:pPr eaLnBrk="0" hangingPunct="0">
              <a:spcBef>
                <a:spcPct val="30000"/>
              </a:spcBef>
              <a:defRPr/>
            </a:pPr>
            <a:r>
              <a:rPr lang="en-CA" sz="1100" u="none" dirty="0">
                <a:latin typeface="Calibri" panose="020F0502020204030204" pitchFamily="34" charset="0"/>
                <a:cs typeface="Calibri" panose="020F0502020204030204" pitchFamily="34" charset="0"/>
              </a:rPr>
              <a:t>*Les </a:t>
            </a:r>
            <a:r>
              <a:rPr lang="en-CA" sz="1100" u="none" dirty="0" err="1">
                <a:latin typeface="Calibri" panose="020F0502020204030204" pitchFamily="34" charset="0"/>
                <a:cs typeface="Calibri" panose="020F0502020204030204" pitchFamily="34" charset="0"/>
              </a:rPr>
              <a:t>données</a:t>
            </a:r>
            <a:r>
              <a:rPr lang="en-CA" sz="1100" u="none" dirty="0">
                <a:latin typeface="Calibri" panose="020F0502020204030204" pitchFamily="34" charset="0"/>
                <a:cs typeface="Calibri" panose="020F0502020204030204" pitchFamily="34" charset="0"/>
              </a:rPr>
              <a:t> pour 2018 </a:t>
            </a:r>
            <a:r>
              <a:rPr lang="en-CA" sz="1100" u="none" dirty="0" err="1">
                <a:latin typeface="Calibri" panose="020F0502020204030204" pitchFamily="34" charset="0"/>
                <a:cs typeface="Calibri" panose="020F0502020204030204" pitchFamily="34" charset="0"/>
              </a:rPr>
              <a:t>peuvent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être</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incomplètes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en</a:t>
            </a:r>
            <a:r>
              <a:rPr lang="en-CA" sz="1100" u="none" dirty="0">
                <a:latin typeface="Calibri" panose="020F0502020204030204" pitchFamily="34" charset="0"/>
                <a:cs typeface="Calibri" panose="020F0502020204030204" pitchFamily="34" charset="0"/>
              </a:rPr>
              <a:t> raison de </a:t>
            </a:r>
            <a:r>
              <a:rPr lang="en-CA" sz="1100" u="none" dirty="0" err="1">
                <a:latin typeface="Calibri" panose="020F0502020204030204" pitchFamily="34" charset="0"/>
                <a:cs typeface="Calibri" panose="020F0502020204030204" pitchFamily="34" charset="0"/>
              </a:rPr>
              <a:t>l'algorithme</a:t>
            </a:r>
            <a:r>
              <a:rPr lang="en-CA" sz="1100" u="none" dirty="0">
                <a:latin typeface="Calibri" panose="020F0502020204030204" pitchFamily="34" charset="0"/>
                <a:cs typeface="Calibri" panose="020F0502020204030204" pitchFamily="34" charset="0"/>
              </a:rPr>
              <a:t> de 2 </a:t>
            </a:r>
            <a:r>
              <a:rPr lang="en-CA" sz="1100" u="none" dirty="0" err="1">
                <a:latin typeface="Calibri" panose="020F0502020204030204" pitchFamily="34" charset="0"/>
                <a:cs typeface="Calibri" panose="020F0502020204030204" pitchFamily="34" charset="0"/>
              </a:rPr>
              <a:t>ans</a:t>
            </a:r>
            <a:r>
              <a:rPr lang="en-CA" sz="1100" u="none" dirty="0">
                <a:latin typeface="Calibri" panose="020F0502020204030204" pitchFamily="34" charset="0"/>
                <a:cs typeface="Calibri" panose="020F0502020204030204" pitchFamily="34" charset="0"/>
              </a:rPr>
              <a:t> pour identifier </a:t>
            </a:r>
            <a:r>
              <a:rPr lang="en-CA" sz="1100" u="none" dirty="0" err="1">
                <a:latin typeface="Calibri" panose="020F0502020204030204" pitchFamily="34" charset="0"/>
                <a:cs typeface="Calibri" panose="020F0502020204030204" pitchFamily="34" charset="0"/>
              </a:rPr>
              <a:t>l'asthme</a:t>
            </a:r>
            <a:r>
              <a:rPr lang="en-CA" sz="1100" u="none" dirty="0">
                <a:latin typeface="Calibri" panose="020F0502020204030204" pitchFamily="34" charset="0"/>
                <a:cs typeface="Calibri" panose="020F0502020204030204" pitchFamily="34" charset="0"/>
              </a:rPr>
              <a:t>, et les </a:t>
            </a:r>
            <a:r>
              <a:rPr lang="en-CA" sz="1100" u="none" dirty="0" err="1">
                <a:latin typeface="Calibri" panose="020F0502020204030204" pitchFamily="34" charset="0"/>
                <a:cs typeface="Calibri" panose="020F0502020204030204" pitchFamily="34" charset="0"/>
              </a:rPr>
              <a:t>chiffres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sont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susceptibles</a:t>
            </a:r>
            <a:r>
              <a:rPr lang="en-CA" sz="1100" u="none" dirty="0">
                <a:latin typeface="Calibri" panose="020F0502020204030204" pitchFamily="34" charset="0"/>
                <a:cs typeface="Calibri" panose="020F0502020204030204" pitchFamily="34" charset="0"/>
              </a:rPr>
              <a:t> de changer</a:t>
            </a:r>
          </a:p>
          <a:p>
            <a:pPr eaLnBrk="0" hangingPunct="0">
              <a:spcBef>
                <a:spcPct val="30000"/>
              </a:spcBef>
              <a:defRPr/>
            </a:pPr>
            <a:endParaRPr lang="en-CA" sz="1100" u="none" dirty="0">
              <a:solidFill>
                <a:srgbClr val="047BC1"/>
              </a:solidFill>
              <a:latin typeface="Calibri" panose="020F0502020204030204" pitchFamily="34" charset="0"/>
              <a:cs typeface="Calibri" panose="020F0502020204030204" pitchFamily="34" charset="0"/>
            </a:endParaRPr>
          </a:p>
        </p:txBody>
      </p:sp>
      <p:pic>
        <p:nvPicPr>
          <p:cNvPr id="3" name="Picture 2" descr="A close up of a logo&#10;&#10;Description automatically generated">
            <a:extLst>
              <a:ext uri="{FF2B5EF4-FFF2-40B4-BE49-F238E27FC236}">
                <a16:creationId xmlns:a16="http://schemas.microsoft.com/office/drawing/2014/main" id="{82530768-0871-4A0E-BE2B-61FD3B158210}"/>
              </a:ext>
            </a:extLst>
          </p:cNvPr>
          <p:cNvPicPr>
            <a:picLocks noChangeAspect="1"/>
          </p:cNvPicPr>
          <p:nvPr/>
        </p:nvPicPr>
        <p:blipFill>
          <a:blip r:embed="rId3"/>
          <a:stretch>
            <a:fillRect/>
          </a:stretch>
        </p:blipFill>
        <p:spPr>
          <a:xfrm>
            <a:off x="0" y="1015063"/>
            <a:ext cx="4136994" cy="4136994"/>
          </a:xfrm>
          <a:prstGeom prst="rect">
            <a:avLst/>
          </a:prstGeom>
        </p:spPr>
      </p:pic>
      <p:sp>
        <p:nvSpPr>
          <p:cNvPr id="2" name="Rectangle 1">
            <a:extLst>
              <a:ext uri="{FF2B5EF4-FFF2-40B4-BE49-F238E27FC236}">
                <a16:creationId xmlns:a16="http://schemas.microsoft.com/office/drawing/2014/main" id="{23D9F0F8-4460-44E0-BDC4-CB3EF66F4163}"/>
              </a:ext>
            </a:extLst>
          </p:cNvPr>
          <p:cNvSpPr/>
          <p:nvPr/>
        </p:nvSpPr>
        <p:spPr>
          <a:xfrm>
            <a:off x="4136994" y="1366405"/>
            <a:ext cx="4572000" cy="3785652"/>
          </a:xfrm>
          <a:prstGeom prst="rect">
            <a:avLst/>
          </a:prstGeom>
        </p:spPr>
        <p:txBody>
          <a:bodyPr>
            <a:spAutoFit/>
          </a:bodyPr>
          <a:lstStyle/>
          <a:p>
            <a:pPr algn="ctr"/>
            <a:r>
              <a:rPr lang="fr-CA" sz="2400" u="none" dirty="0">
                <a:solidFill>
                  <a:srgbClr val="047BC1"/>
                </a:solidFill>
                <a:latin typeface="Calibri" panose="020F0502020204030204" pitchFamily="34" charset="0"/>
                <a:cs typeface="Calibri" panose="020F0502020204030204" pitchFamily="34" charset="0"/>
              </a:rPr>
              <a:t>De même, </a:t>
            </a:r>
            <a:r>
              <a:rPr lang="fr-CA" sz="2400" b="1" u="none" dirty="0">
                <a:solidFill>
                  <a:srgbClr val="047BC1"/>
                </a:solidFill>
                <a:latin typeface="Calibri" panose="020F0502020204030204" pitchFamily="34" charset="0"/>
                <a:cs typeface="Calibri" panose="020F0502020204030204" pitchFamily="34" charset="0"/>
              </a:rPr>
              <a:t>puisque les gens vivent généralement plus longtemps</a:t>
            </a:r>
            <a:r>
              <a:rPr lang="fr-CA" sz="2400" u="none" dirty="0">
                <a:solidFill>
                  <a:srgbClr val="047BC1"/>
                </a:solidFill>
                <a:latin typeface="Calibri" panose="020F0502020204030204" pitchFamily="34" charset="0"/>
                <a:cs typeface="Calibri" panose="020F0502020204030204" pitchFamily="34" charset="0"/>
              </a:rPr>
              <a:t>, la prévalence de l’asthme en Ontario (soit le nombre de personnes qui vivent avec la maladie) </a:t>
            </a:r>
            <a:r>
              <a:rPr lang="fr-CA" sz="2400" b="1" u="none" dirty="0">
                <a:solidFill>
                  <a:srgbClr val="047BC1"/>
                </a:solidFill>
                <a:latin typeface="Calibri" panose="020F0502020204030204" pitchFamily="34" charset="0"/>
                <a:cs typeface="Calibri" panose="020F0502020204030204" pitchFamily="34" charset="0"/>
              </a:rPr>
              <a:t>a continué à augmenter pour tous les âges</a:t>
            </a:r>
            <a:r>
              <a:rPr lang="fr-CA" sz="2400" u="none" dirty="0">
                <a:solidFill>
                  <a:srgbClr val="047BC1"/>
                </a:solidFill>
                <a:latin typeface="Calibri" panose="020F0502020204030204" pitchFamily="34" charset="0"/>
                <a:cs typeface="Calibri" panose="020F0502020204030204" pitchFamily="34" charset="0"/>
              </a:rPr>
              <a:t>. Elle est ainsi passée d’environ 90 pour 1 000 personnes en 1996 à 155 pour 1 000 personnes en 2018*.</a:t>
            </a:r>
            <a:endParaRPr lang="en-US" sz="2400" u="none" dirty="0">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0768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3735" y="207667"/>
            <a:ext cx="8638384" cy="1359519"/>
          </a:xfrm>
        </p:spPr>
        <p:txBody>
          <a:bodyPr/>
          <a:lstStyle/>
          <a:p>
            <a:r>
              <a:rPr lang="fr-CA" sz="2400" dirty="0">
                <a:solidFill>
                  <a:schemeClr val="tx1"/>
                </a:solidFill>
                <a:latin typeface="Calibri" panose="020F0502020204030204" pitchFamily="34" charset="0"/>
                <a:cs typeface="Calibri" panose="020F0502020204030204" pitchFamily="34" charset="0"/>
              </a:rPr>
              <a:t>Incidence de l’asthme pour 1 000 personnes, par région, 2018*</a:t>
            </a:r>
            <a:br>
              <a:rPr lang="fr-CA" sz="2400" dirty="0">
                <a:solidFill>
                  <a:schemeClr val="tx1"/>
                </a:solidFill>
                <a:latin typeface="Calibri" panose="020F0502020204030204" pitchFamily="34" charset="0"/>
                <a:cs typeface="Calibri" panose="020F0502020204030204" pitchFamily="34" charset="0"/>
              </a:rPr>
            </a:br>
            <a:r>
              <a:rPr lang="fr-CA" sz="2000" b="0" i="1" dirty="0">
                <a:solidFill>
                  <a:schemeClr val="tx1"/>
                </a:solidFill>
                <a:latin typeface="Calibri" panose="020F0502020204030204" pitchFamily="34" charset="0"/>
                <a:cs typeface="Calibri" panose="020F0502020204030204" pitchFamily="34" charset="0"/>
              </a:rPr>
              <a:t>L’incidence pour la région du Centre-Ouest était la plus élevée en 2018*, tandis que la région de Nord-Ouest avait l’incidence la plus faible  </a:t>
            </a:r>
          </a:p>
        </p:txBody>
      </p:sp>
      <p:sp>
        <p:nvSpPr>
          <p:cNvPr id="6" name="Rectangle 5">
            <a:extLst>
              <a:ext uri="{FF2B5EF4-FFF2-40B4-BE49-F238E27FC236}">
                <a16:creationId xmlns:a16="http://schemas.microsoft.com/office/drawing/2014/main" id="{F666C81C-CFAC-4670-9961-B99750BF09DE}"/>
              </a:ext>
            </a:extLst>
          </p:cNvPr>
          <p:cNvSpPr/>
          <p:nvPr>
            <p:custDataLst>
              <p:tags r:id="rId2"/>
            </p:custDataLst>
          </p:nvPr>
        </p:nvSpPr>
        <p:spPr>
          <a:xfrm>
            <a:off x="303735" y="6089803"/>
            <a:ext cx="8297340" cy="769441"/>
          </a:xfrm>
          <a:prstGeom prst="rect">
            <a:avLst/>
          </a:prstGeom>
        </p:spPr>
        <p:txBody>
          <a:bodyPr wrap="square">
            <a:spAutoFit/>
          </a:bodyPr>
          <a:lstStyle/>
          <a:p>
            <a:r>
              <a:rPr lang="fr-CA" sz="1100" u="none" dirty="0">
                <a:latin typeface="Calibri" panose="020F0502020204030204" pitchFamily="34" charset="0"/>
                <a:cs typeface="Calibri" panose="020F0502020204030204" pitchFamily="34" charset="0"/>
              </a:rPr>
              <a:t>Source : Statistiques communiquées par l’Ontario </a:t>
            </a:r>
            <a:r>
              <a:rPr lang="fr-CA" sz="1100" u="none" dirty="0" err="1">
                <a:latin typeface="Calibri" panose="020F0502020204030204" pitchFamily="34" charset="0"/>
                <a:cs typeface="Calibri" panose="020F0502020204030204" pitchFamily="34" charset="0"/>
              </a:rPr>
              <a:t>Asthma</a:t>
            </a:r>
            <a:r>
              <a:rPr lang="fr-CA" sz="1100" u="none" dirty="0">
                <a:latin typeface="Calibri" panose="020F0502020204030204" pitchFamily="34" charset="0"/>
                <a:cs typeface="Calibri" panose="020F0502020204030204" pitchFamily="34" charset="0"/>
              </a:rPr>
              <a:t> Surveillance Information System (OASIS) et données fournies par l’ICES, Ontario</a:t>
            </a:r>
          </a:p>
          <a:p>
            <a:r>
              <a:rPr lang="en-CA" sz="1100" u="none" dirty="0">
                <a:latin typeface="Calibri" panose="020F0502020204030204" pitchFamily="34" charset="0"/>
                <a:cs typeface="Calibri" panose="020F0502020204030204" pitchFamily="34" charset="0"/>
              </a:rPr>
              <a:t>*Les </a:t>
            </a:r>
            <a:r>
              <a:rPr lang="en-CA" sz="1100" u="none" dirty="0" err="1">
                <a:latin typeface="Calibri" panose="020F0502020204030204" pitchFamily="34" charset="0"/>
                <a:cs typeface="Calibri" panose="020F0502020204030204" pitchFamily="34" charset="0"/>
              </a:rPr>
              <a:t>données</a:t>
            </a:r>
            <a:r>
              <a:rPr lang="en-CA" sz="1100" u="none" dirty="0">
                <a:latin typeface="Calibri" panose="020F0502020204030204" pitchFamily="34" charset="0"/>
                <a:cs typeface="Calibri" panose="020F0502020204030204" pitchFamily="34" charset="0"/>
              </a:rPr>
              <a:t> pour 2018 </a:t>
            </a:r>
            <a:r>
              <a:rPr lang="en-CA" sz="1100" u="none" dirty="0" err="1">
                <a:latin typeface="Calibri" panose="020F0502020204030204" pitchFamily="34" charset="0"/>
                <a:cs typeface="Calibri" panose="020F0502020204030204" pitchFamily="34" charset="0"/>
              </a:rPr>
              <a:t>peuvent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être</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incomplètes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en</a:t>
            </a:r>
            <a:r>
              <a:rPr lang="en-CA" sz="1100" u="none" dirty="0">
                <a:latin typeface="Calibri" panose="020F0502020204030204" pitchFamily="34" charset="0"/>
                <a:cs typeface="Calibri" panose="020F0502020204030204" pitchFamily="34" charset="0"/>
              </a:rPr>
              <a:t> raison de </a:t>
            </a:r>
            <a:r>
              <a:rPr lang="en-CA" sz="1100" u="none" dirty="0" err="1">
                <a:latin typeface="Calibri" panose="020F0502020204030204" pitchFamily="34" charset="0"/>
                <a:cs typeface="Calibri" panose="020F0502020204030204" pitchFamily="34" charset="0"/>
              </a:rPr>
              <a:t>l'algorithme</a:t>
            </a:r>
            <a:r>
              <a:rPr lang="en-CA" sz="1100" u="none" dirty="0">
                <a:latin typeface="Calibri" panose="020F0502020204030204" pitchFamily="34" charset="0"/>
                <a:cs typeface="Calibri" panose="020F0502020204030204" pitchFamily="34" charset="0"/>
              </a:rPr>
              <a:t> de 2 </a:t>
            </a:r>
            <a:r>
              <a:rPr lang="en-CA" sz="1100" u="none" dirty="0" err="1">
                <a:latin typeface="Calibri" panose="020F0502020204030204" pitchFamily="34" charset="0"/>
                <a:cs typeface="Calibri" panose="020F0502020204030204" pitchFamily="34" charset="0"/>
              </a:rPr>
              <a:t>ans</a:t>
            </a:r>
            <a:r>
              <a:rPr lang="en-CA" sz="1100" u="none" dirty="0">
                <a:latin typeface="Calibri" panose="020F0502020204030204" pitchFamily="34" charset="0"/>
                <a:cs typeface="Calibri" panose="020F0502020204030204" pitchFamily="34" charset="0"/>
              </a:rPr>
              <a:t> pour identifier </a:t>
            </a:r>
            <a:r>
              <a:rPr lang="en-CA" sz="1100" u="none" dirty="0" err="1">
                <a:latin typeface="Calibri" panose="020F0502020204030204" pitchFamily="34" charset="0"/>
                <a:cs typeface="Calibri" panose="020F0502020204030204" pitchFamily="34" charset="0"/>
              </a:rPr>
              <a:t>l'asthme</a:t>
            </a:r>
            <a:r>
              <a:rPr lang="en-CA" sz="1100" u="none" dirty="0">
                <a:latin typeface="Calibri" panose="020F0502020204030204" pitchFamily="34" charset="0"/>
                <a:cs typeface="Calibri" panose="020F0502020204030204" pitchFamily="34" charset="0"/>
              </a:rPr>
              <a:t>, et les </a:t>
            </a:r>
            <a:r>
              <a:rPr lang="en-CA" sz="1100" u="none" dirty="0" err="1">
                <a:latin typeface="Calibri" panose="020F0502020204030204" pitchFamily="34" charset="0"/>
                <a:cs typeface="Calibri" panose="020F0502020204030204" pitchFamily="34" charset="0"/>
              </a:rPr>
              <a:t>chiffres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sont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susceptibles</a:t>
            </a:r>
            <a:r>
              <a:rPr lang="en-CA" sz="1100" u="none" dirty="0">
                <a:latin typeface="Calibri" panose="020F0502020204030204" pitchFamily="34" charset="0"/>
                <a:cs typeface="Calibri" panose="020F0502020204030204" pitchFamily="34" charset="0"/>
              </a:rPr>
              <a:t> de changer</a:t>
            </a:r>
          </a:p>
          <a:p>
            <a:endParaRPr lang="fr-CA" sz="1100" u="none" dirty="0">
              <a:latin typeface="Calibri" panose="020F0502020204030204" pitchFamily="34" charset="0"/>
              <a:cs typeface="Calibri" panose="020F0502020204030204" pitchFamily="34" charset="0"/>
            </a:endParaRPr>
          </a:p>
        </p:txBody>
      </p:sp>
      <p:graphicFrame>
        <p:nvGraphicFramePr>
          <p:cNvPr id="3" name="Chart 2">
            <a:extLst>
              <a:ext uri="{FF2B5EF4-FFF2-40B4-BE49-F238E27FC236}">
                <a16:creationId xmlns:a16="http://schemas.microsoft.com/office/drawing/2014/main" id="{4EA0D2D4-664A-4AD6-85BC-EFE8DB95E1D8}"/>
              </a:ext>
            </a:extLst>
          </p:cNvPr>
          <p:cNvGraphicFramePr>
            <a:graphicFrameLocks/>
          </p:cNvGraphicFramePr>
          <p:nvPr>
            <p:extLst>
              <p:ext uri="{D42A27DB-BD31-4B8C-83A1-F6EECF244321}">
                <p14:modId xmlns:p14="http://schemas.microsoft.com/office/powerpoint/2010/main" val="1577228288"/>
              </p:ext>
            </p:extLst>
          </p:nvPr>
        </p:nvGraphicFramePr>
        <p:xfrm>
          <a:off x="498096" y="1681040"/>
          <a:ext cx="8102979" cy="42949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90862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3735" y="256179"/>
            <a:ext cx="8638384" cy="1359519"/>
          </a:xfrm>
        </p:spPr>
        <p:txBody>
          <a:bodyPr/>
          <a:lstStyle/>
          <a:p>
            <a:r>
              <a:rPr lang="fr-CA" sz="2400" dirty="0">
                <a:solidFill>
                  <a:schemeClr val="tx1"/>
                </a:solidFill>
                <a:latin typeface="Calibri" panose="020F0502020204030204" pitchFamily="34" charset="0"/>
                <a:cs typeface="Calibri" panose="020F0502020204030204" pitchFamily="34" charset="0"/>
              </a:rPr>
              <a:t>Incidence de l’asthme pour 1 000 personnes, </a:t>
            </a:r>
            <a:r>
              <a:rPr lang="fr-FR" sz="2400" dirty="0">
                <a:solidFill>
                  <a:schemeClr val="tx1"/>
                </a:solidFill>
                <a:latin typeface="Calibri" panose="020F0502020204030204" pitchFamily="34" charset="0"/>
                <a:cs typeface="Calibri" panose="020F0502020204030204" pitchFamily="34" charset="0"/>
              </a:rPr>
              <a:t>par quintile de revenu du quartier</a:t>
            </a:r>
            <a:r>
              <a:rPr lang="fr-CA" sz="2400" dirty="0">
                <a:solidFill>
                  <a:schemeClr val="tx1"/>
                </a:solidFill>
                <a:latin typeface="Calibri" panose="020F0502020204030204" pitchFamily="34" charset="0"/>
                <a:cs typeface="Calibri" panose="020F0502020204030204" pitchFamily="34" charset="0"/>
              </a:rPr>
              <a:t>, 2018*</a:t>
            </a:r>
            <a:br>
              <a:rPr lang="fr-CA" sz="2400" dirty="0">
                <a:solidFill>
                  <a:schemeClr val="tx1"/>
                </a:solidFill>
                <a:latin typeface="Calibri" panose="020F0502020204030204" pitchFamily="34" charset="0"/>
                <a:cs typeface="Calibri" panose="020F0502020204030204" pitchFamily="34" charset="0"/>
              </a:rPr>
            </a:br>
            <a:r>
              <a:rPr lang="fr-CA" sz="2000" b="0" i="1" dirty="0">
                <a:solidFill>
                  <a:schemeClr val="tx1"/>
                </a:solidFill>
                <a:latin typeface="Calibri" panose="020F0502020204030204" pitchFamily="34" charset="0"/>
                <a:cs typeface="Calibri" panose="020F0502020204030204" pitchFamily="34" charset="0"/>
              </a:rPr>
              <a:t>L’incidence de l’asthme était 21% plus élevée </a:t>
            </a:r>
            <a:r>
              <a:rPr lang="fr-FR" sz="2000" b="0" i="1" dirty="0">
                <a:solidFill>
                  <a:schemeClr val="tx1"/>
                </a:solidFill>
                <a:latin typeface="Calibri" panose="020F0502020204030204" pitchFamily="34" charset="0"/>
                <a:cs typeface="Calibri" panose="020F0502020204030204" pitchFamily="34" charset="0"/>
              </a:rPr>
              <a:t>dans le quintile de revenu le plus bas du quartier que dans le quintile de revenu le plus élevé</a:t>
            </a:r>
            <a:endParaRPr lang="fr-CA" sz="2000" b="0" i="1" dirty="0">
              <a:solidFill>
                <a:schemeClr val="tx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666C81C-CFAC-4670-9961-B99750BF09DE}"/>
              </a:ext>
            </a:extLst>
          </p:cNvPr>
          <p:cNvSpPr/>
          <p:nvPr>
            <p:custDataLst>
              <p:tags r:id="rId2"/>
            </p:custDataLst>
          </p:nvPr>
        </p:nvSpPr>
        <p:spPr>
          <a:xfrm>
            <a:off x="303735" y="6088559"/>
            <a:ext cx="8297340" cy="769441"/>
          </a:xfrm>
          <a:prstGeom prst="rect">
            <a:avLst/>
          </a:prstGeom>
        </p:spPr>
        <p:txBody>
          <a:bodyPr wrap="square">
            <a:spAutoFit/>
          </a:bodyPr>
          <a:lstStyle/>
          <a:p>
            <a:r>
              <a:rPr lang="fr-CA" sz="1100" u="none" dirty="0">
                <a:latin typeface="Calibri" panose="020F0502020204030204" pitchFamily="34" charset="0"/>
                <a:cs typeface="Calibri" panose="020F0502020204030204" pitchFamily="34" charset="0"/>
              </a:rPr>
              <a:t>Source : Statistiques communiquées par l’Ontario </a:t>
            </a:r>
            <a:r>
              <a:rPr lang="fr-CA" sz="1100" u="none" dirty="0" err="1">
                <a:latin typeface="Calibri" panose="020F0502020204030204" pitchFamily="34" charset="0"/>
                <a:cs typeface="Calibri" panose="020F0502020204030204" pitchFamily="34" charset="0"/>
              </a:rPr>
              <a:t>Asthma</a:t>
            </a:r>
            <a:r>
              <a:rPr lang="fr-CA" sz="1100" u="none" dirty="0">
                <a:latin typeface="Calibri" panose="020F0502020204030204" pitchFamily="34" charset="0"/>
                <a:cs typeface="Calibri" panose="020F0502020204030204" pitchFamily="34" charset="0"/>
              </a:rPr>
              <a:t> Surveillance Information System (OASIS) et données fournies par l’ICES, Ontario</a:t>
            </a:r>
          </a:p>
          <a:p>
            <a:r>
              <a:rPr lang="en-CA" sz="1100" u="none" dirty="0">
                <a:latin typeface="Calibri" panose="020F0502020204030204" pitchFamily="34" charset="0"/>
                <a:cs typeface="Calibri" panose="020F0502020204030204" pitchFamily="34" charset="0"/>
              </a:rPr>
              <a:t>*Les </a:t>
            </a:r>
            <a:r>
              <a:rPr lang="en-CA" sz="1100" u="none" dirty="0" err="1">
                <a:latin typeface="Calibri" panose="020F0502020204030204" pitchFamily="34" charset="0"/>
                <a:cs typeface="Calibri" panose="020F0502020204030204" pitchFamily="34" charset="0"/>
              </a:rPr>
              <a:t>données</a:t>
            </a:r>
            <a:r>
              <a:rPr lang="en-CA" sz="1100" u="none" dirty="0">
                <a:latin typeface="Calibri" panose="020F0502020204030204" pitchFamily="34" charset="0"/>
                <a:cs typeface="Calibri" panose="020F0502020204030204" pitchFamily="34" charset="0"/>
              </a:rPr>
              <a:t> pour 2018 </a:t>
            </a:r>
            <a:r>
              <a:rPr lang="en-CA" sz="1100" u="none" dirty="0" err="1">
                <a:latin typeface="Calibri" panose="020F0502020204030204" pitchFamily="34" charset="0"/>
                <a:cs typeface="Calibri" panose="020F0502020204030204" pitchFamily="34" charset="0"/>
              </a:rPr>
              <a:t>peuvent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être</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incomplètes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en</a:t>
            </a:r>
            <a:r>
              <a:rPr lang="en-CA" sz="1100" u="none" dirty="0">
                <a:latin typeface="Calibri" panose="020F0502020204030204" pitchFamily="34" charset="0"/>
                <a:cs typeface="Calibri" panose="020F0502020204030204" pitchFamily="34" charset="0"/>
              </a:rPr>
              <a:t> raison de </a:t>
            </a:r>
            <a:r>
              <a:rPr lang="en-CA" sz="1100" u="none" dirty="0" err="1">
                <a:latin typeface="Calibri" panose="020F0502020204030204" pitchFamily="34" charset="0"/>
                <a:cs typeface="Calibri" panose="020F0502020204030204" pitchFamily="34" charset="0"/>
              </a:rPr>
              <a:t>l'algorithme</a:t>
            </a:r>
            <a:r>
              <a:rPr lang="en-CA" sz="1100" u="none" dirty="0">
                <a:latin typeface="Calibri" panose="020F0502020204030204" pitchFamily="34" charset="0"/>
                <a:cs typeface="Calibri" panose="020F0502020204030204" pitchFamily="34" charset="0"/>
              </a:rPr>
              <a:t> de 2 </a:t>
            </a:r>
            <a:r>
              <a:rPr lang="en-CA" sz="1100" u="none" dirty="0" err="1">
                <a:latin typeface="Calibri" panose="020F0502020204030204" pitchFamily="34" charset="0"/>
                <a:cs typeface="Calibri" panose="020F0502020204030204" pitchFamily="34" charset="0"/>
              </a:rPr>
              <a:t>ans</a:t>
            </a:r>
            <a:r>
              <a:rPr lang="en-CA" sz="1100" u="none" dirty="0">
                <a:latin typeface="Calibri" panose="020F0502020204030204" pitchFamily="34" charset="0"/>
                <a:cs typeface="Calibri" panose="020F0502020204030204" pitchFamily="34" charset="0"/>
              </a:rPr>
              <a:t> pour identifier </a:t>
            </a:r>
            <a:r>
              <a:rPr lang="en-CA" sz="1100" u="none" dirty="0" err="1">
                <a:latin typeface="Calibri" panose="020F0502020204030204" pitchFamily="34" charset="0"/>
                <a:cs typeface="Calibri" panose="020F0502020204030204" pitchFamily="34" charset="0"/>
              </a:rPr>
              <a:t>l'asthme</a:t>
            </a:r>
            <a:r>
              <a:rPr lang="en-CA" sz="1100" u="none" dirty="0">
                <a:latin typeface="Calibri" panose="020F0502020204030204" pitchFamily="34" charset="0"/>
                <a:cs typeface="Calibri" panose="020F0502020204030204" pitchFamily="34" charset="0"/>
              </a:rPr>
              <a:t>, et les </a:t>
            </a:r>
            <a:r>
              <a:rPr lang="en-CA" sz="1100" u="none" dirty="0" err="1">
                <a:latin typeface="Calibri" panose="020F0502020204030204" pitchFamily="34" charset="0"/>
                <a:cs typeface="Calibri" panose="020F0502020204030204" pitchFamily="34" charset="0"/>
              </a:rPr>
              <a:t>chiffres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sont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susceptibles</a:t>
            </a:r>
            <a:r>
              <a:rPr lang="en-CA" sz="1100" u="none" dirty="0">
                <a:latin typeface="Calibri" panose="020F0502020204030204" pitchFamily="34" charset="0"/>
                <a:cs typeface="Calibri" panose="020F0502020204030204" pitchFamily="34" charset="0"/>
              </a:rPr>
              <a:t> de changer</a:t>
            </a:r>
          </a:p>
          <a:p>
            <a:endParaRPr lang="fr-CA" sz="1100" u="none" dirty="0">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EEE5DED0-05E2-4301-9E08-FACBF9E47113}"/>
              </a:ext>
            </a:extLst>
          </p:cNvPr>
          <p:cNvGraphicFramePr>
            <a:graphicFrameLocks/>
          </p:cNvGraphicFramePr>
          <p:nvPr>
            <p:extLst>
              <p:ext uri="{D42A27DB-BD31-4B8C-83A1-F6EECF244321}">
                <p14:modId xmlns:p14="http://schemas.microsoft.com/office/powerpoint/2010/main" val="1893132325"/>
              </p:ext>
            </p:extLst>
          </p:nvPr>
        </p:nvGraphicFramePr>
        <p:xfrm>
          <a:off x="303735" y="1735439"/>
          <a:ext cx="8297340" cy="42038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7241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3D55A53-30F8-4D29-8467-5726DD770563}"/>
              </a:ext>
            </a:extLst>
          </p:cNvPr>
          <p:cNvSpPr txBox="1">
            <a:spLocks/>
          </p:cNvSpPr>
          <p:nvPr>
            <p:custDataLst>
              <p:tags r:id="rId1"/>
            </p:custDataLst>
          </p:nvPr>
        </p:nvSpPr>
        <p:spPr bwMode="auto">
          <a:xfrm>
            <a:off x="258086" y="384696"/>
            <a:ext cx="8627828" cy="1596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accent2"/>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2000" u="none" dirty="0">
                <a:solidFill>
                  <a:schemeClr val="tx1"/>
                </a:solidFill>
                <a:latin typeface="Calibri" panose="020F0502020204030204" pitchFamily="34" charset="0"/>
                <a:cs typeface="Calibri" panose="020F0502020204030204" pitchFamily="34" charset="0"/>
              </a:rPr>
              <a:t>Visites à l’urgence pour asthme pour 100 personnes asthmatiques, par région et par tranche d’âge, exercice financier 2018*</a:t>
            </a:r>
          </a:p>
          <a:p>
            <a:pPr defTabSz="914400"/>
            <a:r>
              <a:rPr lang="fr-CA" sz="2000" b="0" i="1" u="none" dirty="0">
                <a:solidFill>
                  <a:schemeClr val="tx1"/>
                </a:solidFill>
                <a:latin typeface="Calibri" panose="020F0502020204030204" pitchFamily="34" charset="0"/>
                <a:cs typeface="Calibri" panose="020F0502020204030204" pitchFamily="34" charset="0"/>
              </a:rPr>
              <a:t>Une grande variation a été observée dans l’ensemble de l’Ontario en ce qui concerne les visites à l’urgence pour asthme chez les personnes atteintes d'asthme, la région du Nord-Est ayant le taux le plus élevé.</a:t>
            </a:r>
          </a:p>
          <a:p>
            <a:pPr defTabSz="914400"/>
            <a:r>
              <a:rPr lang="fr-CA" sz="2000" b="0" i="1" u="none" dirty="0">
                <a:solidFill>
                  <a:schemeClr val="tx1"/>
                </a:solidFill>
                <a:latin typeface="Calibri" panose="020F0502020204030204" pitchFamily="34" charset="0"/>
                <a:cs typeface="Calibri" panose="020F0502020204030204" pitchFamily="34" charset="0"/>
              </a:rPr>
              <a:t>Le taux le plus élevé de visites à l’urgence a été enregistré chez les enfants de moins de 5 ans.</a:t>
            </a:r>
          </a:p>
        </p:txBody>
      </p:sp>
      <p:sp>
        <p:nvSpPr>
          <p:cNvPr id="8" name="Rectangle 7">
            <a:extLst>
              <a:ext uri="{FF2B5EF4-FFF2-40B4-BE49-F238E27FC236}">
                <a16:creationId xmlns:a16="http://schemas.microsoft.com/office/drawing/2014/main" id="{D5FFC3B2-F0DC-4347-A3C0-43E8A0F9D8A9}"/>
              </a:ext>
            </a:extLst>
          </p:cNvPr>
          <p:cNvSpPr/>
          <p:nvPr>
            <p:custDataLst>
              <p:tags r:id="rId2"/>
            </p:custDataLst>
          </p:nvPr>
        </p:nvSpPr>
        <p:spPr>
          <a:xfrm>
            <a:off x="258086" y="6182652"/>
            <a:ext cx="8299988" cy="769441"/>
          </a:xfrm>
          <a:prstGeom prst="rect">
            <a:avLst/>
          </a:prstGeom>
        </p:spPr>
        <p:txBody>
          <a:bodyPr wrap="square">
            <a:spAutoFit/>
          </a:bodyPr>
          <a:lstStyle/>
          <a:p>
            <a:r>
              <a:rPr lang="fr-CA" sz="1100" u="none" dirty="0">
                <a:latin typeface="Calibri" panose="020F0502020204030204" pitchFamily="34" charset="0"/>
                <a:cs typeface="Calibri" panose="020F0502020204030204" pitchFamily="34" charset="0"/>
              </a:rPr>
              <a:t>Source : Statistiques communiquées par l’Ontario </a:t>
            </a:r>
            <a:r>
              <a:rPr lang="fr-CA" sz="1100" u="none" dirty="0" err="1">
                <a:latin typeface="Calibri" panose="020F0502020204030204" pitchFamily="34" charset="0"/>
                <a:cs typeface="Calibri" panose="020F0502020204030204" pitchFamily="34" charset="0"/>
              </a:rPr>
              <a:t>Asthma</a:t>
            </a:r>
            <a:r>
              <a:rPr lang="fr-CA" sz="1100" u="none" dirty="0">
                <a:latin typeface="Calibri" panose="020F0502020204030204" pitchFamily="34" charset="0"/>
                <a:cs typeface="Calibri" panose="020F0502020204030204" pitchFamily="34" charset="0"/>
              </a:rPr>
              <a:t> Surveillance Information System (OASIS) et données fournies par l’ICES, Ontario</a:t>
            </a:r>
          </a:p>
          <a:p>
            <a:r>
              <a:rPr lang="en-CA" sz="1100" u="none" dirty="0">
                <a:latin typeface="Calibri" panose="020F0502020204030204" pitchFamily="34" charset="0"/>
                <a:cs typeface="Calibri" panose="020F0502020204030204" pitchFamily="34" charset="0"/>
              </a:rPr>
              <a:t>*Les </a:t>
            </a:r>
            <a:r>
              <a:rPr lang="en-CA" sz="1100" u="none" dirty="0" err="1">
                <a:latin typeface="Calibri" panose="020F0502020204030204" pitchFamily="34" charset="0"/>
                <a:cs typeface="Calibri" panose="020F0502020204030204" pitchFamily="34" charset="0"/>
              </a:rPr>
              <a:t>données</a:t>
            </a:r>
            <a:r>
              <a:rPr lang="en-CA" sz="1100" u="none" dirty="0">
                <a:latin typeface="Calibri" panose="020F0502020204030204" pitchFamily="34" charset="0"/>
                <a:cs typeface="Calibri" panose="020F0502020204030204" pitchFamily="34" charset="0"/>
              </a:rPr>
              <a:t> pour 2018 </a:t>
            </a:r>
            <a:r>
              <a:rPr lang="en-CA" sz="1100" u="none" dirty="0" err="1">
                <a:latin typeface="Calibri" panose="020F0502020204030204" pitchFamily="34" charset="0"/>
                <a:cs typeface="Calibri" panose="020F0502020204030204" pitchFamily="34" charset="0"/>
              </a:rPr>
              <a:t>peuvent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être</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incomplètes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en</a:t>
            </a:r>
            <a:r>
              <a:rPr lang="en-CA" sz="1100" u="none" dirty="0">
                <a:latin typeface="Calibri" panose="020F0502020204030204" pitchFamily="34" charset="0"/>
                <a:cs typeface="Calibri" panose="020F0502020204030204" pitchFamily="34" charset="0"/>
              </a:rPr>
              <a:t> raison de </a:t>
            </a:r>
            <a:r>
              <a:rPr lang="en-CA" sz="1100" u="none" dirty="0" err="1">
                <a:latin typeface="Calibri" panose="020F0502020204030204" pitchFamily="34" charset="0"/>
                <a:cs typeface="Calibri" panose="020F0502020204030204" pitchFamily="34" charset="0"/>
              </a:rPr>
              <a:t>l'algorithme</a:t>
            </a:r>
            <a:r>
              <a:rPr lang="en-CA" sz="1100" u="none" dirty="0">
                <a:latin typeface="Calibri" panose="020F0502020204030204" pitchFamily="34" charset="0"/>
                <a:cs typeface="Calibri" panose="020F0502020204030204" pitchFamily="34" charset="0"/>
              </a:rPr>
              <a:t> de 2 </a:t>
            </a:r>
            <a:r>
              <a:rPr lang="en-CA" sz="1100" u="none" dirty="0" err="1">
                <a:latin typeface="Calibri" panose="020F0502020204030204" pitchFamily="34" charset="0"/>
                <a:cs typeface="Calibri" panose="020F0502020204030204" pitchFamily="34" charset="0"/>
              </a:rPr>
              <a:t>ans</a:t>
            </a:r>
            <a:r>
              <a:rPr lang="en-CA" sz="1100" u="none" dirty="0">
                <a:latin typeface="Calibri" panose="020F0502020204030204" pitchFamily="34" charset="0"/>
                <a:cs typeface="Calibri" panose="020F0502020204030204" pitchFamily="34" charset="0"/>
              </a:rPr>
              <a:t> pour identifier </a:t>
            </a:r>
            <a:r>
              <a:rPr lang="en-CA" sz="1100" u="none" dirty="0" err="1">
                <a:latin typeface="Calibri" panose="020F0502020204030204" pitchFamily="34" charset="0"/>
                <a:cs typeface="Calibri" panose="020F0502020204030204" pitchFamily="34" charset="0"/>
              </a:rPr>
              <a:t>l'asthme</a:t>
            </a:r>
            <a:r>
              <a:rPr lang="en-CA" sz="1100" u="none" dirty="0">
                <a:latin typeface="Calibri" panose="020F0502020204030204" pitchFamily="34" charset="0"/>
                <a:cs typeface="Calibri" panose="020F0502020204030204" pitchFamily="34" charset="0"/>
              </a:rPr>
              <a:t>, et les </a:t>
            </a:r>
            <a:r>
              <a:rPr lang="en-CA" sz="1100" u="none" dirty="0" err="1">
                <a:latin typeface="Calibri" panose="020F0502020204030204" pitchFamily="34" charset="0"/>
                <a:cs typeface="Calibri" panose="020F0502020204030204" pitchFamily="34" charset="0"/>
              </a:rPr>
              <a:t>chiffres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sont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susceptibles</a:t>
            </a:r>
            <a:r>
              <a:rPr lang="en-CA" sz="1100" u="none" dirty="0">
                <a:latin typeface="Calibri" panose="020F0502020204030204" pitchFamily="34" charset="0"/>
                <a:cs typeface="Calibri" panose="020F0502020204030204" pitchFamily="34" charset="0"/>
              </a:rPr>
              <a:t> de changer</a:t>
            </a:r>
          </a:p>
          <a:p>
            <a:endParaRPr lang="fr-CA" sz="1100" u="none" dirty="0">
              <a:latin typeface="Calibri" panose="020F0502020204030204" pitchFamily="34" charset="0"/>
              <a:cs typeface="Calibri" panose="020F0502020204030204" pitchFamily="34" charset="0"/>
            </a:endParaRPr>
          </a:p>
        </p:txBody>
      </p:sp>
      <p:graphicFrame>
        <p:nvGraphicFramePr>
          <p:cNvPr id="13" name="Chart 12">
            <a:extLst>
              <a:ext uri="{FF2B5EF4-FFF2-40B4-BE49-F238E27FC236}">
                <a16:creationId xmlns:a16="http://schemas.microsoft.com/office/drawing/2014/main" id="{A4E9FA62-9D78-4F09-977C-AAA5A5B91C2F}"/>
              </a:ext>
            </a:extLst>
          </p:cNvPr>
          <p:cNvGraphicFramePr>
            <a:graphicFrameLocks/>
          </p:cNvGraphicFramePr>
          <p:nvPr>
            <p:extLst>
              <p:ext uri="{D42A27DB-BD31-4B8C-83A1-F6EECF244321}">
                <p14:modId xmlns:p14="http://schemas.microsoft.com/office/powerpoint/2010/main" val="1565835202"/>
              </p:ext>
            </p:extLst>
          </p:nvPr>
        </p:nvGraphicFramePr>
        <p:xfrm>
          <a:off x="5661213" y="2285021"/>
          <a:ext cx="3316557" cy="35963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226DB027-B294-467B-B0CF-10F15603232E}"/>
              </a:ext>
            </a:extLst>
          </p:cNvPr>
          <p:cNvGraphicFramePr>
            <a:graphicFrameLocks/>
          </p:cNvGraphicFramePr>
          <p:nvPr>
            <p:extLst>
              <p:ext uri="{D42A27DB-BD31-4B8C-83A1-F6EECF244321}">
                <p14:modId xmlns:p14="http://schemas.microsoft.com/office/powerpoint/2010/main" val="1320085183"/>
              </p:ext>
            </p:extLst>
          </p:nvPr>
        </p:nvGraphicFramePr>
        <p:xfrm>
          <a:off x="258086" y="2285021"/>
          <a:ext cx="5514473" cy="39001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63106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3D7AD86-668E-4D9C-B490-14ED1AD88489}"/>
              </a:ext>
            </a:extLst>
          </p:cNvPr>
          <p:cNvSpPr txBox="1">
            <a:spLocks/>
          </p:cNvSpPr>
          <p:nvPr>
            <p:custDataLst>
              <p:tags r:id="rId1"/>
            </p:custDataLst>
          </p:nvPr>
        </p:nvSpPr>
        <p:spPr bwMode="auto">
          <a:xfrm>
            <a:off x="331445" y="252093"/>
            <a:ext cx="8536108" cy="1755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accent2"/>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2400" u="none" dirty="0">
                <a:solidFill>
                  <a:schemeClr val="tx1"/>
                </a:solidFill>
                <a:latin typeface="Calibri" panose="020F0502020204030204" pitchFamily="34" charset="0"/>
                <a:cs typeface="Calibri" panose="020F0502020204030204" pitchFamily="34" charset="0"/>
              </a:rPr>
              <a:t>Hospitalisations pour asthme pour 100 personnes asthmatiques, par région et par groupe d’âge, exercice financier 2018*</a:t>
            </a:r>
          </a:p>
          <a:p>
            <a:pPr defTabSz="914400"/>
            <a:r>
              <a:rPr lang="fr-CA" sz="2000" b="0" i="1" u="none" dirty="0">
                <a:solidFill>
                  <a:schemeClr val="tx1"/>
                </a:solidFill>
                <a:latin typeface="Calibri" panose="020F0502020204030204" pitchFamily="34" charset="0"/>
                <a:cs typeface="Calibri" panose="020F0502020204030204" pitchFamily="34" charset="0"/>
              </a:rPr>
              <a:t>Le taux d’hospitalisations pour asthme était le plus élevé dans le Centre-Toronto et le plus faible dans la région de Champlain.</a:t>
            </a:r>
          </a:p>
          <a:p>
            <a:pPr defTabSz="914400"/>
            <a:r>
              <a:rPr lang="fr-CA" sz="2000" b="0" i="1" u="none" dirty="0">
                <a:solidFill>
                  <a:schemeClr val="tx1"/>
                </a:solidFill>
                <a:latin typeface="Calibri" panose="020F0502020204030204" pitchFamily="34" charset="0"/>
                <a:cs typeface="Calibri" panose="020F0502020204030204" pitchFamily="34" charset="0"/>
              </a:rPr>
              <a:t>Les enfants de moins de 5 ans représentaient le taux le plus élevé d’hospitalisations pour asthme.</a:t>
            </a:r>
          </a:p>
        </p:txBody>
      </p:sp>
      <p:sp>
        <p:nvSpPr>
          <p:cNvPr id="13" name="Freeform: Shape 12">
            <a:extLst>
              <a:ext uri="{FF2B5EF4-FFF2-40B4-BE49-F238E27FC236}">
                <a16:creationId xmlns:a16="http://schemas.microsoft.com/office/drawing/2014/main" id="{66270E88-E8D2-4CA6-8ABD-D60F90FA1701}"/>
              </a:ext>
            </a:extLst>
          </p:cNvPr>
          <p:cNvSpPr/>
          <p:nvPr>
            <p:custDataLst>
              <p:tags r:id="rId2"/>
            </p:custDataLst>
          </p:nvPr>
        </p:nvSpPr>
        <p:spPr bwMode="auto">
          <a:xfrm>
            <a:off x="600364" y="1505527"/>
            <a:ext cx="8358909" cy="1791855"/>
          </a:xfrm>
          <a:custGeom>
            <a:avLst/>
            <a:gdLst>
              <a:gd name="connsiteX0" fmla="*/ 1163781 w 8358909"/>
              <a:gd name="connsiteY0" fmla="*/ 1339273 h 1791855"/>
              <a:gd name="connsiteX1" fmla="*/ 1163781 w 8358909"/>
              <a:gd name="connsiteY1" fmla="*/ 1339273 h 1791855"/>
              <a:gd name="connsiteX2" fmla="*/ 1274618 w 8358909"/>
              <a:gd name="connsiteY2" fmla="*/ 1265382 h 1791855"/>
              <a:gd name="connsiteX3" fmla="*/ 1348509 w 8358909"/>
              <a:gd name="connsiteY3" fmla="*/ 1246909 h 1791855"/>
              <a:gd name="connsiteX4" fmla="*/ 1413163 w 8358909"/>
              <a:gd name="connsiteY4" fmla="*/ 1228437 h 1791855"/>
              <a:gd name="connsiteX5" fmla="*/ 1505527 w 8358909"/>
              <a:gd name="connsiteY5" fmla="*/ 1209964 h 1791855"/>
              <a:gd name="connsiteX6" fmla="*/ 1607127 w 8358909"/>
              <a:gd name="connsiteY6" fmla="*/ 1173018 h 1791855"/>
              <a:gd name="connsiteX7" fmla="*/ 1856509 w 8358909"/>
              <a:gd name="connsiteY7" fmla="*/ 1136073 h 1791855"/>
              <a:gd name="connsiteX8" fmla="*/ 1976581 w 8358909"/>
              <a:gd name="connsiteY8" fmla="*/ 1117600 h 1791855"/>
              <a:gd name="connsiteX9" fmla="*/ 2466109 w 8358909"/>
              <a:gd name="connsiteY9" fmla="*/ 979055 h 1791855"/>
              <a:gd name="connsiteX10" fmla="*/ 2697018 w 8358909"/>
              <a:gd name="connsiteY10" fmla="*/ 905164 h 1791855"/>
              <a:gd name="connsiteX11" fmla="*/ 2872509 w 8358909"/>
              <a:gd name="connsiteY11" fmla="*/ 822037 h 1791855"/>
              <a:gd name="connsiteX12" fmla="*/ 3020291 w 8358909"/>
              <a:gd name="connsiteY12" fmla="*/ 766618 h 1791855"/>
              <a:gd name="connsiteX13" fmla="*/ 3131127 w 8358909"/>
              <a:gd name="connsiteY13" fmla="*/ 711200 h 1791855"/>
              <a:gd name="connsiteX14" fmla="*/ 3214254 w 8358909"/>
              <a:gd name="connsiteY14" fmla="*/ 683491 h 1791855"/>
              <a:gd name="connsiteX15" fmla="*/ 3251200 w 8358909"/>
              <a:gd name="connsiteY15" fmla="*/ 665018 h 1791855"/>
              <a:gd name="connsiteX16" fmla="*/ 3306618 w 8358909"/>
              <a:gd name="connsiteY16" fmla="*/ 655782 h 1791855"/>
              <a:gd name="connsiteX17" fmla="*/ 3435927 w 8358909"/>
              <a:gd name="connsiteY17" fmla="*/ 618837 h 1791855"/>
              <a:gd name="connsiteX18" fmla="*/ 3519054 w 8358909"/>
              <a:gd name="connsiteY18" fmla="*/ 591128 h 1791855"/>
              <a:gd name="connsiteX19" fmla="*/ 3611418 w 8358909"/>
              <a:gd name="connsiteY19" fmla="*/ 572655 h 1791855"/>
              <a:gd name="connsiteX20" fmla="*/ 3713018 w 8358909"/>
              <a:gd name="connsiteY20" fmla="*/ 535709 h 1791855"/>
              <a:gd name="connsiteX21" fmla="*/ 3953163 w 8358909"/>
              <a:gd name="connsiteY21" fmla="*/ 480291 h 1791855"/>
              <a:gd name="connsiteX22" fmla="*/ 4054763 w 8358909"/>
              <a:gd name="connsiteY22" fmla="*/ 434109 h 1791855"/>
              <a:gd name="connsiteX23" fmla="*/ 4276436 w 8358909"/>
              <a:gd name="connsiteY23" fmla="*/ 378691 h 1791855"/>
              <a:gd name="connsiteX24" fmla="*/ 4433454 w 8358909"/>
              <a:gd name="connsiteY24" fmla="*/ 314037 h 1791855"/>
              <a:gd name="connsiteX25" fmla="*/ 4525818 w 8358909"/>
              <a:gd name="connsiteY25" fmla="*/ 277091 h 1791855"/>
              <a:gd name="connsiteX26" fmla="*/ 4692072 w 8358909"/>
              <a:gd name="connsiteY26" fmla="*/ 230909 h 1791855"/>
              <a:gd name="connsiteX27" fmla="*/ 4756727 w 8358909"/>
              <a:gd name="connsiteY27" fmla="*/ 203200 h 1791855"/>
              <a:gd name="connsiteX28" fmla="*/ 4830618 w 8358909"/>
              <a:gd name="connsiteY28" fmla="*/ 184728 h 1791855"/>
              <a:gd name="connsiteX29" fmla="*/ 4895272 w 8358909"/>
              <a:gd name="connsiteY29" fmla="*/ 166255 h 1791855"/>
              <a:gd name="connsiteX30" fmla="*/ 5560291 w 8358909"/>
              <a:gd name="connsiteY30" fmla="*/ 46182 h 1791855"/>
              <a:gd name="connsiteX31" fmla="*/ 5680363 w 8358909"/>
              <a:gd name="connsiteY31" fmla="*/ 18473 h 1791855"/>
              <a:gd name="connsiteX32" fmla="*/ 5902036 w 8358909"/>
              <a:gd name="connsiteY32" fmla="*/ 0 h 1791855"/>
              <a:gd name="connsiteX33" fmla="*/ 6363854 w 8358909"/>
              <a:gd name="connsiteY33" fmla="*/ 18473 h 1791855"/>
              <a:gd name="connsiteX34" fmla="*/ 6493163 w 8358909"/>
              <a:gd name="connsiteY34" fmla="*/ 73891 h 1791855"/>
              <a:gd name="connsiteX35" fmla="*/ 6539345 w 8358909"/>
              <a:gd name="connsiteY35" fmla="*/ 101600 h 1791855"/>
              <a:gd name="connsiteX36" fmla="*/ 6594763 w 8358909"/>
              <a:gd name="connsiteY36" fmla="*/ 138546 h 1791855"/>
              <a:gd name="connsiteX37" fmla="*/ 6650181 w 8358909"/>
              <a:gd name="connsiteY37" fmla="*/ 166255 h 1791855"/>
              <a:gd name="connsiteX38" fmla="*/ 6733309 w 8358909"/>
              <a:gd name="connsiteY38" fmla="*/ 240146 h 1791855"/>
              <a:gd name="connsiteX39" fmla="*/ 6779491 w 8358909"/>
              <a:gd name="connsiteY39" fmla="*/ 267855 h 1791855"/>
              <a:gd name="connsiteX40" fmla="*/ 6825672 w 8358909"/>
              <a:gd name="connsiteY40" fmla="*/ 314037 h 1791855"/>
              <a:gd name="connsiteX41" fmla="*/ 6908800 w 8358909"/>
              <a:gd name="connsiteY41" fmla="*/ 387928 h 1791855"/>
              <a:gd name="connsiteX42" fmla="*/ 6945745 w 8358909"/>
              <a:gd name="connsiteY42" fmla="*/ 443346 h 1791855"/>
              <a:gd name="connsiteX43" fmla="*/ 6991927 w 8358909"/>
              <a:gd name="connsiteY43" fmla="*/ 498764 h 1791855"/>
              <a:gd name="connsiteX44" fmla="*/ 7075054 w 8358909"/>
              <a:gd name="connsiteY44" fmla="*/ 628073 h 1791855"/>
              <a:gd name="connsiteX45" fmla="*/ 7112000 w 8358909"/>
              <a:gd name="connsiteY45" fmla="*/ 665018 h 1791855"/>
              <a:gd name="connsiteX46" fmla="*/ 7158181 w 8358909"/>
              <a:gd name="connsiteY46" fmla="*/ 757382 h 1791855"/>
              <a:gd name="connsiteX47" fmla="*/ 7204363 w 8358909"/>
              <a:gd name="connsiteY47" fmla="*/ 812800 h 1791855"/>
              <a:gd name="connsiteX48" fmla="*/ 7259781 w 8358909"/>
              <a:gd name="connsiteY48" fmla="*/ 923637 h 1791855"/>
              <a:gd name="connsiteX49" fmla="*/ 7287491 w 8358909"/>
              <a:gd name="connsiteY49" fmla="*/ 960582 h 1791855"/>
              <a:gd name="connsiteX50" fmla="*/ 7333672 w 8358909"/>
              <a:gd name="connsiteY50" fmla="*/ 1080655 h 1791855"/>
              <a:gd name="connsiteX51" fmla="*/ 7342909 w 8358909"/>
              <a:gd name="connsiteY51" fmla="*/ 1136073 h 1791855"/>
              <a:gd name="connsiteX52" fmla="*/ 7370618 w 8358909"/>
              <a:gd name="connsiteY52" fmla="*/ 1191491 h 1791855"/>
              <a:gd name="connsiteX53" fmla="*/ 7398327 w 8358909"/>
              <a:gd name="connsiteY53" fmla="*/ 1256146 h 1791855"/>
              <a:gd name="connsiteX54" fmla="*/ 7444509 w 8358909"/>
              <a:gd name="connsiteY54" fmla="*/ 1339273 h 1791855"/>
              <a:gd name="connsiteX55" fmla="*/ 7481454 w 8358909"/>
              <a:gd name="connsiteY55" fmla="*/ 1413164 h 1791855"/>
              <a:gd name="connsiteX56" fmla="*/ 7536872 w 8358909"/>
              <a:gd name="connsiteY56" fmla="*/ 1487055 h 1791855"/>
              <a:gd name="connsiteX57" fmla="*/ 7601527 w 8358909"/>
              <a:gd name="connsiteY57" fmla="*/ 1524000 h 1791855"/>
              <a:gd name="connsiteX58" fmla="*/ 7647709 w 8358909"/>
              <a:gd name="connsiteY58" fmla="*/ 1542473 h 1791855"/>
              <a:gd name="connsiteX59" fmla="*/ 7684654 w 8358909"/>
              <a:gd name="connsiteY59" fmla="*/ 1551709 h 1791855"/>
              <a:gd name="connsiteX60" fmla="*/ 7767781 w 8358909"/>
              <a:gd name="connsiteY60" fmla="*/ 1570182 h 1791855"/>
              <a:gd name="connsiteX61" fmla="*/ 7952509 w 8358909"/>
              <a:gd name="connsiteY61" fmla="*/ 1551709 h 1791855"/>
              <a:gd name="connsiteX62" fmla="*/ 7998691 w 8358909"/>
              <a:gd name="connsiteY62" fmla="*/ 1533237 h 1791855"/>
              <a:gd name="connsiteX63" fmla="*/ 8063345 w 8358909"/>
              <a:gd name="connsiteY63" fmla="*/ 1514764 h 1791855"/>
              <a:gd name="connsiteX64" fmla="*/ 8146472 w 8358909"/>
              <a:gd name="connsiteY64" fmla="*/ 1496291 h 1791855"/>
              <a:gd name="connsiteX65" fmla="*/ 8275781 w 8358909"/>
              <a:gd name="connsiteY65" fmla="*/ 1459346 h 1791855"/>
              <a:gd name="connsiteX66" fmla="*/ 8358909 w 8358909"/>
              <a:gd name="connsiteY66" fmla="*/ 1440873 h 1791855"/>
              <a:gd name="connsiteX67" fmla="*/ 8349672 w 8358909"/>
              <a:gd name="connsiteY67" fmla="*/ 1496291 h 1791855"/>
              <a:gd name="connsiteX68" fmla="*/ 8294254 w 8358909"/>
              <a:gd name="connsiteY68" fmla="*/ 1579418 h 1791855"/>
              <a:gd name="connsiteX69" fmla="*/ 8275781 w 8358909"/>
              <a:gd name="connsiteY69" fmla="*/ 1607128 h 1791855"/>
              <a:gd name="connsiteX70" fmla="*/ 8257309 w 8358909"/>
              <a:gd name="connsiteY70" fmla="*/ 1634837 h 1791855"/>
              <a:gd name="connsiteX71" fmla="*/ 8285018 w 8358909"/>
              <a:gd name="connsiteY71" fmla="*/ 1588655 h 1791855"/>
              <a:gd name="connsiteX72" fmla="*/ 8201891 w 8358909"/>
              <a:gd name="connsiteY72" fmla="*/ 1616364 h 1791855"/>
              <a:gd name="connsiteX73" fmla="*/ 8146472 w 8358909"/>
              <a:gd name="connsiteY73" fmla="*/ 1644073 h 1791855"/>
              <a:gd name="connsiteX74" fmla="*/ 8081818 w 8358909"/>
              <a:gd name="connsiteY74" fmla="*/ 1681018 h 1791855"/>
              <a:gd name="connsiteX75" fmla="*/ 7924800 w 8358909"/>
              <a:gd name="connsiteY75" fmla="*/ 1717964 h 1791855"/>
              <a:gd name="connsiteX76" fmla="*/ 7749309 w 8358909"/>
              <a:gd name="connsiteY76" fmla="*/ 1764146 h 1791855"/>
              <a:gd name="connsiteX77" fmla="*/ 7675418 w 8358909"/>
              <a:gd name="connsiteY77" fmla="*/ 1773382 h 1791855"/>
              <a:gd name="connsiteX78" fmla="*/ 7509163 w 8358909"/>
              <a:gd name="connsiteY78" fmla="*/ 1791855 h 1791855"/>
              <a:gd name="connsiteX79" fmla="*/ 7093527 w 8358909"/>
              <a:gd name="connsiteY79" fmla="*/ 1782618 h 1791855"/>
              <a:gd name="connsiteX80" fmla="*/ 7010400 w 8358909"/>
              <a:gd name="connsiteY80" fmla="*/ 1754909 h 1791855"/>
              <a:gd name="connsiteX81" fmla="*/ 6881091 w 8358909"/>
              <a:gd name="connsiteY81" fmla="*/ 1717964 h 1791855"/>
              <a:gd name="connsiteX82" fmla="*/ 6751781 w 8358909"/>
              <a:gd name="connsiteY82" fmla="*/ 1662546 h 1791855"/>
              <a:gd name="connsiteX83" fmla="*/ 6668654 w 8358909"/>
              <a:gd name="connsiteY83" fmla="*/ 1634837 h 1791855"/>
              <a:gd name="connsiteX84" fmla="*/ 6567054 w 8358909"/>
              <a:gd name="connsiteY84" fmla="*/ 1570182 h 1791855"/>
              <a:gd name="connsiteX85" fmla="*/ 6511636 w 8358909"/>
              <a:gd name="connsiteY85" fmla="*/ 1542473 h 1791855"/>
              <a:gd name="connsiteX86" fmla="*/ 6456218 w 8358909"/>
              <a:gd name="connsiteY86" fmla="*/ 1505528 h 1791855"/>
              <a:gd name="connsiteX87" fmla="*/ 6400800 w 8358909"/>
              <a:gd name="connsiteY87" fmla="*/ 1477818 h 1791855"/>
              <a:gd name="connsiteX88" fmla="*/ 6142181 w 8358909"/>
              <a:gd name="connsiteY88" fmla="*/ 1246909 h 1791855"/>
              <a:gd name="connsiteX89" fmla="*/ 6096000 w 8358909"/>
              <a:gd name="connsiteY89" fmla="*/ 1200728 h 1791855"/>
              <a:gd name="connsiteX90" fmla="*/ 6012872 w 8358909"/>
              <a:gd name="connsiteY90" fmla="*/ 1099128 h 1791855"/>
              <a:gd name="connsiteX91" fmla="*/ 5966691 w 8358909"/>
              <a:gd name="connsiteY91" fmla="*/ 1043709 h 1791855"/>
              <a:gd name="connsiteX92" fmla="*/ 5929745 w 8358909"/>
              <a:gd name="connsiteY92" fmla="*/ 997528 h 1791855"/>
              <a:gd name="connsiteX93" fmla="*/ 5846618 w 8358909"/>
              <a:gd name="connsiteY93" fmla="*/ 905164 h 1791855"/>
              <a:gd name="connsiteX94" fmla="*/ 5800436 w 8358909"/>
              <a:gd name="connsiteY94" fmla="*/ 858982 h 1791855"/>
              <a:gd name="connsiteX95" fmla="*/ 5772727 w 8358909"/>
              <a:gd name="connsiteY95" fmla="*/ 822037 h 1791855"/>
              <a:gd name="connsiteX96" fmla="*/ 5726545 w 8358909"/>
              <a:gd name="connsiteY96" fmla="*/ 775855 h 1791855"/>
              <a:gd name="connsiteX97" fmla="*/ 5698836 w 8358909"/>
              <a:gd name="connsiteY97" fmla="*/ 738909 h 1791855"/>
              <a:gd name="connsiteX98" fmla="*/ 5541818 w 8358909"/>
              <a:gd name="connsiteY98" fmla="*/ 646546 h 1791855"/>
              <a:gd name="connsiteX99" fmla="*/ 5514109 w 8358909"/>
              <a:gd name="connsiteY99" fmla="*/ 637309 h 1791855"/>
              <a:gd name="connsiteX100" fmla="*/ 5458691 w 8358909"/>
              <a:gd name="connsiteY100" fmla="*/ 609600 h 1791855"/>
              <a:gd name="connsiteX101" fmla="*/ 5264727 w 8358909"/>
              <a:gd name="connsiteY101" fmla="*/ 535709 h 1791855"/>
              <a:gd name="connsiteX102" fmla="*/ 5126181 w 8358909"/>
              <a:gd name="connsiteY102" fmla="*/ 498764 h 1791855"/>
              <a:gd name="connsiteX103" fmla="*/ 5015345 w 8358909"/>
              <a:gd name="connsiteY103" fmla="*/ 480291 h 1791855"/>
              <a:gd name="connsiteX104" fmla="*/ 4248727 w 8358909"/>
              <a:gd name="connsiteY104" fmla="*/ 489528 h 1791855"/>
              <a:gd name="connsiteX105" fmla="*/ 4184072 w 8358909"/>
              <a:gd name="connsiteY105" fmla="*/ 498764 h 1791855"/>
              <a:gd name="connsiteX106" fmla="*/ 4017818 w 8358909"/>
              <a:gd name="connsiteY106" fmla="*/ 517237 h 1791855"/>
              <a:gd name="connsiteX107" fmla="*/ 3796145 w 8358909"/>
              <a:gd name="connsiteY107" fmla="*/ 554182 h 1791855"/>
              <a:gd name="connsiteX108" fmla="*/ 3602181 w 8358909"/>
              <a:gd name="connsiteY108" fmla="*/ 581891 h 1791855"/>
              <a:gd name="connsiteX109" fmla="*/ 3528291 w 8358909"/>
              <a:gd name="connsiteY109" fmla="*/ 591128 h 1791855"/>
              <a:gd name="connsiteX110" fmla="*/ 3472872 w 8358909"/>
              <a:gd name="connsiteY110" fmla="*/ 600364 h 1791855"/>
              <a:gd name="connsiteX111" fmla="*/ 3038763 w 8358909"/>
              <a:gd name="connsiteY111" fmla="*/ 609600 h 1791855"/>
              <a:gd name="connsiteX112" fmla="*/ 2918691 w 8358909"/>
              <a:gd name="connsiteY112" fmla="*/ 618837 h 1791855"/>
              <a:gd name="connsiteX113" fmla="*/ 2835563 w 8358909"/>
              <a:gd name="connsiteY113" fmla="*/ 637309 h 1791855"/>
              <a:gd name="connsiteX114" fmla="*/ 2429163 w 8358909"/>
              <a:gd name="connsiteY114" fmla="*/ 683491 h 1791855"/>
              <a:gd name="connsiteX115" fmla="*/ 2290618 w 8358909"/>
              <a:gd name="connsiteY115" fmla="*/ 711200 h 1791855"/>
              <a:gd name="connsiteX116" fmla="*/ 2216727 w 8358909"/>
              <a:gd name="connsiteY116" fmla="*/ 720437 h 1791855"/>
              <a:gd name="connsiteX117" fmla="*/ 2161309 w 8358909"/>
              <a:gd name="connsiteY117" fmla="*/ 729673 h 1791855"/>
              <a:gd name="connsiteX118" fmla="*/ 2096654 w 8358909"/>
              <a:gd name="connsiteY118" fmla="*/ 738909 h 1791855"/>
              <a:gd name="connsiteX119" fmla="*/ 1995054 w 8358909"/>
              <a:gd name="connsiteY119" fmla="*/ 766618 h 1791855"/>
              <a:gd name="connsiteX120" fmla="*/ 1884218 w 8358909"/>
              <a:gd name="connsiteY120" fmla="*/ 812800 h 1791855"/>
              <a:gd name="connsiteX121" fmla="*/ 1801091 w 8358909"/>
              <a:gd name="connsiteY121" fmla="*/ 868218 h 1791855"/>
              <a:gd name="connsiteX122" fmla="*/ 1662545 w 8358909"/>
              <a:gd name="connsiteY122" fmla="*/ 1006764 h 1791855"/>
              <a:gd name="connsiteX123" fmla="*/ 1625600 w 8358909"/>
              <a:gd name="connsiteY123" fmla="*/ 1043709 h 1791855"/>
              <a:gd name="connsiteX124" fmla="*/ 1533236 w 8358909"/>
              <a:gd name="connsiteY124" fmla="*/ 1108364 h 1791855"/>
              <a:gd name="connsiteX125" fmla="*/ 1440872 w 8358909"/>
              <a:gd name="connsiteY125" fmla="*/ 1163782 h 1791855"/>
              <a:gd name="connsiteX126" fmla="*/ 1413163 w 8358909"/>
              <a:gd name="connsiteY126" fmla="*/ 1182255 h 1791855"/>
              <a:gd name="connsiteX127" fmla="*/ 1357745 w 8358909"/>
              <a:gd name="connsiteY127" fmla="*/ 1191491 h 1791855"/>
              <a:gd name="connsiteX128" fmla="*/ 1274618 w 8358909"/>
              <a:gd name="connsiteY128" fmla="*/ 1209964 h 1791855"/>
              <a:gd name="connsiteX129" fmla="*/ 0 w 8358909"/>
              <a:gd name="connsiteY129" fmla="*/ 406400 h 1791855"/>
              <a:gd name="connsiteX130" fmla="*/ 5624945 w 8358909"/>
              <a:gd name="connsiteY130" fmla="*/ 1754909 h 179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358909" h="1791855">
                <a:moveTo>
                  <a:pt x="1163781" y="1339273"/>
                </a:moveTo>
                <a:lnTo>
                  <a:pt x="1163781" y="1339273"/>
                </a:lnTo>
                <a:cubicBezTo>
                  <a:pt x="1200727" y="1314643"/>
                  <a:pt x="1234903" y="1285240"/>
                  <a:pt x="1274618" y="1265382"/>
                </a:cubicBezTo>
                <a:cubicBezTo>
                  <a:pt x="1297326" y="1254028"/>
                  <a:pt x="1323978" y="1253451"/>
                  <a:pt x="1348509" y="1246909"/>
                </a:cubicBezTo>
                <a:cubicBezTo>
                  <a:pt x="1370166" y="1241134"/>
                  <a:pt x="1391345" y="1233571"/>
                  <a:pt x="1413163" y="1228437"/>
                </a:cubicBezTo>
                <a:cubicBezTo>
                  <a:pt x="1443726" y="1221246"/>
                  <a:pt x="1475337" y="1218590"/>
                  <a:pt x="1505527" y="1209964"/>
                </a:cubicBezTo>
                <a:cubicBezTo>
                  <a:pt x="1540177" y="1200064"/>
                  <a:pt x="1571864" y="1180442"/>
                  <a:pt x="1607127" y="1173018"/>
                </a:cubicBezTo>
                <a:cubicBezTo>
                  <a:pt x="1689359" y="1155706"/>
                  <a:pt x="1773404" y="1148539"/>
                  <a:pt x="1856509" y="1136073"/>
                </a:cubicBezTo>
                <a:cubicBezTo>
                  <a:pt x="1896556" y="1130066"/>
                  <a:pt x="1937050" y="1126385"/>
                  <a:pt x="1976581" y="1117600"/>
                </a:cubicBezTo>
                <a:cubicBezTo>
                  <a:pt x="2191769" y="1069781"/>
                  <a:pt x="2261766" y="1064199"/>
                  <a:pt x="2466109" y="979055"/>
                </a:cubicBezTo>
                <a:cubicBezTo>
                  <a:pt x="2752438" y="859750"/>
                  <a:pt x="2396753" y="1000704"/>
                  <a:pt x="2697018" y="905164"/>
                </a:cubicBezTo>
                <a:cubicBezTo>
                  <a:pt x="2751724" y="887757"/>
                  <a:pt x="2820994" y="843727"/>
                  <a:pt x="2872509" y="822037"/>
                </a:cubicBezTo>
                <a:cubicBezTo>
                  <a:pt x="3055793" y="744866"/>
                  <a:pt x="2866243" y="839589"/>
                  <a:pt x="3020291" y="766618"/>
                </a:cubicBezTo>
                <a:cubicBezTo>
                  <a:pt x="3057621" y="748935"/>
                  <a:pt x="3091054" y="721218"/>
                  <a:pt x="3131127" y="711200"/>
                </a:cubicBezTo>
                <a:cubicBezTo>
                  <a:pt x="3174013" y="700479"/>
                  <a:pt x="3169535" y="703366"/>
                  <a:pt x="3214254" y="683491"/>
                </a:cubicBezTo>
                <a:cubicBezTo>
                  <a:pt x="3226836" y="677899"/>
                  <a:pt x="3238012" y="668974"/>
                  <a:pt x="3251200" y="665018"/>
                </a:cubicBezTo>
                <a:cubicBezTo>
                  <a:pt x="3269138" y="659637"/>
                  <a:pt x="3288450" y="660324"/>
                  <a:pt x="3306618" y="655782"/>
                </a:cubicBezTo>
                <a:cubicBezTo>
                  <a:pt x="3350107" y="644910"/>
                  <a:pt x="3393400" y="633013"/>
                  <a:pt x="3435927" y="618837"/>
                </a:cubicBezTo>
                <a:cubicBezTo>
                  <a:pt x="3463636" y="609601"/>
                  <a:pt x="3490808" y="598561"/>
                  <a:pt x="3519054" y="591128"/>
                </a:cubicBezTo>
                <a:cubicBezTo>
                  <a:pt x="3549418" y="583137"/>
                  <a:pt x="3581228" y="581281"/>
                  <a:pt x="3611418" y="572655"/>
                </a:cubicBezTo>
                <a:cubicBezTo>
                  <a:pt x="3646068" y="562755"/>
                  <a:pt x="3678230" y="545111"/>
                  <a:pt x="3713018" y="535709"/>
                </a:cubicBezTo>
                <a:cubicBezTo>
                  <a:pt x="3792325" y="514275"/>
                  <a:pt x="3878374" y="514286"/>
                  <a:pt x="3953163" y="480291"/>
                </a:cubicBezTo>
                <a:cubicBezTo>
                  <a:pt x="3987030" y="464897"/>
                  <a:pt x="4019273" y="445263"/>
                  <a:pt x="4054763" y="434109"/>
                </a:cubicBezTo>
                <a:cubicBezTo>
                  <a:pt x="4127424" y="411273"/>
                  <a:pt x="4206008" y="407691"/>
                  <a:pt x="4276436" y="378691"/>
                </a:cubicBezTo>
                <a:lnTo>
                  <a:pt x="4433454" y="314037"/>
                </a:lnTo>
                <a:cubicBezTo>
                  <a:pt x="4464163" y="301526"/>
                  <a:pt x="4493648" y="285134"/>
                  <a:pt x="4525818" y="277091"/>
                </a:cubicBezTo>
                <a:cubicBezTo>
                  <a:pt x="4583496" y="262671"/>
                  <a:pt x="4635399" y="250911"/>
                  <a:pt x="4692072" y="230909"/>
                </a:cubicBezTo>
                <a:cubicBezTo>
                  <a:pt x="4714183" y="223105"/>
                  <a:pt x="4734483" y="210615"/>
                  <a:pt x="4756727" y="203200"/>
                </a:cubicBezTo>
                <a:cubicBezTo>
                  <a:pt x="4780813" y="195172"/>
                  <a:pt x="4806087" y="191270"/>
                  <a:pt x="4830618" y="184728"/>
                </a:cubicBezTo>
                <a:cubicBezTo>
                  <a:pt x="4852275" y="178953"/>
                  <a:pt x="4873252" y="170436"/>
                  <a:pt x="4895272" y="166255"/>
                </a:cubicBezTo>
                <a:cubicBezTo>
                  <a:pt x="5116575" y="124235"/>
                  <a:pt x="5340802" y="96833"/>
                  <a:pt x="5560291" y="46182"/>
                </a:cubicBezTo>
                <a:cubicBezTo>
                  <a:pt x="5600315" y="36946"/>
                  <a:pt x="5639846" y="25226"/>
                  <a:pt x="5680363" y="18473"/>
                </a:cubicBezTo>
                <a:cubicBezTo>
                  <a:pt x="5702415" y="14798"/>
                  <a:pt x="5889151" y="991"/>
                  <a:pt x="5902036" y="0"/>
                </a:cubicBezTo>
                <a:cubicBezTo>
                  <a:pt x="6055975" y="6158"/>
                  <a:pt x="6210981" y="-636"/>
                  <a:pt x="6363854" y="18473"/>
                </a:cubicBezTo>
                <a:cubicBezTo>
                  <a:pt x="6410387" y="24290"/>
                  <a:pt x="6452951" y="49764"/>
                  <a:pt x="6493163" y="73891"/>
                </a:cubicBezTo>
                <a:cubicBezTo>
                  <a:pt x="6508557" y="83127"/>
                  <a:pt x="6524199" y="91962"/>
                  <a:pt x="6539345" y="101600"/>
                </a:cubicBezTo>
                <a:cubicBezTo>
                  <a:pt x="6558076" y="113520"/>
                  <a:pt x="6575586" y="127359"/>
                  <a:pt x="6594763" y="138546"/>
                </a:cubicBezTo>
                <a:cubicBezTo>
                  <a:pt x="6612603" y="148953"/>
                  <a:pt x="6632757" y="155167"/>
                  <a:pt x="6650181" y="166255"/>
                </a:cubicBezTo>
                <a:cubicBezTo>
                  <a:pt x="6731301" y="217876"/>
                  <a:pt x="6663572" y="185906"/>
                  <a:pt x="6733309" y="240146"/>
                </a:cubicBezTo>
                <a:cubicBezTo>
                  <a:pt x="6747480" y="251168"/>
                  <a:pt x="6765473" y="256640"/>
                  <a:pt x="6779491" y="267855"/>
                </a:cubicBezTo>
                <a:cubicBezTo>
                  <a:pt x="6796491" y="281455"/>
                  <a:pt x="6809401" y="299574"/>
                  <a:pt x="6825672" y="314037"/>
                </a:cubicBezTo>
                <a:cubicBezTo>
                  <a:pt x="6875786" y="358583"/>
                  <a:pt x="6857741" y="325522"/>
                  <a:pt x="6908800" y="387928"/>
                </a:cubicBezTo>
                <a:cubicBezTo>
                  <a:pt x="6922859" y="405111"/>
                  <a:pt x="6932424" y="425585"/>
                  <a:pt x="6945745" y="443346"/>
                </a:cubicBezTo>
                <a:cubicBezTo>
                  <a:pt x="6960173" y="462583"/>
                  <a:pt x="6978137" y="479065"/>
                  <a:pt x="6991927" y="498764"/>
                </a:cubicBezTo>
                <a:cubicBezTo>
                  <a:pt x="7021312" y="540742"/>
                  <a:pt x="7038821" y="591841"/>
                  <a:pt x="7075054" y="628073"/>
                </a:cubicBezTo>
                <a:cubicBezTo>
                  <a:pt x="7087369" y="640388"/>
                  <a:pt x="7101307" y="651270"/>
                  <a:pt x="7112000" y="665018"/>
                </a:cubicBezTo>
                <a:cubicBezTo>
                  <a:pt x="7188388" y="763230"/>
                  <a:pt x="7095963" y="659609"/>
                  <a:pt x="7158181" y="757382"/>
                </a:cubicBezTo>
                <a:cubicBezTo>
                  <a:pt x="7171091" y="777669"/>
                  <a:pt x="7191824" y="792282"/>
                  <a:pt x="7204363" y="812800"/>
                </a:cubicBezTo>
                <a:cubicBezTo>
                  <a:pt x="7225902" y="848046"/>
                  <a:pt x="7234996" y="890592"/>
                  <a:pt x="7259781" y="923637"/>
                </a:cubicBezTo>
                <a:cubicBezTo>
                  <a:pt x="7269018" y="935952"/>
                  <a:pt x="7280936" y="946653"/>
                  <a:pt x="7287491" y="960582"/>
                </a:cubicBezTo>
                <a:cubicBezTo>
                  <a:pt x="7305750" y="999383"/>
                  <a:pt x="7318278" y="1040631"/>
                  <a:pt x="7333672" y="1080655"/>
                </a:cubicBezTo>
                <a:cubicBezTo>
                  <a:pt x="7336751" y="1099128"/>
                  <a:pt x="7336987" y="1118307"/>
                  <a:pt x="7342909" y="1136073"/>
                </a:cubicBezTo>
                <a:cubicBezTo>
                  <a:pt x="7349440" y="1155666"/>
                  <a:pt x="7361963" y="1172739"/>
                  <a:pt x="7370618" y="1191491"/>
                </a:cubicBezTo>
                <a:cubicBezTo>
                  <a:pt x="7380444" y="1212780"/>
                  <a:pt x="7388624" y="1234800"/>
                  <a:pt x="7398327" y="1256146"/>
                </a:cubicBezTo>
                <a:cubicBezTo>
                  <a:pt x="7414888" y="1292580"/>
                  <a:pt x="7422677" y="1302887"/>
                  <a:pt x="7444509" y="1339273"/>
                </a:cubicBezTo>
                <a:cubicBezTo>
                  <a:pt x="7458761" y="1410537"/>
                  <a:pt x="7440602" y="1364142"/>
                  <a:pt x="7481454" y="1413164"/>
                </a:cubicBezTo>
                <a:cubicBezTo>
                  <a:pt x="7524085" y="1464321"/>
                  <a:pt x="7469511" y="1419694"/>
                  <a:pt x="7536872" y="1487055"/>
                </a:cubicBezTo>
                <a:cubicBezTo>
                  <a:pt x="7568173" y="1518356"/>
                  <a:pt x="7567710" y="1511319"/>
                  <a:pt x="7601527" y="1524000"/>
                </a:cubicBezTo>
                <a:cubicBezTo>
                  <a:pt x="7617051" y="1529822"/>
                  <a:pt x="7631980" y="1537230"/>
                  <a:pt x="7647709" y="1542473"/>
                </a:cubicBezTo>
                <a:cubicBezTo>
                  <a:pt x="7659752" y="1546487"/>
                  <a:pt x="7672448" y="1548222"/>
                  <a:pt x="7684654" y="1551709"/>
                </a:cubicBezTo>
                <a:cubicBezTo>
                  <a:pt x="7748324" y="1569901"/>
                  <a:pt x="7667761" y="1553513"/>
                  <a:pt x="7767781" y="1570182"/>
                </a:cubicBezTo>
                <a:cubicBezTo>
                  <a:pt x="7829357" y="1564024"/>
                  <a:pt x="7891403" y="1561486"/>
                  <a:pt x="7952509" y="1551709"/>
                </a:cubicBezTo>
                <a:cubicBezTo>
                  <a:pt x="7968881" y="1549090"/>
                  <a:pt x="7982962" y="1538480"/>
                  <a:pt x="7998691" y="1533237"/>
                </a:cubicBezTo>
                <a:cubicBezTo>
                  <a:pt x="8019955" y="1526149"/>
                  <a:pt x="8041600" y="1520200"/>
                  <a:pt x="8063345" y="1514764"/>
                </a:cubicBezTo>
                <a:cubicBezTo>
                  <a:pt x="8090882" y="1507880"/>
                  <a:pt x="8119006" y="1503456"/>
                  <a:pt x="8146472" y="1496291"/>
                </a:cubicBezTo>
                <a:cubicBezTo>
                  <a:pt x="8189848" y="1484976"/>
                  <a:pt x="8232292" y="1470219"/>
                  <a:pt x="8275781" y="1459346"/>
                </a:cubicBezTo>
                <a:cubicBezTo>
                  <a:pt x="8327957" y="1446301"/>
                  <a:pt x="8300279" y="1452598"/>
                  <a:pt x="8358909" y="1440873"/>
                </a:cubicBezTo>
                <a:cubicBezTo>
                  <a:pt x="8355830" y="1459346"/>
                  <a:pt x="8356875" y="1479004"/>
                  <a:pt x="8349672" y="1496291"/>
                </a:cubicBezTo>
                <a:cubicBezTo>
                  <a:pt x="8349669" y="1496297"/>
                  <a:pt x="8303492" y="1565561"/>
                  <a:pt x="8294254" y="1579418"/>
                </a:cubicBezTo>
                <a:lnTo>
                  <a:pt x="8275781" y="1607128"/>
                </a:lnTo>
                <a:lnTo>
                  <a:pt x="8257309" y="1634837"/>
                </a:lnTo>
                <a:lnTo>
                  <a:pt x="8285018" y="1588655"/>
                </a:lnTo>
                <a:cubicBezTo>
                  <a:pt x="8257309" y="1597891"/>
                  <a:pt x="8229010" y="1605517"/>
                  <a:pt x="8201891" y="1616364"/>
                </a:cubicBezTo>
                <a:cubicBezTo>
                  <a:pt x="8182715" y="1624034"/>
                  <a:pt x="8164657" y="1634281"/>
                  <a:pt x="8146472" y="1644073"/>
                </a:cubicBezTo>
                <a:cubicBezTo>
                  <a:pt x="8124617" y="1655841"/>
                  <a:pt x="8104864" y="1671799"/>
                  <a:pt x="8081818" y="1681018"/>
                </a:cubicBezTo>
                <a:cubicBezTo>
                  <a:pt x="8063944" y="1688167"/>
                  <a:pt x="7939294" y="1714340"/>
                  <a:pt x="7924800" y="1717964"/>
                </a:cubicBezTo>
                <a:cubicBezTo>
                  <a:pt x="7866117" y="1732635"/>
                  <a:pt x="7809331" y="1756644"/>
                  <a:pt x="7749309" y="1764146"/>
                </a:cubicBezTo>
                <a:lnTo>
                  <a:pt x="7675418" y="1773382"/>
                </a:lnTo>
                <a:lnTo>
                  <a:pt x="7509163" y="1791855"/>
                </a:lnTo>
                <a:cubicBezTo>
                  <a:pt x="7370618" y="1788776"/>
                  <a:pt x="7231728" y="1792855"/>
                  <a:pt x="7093527" y="1782618"/>
                </a:cubicBezTo>
                <a:cubicBezTo>
                  <a:pt x="7064399" y="1780460"/>
                  <a:pt x="7038342" y="1763413"/>
                  <a:pt x="7010400" y="1754909"/>
                </a:cubicBezTo>
                <a:cubicBezTo>
                  <a:pt x="6967514" y="1741857"/>
                  <a:pt x="6922294" y="1735622"/>
                  <a:pt x="6881091" y="1717964"/>
                </a:cubicBezTo>
                <a:cubicBezTo>
                  <a:pt x="6837988" y="1699491"/>
                  <a:pt x="6796269" y="1677375"/>
                  <a:pt x="6751781" y="1662546"/>
                </a:cubicBezTo>
                <a:cubicBezTo>
                  <a:pt x="6724072" y="1653310"/>
                  <a:pt x="6695500" y="1646343"/>
                  <a:pt x="6668654" y="1634837"/>
                </a:cubicBezTo>
                <a:cubicBezTo>
                  <a:pt x="6645039" y="1624716"/>
                  <a:pt x="6585957" y="1581209"/>
                  <a:pt x="6567054" y="1570182"/>
                </a:cubicBezTo>
                <a:cubicBezTo>
                  <a:pt x="6549214" y="1559775"/>
                  <a:pt x="6529476" y="1552879"/>
                  <a:pt x="6511636" y="1542473"/>
                </a:cubicBezTo>
                <a:cubicBezTo>
                  <a:pt x="6492459" y="1531286"/>
                  <a:pt x="6475395" y="1516715"/>
                  <a:pt x="6456218" y="1505528"/>
                </a:cubicBezTo>
                <a:cubicBezTo>
                  <a:pt x="6438378" y="1495121"/>
                  <a:pt x="6417409" y="1490094"/>
                  <a:pt x="6400800" y="1477818"/>
                </a:cubicBezTo>
                <a:cubicBezTo>
                  <a:pt x="6269567" y="1380819"/>
                  <a:pt x="6247395" y="1352123"/>
                  <a:pt x="6142181" y="1246909"/>
                </a:cubicBezTo>
                <a:cubicBezTo>
                  <a:pt x="6126787" y="1231515"/>
                  <a:pt x="6109786" y="1217577"/>
                  <a:pt x="6096000" y="1200728"/>
                </a:cubicBezTo>
                <a:lnTo>
                  <a:pt x="6012872" y="1099128"/>
                </a:lnTo>
                <a:cubicBezTo>
                  <a:pt x="5997586" y="1080566"/>
                  <a:pt x="5981918" y="1062320"/>
                  <a:pt x="5966691" y="1043709"/>
                </a:cubicBezTo>
                <a:cubicBezTo>
                  <a:pt x="5954208" y="1028451"/>
                  <a:pt x="5943685" y="1011468"/>
                  <a:pt x="5929745" y="997528"/>
                </a:cubicBezTo>
                <a:cubicBezTo>
                  <a:pt x="5799850" y="867633"/>
                  <a:pt x="5960345" y="1031528"/>
                  <a:pt x="5846618" y="905164"/>
                </a:cubicBezTo>
                <a:cubicBezTo>
                  <a:pt x="5832054" y="888982"/>
                  <a:pt x="5814900" y="875253"/>
                  <a:pt x="5800436" y="858982"/>
                </a:cubicBezTo>
                <a:cubicBezTo>
                  <a:pt x="5790209" y="847477"/>
                  <a:pt x="5782954" y="833542"/>
                  <a:pt x="5772727" y="822037"/>
                </a:cubicBezTo>
                <a:cubicBezTo>
                  <a:pt x="5758263" y="805766"/>
                  <a:pt x="5741008" y="792126"/>
                  <a:pt x="5726545" y="775855"/>
                </a:cubicBezTo>
                <a:cubicBezTo>
                  <a:pt x="5716318" y="764349"/>
                  <a:pt x="5710941" y="748420"/>
                  <a:pt x="5698836" y="738909"/>
                </a:cubicBezTo>
                <a:cubicBezTo>
                  <a:pt x="5660795" y="709020"/>
                  <a:pt x="5591475" y="668616"/>
                  <a:pt x="5541818" y="646546"/>
                </a:cubicBezTo>
                <a:cubicBezTo>
                  <a:pt x="5532921" y="642592"/>
                  <a:pt x="5523006" y="641263"/>
                  <a:pt x="5514109" y="637309"/>
                </a:cubicBezTo>
                <a:cubicBezTo>
                  <a:pt x="5495236" y="628921"/>
                  <a:pt x="5477612" y="617878"/>
                  <a:pt x="5458691" y="609600"/>
                </a:cubicBezTo>
                <a:cubicBezTo>
                  <a:pt x="5386171" y="577873"/>
                  <a:pt x="5339563" y="563773"/>
                  <a:pt x="5264727" y="535709"/>
                </a:cubicBezTo>
                <a:cubicBezTo>
                  <a:pt x="5189535" y="507512"/>
                  <a:pt x="5234533" y="516823"/>
                  <a:pt x="5126181" y="498764"/>
                </a:cubicBezTo>
                <a:lnTo>
                  <a:pt x="5015345" y="480291"/>
                </a:lnTo>
                <a:lnTo>
                  <a:pt x="4248727" y="489528"/>
                </a:lnTo>
                <a:cubicBezTo>
                  <a:pt x="4226962" y="490012"/>
                  <a:pt x="4205687" y="496170"/>
                  <a:pt x="4184072" y="498764"/>
                </a:cubicBezTo>
                <a:lnTo>
                  <a:pt x="4017818" y="517237"/>
                </a:lnTo>
                <a:cubicBezTo>
                  <a:pt x="3881022" y="551435"/>
                  <a:pt x="3997947" y="525353"/>
                  <a:pt x="3796145" y="554182"/>
                </a:cubicBezTo>
                <a:lnTo>
                  <a:pt x="3602181" y="581891"/>
                </a:lnTo>
                <a:lnTo>
                  <a:pt x="3528291" y="591128"/>
                </a:lnTo>
                <a:cubicBezTo>
                  <a:pt x="3509751" y="593777"/>
                  <a:pt x="3491586" y="599658"/>
                  <a:pt x="3472872" y="600364"/>
                </a:cubicBezTo>
                <a:cubicBezTo>
                  <a:pt x="3328239" y="605822"/>
                  <a:pt x="3183466" y="606521"/>
                  <a:pt x="3038763" y="609600"/>
                </a:cubicBezTo>
                <a:cubicBezTo>
                  <a:pt x="2998739" y="612679"/>
                  <a:pt x="2958588" y="614404"/>
                  <a:pt x="2918691" y="618837"/>
                </a:cubicBezTo>
                <a:cubicBezTo>
                  <a:pt x="2836829" y="627933"/>
                  <a:pt x="2906525" y="626392"/>
                  <a:pt x="2835563" y="637309"/>
                </a:cubicBezTo>
                <a:cubicBezTo>
                  <a:pt x="2640134" y="667375"/>
                  <a:pt x="2625664" y="665627"/>
                  <a:pt x="2429163" y="683491"/>
                </a:cubicBezTo>
                <a:cubicBezTo>
                  <a:pt x="2382981" y="692727"/>
                  <a:pt x="2337018" y="703130"/>
                  <a:pt x="2290618" y="711200"/>
                </a:cubicBezTo>
                <a:cubicBezTo>
                  <a:pt x="2266163" y="715453"/>
                  <a:pt x="2241300" y="716927"/>
                  <a:pt x="2216727" y="720437"/>
                </a:cubicBezTo>
                <a:cubicBezTo>
                  <a:pt x="2198188" y="723086"/>
                  <a:pt x="2179819" y="726825"/>
                  <a:pt x="2161309" y="729673"/>
                </a:cubicBezTo>
                <a:cubicBezTo>
                  <a:pt x="2139792" y="732983"/>
                  <a:pt x="2118073" y="735015"/>
                  <a:pt x="2096654" y="738909"/>
                </a:cubicBezTo>
                <a:cubicBezTo>
                  <a:pt x="2078711" y="742171"/>
                  <a:pt x="1999968" y="764808"/>
                  <a:pt x="1995054" y="766618"/>
                </a:cubicBezTo>
                <a:cubicBezTo>
                  <a:pt x="1957498" y="780454"/>
                  <a:pt x="1917520" y="790599"/>
                  <a:pt x="1884218" y="812800"/>
                </a:cubicBezTo>
                <a:cubicBezTo>
                  <a:pt x="1856509" y="831273"/>
                  <a:pt x="1824639" y="844670"/>
                  <a:pt x="1801091" y="868218"/>
                </a:cubicBezTo>
                <a:lnTo>
                  <a:pt x="1662545" y="1006764"/>
                </a:lnTo>
                <a:cubicBezTo>
                  <a:pt x="1650230" y="1019079"/>
                  <a:pt x="1639533" y="1033259"/>
                  <a:pt x="1625600" y="1043709"/>
                </a:cubicBezTo>
                <a:cubicBezTo>
                  <a:pt x="1586667" y="1072908"/>
                  <a:pt x="1578712" y="1079941"/>
                  <a:pt x="1533236" y="1108364"/>
                </a:cubicBezTo>
                <a:cubicBezTo>
                  <a:pt x="1502789" y="1127393"/>
                  <a:pt x="1470746" y="1143865"/>
                  <a:pt x="1440872" y="1163782"/>
                </a:cubicBezTo>
                <a:cubicBezTo>
                  <a:pt x="1431636" y="1169940"/>
                  <a:pt x="1423694" y="1178745"/>
                  <a:pt x="1413163" y="1182255"/>
                </a:cubicBezTo>
                <a:cubicBezTo>
                  <a:pt x="1395397" y="1188177"/>
                  <a:pt x="1376218" y="1188412"/>
                  <a:pt x="1357745" y="1191491"/>
                </a:cubicBezTo>
                <a:cubicBezTo>
                  <a:pt x="1293565" y="1212885"/>
                  <a:pt x="1321799" y="1209964"/>
                  <a:pt x="1274618" y="1209964"/>
                </a:cubicBezTo>
                <a:lnTo>
                  <a:pt x="0" y="406400"/>
                </a:lnTo>
                <a:lnTo>
                  <a:pt x="5624945" y="1754909"/>
                </a:ln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9" name="Rectangle 8">
            <a:extLst>
              <a:ext uri="{FF2B5EF4-FFF2-40B4-BE49-F238E27FC236}">
                <a16:creationId xmlns:a16="http://schemas.microsoft.com/office/drawing/2014/main" id="{7282A121-1A8C-447F-9F20-9C9A82AEF2B2}"/>
              </a:ext>
            </a:extLst>
          </p:cNvPr>
          <p:cNvSpPr/>
          <p:nvPr>
            <p:custDataLst>
              <p:tags r:id="rId3"/>
            </p:custDataLst>
          </p:nvPr>
        </p:nvSpPr>
        <p:spPr>
          <a:xfrm>
            <a:off x="184727" y="6189243"/>
            <a:ext cx="8297340" cy="769441"/>
          </a:xfrm>
          <a:prstGeom prst="rect">
            <a:avLst/>
          </a:prstGeom>
        </p:spPr>
        <p:txBody>
          <a:bodyPr wrap="square">
            <a:spAutoFit/>
          </a:bodyPr>
          <a:lstStyle/>
          <a:p>
            <a:r>
              <a:rPr lang="fr-CA" sz="1100" u="none" dirty="0">
                <a:latin typeface="Calibri" panose="020F0502020204030204" pitchFamily="34" charset="0"/>
                <a:cs typeface="Calibri" panose="020F0502020204030204" pitchFamily="34" charset="0"/>
              </a:rPr>
              <a:t>Source : Statistiques communiquées par l’Ontario </a:t>
            </a:r>
            <a:r>
              <a:rPr lang="fr-CA" sz="1100" u="none" dirty="0" err="1">
                <a:latin typeface="Calibri" panose="020F0502020204030204" pitchFamily="34" charset="0"/>
                <a:cs typeface="Calibri" panose="020F0502020204030204" pitchFamily="34" charset="0"/>
              </a:rPr>
              <a:t>Asthma</a:t>
            </a:r>
            <a:r>
              <a:rPr lang="fr-CA" sz="1100" u="none" dirty="0">
                <a:latin typeface="Calibri" panose="020F0502020204030204" pitchFamily="34" charset="0"/>
                <a:cs typeface="Calibri" panose="020F0502020204030204" pitchFamily="34" charset="0"/>
              </a:rPr>
              <a:t> Surveillance Information System (OASIS) et données fournies par l’ICES, Ontario</a:t>
            </a:r>
          </a:p>
          <a:p>
            <a:r>
              <a:rPr lang="en-CA" sz="1100" u="none" dirty="0">
                <a:latin typeface="Calibri" panose="020F0502020204030204" pitchFamily="34" charset="0"/>
                <a:cs typeface="Calibri" panose="020F0502020204030204" pitchFamily="34" charset="0"/>
              </a:rPr>
              <a:t>*Les </a:t>
            </a:r>
            <a:r>
              <a:rPr lang="en-CA" sz="1100" u="none" dirty="0" err="1">
                <a:latin typeface="Calibri" panose="020F0502020204030204" pitchFamily="34" charset="0"/>
                <a:cs typeface="Calibri" panose="020F0502020204030204" pitchFamily="34" charset="0"/>
              </a:rPr>
              <a:t>données</a:t>
            </a:r>
            <a:r>
              <a:rPr lang="en-CA" sz="1100" u="none" dirty="0">
                <a:latin typeface="Calibri" panose="020F0502020204030204" pitchFamily="34" charset="0"/>
                <a:cs typeface="Calibri" panose="020F0502020204030204" pitchFamily="34" charset="0"/>
              </a:rPr>
              <a:t> pour 2018 </a:t>
            </a:r>
            <a:r>
              <a:rPr lang="en-CA" sz="1100" u="none" dirty="0" err="1">
                <a:latin typeface="Calibri" panose="020F0502020204030204" pitchFamily="34" charset="0"/>
                <a:cs typeface="Calibri" panose="020F0502020204030204" pitchFamily="34" charset="0"/>
              </a:rPr>
              <a:t>peuvent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être</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incomplètes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en</a:t>
            </a:r>
            <a:r>
              <a:rPr lang="en-CA" sz="1100" u="none" dirty="0">
                <a:latin typeface="Calibri" panose="020F0502020204030204" pitchFamily="34" charset="0"/>
                <a:cs typeface="Calibri" panose="020F0502020204030204" pitchFamily="34" charset="0"/>
              </a:rPr>
              <a:t> raison de </a:t>
            </a:r>
            <a:r>
              <a:rPr lang="en-CA" sz="1100" u="none" dirty="0" err="1">
                <a:latin typeface="Calibri" panose="020F0502020204030204" pitchFamily="34" charset="0"/>
                <a:cs typeface="Calibri" panose="020F0502020204030204" pitchFamily="34" charset="0"/>
              </a:rPr>
              <a:t>l'algorithme</a:t>
            </a:r>
            <a:r>
              <a:rPr lang="en-CA" sz="1100" u="none" dirty="0">
                <a:latin typeface="Calibri" panose="020F0502020204030204" pitchFamily="34" charset="0"/>
                <a:cs typeface="Calibri" panose="020F0502020204030204" pitchFamily="34" charset="0"/>
              </a:rPr>
              <a:t> de 2 </a:t>
            </a:r>
            <a:r>
              <a:rPr lang="en-CA" sz="1100" u="none" dirty="0" err="1">
                <a:latin typeface="Calibri" panose="020F0502020204030204" pitchFamily="34" charset="0"/>
                <a:cs typeface="Calibri" panose="020F0502020204030204" pitchFamily="34" charset="0"/>
              </a:rPr>
              <a:t>ans</a:t>
            </a:r>
            <a:r>
              <a:rPr lang="en-CA" sz="1100" u="none" dirty="0">
                <a:latin typeface="Calibri" panose="020F0502020204030204" pitchFamily="34" charset="0"/>
                <a:cs typeface="Calibri" panose="020F0502020204030204" pitchFamily="34" charset="0"/>
              </a:rPr>
              <a:t> pour identifier </a:t>
            </a:r>
            <a:r>
              <a:rPr lang="en-CA" sz="1100" u="none" dirty="0" err="1">
                <a:latin typeface="Calibri" panose="020F0502020204030204" pitchFamily="34" charset="0"/>
                <a:cs typeface="Calibri" panose="020F0502020204030204" pitchFamily="34" charset="0"/>
              </a:rPr>
              <a:t>l'asthme</a:t>
            </a:r>
            <a:r>
              <a:rPr lang="en-CA" sz="1100" u="none" dirty="0">
                <a:latin typeface="Calibri" panose="020F0502020204030204" pitchFamily="34" charset="0"/>
                <a:cs typeface="Calibri" panose="020F0502020204030204" pitchFamily="34" charset="0"/>
              </a:rPr>
              <a:t>, et les </a:t>
            </a:r>
            <a:r>
              <a:rPr lang="en-CA" sz="1100" u="none" dirty="0" err="1">
                <a:latin typeface="Calibri" panose="020F0502020204030204" pitchFamily="34" charset="0"/>
                <a:cs typeface="Calibri" panose="020F0502020204030204" pitchFamily="34" charset="0"/>
              </a:rPr>
              <a:t>chiffres</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sont</a:t>
            </a:r>
            <a:r>
              <a:rPr lang="en-CA" sz="1100" u="none" dirty="0">
                <a:latin typeface="Calibri" panose="020F0502020204030204" pitchFamily="34" charset="0"/>
                <a:cs typeface="Calibri" panose="020F0502020204030204" pitchFamily="34" charset="0"/>
              </a:rPr>
              <a:t> </a:t>
            </a:r>
            <a:r>
              <a:rPr lang="en-CA" sz="1100" u="none" dirty="0" err="1">
                <a:latin typeface="Calibri" panose="020F0502020204030204" pitchFamily="34" charset="0"/>
                <a:cs typeface="Calibri" panose="020F0502020204030204" pitchFamily="34" charset="0"/>
              </a:rPr>
              <a:t>susceptibles</a:t>
            </a:r>
            <a:r>
              <a:rPr lang="en-CA" sz="1100" u="none" dirty="0">
                <a:latin typeface="Calibri" panose="020F0502020204030204" pitchFamily="34" charset="0"/>
                <a:cs typeface="Calibri" panose="020F0502020204030204" pitchFamily="34" charset="0"/>
              </a:rPr>
              <a:t> de changer</a:t>
            </a:r>
          </a:p>
          <a:p>
            <a:endParaRPr lang="fr-CA" sz="1100" u="none" dirty="0">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87ADE91D-7247-4FEB-BA5A-8F9A74615895}"/>
              </a:ext>
            </a:extLst>
          </p:cNvPr>
          <p:cNvGraphicFramePr>
            <a:graphicFrameLocks/>
          </p:cNvGraphicFramePr>
          <p:nvPr>
            <p:extLst>
              <p:ext uri="{D42A27DB-BD31-4B8C-83A1-F6EECF244321}">
                <p14:modId xmlns:p14="http://schemas.microsoft.com/office/powerpoint/2010/main" val="3285653974"/>
              </p:ext>
            </p:extLst>
          </p:nvPr>
        </p:nvGraphicFramePr>
        <p:xfrm>
          <a:off x="184727" y="2452736"/>
          <a:ext cx="5390450" cy="32911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2">
            <a:extLst>
              <a:ext uri="{FF2B5EF4-FFF2-40B4-BE49-F238E27FC236}">
                <a16:creationId xmlns:a16="http://schemas.microsoft.com/office/drawing/2014/main" id="{5F0C8C08-8370-4ED6-ADE4-E63F5BF09116}"/>
              </a:ext>
            </a:extLst>
          </p:cNvPr>
          <p:cNvGraphicFramePr>
            <a:graphicFrameLocks/>
          </p:cNvGraphicFramePr>
          <p:nvPr>
            <p:extLst>
              <p:ext uri="{D42A27DB-BD31-4B8C-83A1-F6EECF244321}">
                <p14:modId xmlns:p14="http://schemas.microsoft.com/office/powerpoint/2010/main" val="1881099895"/>
              </p:ext>
            </p:extLst>
          </p:nvPr>
        </p:nvGraphicFramePr>
        <p:xfrm>
          <a:off x="5450960" y="2327301"/>
          <a:ext cx="3632530" cy="354198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1463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chemeClr val="tx1"/>
                </a:solidFill>
                <a:latin typeface="Calibri"/>
                <a:ea typeface="MS PGothic"/>
              </a:rPr>
              <a:t>Objectifs</a:t>
            </a:r>
            <a:endParaRPr lang="en-US">
              <a:solidFill>
                <a:schemeClr val="tx1"/>
              </a:solidFill>
              <a:latin typeface="Calibri"/>
              <a:ea typeface="MS PGothic"/>
            </a:endParaRPr>
          </a:p>
        </p:txBody>
      </p:sp>
      <p:sp>
        <p:nvSpPr>
          <p:cNvPr id="3" name="Content Placeholder 2"/>
          <p:cNvSpPr>
            <a:spLocks noGrp="1"/>
          </p:cNvSpPr>
          <p:nvPr>
            <p:ph idx="1"/>
          </p:nvPr>
        </p:nvSpPr>
        <p:spPr/>
        <p:txBody>
          <a:bodyPr/>
          <a:lstStyle/>
          <a:p>
            <a:pPr>
              <a:buClr>
                <a:srgbClr val="00B2E3"/>
              </a:buClr>
              <a:buFont typeface="Arial"/>
              <a:buChar char="•"/>
            </a:pPr>
            <a:r>
              <a:rPr lang="fr-CA" sz="2000" b="1">
                <a:latin typeface="Calibri"/>
                <a:ea typeface="MS PGothic"/>
              </a:rPr>
              <a:t>Aperçu des normes de qualité </a:t>
            </a:r>
            <a:br>
              <a:rPr lang="fr-CA" sz="2000" b="1">
                <a:latin typeface="Calibri"/>
              </a:rPr>
            </a:br>
            <a:r>
              <a:rPr lang="fr-CA" sz="2000">
                <a:latin typeface="Calibri"/>
                <a:ea typeface="MS PGothic"/>
              </a:rPr>
              <a:t>De quoi s’agit-il? Comment sont-elles utilisées?</a:t>
            </a:r>
            <a:endParaRPr lang="en-US"/>
          </a:p>
          <a:p>
            <a:pPr>
              <a:buClr>
                <a:srgbClr val="00B2E3"/>
              </a:buClr>
              <a:buFont typeface="Arial"/>
              <a:buChar char="•"/>
            </a:pPr>
            <a:r>
              <a:rPr lang="fr-CA" sz="2000" b="1">
                <a:latin typeface="Calibri"/>
                <a:ea typeface="MS PGothic"/>
              </a:rPr>
              <a:t>Pourquoi cette norme de qualité est-elle nécessaire?</a:t>
            </a:r>
            <a:br>
              <a:rPr lang="fr-CA" sz="2000">
                <a:latin typeface="Calibri"/>
              </a:rPr>
            </a:br>
            <a:r>
              <a:rPr lang="fr-CA" sz="2000">
                <a:latin typeface="Calibri"/>
                <a:ea typeface="MS PGothic"/>
              </a:rPr>
              <a:t>Il existe des lacunes et des écarts dans la qualité des soins pour les </a:t>
            </a:r>
            <a:r>
              <a:rPr lang="en-US" sz="2000" err="1">
                <a:latin typeface="Calibri"/>
                <a:ea typeface="MS PGothic"/>
              </a:rPr>
              <a:t>personnes</a:t>
            </a:r>
            <a:r>
              <a:rPr lang="en-US" sz="2000">
                <a:latin typeface="Calibri"/>
                <a:ea typeface="MS PGothic"/>
              </a:rPr>
              <a:t> </a:t>
            </a:r>
            <a:r>
              <a:rPr lang="en-US" sz="2000" err="1">
                <a:latin typeface="Calibri"/>
                <a:ea typeface="MS PGothic"/>
              </a:rPr>
              <a:t>atteintes</a:t>
            </a:r>
            <a:r>
              <a:rPr lang="en-US" sz="2000">
                <a:latin typeface="Calibri"/>
                <a:ea typeface="MS PGothic"/>
              </a:rPr>
              <a:t> </a:t>
            </a:r>
            <a:r>
              <a:rPr lang="en-US" sz="2000" err="1">
                <a:latin typeface="Calibri"/>
                <a:ea typeface="MS PGothic"/>
              </a:rPr>
              <a:t>d'asthma</a:t>
            </a:r>
            <a:r>
              <a:rPr lang="en-US" sz="2000">
                <a:latin typeface="Calibri"/>
                <a:ea typeface="MS PGothic"/>
              </a:rPr>
              <a:t> en Ontario</a:t>
            </a:r>
          </a:p>
          <a:p>
            <a:pPr>
              <a:buClr>
                <a:srgbClr val="00B2E3"/>
              </a:buClr>
              <a:buFont typeface="Arial"/>
              <a:buChar char="•"/>
            </a:pPr>
            <a:r>
              <a:rPr lang="fr-CA" sz="2000" b="1">
                <a:latin typeface="Calibri"/>
                <a:ea typeface="MS PGothic"/>
              </a:rPr>
              <a:t>Manière de mesurer le succès</a:t>
            </a:r>
            <a:br>
              <a:rPr lang="fr-CA" sz="2000" b="1">
                <a:latin typeface="Calibri"/>
              </a:rPr>
            </a:br>
            <a:r>
              <a:rPr lang="fr-CA" sz="2000">
                <a:latin typeface="Calibri"/>
                <a:ea typeface="MS PGothic"/>
              </a:rPr>
              <a:t>Indicateurs qui peuvent vous aider à mesurer vos efforts d’amélioration de la qualité</a:t>
            </a:r>
          </a:p>
          <a:p>
            <a:pPr>
              <a:buClr>
                <a:srgbClr val="00B2E3"/>
              </a:buClr>
              <a:buFont typeface="Arial"/>
              <a:buChar char="•"/>
            </a:pPr>
            <a:r>
              <a:rPr lang="fr-CA" sz="2000" b="1">
                <a:latin typeface="Calibri"/>
                <a:ea typeface="MS PGothic"/>
              </a:rPr>
              <a:t>Énoncés de qualité pour améliorer les soins</a:t>
            </a:r>
            <a:br>
              <a:rPr lang="fr-CA" sz="2000" b="1">
                <a:latin typeface="Calibri"/>
              </a:rPr>
            </a:br>
            <a:r>
              <a:rPr lang="fr-CA" sz="2000">
                <a:latin typeface="Calibri"/>
                <a:ea typeface="MS PGothic"/>
              </a:rPr>
              <a:t>Les énoncés clés de la norme de qualité sur </a:t>
            </a:r>
            <a:r>
              <a:rPr lang="fr-FR" sz="2000">
                <a:latin typeface="Calibri"/>
                <a:ea typeface="MS PGothic"/>
              </a:rPr>
              <a:t>les soins aux </a:t>
            </a:r>
            <a:r>
              <a:rPr lang="en-US" sz="2000" err="1">
                <a:latin typeface="Calibri"/>
                <a:ea typeface="MS PGothic"/>
              </a:rPr>
              <a:t>personnes</a:t>
            </a:r>
            <a:r>
              <a:rPr lang="en-US" sz="2000">
                <a:latin typeface="Calibri"/>
                <a:ea typeface="MS PGothic"/>
              </a:rPr>
              <a:t> </a:t>
            </a:r>
            <a:r>
              <a:rPr lang="en-US" sz="2000" err="1">
                <a:latin typeface="Calibri"/>
                <a:ea typeface="MS PGothic"/>
              </a:rPr>
              <a:t>atteintes</a:t>
            </a:r>
            <a:r>
              <a:rPr lang="en-US" sz="2000">
                <a:latin typeface="Calibri"/>
                <a:ea typeface="MS PGothic"/>
              </a:rPr>
              <a:t> </a:t>
            </a:r>
            <a:r>
              <a:rPr lang="en-US" sz="2000" err="1">
                <a:latin typeface="Calibri"/>
                <a:ea typeface="MS PGothic"/>
              </a:rPr>
              <a:t>d'asthma</a:t>
            </a:r>
            <a:r>
              <a:rPr lang="en-US" sz="2000">
                <a:latin typeface="Calibri"/>
                <a:ea typeface="MS PGothic"/>
              </a:rPr>
              <a:t> en Ontario</a:t>
            </a:r>
          </a:p>
          <a:p>
            <a:pPr>
              <a:buClr>
                <a:srgbClr val="00B2E3"/>
              </a:buClr>
            </a:pPr>
            <a:endParaRPr lang="en-US" sz="200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F5B17-88EE-8E40-8647-F81B3D635D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custDataLst>
              <p:tags r:id="rId1"/>
            </p:custDataLst>
          </p:nvPr>
        </p:nvSpPr>
        <p:spPr>
          <a:xfrm>
            <a:off x="409431" y="1050149"/>
            <a:ext cx="6448569" cy="5360049"/>
          </a:xfrm>
        </p:spPr>
        <p:txBody>
          <a:bodyPr/>
          <a:lstStyle/>
          <a:p>
            <a:pPr defTabSz="457200"/>
            <a:r>
              <a:rPr lang="fr-CA" sz="2000" b="0" i="1">
                <a:solidFill>
                  <a:schemeClr val="tx1"/>
                </a:solidFill>
                <a:latin typeface="Calibri" panose="020F0502020204030204" pitchFamily="34" charset="0"/>
                <a:ea typeface="MS PGothic"/>
                <a:cs typeface="Calibri" panose="020F0502020204030204" pitchFamily="34" charset="0"/>
              </a:rPr>
              <a:t>« Les gens perçoivent l’asthme comme un problème “mineur”, mais je ne pense pas qu’ils en reconnaissent la gravité. L’asthme peut être un obstacle énorme pour les gens, en particulier en ce qui concerne le potentiel de santé, mais le plafond est plus élevé que je ne le pensais. Cette norme de qualité me permet d’acquérir des connaissances. Je peux travailler avec mon équipe, et je peux demander les soins dont mon enfant et moi avons besoin.</a:t>
            </a:r>
            <a:br>
              <a:rPr lang="fr-CA" sz="2000" b="0" i="1">
                <a:latin typeface="Calibri" panose="020F0502020204030204" pitchFamily="34" charset="0"/>
                <a:cs typeface="Calibri" panose="020F0502020204030204" pitchFamily="34" charset="0"/>
              </a:rPr>
            </a:br>
            <a:br>
              <a:rPr lang="fr-CA" sz="2000" b="0" i="1">
                <a:latin typeface="Calibri" panose="020F0502020204030204" pitchFamily="34" charset="0"/>
                <a:cs typeface="Calibri" panose="020F0502020204030204" pitchFamily="34" charset="0"/>
              </a:rPr>
            </a:br>
            <a:r>
              <a:rPr lang="fr-CA" sz="2000" b="0" i="1">
                <a:solidFill>
                  <a:schemeClr val="tx1"/>
                </a:solidFill>
                <a:latin typeface="Calibri" panose="020F0502020204030204" pitchFamily="34" charset="0"/>
                <a:ea typeface="MS PGothic"/>
                <a:cs typeface="Calibri" panose="020F0502020204030204" pitchFamily="34" charset="0"/>
              </a:rPr>
              <a:t>J’utiliserai la norme de qualité pour me responsabiliser autant que possible, ainsi que l’équipe de soins, en tant que patient individuel qui se sent parfois vulnérable. J’espère que cette norme de qualité aidera les gens à reconnaître ce à quoi peut ressembler une bonne santé lorsqu’on vit avec l’asthme et à ne rien accepter de moins. »</a:t>
            </a:r>
            <a:r>
              <a:rPr lang="en-US" sz="2000" i="1">
                <a:solidFill>
                  <a:schemeClr val="tx1"/>
                </a:solidFill>
                <a:latin typeface="Calibri" panose="020F0502020204030204" pitchFamily="34" charset="0"/>
                <a:ea typeface="MS PGothic"/>
                <a:cs typeface="Calibri" panose="020F0502020204030204" pitchFamily="34" charset="0"/>
              </a:rPr>
              <a:t> </a:t>
            </a:r>
            <a:br>
              <a:rPr lang="fr-CA" sz="2000" i="1">
                <a:latin typeface="Calibri" panose="020F0502020204030204" pitchFamily="34" charset="0"/>
                <a:ea typeface="MS PGothic"/>
                <a:cs typeface="Calibri" panose="020F0502020204030204" pitchFamily="34" charset="0"/>
              </a:rPr>
            </a:br>
            <a:br>
              <a:rPr lang="fr-CA" sz="2000">
                <a:latin typeface="Calibri" panose="020F0502020204030204" pitchFamily="34" charset="0"/>
                <a:ea typeface="MS PGothic"/>
                <a:cs typeface="Calibri" panose="020F0502020204030204" pitchFamily="34" charset="0"/>
              </a:rPr>
            </a:br>
            <a:r>
              <a:rPr lang="fr-CA" sz="1600" b="0">
                <a:solidFill>
                  <a:schemeClr val="tx1"/>
                </a:solidFill>
                <a:latin typeface="Calibri" panose="020F0502020204030204" pitchFamily="34" charset="0"/>
                <a:ea typeface="MS PGothic"/>
                <a:cs typeface="Calibri" panose="020F0502020204030204" pitchFamily="34" charset="0"/>
              </a:rPr>
              <a:t>– Kate Mulligan, consultante en situation de vécu, Comité consultatif sur la norme de qualité pour l’asthme</a:t>
            </a:r>
            <a:endParaRPr lang="fr-CA" sz="1600" b="0">
              <a:solidFill>
                <a:schemeClr val="tx1"/>
              </a:solidFill>
              <a:highlight>
                <a:srgbClr val="FFFF00"/>
              </a:highlight>
              <a:latin typeface="Calibri" panose="020F0502020204030204" pitchFamily="34" charset="0"/>
              <a:ea typeface="MS PGothic"/>
              <a:cs typeface="Calibri" panose="020F050202020403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260FB3F7-B8AE-4AA6-9D61-3C2C7F4C64BE}"/>
              </a:ext>
            </a:extLst>
          </p:cNvPr>
          <p:cNvPicPr>
            <a:picLocks noChangeAspect="1"/>
          </p:cNvPicPr>
          <p:nvPr/>
        </p:nvPicPr>
        <p:blipFill>
          <a:blip r:embed="rId5"/>
          <a:stretch>
            <a:fillRect/>
          </a:stretch>
        </p:blipFill>
        <p:spPr>
          <a:xfrm>
            <a:off x="7055654" y="1050149"/>
            <a:ext cx="1495634" cy="1305107"/>
          </a:xfrm>
          <a:prstGeom prst="rect">
            <a:avLst/>
          </a:prstGeom>
        </p:spPr>
      </p:pic>
    </p:spTree>
    <p:extLst>
      <p:ext uri="{BB962C8B-B14F-4D97-AF65-F5344CB8AC3E}">
        <p14:creationId xmlns:p14="http://schemas.microsoft.com/office/powerpoint/2010/main" val="2149042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F5B17-88EE-8E40-8647-F81B3D635D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custDataLst>
              <p:tags r:id="rId1"/>
            </p:custDataLst>
          </p:nvPr>
        </p:nvSpPr>
        <p:spPr>
          <a:xfrm>
            <a:off x="409431" y="1064526"/>
            <a:ext cx="6448569" cy="4353635"/>
          </a:xfrm>
        </p:spPr>
        <p:txBody>
          <a:bodyPr/>
          <a:lstStyle/>
          <a:p>
            <a:pPr defTabSz="457200"/>
            <a:r>
              <a:rPr lang="fr-CA" sz="2000" b="0" i="1">
                <a:solidFill>
                  <a:schemeClr val="tx1"/>
                </a:solidFill>
                <a:latin typeface="Calibri" panose="020F0502020204030204" pitchFamily="34" charset="0"/>
                <a:ea typeface="MS PGothic"/>
                <a:cs typeface="Calibri" panose="020F0502020204030204" pitchFamily="34" charset="0"/>
              </a:rPr>
              <a:t>« Le temps nécessaire pour la spirométrie est un obstacle important pour de nombreux praticiens et centres, et il peut être difficile d’éduquer la collectivité. Cette norme de qualité est un bon point de départ pour changer les soins aux patients, en particulier aux enfants, et permettra de mieux comprendre comment gérer cette population unique. Les personnes qui ont un intérêt particulier pour l’asthme utiliseront ce document pour améliorer les soins pour l’asthme, et ces changements seront présents sur d’autres sites de la région. »</a:t>
            </a:r>
            <a:br>
              <a:rPr lang="fr-CA" sz="1800" b="0" i="1">
                <a:highlight>
                  <a:srgbClr val="FFFF00"/>
                </a:highlight>
                <a:latin typeface="Calibri" panose="020F0502020204030204" pitchFamily="34" charset="0"/>
                <a:cs typeface="Calibri" panose="020F0502020204030204" pitchFamily="34" charset="0"/>
              </a:rPr>
            </a:br>
            <a:br>
              <a:rPr lang="fr-CA" sz="1800">
                <a:solidFill>
                  <a:schemeClr val="tx1"/>
                </a:solidFill>
                <a:latin typeface="Calibri" panose="020F0502020204030204" pitchFamily="34" charset="0"/>
                <a:ea typeface="MS PGothic"/>
                <a:cs typeface="Calibri" panose="020F0502020204030204" pitchFamily="34" charset="0"/>
              </a:rPr>
            </a:br>
            <a:r>
              <a:rPr lang="fr-CA" sz="1600" b="0">
                <a:solidFill>
                  <a:schemeClr val="tx1"/>
                </a:solidFill>
                <a:latin typeface="Calibri" panose="020F0502020204030204" pitchFamily="34" charset="0"/>
                <a:ea typeface="MS PGothic"/>
                <a:cs typeface="Calibri" panose="020F0502020204030204" pitchFamily="34" charset="0"/>
              </a:rPr>
              <a:t>– Ryan W. Smith, pédiatre, Comité consultatif sur la norme de qualité pour l’asthme</a:t>
            </a:r>
            <a:endParaRPr lang="fr-CA" sz="1600" b="0">
              <a:solidFill>
                <a:schemeClr val="tx1"/>
              </a:solidFill>
              <a:highlight>
                <a:srgbClr val="FFFF00"/>
              </a:highlight>
              <a:latin typeface="Calibri" panose="020F0502020204030204" pitchFamily="34" charset="0"/>
              <a:ea typeface="MS PGothic"/>
              <a:cs typeface="Calibri" panose="020F050202020403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B29576FF-50E1-42BB-A431-26940F43CDE3}"/>
              </a:ext>
            </a:extLst>
          </p:cNvPr>
          <p:cNvPicPr>
            <a:picLocks noChangeAspect="1"/>
          </p:cNvPicPr>
          <p:nvPr/>
        </p:nvPicPr>
        <p:blipFill>
          <a:blip r:embed="rId5"/>
          <a:stretch>
            <a:fillRect/>
          </a:stretch>
        </p:blipFill>
        <p:spPr>
          <a:xfrm>
            <a:off x="7117798" y="1338263"/>
            <a:ext cx="1495634" cy="1305107"/>
          </a:xfrm>
          <a:prstGeom prst="rect">
            <a:avLst/>
          </a:prstGeom>
        </p:spPr>
      </p:pic>
    </p:spTree>
    <p:extLst>
      <p:ext uri="{BB962C8B-B14F-4D97-AF65-F5344CB8AC3E}">
        <p14:creationId xmlns:p14="http://schemas.microsoft.com/office/powerpoint/2010/main" val="3284616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341884" y="1465517"/>
            <a:ext cx="6081935" cy="2383411"/>
          </a:xfrm>
        </p:spPr>
        <p:txBody>
          <a:bodyPr/>
          <a:lstStyle/>
          <a:p>
            <a:br>
              <a:rPr lang="en-CA" sz="4400">
                <a:solidFill>
                  <a:schemeClr val="tx1"/>
                </a:solidFill>
                <a:latin typeface="Calibri" panose="020F0502020204030204" pitchFamily="34" charset="0"/>
                <a:cs typeface="Calibri" panose="020F0502020204030204" pitchFamily="34" charset="0"/>
              </a:rPr>
            </a:br>
            <a:r>
              <a:rPr lang="fr-CA" sz="4400">
                <a:solidFill>
                  <a:schemeClr val="tx1"/>
                </a:solidFill>
                <a:latin typeface="Calibri" panose="020F0502020204030204" pitchFamily="34" charset="0"/>
                <a:cs typeface="Calibri" panose="020F0502020204030204" pitchFamily="34" charset="0"/>
              </a:rPr>
              <a:t>Énoncés de qualité pour améliorer les soins</a:t>
            </a:r>
            <a:endParaRPr lang="en-US" sz="4400">
              <a:solidFill>
                <a:schemeClr val="tx1"/>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8A829423-CDEE-DA4B-847F-C2D3E49B5ECB}"/>
              </a:ext>
            </a:extLst>
          </p:cNvPr>
          <p:cNvCxnSpPr>
            <a:cxnSpLocks/>
          </p:cNvCxnSpPr>
          <p:nvPr/>
        </p:nvCxnSpPr>
        <p:spPr bwMode="auto">
          <a:xfrm>
            <a:off x="451384" y="3741351"/>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fr-CA">
                <a:solidFill>
                  <a:schemeClr val="tx1"/>
                </a:solidFill>
                <a:latin typeface="Calibri"/>
                <a:ea typeface="MS PGothic"/>
              </a:rPr>
              <a:t>Portée de cette norme de qualité</a:t>
            </a:r>
            <a:endParaRPr lang="en-CA">
              <a:solidFill>
                <a:schemeClr val="tx1"/>
              </a:solidFill>
              <a:latin typeface="Calibri"/>
              <a:ea typeface="MS PGothic"/>
            </a:endParaRPr>
          </a:p>
        </p:txBody>
      </p:sp>
      <p:sp>
        <p:nvSpPr>
          <p:cNvPr id="4" name="Content Placeholder 3"/>
          <p:cNvSpPr>
            <a:spLocks noGrp="1"/>
          </p:cNvSpPr>
          <p:nvPr>
            <p:ph idx="1"/>
          </p:nvPr>
        </p:nvSpPr>
        <p:spPr>
          <a:xfrm>
            <a:off x="457199" y="1969936"/>
            <a:ext cx="8229600" cy="4248472"/>
          </a:xfrm>
        </p:spPr>
        <p:txBody>
          <a:bodyPr/>
          <a:lstStyle/>
          <a:p>
            <a:pPr>
              <a:spcAft>
                <a:spcPts val="0"/>
              </a:spcAft>
              <a:buClr>
                <a:srgbClr val="00B2E3"/>
              </a:buClr>
            </a:pPr>
            <a:r>
              <a:rPr lang="fr-CA" sz="2000">
                <a:latin typeface="Calibri" panose="020F0502020204030204" pitchFamily="34" charset="0"/>
                <a:cs typeface="Calibri" panose="020F0502020204030204" pitchFamily="34" charset="0"/>
              </a:rPr>
              <a:t>Cette norme de qualité porte sur le diagnostic et la gestion de l’asthme chez les adultes âgés de moins de 16 ans et met l’accent sur les soins primaires et les établissements communautaires. Elle porte sur l’orientation vers des soins spécialisés pour les enfants et les adolescents qui ont des indications caractéristiques de l’asthme sévère. </a:t>
            </a:r>
            <a:endPar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buClr>
                <a:srgbClr val="00B2E3"/>
              </a:buClr>
            </a:pPr>
            <a:r>
              <a:rPr lang="fr-CA" sz="2000">
                <a:latin typeface="Calibri" panose="020F0502020204030204" pitchFamily="34" charset="0"/>
                <a:cs typeface="Calibri" panose="020F0502020204030204" pitchFamily="34" charset="0"/>
              </a:rPr>
              <a:t>Cette norme de qualité n’aborde pas la prise en charge de l’asthme sévère dans les soins spécialisés, de l’exacerbation aiguë de l’asthme ou des soins dispensés lors de consultations à l’urgence ou d’hospitalisations</a:t>
            </a:r>
            <a:r>
              <a:rPr lang="en-US" sz="20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0" indent="0">
              <a:spcBef>
                <a:spcPts val="0"/>
              </a:spcBef>
              <a:spcAft>
                <a:spcPts val="0"/>
              </a:spcAft>
              <a:buClr>
                <a:srgbClr val="00B2E3"/>
              </a:buClr>
              <a:buNone/>
            </a:pPr>
            <a:endParaRPr lang="en-CA">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1038620" y="1504881"/>
            <a:ext cx="7693250" cy="4912127"/>
          </a:xfrm>
          <a:prstGeom prst="rect">
            <a:avLst/>
          </a:prstGeom>
        </p:spPr>
        <p:txBody>
          <a:bodyPr/>
          <a:lstStyle/>
          <a:p>
            <a:pPr>
              <a:spcBef>
                <a:spcPts val="0"/>
              </a:spcBef>
              <a:spcAft>
                <a:spcPts val="600"/>
              </a:spcAft>
              <a:buClr>
                <a:schemeClr val="tx1"/>
              </a:buClr>
              <a:buAutoNum type="arabicPeriod"/>
              <a:defRPr sz="1800"/>
            </a:pPr>
            <a:r>
              <a:rPr lang="fr-FR" sz="2000">
                <a:latin typeface="Calibri"/>
                <a:ea typeface="MS PGothic"/>
              </a:rPr>
              <a:t>Diagnostic</a:t>
            </a:r>
          </a:p>
          <a:p>
            <a:pPr>
              <a:spcBef>
                <a:spcPts val="0"/>
              </a:spcBef>
              <a:spcAft>
                <a:spcPts val="600"/>
              </a:spcAft>
              <a:buClr>
                <a:schemeClr val="tx1"/>
              </a:buClr>
              <a:buAutoNum type="arabicPeriod"/>
              <a:defRPr sz="1800"/>
            </a:pPr>
            <a:endParaRPr lang="fr-FR" sz="2000">
              <a:latin typeface="Calibri"/>
            </a:endParaRPr>
          </a:p>
          <a:p>
            <a:pPr>
              <a:spcBef>
                <a:spcPts val="0"/>
              </a:spcBef>
              <a:spcAft>
                <a:spcPts val="600"/>
              </a:spcAft>
              <a:buClr>
                <a:schemeClr val="tx1"/>
              </a:buClr>
              <a:buAutoNum type="arabicPeriod"/>
              <a:defRPr sz="1800"/>
            </a:pPr>
            <a:r>
              <a:rPr lang="fr-FR" sz="2000">
                <a:latin typeface="Calibri"/>
                <a:ea typeface="MS PGothic"/>
              </a:rPr>
              <a:t>Contrôle de l’asthme</a:t>
            </a:r>
          </a:p>
          <a:p>
            <a:pPr>
              <a:spcBef>
                <a:spcPts val="0"/>
              </a:spcBef>
              <a:spcAft>
                <a:spcPts val="600"/>
              </a:spcAft>
              <a:buClr>
                <a:schemeClr val="tx1"/>
              </a:buClr>
              <a:buAutoNum type="arabicPeriod"/>
              <a:defRPr sz="1800"/>
            </a:pPr>
            <a:endParaRPr lang="fr-FR" sz="2000">
              <a:latin typeface="Calibri"/>
            </a:endParaRPr>
          </a:p>
          <a:p>
            <a:pPr>
              <a:spcBef>
                <a:spcPts val="0"/>
              </a:spcBef>
              <a:spcAft>
                <a:spcPts val="600"/>
              </a:spcAft>
              <a:buClr>
                <a:schemeClr val="tx1"/>
              </a:buClr>
              <a:buAutoNum type="arabicPeriod"/>
              <a:defRPr sz="1800"/>
            </a:pPr>
            <a:r>
              <a:rPr lang="fr-FR" sz="2000">
                <a:latin typeface="Calibri"/>
                <a:ea typeface="MS PGothic"/>
              </a:rPr>
              <a:t>Médicaments contre l’asthme</a:t>
            </a:r>
          </a:p>
          <a:p>
            <a:pPr>
              <a:spcBef>
                <a:spcPts val="0"/>
              </a:spcBef>
              <a:spcAft>
                <a:spcPts val="600"/>
              </a:spcAft>
              <a:buClr>
                <a:schemeClr val="tx1"/>
              </a:buClr>
              <a:buAutoNum type="arabicPeriod"/>
              <a:defRPr sz="1800"/>
            </a:pPr>
            <a:endParaRPr lang="fr-FR" sz="2000">
              <a:latin typeface="Calibri"/>
            </a:endParaRPr>
          </a:p>
          <a:p>
            <a:pPr>
              <a:spcBef>
                <a:spcPts val="0"/>
              </a:spcBef>
              <a:spcAft>
                <a:spcPts val="600"/>
              </a:spcAft>
              <a:buClr>
                <a:schemeClr val="tx1"/>
              </a:buClr>
              <a:buAutoNum type="arabicPeriod"/>
              <a:defRPr sz="1800"/>
            </a:pPr>
            <a:r>
              <a:rPr lang="fr-FR" sz="2000">
                <a:latin typeface="Calibri"/>
                <a:ea typeface="MS PGothic"/>
              </a:rPr>
              <a:t>Information sur l’autogestion et plan d’action pour l’asthme</a:t>
            </a:r>
          </a:p>
          <a:p>
            <a:pPr>
              <a:spcBef>
                <a:spcPts val="0"/>
              </a:spcBef>
              <a:spcAft>
                <a:spcPts val="600"/>
              </a:spcAft>
              <a:buClr>
                <a:schemeClr val="tx1"/>
              </a:buClr>
              <a:buAutoNum type="arabicPeriod"/>
              <a:defRPr sz="1800"/>
            </a:pPr>
            <a:endParaRPr lang="fr-FR" sz="2000">
              <a:latin typeface="Calibri"/>
            </a:endParaRPr>
          </a:p>
          <a:p>
            <a:pPr>
              <a:spcBef>
                <a:spcPts val="0"/>
              </a:spcBef>
              <a:spcAft>
                <a:spcPts val="600"/>
              </a:spcAft>
              <a:buClr>
                <a:schemeClr val="tx1"/>
              </a:buClr>
              <a:buAutoNum type="arabicPeriod"/>
              <a:defRPr sz="1800"/>
            </a:pPr>
            <a:r>
              <a:rPr lang="fr-FR" sz="2000">
                <a:latin typeface="Calibri"/>
                <a:ea typeface="MS PGothic"/>
              </a:rPr>
              <a:t>Orientation vers des services spécialisés de traitement de l’asthme pédiatrique</a:t>
            </a:r>
          </a:p>
          <a:p>
            <a:pPr>
              <a:spcBef>
                <a:spcPts val="0"/>
              </a:spcBef>
              <a:spcAft>
                <a:spcPts val="600"/>
              </a:spcAft>
              <a:buClr>
                <a:schemeClr val="tx1"/>
              </a:buClr>
              <a:buAutoNum type="arabicPeriod"/>
              <a:defRPr sz="1800"/>
            </a:pPr>
            <a:endParaRPr lang="fr-FR" sz="2000">
              <a:latin typeface="Calibri"/>
            </a:endParaRPr>
          </a:p>
          <a:p>
            <a:pPr>
              <a:spcBef>
                <a:spcPts val="0"/>
              </a:spcBef>
              <a:spcAft>
                <a:spcPts val="600"/>
              </a:spcAft>
              <a:buClr>
                <a:schemeClr val="tx1"/>
              </a:buClr>
              <a:buAutoNum type="arabicPeriod"/>
              <a:defRPr sz="1800"/>
            </a:pPr>
            <a:r>
              <a:rPr lang="fr-FR" sz="2000">
                <a:latin typeface="Calibri"/>
                <a:ea typeface="MS PGothic"/>
              </a:rPr>
              <a:t>Suivi après le congé de l’hôpital</a:t>
            </a:r>
          </a:p>
        </p:txBody>
      </p:sp>
      <p:sp>
        <p:nvSpPr>
          <p:cNvPr id="629" name="Title 2"/>
          <p:cNvSpPr txBox="1">
            <a:spLocks noGrp="1"/>
          </p:cNvSpPr>
          <p:nvPr>
            <p:ph type="title"/>
          </p:nvPr>
        </p:nvSpPr>
        <p:spPr>
          <a:xfrm>
            <a:off x="344155" y="224396"/>
            <a:ext cx="7428245" cy="1165910"/>
          </a:xfrm>
          <a:prstGeom prst="rect">
            <a:avLst/>
          </a:prstGeom>
        </p:spPr>
        <p:txBody>
          <a:bodyPr/>
          <a:lstStyle/>
          <a:p>
            <a:r>
              <a:rPr lang="fr-FR" err="1">
                <a:solidFill>
                  <a:schemeClr val="tx1"/>
                </a:solidFill>
                <a:latin typeface="Calibri" panose="020F0502020204030204" pitchFamily="34" charset="0"/>
                <a:cs typeface="Calibri" panose="020F0502020204030204" pitchFamily="34" charset="0"/>
              </a:rPr>
              <a:t>Thèmes</a:t>
            </a:r>
            <a:r>
              <a:rPr lang="fr-FR">
                <a:solidFill>
                  <a:schemeClr val="tx1"/>
                </a:solidFill>
                <a:latin typeface="Calibri" panose="020F0502020204030204" pitchFamily="34" charset="0"/>
                <a:cs typeface="Calibri" panose="020F0502020204030204" pitchFamily="34" charset="0"/>
              </a:rPr>
              <a:t> de </a:t>
            </a:r>
            <a:r>
              <a:rPr lang="fr-FR" err="1">
                <a:solidFill>
                  <a:schemeClr val="tx1"/>
                </a:solidFill>
                <a:latin typeface="Calibri" panose="020F0502020204030204" pitchFamily="34" charset="0"/>
                <a:cs typeface="Calibri" panose="020F0502020204030204" pitchFamily="34" charset="0"/>
              </a:rPr>
              <a:t>l’énoncé</a:t>
            </a:r>
            <a:r>
              <a:rPr lang="fr-FR">
                <a:solidFill>
                  <a:schemeClr val="tx1"/>
                </a:solidFill>
                <a:latin typeface="Calibri" panose="020F0502020204030204" pitchFamily="34" charset="0"/>
                <a:cs typeface="Calibri" panose="020F0502020204030204" pitchFamily="34" charset="0"/>
              </a:rPr>
              <a:t> sur </a:t>
            </a:r>
            <a:r>
              <a:rPr lang="fr-FR" err="1">
                <a:solidFill>
                  <a:schemeClr val="tx1"/>
                </a:solidFill>
                <a:latin typeface="Calibri" panose="020F0502020204030204" pitchFamily="34" charset="0"/>
                <a:cs typeface="Calibri" panose="020F0502020204030204" pitchFamily="34" charset="0"/>
              </a:rPr>
              <a:t>cette</a:t>
            </a:r>
            <a:r>
              <a:rPr lang="fr-FR">
                <a:solidFill>
                  <a:schemeClr val="tx1"/>
                </a:solidFill>
                <a:latin typeface="Calibri" panose="020F0502020204030204" pitchFamily="34" charset="0"/>
                <a:cs typeface="Calibri" panose="020F0502020204030204" pitchFamily="34" charset="0"/>
              </a:rPr>
              <a:t> </a:t>
            </a:r>
            <a:r>
              <a:rPr lang="fr-FR" err="1">
                <a:solidFill>
                  <a:schemeClr val="tx1"/>
                </a:solidFill>
                <a:latin typeface="Calibri" panose="020F0502020204030204" pitchFamily="34" charset="0"/>
                <a:cs typeface="Calibri" panose="020F0502020204030204" pitchFamily="34" charset="0"/>
              </a:rPr>
              <a:t>norme</a:t>
            </a:r>
            <a:r>
              <a:rPr lang="fr-FR">
                <a:solidFill>
                  <a:schemeClr val="tx1"/>
                </a:solidFill>
                <a:latin typeface="Calibri" panose="020F0502020204030204" pitchFamily="34" charset="0"/>
                <a:cs typeface="Calibri" panose="020F0502020204030204" pitchFamily="34" charset="0"/>
              </a:rPr>
              <a:t> de </a:t>
            </a:r>
            <a:r>
              <a:rPr lang="fr-FR" err="1">
                <a:solidFill>
                  <a:schemeClr val="tx1"/>
                </a:solidFill>
                <a:latin typeface="Calibri" panose="020F0502020204030204" pitchFamily="34" charset="0"/>
                <a:cs typeface="Calibri" panose="020F0502020204030204" pitchFamily="34" charset="0"/>
              </a:rPr>
              <a:t>qualité</a:t>
            </a:r>
            <a:endParaRPr lang="fr-FR">
              <a:solidFill>
                <a:schemeClr val="tx1"/>
              </a:solidFill>
              <a:latin typeface="Calibri" panose="020F0502020204030204" pitchFamily="34" charset="0"/>
              <a:cs typeface="Calibri" panose="020F0502020204030204" pitchFamily="34" charset="0"/>
            </a:endParaRPr>
          </a:p>
        </p:txBody>
      </p:sp>
      <p:pic>
        <p:nvPicPr>
          <p:cNvPr id="17" name="Graphic 16">
            <a:extLst>
              <a:ext uri="{FF2B5EF4-FFF2-40B4-BE49-F238E27FC236}">
                <a16:creationId xmlns:a16="http://schemas.microsoft.com/office/drawing/2014/main" id="{A5116683-A760-2240-AD27-7EF50C85BE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488" y="3094442"/>
            <a:ext cx="359811" cy="359811"/>
          </a:xfrm>
          <a:prstGeom prst="rect">
            <a:avLst/>
          </a:prstGeom>
        </p:spPr>
      </p:pic>
      <p:pic>
        <p:nvPicPr>
          <p:cNvPr id="19" name="Graphic 18">
            <a:extLst>
              <a:ext uri="{FF2B5EF4-FFF2-40B4-BE49-F238E27FC236}">
                <a16:creationId xmlns:a16="http://schemas.microsoft.com/office/drawing/2014/main" id="{745A6AD4-3D27-4E4B-9B92-7C828EB79B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84" y="2268639"/>
            <a:ext cx="435015" cy="435015"/>
          </a:xfrm>
          <a:prstGeom prst="rect">
            <a:avLst/>
          </a:prstGeom>
        </p:spPr>
      </p:pic>
      <p:pic>
        <p:nvPicPr>
          <p:cNvPr id="21" name="Graphic 20">
            <a:extLst>
              <a:ext uri="{FF2B5EF4-FFF2-40B4-BE49-F238E27FC236}">
                <a16:creationId xmlns:a16="http://schemas.microsoft.com/office/drawing/2014/main" id="{53CDAC7D-F31E-8440-B1D4-B2FE92FC92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7261" y="3890928"/>
            <a:ext cx="332528" cy="332528"/>
          </a:xfrm>
          <a:prstGeom prst="rect">
            <a:avLst/>
          </a:prstGeom>
        </p:spPr>
      </p:pic>
      <p:pic>
        <p:nvPicPr>
          <p:cNvPr id="23" name="Graphic 22">
            <a:extLst>
              <a:ext uri="{FF2B5EF4-FFF2-40B4-BE49-F238E27FC236}">
                <a16:creationId xmlns:a16="http://schemas.microsoft.com/office/drawing/2014/main" id="{E2EED72E-891A-2B41-B50E-CF3EE682EB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2592" y="4599610"/>
            <a:ext cx="349618" cy="349618"/>
          </a:xfrm>
          <a:prstGeom prst="rect">
            <a:avLst/>
          </a:prstGeom>
        </p:spPr>
      </p:pic>
      <p:pic>
        <p:nvPicPr>
          <p:cNvPr id="29" name="Graphic 28">
            <a:extLst>
              <a:ext uri="{FF2B5EF4-FFF2-40B4-BE49-F238E27FC236}">
                <a16:creationId xmlns:a16="http://schemas.microsoft.com/office/drawing/2014/main" id="{ACB28F36-9C54-BF49-AEEE-939612314C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3247" y="1606908"/>
            <a:ext cx="414512" cy="414512"/>
          </a:xfrm>
          <a:prstGeom prst="rect">
            <a:avLst/>
          </a:prstGeom>
        </p:spPr>
      </p:pic>
      <p:pic>
        <p:nvPicPr>
          <p:cNvPr id="16" name="Graphic 15">
            <a:extLst>
              <a:ext uri="{FF2B5EF4-FFF2-40B4-BE49-F238E27FC236}">
                <a16:creationId xmlns:a16="http://schemas.microsoft.com/office/drawing/2014/main" id="{3A882921-2DFA-48C5-9594-583DCDF693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12130" y="5510369"/>
            <a:ext cx="580302" cy="58030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1 </a:t>
            </a:r>
            <a:r>
              <a:rPr lang="en-CA" sz="2400" b="0" dirty="0">
                <a:solidFill>
                  <a:schemeClr val="tx1"/>
                </a:solidFill>
                <a:latin typeface="Calibri"/>
                <a:ea typeface="MS PGothic"/>
                <a:cs typeface="Calibri"/>
              </a:rPr>
              <a:t>:</a:t>
            </a:r>
            <a:br>
              <a:rPr lang="en-CA" dirty="0">
                <a:latin typeface="Calibri" panose="020F0502020204030204" pitchFamily="34" charset="0"/>
                <a:cs typeface="Calibri" panose="020F0502020204030204" pitchFamily="34" charset="0"/>
              </a:rPr>
            </a:br>
            <a:r>
              <a:rPr lang="fr-CA" dirty="0">
                <a:solidFill>
                  <a:schemeClr val="tx1"/>
                </a:solidFill>
                <a:latin typeface="Calibri"/>
                <a:ea typeface="MS PGothic"/>
                <a:cs typeface="Calibri"/>
              </a:rPr>
              <a:t>Diagnostic</a:t>
            </a:r>
            <a:endParaRPr lang="en-CA" dirty="0">
              <a:solidFill>
                <a:schemeClr val="tx1"/>
              </a:solidFill>
              <a:latin typeface="Calibri"/>
              <a:ea typeface="MS PGothic"/>
              <a:cs typeface="Calibri"/>
            </a:endParaRPr>
          </a:p>
        </p:txBody>
      </p:sp>
      <p:sp>
        <p:nvSpPr>
          <p:cNvPr id="3" name="Rectangle 2"/>
          <p:cNvSpPr/>
          <p:nvPr/>
        </p:nvSpPr>
        <p:spPr>
          <a:xfrm>
            <a:off x="941696" y="1856097"/>
            <a:ext cx="7069540" cy="3751328"/>
          </a:xfrm>
          <a:prstGeom prst="rect">
            <a:avLst/>
          </a:prstGeom>
          <a:solidFill>
            <a:schemeClr val="bg1"/>
          </a:solidFill>
          <a:ln w="381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2000" u="none">
                <a:latin typeface="Calibri"/>
                <a:ea typeface="MS PGothic"/>
                <a:cs typeface="Arial"/>
              </a:rPr>
              <a:t>Les enfants de 6 ans et plus et les adolescents soupçonnés cliniquement d’être atteints d’asthme obtiennent un test de spirométrie pour démontrer une obstruction réversible du débit d’air et, si négatif, d’autres tests de fonction pulmonaire pour confirmer le diagnostic d’asthme le plus tôt possible. Les enfants âgés de 1 à 5 ans sont diagnostiqués comme étant atteints d’asthme une fois que les signes ou symptômes d’obstruction du débit d’air, de réversibilité des symptômes avec les médicaments contre l’asthme et d’absence de soupçon clinique d’un autre diagnostic ont été documentés.</a:t>
            </a:r>
            <a:r>
              <a:rPr lang="en-US" sz="2000" u="none">
                <a:latin typeface="Calibri"/>
                <a:ea typeface="MS PGothic"/>
                <a:cs typeface="Arial"/>
              </a:rPr>
              <a:t> </a:t>
            </a:r>
            <a:endParaRPr lang="en-US" sz="2000">
              <a:latin typeface="Calibri"/>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2 </a:t>
            </a:r>
            <a:r>
              <a:rPr lang="en-CA" sz="2400" b="0" dirty="0">
                <a:solidFill>
                  <a:schemeClr val="tx1"/>
                </a:solidFill>
                <a:latin typeface="Calibri"/>
                <a:ea typeface="MS PGothic"/>
                <a:cs typeface="Calibri"/>
              </a:rPr>
              <a:t>:</a:t>
            </a:r>
            <a:br>
              <a:rPr lang="en-CA" dirty="0">
                <a:latin typeface="Calibri" panose="020F0502020204030204" pitchFamily="34" charset="0"/>
                <a:cs typeface="Calibri" panose="020F0502020204030204" pitchFamily="34" charset="0"/>
              </a:rPr>
            </a:br>
            <a:r>
              <a:rPr lang="fr-CA" dirty="0">
                <a:solidFill>
                  <a:schemeClr val="tx1"/>
                </a:solidFill>
                <a:latin typeface="Calibri"/>
                <a:ea typeface="MS PGothic"/>
                <a:cs typeface="Calibri"/>
              </a:rPr>
              <a:t>Contrôle de l’asthme</a:t>
            </a:r>
            <a:br>
              <a:rPr lang="en-CA" sz="2800" b="0" dirty="0">
                <a:latin typeface="Calibri"/>
              </a:rPr>
            </a:br>
            <a:endParaRPr lang="en-CA" sz="2625" b="0">
              <a:solidFill>
                <a:schemeClr val="tx1"/>
              </a:solidFill>
            </a:endParaRPr>
          </a:p>
        </p:txBody>
      </p:sp>
      <p:sp>
        <p:nvSpPr>
          <p:cNvPr id="3" name="Rectangle 2"/>
          <p:cNvSpPr/>
          <p:nvPr/>
        </p:nvSpPr>
        <p:spPr>
          <a:xfrm>
            <a:off x="1451525" y="2033516"/>
            <a:ext cx="6255934" cy="2142697"/>
          </a:xfrm>
          <a:prstGeom prst="rect">
            <a:avLst/>
          </a:prstGeom>
          <a:solidFill>
            <a:schemeClr val="bg1"/>
          </a:solidFill>
          <a:ln w="381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2000" u="none">
                <a:latin typeface="Calibri"/>
                <a:ea typeface="MS PGothic"/>
                <a:cs typeface="Arial"/>
              </a:rPr>
              <a:t>Les enfants et les adolescents atteints d’asthme font régulièrement l’objet d’une évaluation structurée afin de déterminer leur niveau de contrôle de l’asthme et les raisons d’un mauvais contrôle.</a:t>
            </a:r>
            <a:r>
              <a:rPr lang="en-US" sz="2000" u="none">
                <a:latin typeface="Calibri"/>
                <a:ea typeface="MS PGothic"/>
                <a:cs typeface="Arial"/>
              </a:rPr>
              <a:t> </a:t>
            </a:r>
            <a:endParaRPr lang="en-US" sz="2000">
              <a:latin typeface="Calibri"/>
            </a:endParaRP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067"/>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3 </a:t>
            </a:r>
            <a:r>
              <a:rPr lang="en-CA" b="0" dirty="0">
                <a:solidFill>
                  <a:schemeClr val="tx1"/>
                </a:solidFill>
                <a:latin typeface="Calibri"/>
                <a:ea typeface="MS PGothic"/>
                <a:cs typeface="Calibri"/>
              </a:rPr>
              <a:t>:</a:t>
            </a:r>
            <a:br>
              <a:rPr lang="en-CA" dirty="0">
                <a:latin typeface="Calibri" panose="020F0502020204030204" pitchFamily="34" charset="0"/>
                <a:cs typeface="Calibri" panose="020F0502020204030204" pitchFamily="34" charset="0"/>
              </a:rPr>
            </a:br>
            <a:r>
              <a:rPr lang="fr-CA" dirty="0">
                <a:solidFill>
                  <a:schemeClr val="tx1"/>
                </a:solidFill>
                <a:latin typeface="Calibri"/>
                <a:ea typeface="MS PGothic"/>
                <a:cs typeface="Calibri"/>
              </a:rPr>
              <a:t>Médicaments contre l’asthme</a:t>
            </a:r>
            <a:endParaRPr lang="en-CA" dirty="0">
              <a:solidFill>
                <a:schemeClr val="tx1"/>
              </a:solidFill>
              <a:latin typeface="Calibri"/>
              <a:ea typeface="MS PGothic"/>
              <a:cs typeface="Calibri"/>
            </a:endParaRPr>
          </a:p>
        </p:txBody>
      </p:sp>
      <p:sp>
        <p:nvSpPr>
          <p:cNvPr id="3" name="Rectangle 2"/>
          <p:cNvSpPr/>
          <p:nvPr/>
        </p:nvSpPr>
        <p:spPr>
          <a:xfrm>
            <a:off x="1379905" y="1964072"/>
            <a:ext cx="6384190" cy="2702257"/>
          </a:xfrm>
          <a:prstGeom prst="rect">
            <a:avLst/>
          </a:prstGeom>
          <a:solidFill>
            <a:schemeClr val="bg1"/>
          </a:solidFill>
          <a:ln w="381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2000" u="none">
                <a:latin typeface="Calibri"/>
                <a:ea typeface="MS PGothic"/>
                <a:cs typeface="Arial"/>
              </a:rPr>
              <a:t>Les enfants et les adolescents atteints d’asthme reçoivent des médicaments et des dispositifs appropriés en fonction de leur âge et de leur niveau actuel de contrôle de l’asthme, y compris le début précoce d’un traitement anti-inflammatoire inhalé.</a:t>
            </a:r>
            <a:r>
              <a:rPr lang="en-US" sz="2000" u="none">
                <a:latin typeface="Calibri"/>
                <a:ea typeface="MS PGothic"/>
                <a:cs typeface="Arial"/>
              </a:rPr>
              <a:t> </a:t>
            </a:r>
            <a:endParaRPr lang="en-US" sz="2000"/>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88" y="414660"/>
            <a:ext cx="7423807" cy="1291375"/>
          </a:xfrm>
        </p:spPr>
        <p:txBody>
          <a:bodyPr anchor="t"/>
          <a:lstStyle/>
          <a:p>
            <a:pPr>
              <a:lnSpc>
                <a:spcPct val="90000"/>
              </a:lnSpc>
            </a:pPr>
            <a:r>
              <a:rPr lang="fr-CA" sz="2400" b="0" dirty="0">
                <a:solidFill>
                  <a:schemeClr val="tx1"/>
                </a:solidFill>
                <a:latin typeface="Calibri"/>
                <a:ea typeface="MS PGothic"/>
                <a:cs typeface="Calibri"/>
              </a:rPr>
              <a:t>Énoncé de qualité 4 </a:t>
            </a:r>
            <a:r>
              <a:rPr lang="en-CA" sz="2400" b="0" dirty="0">
                <a:solidFill>
                  <a:schemeClr val="tx1"/>
                </a:solidFill>
                <a:latin typeface="Calibri"/>
                <a:ea typeface="MS PGothic"/>
                <a:cs typeface="Calibri"/>
              </a:rPr>
              <a:t>:</a:t>
            </a:r>
            <a:br>
              <a:rPr lang="en-CA" dirty="0">
                <a:latin typeface="Calibri" panose="020F0502020204030204" pitchFamily="34" charset="0"/>
                <a:cs typeface="Calibri" panose="020F0502020204030204" pitchFamily="34" charset="0"/>
              </a:rPr>
            </a:br>
            <a:r>
              <a:rPr lang="fr-CA" dirty="0">
                <a:solidFill>
                  <a:schemeClr val="tx1"/>
                </a:solidFill>
                <a:latin typeface="Calibri"/>
                <a:ea typeface="MS PGothic"/>
                <a:cs typeface="Calibri"/>
              </a:rPr>
              <a:t>Information sur l’autogestion et plan d’action pour l’asthme</a:t>
            </a:r>
            <a:br>
              <a:rPr lang="en-US" sz="2400" dirty="0"/>
            </a:br>
            <a:br>
              <a:rPr lang="en-US" sz="2400" dirty="0"/>
            </a:br>
            <a:br>
              <a:rPr lang="en-US" sz="2400" dirty="0"/>
            </a:br>
            <a:endParaRPr lang="en-CA" sz="2625" b="0">
              <a:solidFill>
                <a:schemeClr val="tx1"/>
              </a:solidFill>
            </a:endParaRPr>
          </a:p>
        </p:txBody>
      </p:sp>
      <p:sp>
        <p:nvSpPr>
          <p:cNvPr id="3" name="Rectangle 2"/>
          <p:cNvSpPr/>
          <p:nvPr/>
        </p:nvSpPr>
        <p:spPr>
          <a:xfrm>
            <a:off x="1120723" y="2506170"/>
            <a:ext cx="6523628" cy="1998595"/>
          </a:xfrm>
          <a:prstGeom prst="rect">
            <a:avLst/>
          </a:prstGeom>
          <a:solidFill>
            <a:schemeClr val="bg1"/>
          </a:solidFill>
          <a:ln w="381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2000" u="none">
                <a:latin typeface="Calibri"/>
                <a:ea typeface="MS PGothic"/>
                <a:cs typeface="Arial"/>
              </a:rPr>
              <a:t>Les enfants et les adolescents atteints d’asthme et leurs aidants naturels reçoivent de l’information sur l’autogestion et un plan d’action pour l’asthme personnalisé par écrit qui est révisé régulièrement avec un professionnel de la santé.</a:t>
            </a:r>
            <a:r>
              <a:rPr lang="en-US" sz="2000" u="none">
                <a:latin typeface="Calibri"/>
                <a:ea typeface="MS PGothic"/>
                <a:cs typeface="Arial"/>
              </a:rPr>
              <a:t> </a:t>
            </a:r>
            <a:endParaRPr lang="en-US" sz="2000">
              <a:latin typeface="Calibri"/>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1" y="407491"/>
            <a:ext cx="7798649" cy="1463903"/>
          </a:xfrm>
        </p:spPr>
        <p:txBody>
          <a:bodyPr anchor="t"/>
          <a:lstStyle/>
          <a:p>
            <a:pPr>
              <a:lnSpc>
                <a:spcPct val="90000"/>
              </a:lnSpc>
            </a:pPr>
            <a:r>
              <a:rPr lang="fr-CA" sz="2400" b="0" dirty="0">
                <a:solidFill>
                  <a:schemeClr val="tx1"/>
                </a:solidFill>
                <a:latin typeface="Calibri"/>
                <a:ea typeface="MS PGothic"/>
                <a:cs typeface="Calibri"/>
              </a:rPr>
              <a:t>Énoncé de qualité 5 </a:t>
            </a:r>
            <a:r>
              <a:rPr lang="en-CA" sz="2400" b="0" dirty="0">
                <a:solidFill>
                  <a:schemeClr val="tx1"/>
                </a:solidFill>
                <a:latin typeface="Calibri"/>
                <a:ea typeface="MS PGothic"/>
                <a:cs typeface="Calibri"/>
              </a:rPr>
              <a:t>:</a:t>
            </a:r>
            <a:br>
              <a:rPr lang="en-CA" dirty="0">
                <a:latin typeface="Calibri" panose="020F0502020204030204" pitchFamily="34" charset="0"/>
                <a:cs typeface="Calibri" panose="020F0502020204030204" pitchFamily="34" charset="0"/>
              </a:rPr>
            </a:br>
            <a:r>
              <a:rPr lang="fr-CA" dirty="0">
                <a:solidFill>
                  <a:schemeClr val="tx1"/>
                </a:solidFill>
                <a:latin typeface="Calibri"/>
                <a:ea typeface="MS PGothic"/>
              </a:rPr>
              <a:t>Orientation vers des services spécialisés de traitement de l’asthme pédiatrique</a:t>
            </a:r>
            <a:br>
              <a:rPr lang="en-US" sz="2800" b="0" dirty="0">
                <a:latin typeface="Calibri"/>
              </a:rPr>
            </a:br>
            <a:br>
              <a:rPr lang="en-US" sz="2400" dirty="0"/>
            </a:br>
            <a:br>
              <a:rPr lang="en-CA" sz="2400" dirty="0"/>
            </a:br>
            <a:br>
              <a:rPr lang="en-CA" sz="2600" dirty="0"/>
            </a:br>
            <a:endParaRPr lang="en-CA" sz="2625" b="0">
              <a:solidFill>
                <a:schemeClr val="tx1"/>
              </a:solidFill>
            </a:endParaRPr>
          </a:p>
        </p:txBody>
      </p:sp>
      <p:sp>
        <p:nvSpPr>
          <p:cNvPr id="3" name="Rectangle 2"/>
          <p:cNvSpPr/>
          <p:nvPr/>
        </p:nvSpPr>
        <p:spPr>
          <a:xfrm>
            <a:off x="1037942" y="2613242"/>
            <a:ext cx="6665345" cy="1631516"/>
          </a:xfrm>
          <a:prstGeom prst="rect">
            <a:avLst/>
          </a:prstGeom>
          <a:solidFill>
            <a:schemeClr val="bg1"/>
          </a:solidFill>
          <a:ln w="381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2000" u="none">
                <a:latin typeface="Calibri"/>
                <a:ea typeface="MS PGothic"/>
                <a:cs typeface="Arial"/>
              </a:rPr>
              <a:t>Les enfants et les adolescents atteints d’asthme ayant une ou plusieurs indications appropriées qui sont orientés vers des soins spécialisés pour l’asthme pédiatrique.</a:t>
            </a:r>
            <a:r>
              <a:rPr lang="en-US" sz="2000" u="none">
                <a:latin typeface="Calibri"/>
                <a:ea typeface="MS PGothic"/>
                <a:cs typeface="Arial"/>
              </a:rPr>
              <a:t> </a:t>
            </a:r>
            <a:endParaRPr lang="en-US" sz="2000">
              <a:latin typeface="Calibri"/>
            </a:endParaRP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solidFill>
                  <a:schemeClr val="tx1"/>
                </a:solidFill>
                <a:latin typeface="Calibri"/>
                <a:ea typeface="MS PGothic"/>
              </a:rPr>
              <a:t>Normes de qualité</a:t>
            </a:r>
            <a:endParaRPr lang="en-CA">
              <a:solidFill>
                <a:schemeClr val="tx1"/>
              </a:solidFill>
              <a:latin typeface="Calibri"/>
              <a:ea typeface="MS PGothic"/>
            </a:endParaRPr>
          </a:p>
        </p:txBody>
      </p:sp>
      <p:sp>
        <p:nvSpPr>
          <p:cNvPr id="3" name="Content Placeholder 2"/>
          <p:cNvSpPr>
            <a:spLocks noGrp="1"/>
          </p:cNvSpPr>
          <p:nvPr>
            <p:ph idx="1"/>
          </p:nvPr>
        </p:nvSpPr>
        <p:spPr>
          <a:xfrm>
            <a:off x="457808" y="1756849"/>
            <a:ext cx="4114192" cy="2913560"/>
          </a:xfrm>
        </p:spPr>
        <p:txBody>
          <a:bodyPr/>
          <a:lstStyle/>
          <a:p>
            <a:pPr>
              <a:lnSpc>
                <a:spcPct val="90000"/>
              </a:lnSpc>
              <a:spcAft>
                <a:spcPts val="1200"/>
              </a:spcAft>
              <a:buClr>
                <a:srgbClr val="00B2E3"/>
              </a:buClr>
            </a:pPr>
            <a:r>
              <a:rPr lang="fr-CA" sz="2000">
                <a:latin typeface="Calibri"/>
                <a:ea typeface="MS PGothic"/>
              </a:rPr>
              <a:t>Informent les cliniciens et les patients sur ce devraient être la qualité des soins</a:t>
            </a:r>
          </a:p>
          <a:p>
            <a:pPr>
              <a:lnSpc>
                <a:spcPct val="90000"/>
              </a:lnSpc>
              <a:spcAft>
                <a:spcPts val="1200"/>
              </a:spcAft>
              <a:buClr>
                <a:srgbClr val="00B2E3"/>
              </a:buClr>
            </a:pPr>
            <a:r>
              <a:rPr lang="fr-CA" sz="2000">
                <a:latin typeface="Calibri"/>
                <a:ea typeface="MS PGothic"/>
              </a:rPr>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sz="2000">
                <a:latin typeface="Calibri"/>
                <a:ea typeface="MS PGothic"/>
              </a:rPr>
              <a:t>Elles reposent sur les meilleures données probantes disponibles</a:t>
            </a:r>
            <a:endParaRPr lang="en-CA" sz="2000">
              <a:latin typeface="Calibri"/>
              <a:ea typeface="MS PGothic"/>
            </a:endParaRPr>
          </a:p>
          <a:p>
            <a:pPr>
              <a:buClr>
                <a:srgbClr val="00B2E3"/>
              </a:buClr>
            </a:pPr>
            <a:endParaRPr lang="en-CA"/>
          </a:p>
        </p:txBody>
      </p:sp>
      <p:pic>
        <p:nvPicPr>
          <p:cNvPr id="5" name="Picture 4" descr="A picture containing flower, bird, tree&#10;&#10;Description automatically generated">
            <a:extLst>
              <a:ext uri="{FF2B5EF4-FFF2-40B4-BE49-F238E27FC236}">
                <a16:creationId xmlns:a16="http://schemas.microsoft.com/office/drawing/2014/main" id="{7DA5FD4D-77F8-436D-910E-3912FE3B73F5}"/>
              </a:ext>
            </a:extLst>
          </p:cNvPr>
          <p:cNvPicPr>
            <a:picLocks noChangeAspect="1"/>
          </p:cNvPicPr>
          <p:nvPr/>
        </p:nvPicPr>
        <p:blipFill>
          <a:blip r:embed="rId4"/>
          <a:stretch>
            <a:fillRect/>
          </a:stretch>
        </p:blipFill>
        <p:spPr>
          <a:xfrm>
            <a:off x="4828627" y="1440547"/>
            <a:ext cx="3540403" cy="4604001"/>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55470"/>
            <a:ext cx="8244584" cy="1165909"/>
          </a:xfrm>
        </p:spPr>
        <p:txBody>
          <a:bodyPr anchor="t"/>
          <a:lstStyle/>
          <a:p>
            <a:pPr>
              <a:lnSpc>
                <a:spcPct val="90000"/>
              </a:lnSpc>
            </a:pPr>
            <a:r>
              <a:rPr lang="fr-CA" sz="2400" b="0" dirty="0">
                <a:solidFill>
                  <a:schemeClr val="tx1"/>
                </a:solidFill>
                <a:latin typeface="Calibri"/>
                <a:ea typeface="MS PGothic"/>
                <a:cs typeface="Calibri"/>
              </a:rPr>
              <a:t>Énoncé de qualité 6 </a:t>
            </a:r>
            <a:r>
              <a:rPr lang="en-CA" sz="2400" b="0" dirty="0">
                <a:solidFill>
                  <a:schemeClr val="tx1"/>
                </a:solidFill>
                <a:latin typeface="Calibri"/>
                <a:ea typeface="MS PGothic"/>
                <a:cs typeface="Calibri"/>
              </a:rPr>
              <a:t>:</a:t>
            </a:r>
            <a:br>
              <a:rPr lang="en-CA" dirty="0">
                <a:latin typeface="Calibri" panose="020F0502020204030204" pitchFamily="34" charset="0"/>
                <a:cs typeface="Calibri" panose="020F0502020204030204" pitchFamily="34" charset="0"/>
              </a:rPr>
            </a:br>
            <a:r>
              <a:rPr lang="fr-CA" dirty="0">
                <a:solidFill>
                  <a:schemeClr val="tx1"/>
                </a:solidFill>
                <a:latin typeface="Calibri"/>
                <a:ea typeface="MS PGothic"/>
                <a:cs typeface="Calibri"/>
              </a:rPr>
              <a:t>Suivi après le congé de l’hôpital</a:t>
            </a:r>
            <a:br>
              <a:rPr lang="en-CA" sz="2400" dirty="0"/>
            </a:br>
            <a:br>
              <a:rPr lang="en-US" sz="2400" dirty="0"/>
            </a:br>
            <a:br>
              <a:rPr lang="en-US" sz="2400" dirty="0"/>
            </a:br>
            <a:br>
              <a:rPr lang="en-CA" sz="2400" dirty="0"/>
            </a:br>
            <a:br>
              <a:rPr lang="en-CA" sz="2600" dirty="0"/>
            </a:br>
            <a:endParaRPr lang="en-CA" sz="2625" b="0">
              <a:solidFill>
                <a:schemeClr val="tx1"/>
              </a:solidFill>
            </a:endParaRPr>
          </a:p>
        </p:txBody>
      </p:sp>
      <p:sp>
        <p:nvSpPr>
          <p:cNvPr id="3" name="Rectangle 2"/>
          <p:cNvSpPr/>
          <p:nvPr/>
        </p:nvSpPr>
        <p:spPr>
          <a:xfrm>
            <a:off x="1569262" y="2262708"/>
            <a:ext cx="6005475" cy="1636939"/>
          </a:xfrm>
          <a:prstGeom prst="rect">
            <a:avLst/>
          </a:prstGeom>
          <a:solidFill>
            <a:schemeClr val="bg1"/>
          </a:solidFill>
          <a:ln w="381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fr-CA" sz="2000" u="none">
                <a:latin typeface="Calibri"/>
                <a:ea typeface="MS PGothic"/>
                <a:cs typeface="Arial"/>
              </a:rPr>
              <a:t>Les enfants et les adolescents qui ont eu une visite à l’urgence ou qui ont été hospitalisés pour une exacerbation de l’asthme ont une évaluation de suivi dans les 2 à 7 jours suivant leur congé.</a:t>
            </a:r>
            <a:r>
              <a:rPr lang="en-CA" sz="2000" u="none">
                <a:latin typeface="Calibri"/>
                <a:ea typeface="MS PGothic"/>
                <a:cs typeface="Arial"/>
              </a:rPr>
              <a:t> </a:t>
            </a:r>
            <a:endParaRPr lang="en-US" sz="2000"/>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805219" y="1262923"/>
            <a:ext cx="6765168" cy="1969761"/>
          </a:xfrm>
        </p:spPr>
        <p:txBody>
          <a:bodyPr/>
          <a:lstStyle/>
          <a:p>
            <a:br>
              <a:rPr lang="en-CA" sz="4800"/>
            </a:br>
            <a:r>
              <a:rPr lang="fr-CA" sz="4400">
                <a:solidFill>
                  <a:schemeClr val="tx1"/>
                </a:solidFill>
                <a:latin typeface="Calibri"/>
                <a:ea typeface="MS PGothic"/>
              </a:rPr>
              <a:t>Manière de </a:t>
            </a:r>
            <a:br>
              <a:rPr lang="fr-CA" sz="4400">
                <a:solidFill>
                  <a:schemeClr val="tx1"/>
                </a:solidFill>
                <a:latin typeface="Calibri"/>
                <a:ea typeface="MS PGothic"/>
              </a:rPr>
            </a:br>
            <a:r>
              <a:rPr lang="fr-CA" sz="4400">
                <a:solidFill>
                  <a:schemeClr val="tx1"/>
                </a:solidFill>
                <a:latin typeface="Calibri"/>
                <a:ea typeface="MS PGothic"/>
              </a:rPr>
              <a:t>mesurer le succès</a:t>
            </a:r>
            <a:br>
              <a:rPr lang="en-US" sz="4800"/>
            </a:br>
            <a:br>
              <a:rPr lang="en-US" sz="4800">
                <a:latin typeface="MS PGothic"/>
              </a:rPr>
            </a:br>
            <a:endParaRPr lang="en-US" sz="4800">
              <a:solidFill>
                <a:schemeClr val="tx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900531" y="3603812"/>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346142" y="238539"/>
            <a:ext cx="8244584" cy="1165909"/>
          </a:xfrm>
        </p:spPr>
        <p:txBody>
          <a:bodyPr/>
          <a:lstStyle/>
          <a:p>
            <a:r>
              <a:rPr lang="fr-CA" b="0">
                <a:solidFill>
                  <a:schemeClr val="tx1"/>
                </a:solidFill>
                <a:latin typeface="Calibri"/>
                <a:ea typeface="MS PGothic"/>
              </a:rPr>
              <a:t>Indicateurs pouvant être mesurés à l’aide de données provinciales </a:t>
            </a:r>
            <a:endParaRPr lang="en-US">
              <a:solidFill>
                <a:schemeClr val="tx1"/>
              </a:solidFill>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346142" y="1868733"/>
            <a:ext cx="8126651" cy="4750728"/>
          </a:xfrm>
        </p:spPr>
        <p:txBody>
          <a:bodyPr/>
          <a:lstStyle/>
          <a:p>
            <a:pPr lvl="0">
              <a:spcAft>
                <a:spcPts val="1200"/>
              </a:spcAft>
              <a:buClr>
                <a:srgbClr val="00B2E3"/>
              </a:buClr>
            </a:pPr>
            <a:r>
              <a:rPr lang="fr-CA" sz="2000">
                <a:latin typeface="Calibri" panose="020F0502020204030204" pitchFamily="34" charset="0"/>
                <a:cs typeface="Calibri" panose="020F0502020204030204" pitchFamily="34" charset="0"/>
              </a:rPr>
              <a:t>Pourcentage d’enfants et d’adolescents de 6 à 16 ans atteints d’asthme incident dont le diagnostic est confirmé par des tests de la fonction pulmonaire.</a:t>
            </a:r>
            <a:endParaRPr lang="en-US" sz="2000">
              <a:latin typeface="Calibri" panose="020F0502020204030204" pitchFamily="34" charset="0"/>
              <a:cs typeface="Calibri" panose="020F0502020204030204" pitchFamily="34" charset="0"/>
            </a:endParaRPr>
          </a:p>
          <a:p>
            <a:pPr lvl="0">
              <a:spcAft>
                <a:spcPts val="1200"/>
              </a:spcAft>
              <a:buClr>
                <a:srgbClr val="00B2E3"/>
              </a:buClr>
            </a:pPr>
            <a:r>
              <a:rPr lang="fr-CA" sz="2000">
                <a:latin typeface="Calibri" panose="020F0502020204030204" pitchFamily="34" charset="0"/>
                <a:cs typeface="Calibri" panose="020F0502020204030204" pitchFamily="34" charset="0"/>
              </a:rPr>
              <a:t>Pourcentage d’enfants et d’adolescents de 6 à 16 ans atteints d’asthme ayant subi un test de la fonction pulmonaire au cours des douze derniers mois. </a:t>
            </a:r>
            <a:endParaRPr lang="en-US" sz="2000">
              <a:latin typeface="Calibri" panose="020F0502020204030204" pitchFamily="34" charset="0"/>
              <a:cs typeface="Calibri" panose="020F0502020204030204" pitchFamily="34" charset="0"/>
            </a:endParaRPr>
          </a:p>
          <a:p>
            <a:pPr lvl="0">
              <a:spcAft>
                <a:spcPts val="1200"/>
              </a:spcAft>
              <a:buClr>
                <a:srgbClr val="00B2E3"/>
              </a:buClr>
            </a:pPr>
            <a:r>
              <a:rPr lang="fr-CA" sz="2000">
                <a:latin typeface="Calibri" panose="020F0502020204030204" pitchFamily="34" charset="0"/>
                <a:cs typeface="Calibri" panose="020F0502020204030204" pitchFamily="34" charset="0"/>
              </a:rPr>
              <a:t>Pourcentage d’enfants et d’adolescents atteints d’asthme qui sont allés à l’urgence pour une raison spécifique à l’asthme au cours des douze derniers mois. </a:t>
            </a:r>
            <a:endParaRPr lang="en-US" sz="2000">
              <a:latin typeface="Calibri" panose="020F0502020204030204" pitchFamily="34" charset="0"/>
              <a:cs typeface="Calibri" panose="020F0502020204030204" pitchFamily="34" charset="0"/>
            </a:endParaRPr>
          </a:p>
          <a:p>
            <a:pPr lvl="0">
              <a:spcAft>
                <a:spcPts val="1200"/>
              </a:spcAft>
              <a:buClr>
                <a:srgbClr val="00B2E3"/>
              </a:buClr>
            </a:pPr>
            <a:r>
              <a:rPr lang="fr-CA" sz="2000">
                <a:latin typeface="Calibri" panose="020F0502020204030204" pitchFamily="34" charset="0"/>
                <a:cs typeface="Calibri" panose="020F0502020204030204" pitchFamily="34" charset="0"/>
              </a:rPr>
              <a:t>Pourcentage d’enfants et d’adolescents atteints d’asthme qui ont été hospitalisés pour une raison spécifique à l’asthme au cours des douze derniers mois. </a:t>
            </a:r>
            <a:endParaRPr lang="en-US" sz="20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fr-CA" b="0">
                <a:solidFill>
                  <a:schemeClr val="tx1"/>
                </a:solidFill>
                <a:latin typeface="Calibri"/>
                <a:ea typeface="MS PGothic"/>
              </a:rPr>
              <a:t>Indicateurs ne pouvant être mesurés qu’à l’aide de données locales</a:t>
            </a:r>
            <a:endParaRPr lang="en-US" b="0">
              <a:solidFill>
                <a:schemeClr val="tx1"/>
              </a:solidFill>
              <a:latin typeface="Calibri"/>
              <a:ea typeface="MS PGothic"/>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28208" y="1537469"/>
            <a:ext cx="8244585" cy="4958865"/>
          </a:xfrm>
        </p:spPr>
        <p:txBody>
          <a:bodyPr/>
          <a:lstStyle/>
          <a:p>
            <a:pPr lvl="0">
              <a:buClr>
                <a:srgbClr val="00B2E3"/>
              </a:buClr>
            </a:pPr>
            <a:r>
              <a:rPr lang="fr-CA" sz="2000">
                <a:latin typeface="Calibri" panose="020F0502020204030204" pitchFamily="34" charset="0"/>
                <a:cs typeface="Calibri" panose="020F0502020204030204" pitchFamily="34" charset="0"/>
              </a:rPr>
              <a:t>Pourcentage de jeunes enfants âgés de 1 à 5 ans soupçonnés cliniquement d’être atteints d’asthme dont le diagnostic d’asthme est confirmé par la réversibilité documentée des signes ou des symptômes avec des médicaments. </a:t>
            </a:r>
            <a:endParaRPr lang="en-US" sz="2000">
              <a:latin typeface="Calibri" panose="020F0502020204030204" pitchFamily="34" charset="0"/>
              <a:cs typeface="Calibri" panose="020F0502020204030204" pitchFamily="34" charset="0"/>
            </a:endParaRPr>
          </a:p>
          <a:p>
            <a:pPr lvl="0">
              <a:buClr>
                <a:srgbClr val="00B2E3"/>
              </a:buClr>
            </a:pPr>
            <a:r>
              <a:rPr lang="fr-CA" sz="2000">
                <a:latin typeface="Calibri" panose="020F0502020204030204" pitchFamily="34" charset="0"/>
                <a:cs typeface="Calibri" panose="020F0502020204030204" pitchFamily="34" charset="0"/>
              </a:rPr>
              <a:t>Pourcentage d’enfants et d’adolescents atteints d’asthme ayant fait l’objet d’une évaluation structurée au cours des six derniers mois. </a:t>
            </a:r>
            <a:endParaRPr lang="en-US" sz="2000">
              <a:latin typeface="Calibri" panose="020F0502020204030204" pitchFamily="34" charset="0"/>
              <a:cs typeface="Calibri" panose="020F0502020204030204" pitchFamily="34" charset="0"/>
            </a:endParaRPr>
          </a:p>
          <a:p>
            <a:pPr lvl="0">
              <a:buClr>
                <a:srgbClr val="00B2E3"/>
              </a:buClr>
            </a:pPr>
            <a:r>
              <a:rPr lang="fr-CA" sz="2000">
                <a:latin typeface="Calibri" panose="020F0502020204030204" pitchFamily="34" charset="0"/>
                <a:cs typeface="Calibri" panose="020F0502020204030204" pitchFamily="34" charset="0"/>
              </a:rPr>
              <a:t>Pourcentage d’enfants et d’adolescents atteints d’asthme qui présentent une ou plusieurs indications appropriées et auxquels on a prescrit un traitement (quotidien) régulier avec anti-inflammatoire inhalé. </a:t>
            </a:r>
            <a:endParaRPr lang="en-US" sz="2000">
              <a:latin typeface="Calibri" panose="020F0502020204030204" pitchFamily="34" charset="0"/>
              <a:cs typeface="Calibri" panose="020F0502020204030204" pitchFamily="34" charset="0"/>
            </a:endParaRPr>
          </a:p>
          <a:p>
            <a:pPr lvl="0">
              <a:buClr>
                <a:srgbClr val="00B2E3"/>
              </a:buClr>
            </a:pPr>
            <a:r>
              <a:rPr lang="fr-CA" sz="2000">
                <a:latin typeface="Calibri" panose="020F0502020204030204" pitchFamily="34" charset="0"/>
                <a:cs typeface="Calibri" panose="020F0502020204030204" pitchFamily="34" charset="0"/>
              </a:rPr>
              <a:t>Nombre moyen de jours sans symptômes d’asthme pendant les quatre dernières semaines chez les enfants et les adolescents atteints d’asthme. </a:t>
            </a:r>
            <a:endParaRPr lang="en-US" sz="2000">
              <a:latin typeface="Calibri" panose="020F0502020204030204" pitchFamily="34" charset="0"/>
              <a:cs typeface="Calibri" panose="020F0502020204030204" pitchFamily="34" charset="0"/>
            </a:endParaRPr>
          </a:p>
          <a:p>
            <a:pPr lvl="0">
              <a:buClr>
                <a:srgbClr val="00B2E3"/>
              </a:buClr>
            </a:pPr>
            <a:r>
              <a:rPr lang="fr-CA" sz="2000">
                <a:latin typeface="Calibri" panose="020F0502020204030204" pitchFamily="34" charset="0"/>
                <a:cs typeface="Calibri" panose="020F0502020204030204" pitchFamily="34" charset="0"/>
              </a:rPr>
              <a:t>Nombre moyen de jours d’absence de l’école ou du travail pour cause d’asthme au cours des quatre dernières semaines. </a:t>
            </a:r>
            <a:endParaRPr lang="en-US" sz="20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0">
                <a:solidFill>
                  <a:schemeClr val="tx1"/>
                </a:solidFill>
                <a:latin typeface="Calibri"/>
                <a:ea typeface="MS PGothic"/>
              </a:rPr>
              <a:t>Sources des données et remerciements</a:t>
            </a:r>
            <a:endParaRPr lang="en-CA">
              <a:solidFill>
                <a:schemeClr val="tx1"/>
              </a:solidFill>
              <a:latin typeface="Calibri"/>
              <a:ea typeface="MS PGothic"/>
            </a:endParaRPr>
          </a:p>
        </p:txBody>
      </p:sp>
      <p:sp>
        <p:nvSpPr>
          <p:cNvPr id="3" name="Content Placeholder 2"/>
          <p:cNvSpPr>
            <a:spLocks noGrp="1"/>
          </p:cNvSpPr>
          <p:nvPr>
            <p:ph idx="1"/>
          </p:nvPr>
        </p:nvSpPr>
        <p:spPr/>
        <p:txBody>
          <a:bodyPr/>
          <a:lstStyle/>
          <a:p>
            <a:pPr marL="0" indent="0">
              <a:buNone/>
            </a:pPr>
            <a:r>
              <a:rPr lang="fr-CA" sz="2000">
                <a:latin typeface="Calibri"/>
                <a:ea typeface="MS PGothic"/>
              </a:rPr>
              <a:t>Les données utilisées dans cette présentation ont été fournies par l’Institute for </a:t>
            </a:r>
            <a:r>
              <a:rPr lang="fr-CA" sz="2000" err="1">
                <a:latin typeface="Calibri"/>
                <a:ea typeface="MS PGothic"/>
              </a:rPr>
              <a:t>Clinical</a:t>
            </a:r>
            <a:r>
              <a:rPr lang="fr-CA" sz="2000">
                <a:latin typeface="Calibri"/>
                <a:ea typeface="MS PGothic"/>
              </a:rPr>
              <a:t> </a:t>
            </a:r>
            <a:r>
              <a:rPr lang="fr-CA" sz="2000" err="1">
                <a:latin typeface="Calibri"/>
                <a:ea typeface="MS PGothic"/>
              </a:rPr>
              <a:t>Evaluative</a:t>
            </a:r>
            <a:r>
              <a:rPr lang="fr-CA" sz="2000">
                <a:latin typeface="Calibri"/>
                <a:ea typeface="MS PGothic"/>
              </a:rPr>
              <a:t> Sciences (ICES), qui est financé par une subvention annuelle du ministère de la Santé de l’Ontario. Les opinions, résultats et conclusions présentés dans ce rapport sont ceux des auteurs et sont indépendants des sources de financement. Aucune approbation du ICES ou du ministère de la Santé n’est prévue ou ne devrait être déduite du présent rapport. Les liens entre les différents ensembles de données ont été effectués à l’aide d’identificateurs codés uniques et analysés par l’ICES. Certaines données utilisées dans ce rapport sont fondées sur des données et des renseignements compilés et fournis par l’Institut canadien d’information sur la santé (ICIS). Les analyses, conclusions, opinions et énoncés exprimés dans le présent rapport sont ceux des auteurs, et pas nécessairement ceux de l’ICIS.</a:t>
            </a:r>
          </a:p>
          <a:p>
            <a:endParaRPr lang="en-CA"/>
          </a:p>
        </p:txBody>
      </p:sp>
    </p:spTree>
    <p:extLst>
      <p:ext uri="{BB962C8B-B14F-4D97-AF65-F5344CB8AC3E}">
        <p14:creationId xmlns:p14="http://schemas.microsoft.com/office/powerpoint/2010/main" val="3538692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23476E-70FC-024E-B6CE-72ED6E8E64EC}"/>
              </a:ext>
            </a:extLst>
          </p:cNvPr>
          <p:cNvSpPr/>
          <p:nvPr/>
        </p:nvSpPr>
        <p:spPr>
          <a:xfrm>
            <a:off x="4572000" y="5906426"/>
            <a:ext cx="4639734"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400" u="none">
                <a:solidFill>
                  <a:srgbClr val="FFFFFF"/>
                </a:solidFill>
                <a:latin typeface="Arial"/>
                <a:cs typeface="Arial"/>
              </a:rPr>
              <a:t>Connect with us:</a:t>
            </a:r>
            <a:br>
              <a:rPr lang="en-CA" sz="2400" u="none">
                <a:solidFill>
                  <a:srgbClr val="FFFFFF"/>
                </a:solidFill>
                <a:latin typeface="Arial"/>
                <a:cs typeface="Arial"/>
              </a:rPr>
            </a:br>
            <a:r>
              <a:rPr lang="en-CA" sz="2400" b="1" u="none">
                <a:solidFill>
                  <a:srgbClr val="FFFFFF"/>
                </a:solidFill>
                <a:latin typeface="Arial"/>
                <a:cs typeface="Arial"/>
              </a:rPr>
              <a:t>https://</a:t>
            </a:r>
            <a:r>
              <a:rPr lang="en-CA" sz="2400" b="1" u="none" err="1">
                <a:solidFill>
                  <a:srgbClr val="FFFFFF"/>
                </a:solidFill>
                <a:latin typeface="Arial"/>
                <a:cs typeface="Arial"/>
              </a:rPr>
              <a:t>quorum.hqontario.ca</a:t>
            </a:r>
            <a:endParaRPr lang="en-CA" sz="2400" b="1" u="none">
              <a:solidFill>
                <a:srgbClr val="FFFFFF"/>
              </a:solidFill>
              <a:latin typeface="Arial"/>
              <a:cs typeface="Arial"/>
            </a:endParaRPr>
          </a:p>
        </p:txBody>
      </p:sp>
      <p:pic>
        <p:nvPicPr>
          <p:cNvPr id="3" name="Picture 2" descr="A screenshot of a cell phone&#10;&#10;Description automatically generated">
            <a:extLst>
              <a:ext uri="{FF2B5EF4-FFF2-40B4-BE49-F238E27FC236}">
                <a16:creationId xmlns:a16="http://schemas.microsoft.com/office/drawing/2014/main" id="{C34E969F-9EE4-4502-A31A-FB3D3B99BC52}"/>
              </a:ext>
            </a:extLst>
          </p:cNvPr>
          <p:cNvPicPr>
            <a:picLocks noChangeAspect="1"/>
          </p:cNvPicPr>
          <p:nvPr/>
        </p:nvPicPr>
        <p:blipFill>
          <a:blip r:embed="rId4"/>
          <a:stretch>
            <a:fillRect/>
          </a:stretch>
        </p:blipFill>
        <p:spPr>
          <a:xfrm>
            <a:off x="79899" y="37648"/>
            <a:ext cx="9064101" cy="6843026"/>
          </a:xfrm>
          <a:prstGeom prst="rect">
            <a:avLst/>
          </a:prstGeom>
        </p:spPr>
      </p:pic>
    </p:spTree>
    <p:custDataLst>
      <p:tags r:id="rId1"/>
    </p:custDataLst>
    <p:extLst>
      <p:ext uri="{BB962C8B-B14F-4D97-AF65-F5344CB8AC3E}">
        <p14:creationId xmlns:p14="http://schemas.microsoft.com/office/powerpoint/2010/main" val="137298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fr-CA">
                <a:solidFill>
                  <a:schemeClr val="tx1"/>
                </a:solidFill>
                <a:latin typeface="Calibri"/>
                <a:ea typeface="MS PGothic"/>
              </a:rPr>
              <a:t>Normes de qualité</a:t>
            </a:r>
            <a:endParaRPr lang="en-CA">
              <a:solidFill>
                <a:schemeClr val="tx1"/>
              </a:solidFill>
              <a:latin typeface="Calibri"/>
              <a:ea typeface="MS PGothic"/>
            </a:endParaRPr>
          </a:p>
        </p:txBody>
      </p:sp>
      <p:graphicFrame>
        <p:nvGraphicFramePr>
          <p:cNvPr id="4" name="Diagram 3"/>
          <p:cNvGraphicFramePr/>
          <p:nvPr>
            <p:extLst>
              <p:ext uri="{D42A27DB-BD31-4B8C-83A1-F6EECF244321}">
                <p14:modId xmlns:p14="http://schemas.microsoft.com/office/powerpoint/2010/main" val="920456196"/>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600164"/>
          </a:xfrm>
          <a:prstGeom prst="rect">
            <a:avLst/>
          </a:prstGeom>
        </p:spPr>
        <p:txBody>
          <a:bodyPr wrap="square" anchor="t">
            <a:spAutoFit/>
          </a:bodyPr>
          <a:lstStyle/>
          <a:p>
            <a:r>
              <a:rPr lang="fr-CA" sz="1100" b="1" u="none">
                <a:latin typeface="Calibri"/>
                <a:ea typeface="MS PGothic"/>
                <a:cs typeface="Calibri"/>
              </a:rPr>
              <a:t>Vous trouverez ces ressources ici : </a:t>
            </a:r>
            <a:endParaRPr lang="fr-CA" sz="1100" b="1" u="none">
              <a:latin typeface="Calibri"/>
              <a:cs typeface="Calibri"/>
            </a:endParaRPr>
          </a:p>
          <a:p>
            <a:r>
              <a:rPr lang="en-CA" sz="1100">
                <a:solidFill>
                  <a:srgbClr val="047BC1"/>
                </a:solidFill>
                <a:latin typeface="Calibri"/>
                <a:ea typeface="MS PGothic"/>
                <a:cs typeface="Calibri"/>
                <a:hlinkClick r:id="rId4">
                  <a:extLst>
                    <a:ext uri="{A12FA001-AC4F-418D-AE19-62706E023703}">
                      <ahyp:hlinkClr xmlns:ahyp="http://schemas.microsoft.com/office/drawing/2018/hyperlinkcolor" val="tx"/>
                    </a:ext>
                  </a:extLst>
                </a:hlinkClick>
              </a:rPr>
              <a:t>https://www.hqontario.ca/Am%C3%A9liorer-les-soins-gr%C3%A2ce-aux-donn%C3%A9es-probantes/Normes-de-qualit%C3%A9/Voir-toutes-les-normes-de-qualit%C3%A9/Asthme-chez-les-enfants-et-les-adolescents</a:t>
            </a:r>
            <a:endParaRPr lang="en-US" sz="1100" u="none">
              <a:solidFill>
                <a:srgbClr val="047BC1"/>
              </a:solidFill>
              <a:latin typeface="Calibri"/>
              <a:ea typeface="MS PGothic"/>
              <a:cs typeface="Calibri"/>
            </a:endParaRPr>
          </a:p>
        </p:txBody>
      </p:sp>
      <p:sp>
        <p:nvSpPr>
          <p:cNvPr id="22" name="TextBox 21"/>
          <p:cNvSpPr txBox="1"/>
          <p:nvPr/>
        </p:nvSpPr>
        <p:spPr>
          <a:xfrm>
            <a:off x="885539" y="5854055"/>
            <a:ext cx="1918859" cy="338554"/>
          </a:xfrm>
          <a:prstGeom prst="rect">
            <a:avLst/>
          </a:prstGeom>
          <a:noFill/>
        </p:spPr>
        <p:txBody>
          <a:bodyPr wrap="none" rtlCol="0" anchor="t">
            <a:spAutoFit/>
          </a:bodyPr>
          <a:lstStyle/>
          <a:p>
            <a:pPr algn="ctr"/>
            <a:r>
              <a:rPr lang="fr-CA" sz="1600" b="1" u="none">
                <a:solidFill>
                  <a:srgbClr val="000000"/>
                </a:solidFill>
                <a:latin typeface="Calibri"/>
                <a:ea typeface="MS PGothic"/>
                <a:cs typeface="Calibri"/>
              </a:rPr>
              <a:t>Guide de démarrage</a:t>
            </a:r>
          </a:p>
        </p:txBody>
      </p:sp>
      <p:sp>
        <p:nvSpPr>
          <p:cNvPr id="7" name="Title 6"/>
          <p:cNvSpPr>
            <a:spLocks noGrp="1"/>
          </p:cNvSpPr>
          <p:nvPr>
            <p:ph type="title"/>
          </p:nvPr>
        </p:nvSpPr>
        <p:spPr>
          <a:xfrm>
            <a:off x="436829" y="118737"/>
            <a:ext cx="8244584" cy="1165909"/>
          </a:xfrm>
        </p:spPr>
        <p:txBody>
          <a:bodyPr/>
          <a:lstStyle/>
          <a:p>
            <a:r>
              <a:rPr lang="fr-CA">
                <a:solidFill>
                  <a:schemeClr val="tx1"/>
                </a:solidFill>
                <a:latin typeface="Calibri"/>
                <a:ea typeface="MS PGothic"/>
              </a:rPr>
              <a:t>Ressources des normes de qualité</a:t>
            </a:r>
            <a:endParaRPr lang="en-US">
              <a:solidFill>
                <a:schemeClr val="tx1"/>
              </a:solidFill>
              <a:latin typeface="Calibri"/>
              <a:ea typeface="MS PGothic"/>
            </a:endParaRPr>
          </a:p>
        </p:txBody>
      </p:sp>
      <p:sp>
        <p:nvSpPr>
          <p:cNvPr id="23" name="TextBox 22"/>
          <p:cNvSpPr txBox="1"/>
          <p:nvPr/>
        </p:nvSpPr>
        <p:spPr>
          <a:xfrm>
            <a:off x="3803220" y="5831482"/>
            <a:ext cx="1975734" cy="338554"/>
          </a:xfrm>
          <a:prstGeom prst="rect">
            <a:avLst/>
          </a:prstGeom>
          <a:noFill/>
        </p:spPr>
        <p:txBody>
          <a:bodyPr wrap="none" rtlCol="0" anchor="t">
            <a:spAutoFit/>
          </a:bodyPr>
          <a:lstStyle/>
          <a:p>
            <a:r>
              <a:rPr lang="fr-CA" sz="1600" b="1" u="none" dirty="0">
                <a:solidFill>
                  <a:srgbClr val="000000"/>
                </a:solidFill>
                <a:latin typeface="Calibri"/>
                <a:cs typeface="Calibri"/>
              </a:rPr>
              <a:t>Tableaux de données</a:t>
            </a:r>
          </a:p>
        </p:txBody>
      </p:sp>
      <p:sp>
        <p:nvSpPr>
          <p:cNvPr id="24" name="TextBox 23">
            <a:extLst>
              <a:ext uri="{FF2B5EF4-FFF2-40B4-BE49-F238E27FC236}">
                <a16:creationId xmlns:a16="http://schemas.microsoft.com/office/drawing/2014/main" id="{4853A873-C959-4D38-8278-FD7FE247F985}"/>
              </a:ext>
            </a:extLst>
          </p:cNvPr>
          <p:cNvSpPr txBox="1"/>
          <p:nvPr/>
        </p:nvSpPr>
        <p:spPr>
          <a:xfrm>
            <a:off x="4970875" y="3504440"/>
            <a:ext cx="1615507" cy="338554"/>
          </a:xfrm>
          <a:prstGeom prst="rect">
            <a:avLst/>
          </a:prstGeom>
          <a:noFill/>
        </p:spPr>
        <p:txBody>
          <a:bodyPr wrap="none" rtlCol="0">
            <a:spAutoFit/>
          </a:bodyPr>
          <a:lstStyle/>
          <a:p>
            <a:r>
              <a:rPr lang="fr-CA" sz="1600" b="1" u="none">
                <a:solidFill>
                  <a:srgbClr val="000000"/>
                </a:solidFill>
                <a:latin typeface="Calibri"/>
                <a:cs typeface="Calibri"/>
              </a:rPr>
              <a:t>Guide du patient</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097181" y="3504441"/>
            <a:ext cx="1671355" cy="338554"/>
          </a:xfrm>
          <a:prstGeom prst="rect">
            <a:avLst/>
          </a:prstGeom>
          <a:noFill/>
        </p:spPr>
        <p:txBody>
          <a:bodyPr wrap="none" rtlCol="0">
            <a:spAutoFit/>
          </a:bodyPr>
          <a:lstStyle/>
          <a:p>
            <a:r>
              <a:rPr lang="fr-CA" sz="1600" b="1" u="none">
                <a:solidFill>
                  <a:srgbClr val="000000"/>
                </a:solidFill>
                <a:latin typeface="Calibri"/>
                <a:cs typeface="Calibri"/>
              </a:rPr>
              <a:t>Norme de qualité</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3" y="6161832"/>
            <a:ext cx="1447448" cy="307777"/>
          </a:xfrm>
          <a:prstGeom prst="rect">
            <a:avLst/>
          </a:prstGeom>
          <a:noFill/>
        </p:spPr>
        <p:txBody>
          <a:bodyPr wrap="none" rtlCol="0" anchor="t">
            <a:spAutoFit/>
          </a:bodyPr>
          <a:lstStyle/>
          <a:p>
            <a:r>
              <a:rPr lang="en-US" altLang="en-US" b="1" u="none">
                <a:solidFill>
                  <a:srgbClr val="000000"/>
                </a:solidFill>
                <a:latin typeface="Calibri"/>
                <a:cs typeface="Calibri"/>
              </a:rPr>
              <a:t>Guide de </a:t>
            </a:r>
            <a:r>
              <a:rPr lang="en-US" altLang="en-US" b="1" u="none" err="1">
                <a:solidFill>
                  <a:srgbClr val="000000"/>
                </a:solidFill>
                <a:latin typeface="Calibri"/>
                <a:cs typeface="Calibri"/>
              </a:rPr>
              <a:t>mesure</a:t>
            </a:r>
            <a:endParaRPr lang="en-US" altLang="en-US" b="1" u="none">
              <a:solidFill>
                <a:srgbClr val="000000"/>
              </a:solidFill>
              <a:latin typeface="Calibri"/>
              <a:cs typeface="Calibri"/>
            </a:endParaRPr>
          </a:p>
        </p:txBody>
      </p:sp>
      <p:pic>
        <p:nvPicPr>
          <p:cNvPr id="15" name="Picture 14">
            <a:extLst>
              <a:ext uri="{FF2B5EF4-FFF2-40B4-BE49-F238E27FC236}">
                <a16:creationId xmlns:a16="http://schemas.microsoft.com/office/drawing/2014/main" id="{333DBFF0-595E-4C03-9116-2F1B2B12C53E}"/>
              </a:ext>
            </a:extLst>
          </p:cNvPr>
          <p:cNvPicPr>
            <a:picLocks noChangeAspect="1"/>
          </p:cNvPicPr>
          <p:nvPr/>
        </p:nvPicPr>
        <p:blipFill>
          <a:blip r:embed="rId5"/>
          <a:srcRect/>
          <a:stretch/>
        </p:blipFill>
        <p:spPr>
          <a:xfrm>
            <a:off x="582562" y="4061876"/>
            <a:ext cx="2321162" cy="1745564"/>
          </a:xfrm>
          <a:prstGeom prst="rect">
            <a:avLst/>
          </a:prstGeom>
          <a:ln>
            <a:noFill/>
          </a:ln>
          <a:effectLst>
            <a:outerShdw blurRad="292100" dist="165100" dir="2700000" sx="93000" sy="93000" algn="tl" rotWithShape="0">
              <a:srgbClr val="333333">
                <a:alpha val="81000"/>
              </a:srgbClr>
            </a:outerShdw>
          </a:effectLst>
        </p:spPr>
      </p:pic>
      <p:pic>
        <p:nvPicPr>
          <p:cNvPr id="4" name="Picture 3" descr="A picture containing bicycle&#10;&#10;Description automatically generated">
            <a:extLst>
              <a:ext uri="{FF2B5EF4-FFF2-40B4-BE49-F238E27FC236}">
                <a16:creationId xmlns:a16="http://schemas.microsoft.com/office/drawing/2014/main" id="{283DFFB6-8336-40FA-87B3-0718DF3202B5}"/>
              </a:ext>
            </a:extLst>
          </p:cNvPr>
          <p:cNvPicPr>
            <a:picLocks noChangeAspect="1"/>
          </p:cNvPicPr>
          <p:nvPr/>
        </p:nvPicPr>
        <p:blipFill>
          <a:blip r:embed="rId6"/>
          <a:stretch>
            <a:fillRect/>
          </a:stretch>
        </p:blipFill>
        <p:spPr>
          <a:xfrm>
            <a:off x="4951342" y="1325228"/>
            <a:ext cx="1635040" cy="2123516"/>
          </a:xfrm>
          <a:prstGeom prst="rect">
            <a:avLst/>
          </a:prstGeom>
          <a:effectLst>
            <a:glow rad="63500">
              <a:schemeClr val="accent4">
                <a:satMod val="175000"/>
                <a:alpha val="40000"/>
              </a:schemeClr>
            </a:glow>
          </a:effectLst>
        </p:spPr>
      </p:pic>
      <p:pic>
        <p:nvPicPr>
          <p:cNvPr id="6" name="Picture 5" descr="A picture containing flower, bird, tree&#10;&#10;Description automatically generated">
            <a:extLst>
              <a:ext uri="{FF2B5EF4-FFF2-40B4-BE49-F238E27FC236}">
                <a16:creationId xmlns:a16="http://schemas.microsoft.com/office/drawing/2014/main" id="{016F414B-980B-49B7-8794-D93E2D079153}"/>
              </a:ext>
            </a:extLst>
          </p:cNvPr>
          <p:cNvPicPr>
            <a:picLocks noChangeAspect="1"/>
          </p:cNvPicPr>
          <p:nvPr/>
        </p:nvPicPr>
        <p:blipFill>
          <a:blip r:embed="rId7"/>
          <a:stretch>
            <a:fillRect/>
          </a:stretch>
        </p:blipFill>
        <p:spPr>
          <a:xfrm>
            <a:off x="2087249" y="1335219"/>
            <a:ext cx="1632949" cy="2123516"/>
          </a:xfrm>
          <a:prstGeom prst="rect">
            <a:avLst/>
          </a:prstGeom>
          <a:effectLst>
            <a:glow rad="63500">
              <a:schemeClr val="accent4">
                <a:satMod val="175000"/>
                <a:alpha val="40000"/>
              </a:schemeClr>
            </a:glow>
          </a:effectLst>
        </p:spPr>
      </p:pic>
      <p:pic>
        <p:nvPicPr>
          <p:cNvPr id="3" name="Picture 2">
            <a:extLst>
              <a:ext uri="{FF2B5EF4-FFF2-40B4-BE49-F238E27FC236}">
                <a16:creationId xmlns:a16="http://schemas.microsoft.com/office/drawing/2014/main" id="{9DCEFDC7-8205-4339-A06C-7B4DCC5847CF}"/>
              </a:ext>
            </a:extLst>
          </p:cNvPr>
          <p:cNvPicPr>
            <a:picLocks noChangeAspect="1"/>
          </p:cNvPicPr>
          <p:nvPr/>
        </p:nvPicPr>
        <p:blipFill>
          <a:blip r:embed="rId8"/>
          <a:stretch>
            <a:fillRect/>
          </a:stretch>
        </p:blipFill>
        <p:spPr>
          <a:xfrm>
            <a:off x="6474812" y="4004985"/>
            <a:ext cx="1572370" cy="2031085"/>
          </a:xfrm>
          <a:prstGeom prst="rect">
            <a:avLst/>
          </a:prstGeom>
          <a:effectLst>
            <a:glow rad="63500">
              <a:schemeClr val="accent4">
                <a:satMod val="175000"/>
                <a:alpha val="40000"/>
              </a:schemeClr>
            </a:glow>
          </a:effectLst>
        </p:spPr>
      </p:pic>
      <p:pic>
        <p:nvPicPr>
          <p:cNvPr id="5" name="Picture 4">
            <a:extLst>
              <a:ext uri="{FF2B5EF4-FFF2-40B4-BE49-F238E27FC236}">
                <a16:creationId xmlns:a16="http://schemas.microsoft.com/office/drawing/2014/main" id="{FA77FF28-ED45-496F-A052-D3C1B5E39B3B}"/>
              </a:ext>
            </a:extLst>
          </p:cNvPr>
          <p:cNvPicPr>
            <a:picLocks noChangeAspect="1"/>
          </p:cNvPicPr>
          <p:nvPr/>
        </p:nvPicPr>
        <p:blipFill>
          <a:blip r:embed="rId9"/>
          <a:stretch>
            <a:fillRect/>
          </a:stretch>
        </p:blipFill>
        <p:spPr>
          <a:xfrm>
            <a:off x="3775813" y="4081743"/>
            <a:ext cx="1859357" cy="1667880"/>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B6670D-E67D-AC44-98C1-39CEF062E68F}"/>
              </a:ext>
            </a:extLst>
          </p:cNvPr>
          <p:cNvSpPr txBox="1"/>
          <p:nvPr/>
        </p:nvSpPr>
        <p:spPr>
          <a:xfrm>
            <a:off x="1717075" y="1116111"/>
            <a:ext cx="1389887" cy="400110"/>
          </a:xfrm>
          <a:prstGeom prst="rect">
            <a:avLst/>
          </a:prstGeom>
          <a:solidFill>
            <a:srgbClr val="047BC1"/>
          </a:solidFill>
          <a:ln>
            <a:noFill/>
          </a:ln>
        </p:spPr>
        <p:txBody>
          <a:bodyPr wrap="square" rtlCol="0">
            <a:spAutoFit/>
          </a:bodyPr>
          <a:lstStyle/>
          <a:p>
            <a:pPr algn="ctr"/>
            <a:r>
              <a:rPr lang="fr-CA" sz="2000" u="none">
                <a:solidFill>
                  <a:schemeClr val="bg1"/>
                </a:solidFill>
                <a:latin typeface="Calibri"/>
                <a:cs typeface="Calibri"/>
              </a:rPr>
              <a:t>L’Énoncé</a:t>
            </a:r>
          </a:p>
        </p:txBody>
      </p:sp>
      <p:sp>
        <p:nvSpPr>
          <p:cNvPr id="17" name="TextBox 16">
            <a:extLst>
              <a:ext uri="{FF2B5EF4-FFF2-40B4-BE49-F238E27FC236}">
                <a16:creationId xmlns:a16="http://schemas.microsoft.com/office/drawing/2014/main" id="{E1BA80DA-2E42-A247-901F-49003CF0B24E}"/>
              </a:ext>
            </a:extLst>
          </p:cNvPr>
          <p:cNvSpPr txBox="1"/>
          <p:nvPr/>
        </p:nvSpPr>
        <p:spPr>
          <a:xfrm>
            <a:off x="5978806" y="1037049"/>
            <a:ext cx="1400401" cy="400110"/>
          </a:xfrm>
          <a:prstGeom prst="rect">
            <a:avLst/>
          </a:prstGeom>
          <a:solidFill>
            <a:srgbClr val="047BC1"/>
          </a:solidFill>
          <a:ln>
            <a:noFill/>
          </a:ln>
        </p:spPr>
        <p:txBody>
          <a:bodyPr wrap="square" rtlCol="0">
            <a:spAutoFit/>
          </a:bodyPr>
          <a:lstStyle/>
          <a:p>
            <a:pPr algn="ctr"/>
            <a:r>
              <a:rPr lang="fr-CA" sz="2000" u="none">
                <a:solidFill>
                  <a:schemeClr val="bg1"/>
                </a:solidFill>
                <a:latin typeface="Calibri"/>
                <a:cs typeface="Calibri"/>
              </a:rPr>
              <a:t>Le public</a:t>
            </a:r>
          </a:p>
        </p:txBody>
      </p:sp>
      <p:sp>
        <p:nvSpPr>
          <p:cNvPr id="18" name="TextBox 17">
            <a:extLst>
              <a:ext uri="{FF2B5EF4-FFF2-40B4-BE49-F238E27FC236}">
                <a16:creationId xmlns:a16="http://schemas.microsoft.com/office/drawing/2014/main" id="{E36393B9-558E-0242-9948-3BD695AD8D63}"/>
              </a:ext>
            </a:extLst>
          </p:cNvPr>
          <p:cNvSpPr txBox="1"/>
          <p:nvPr/>
        </p:nvSpPr>
        <p:spPr>
          <a:xfrm>
            <a:off x="4047975" y="5114036"/>
            <a:ext cx="1930831" cy="400110"/>
          </a:xfrm>
          <a:prstGeom prst="rect">
            <a:avLst/>
          </a:prstGeom>
          <a:solidFill>
            <a:srgbClr val="047BC1"/>
          </a:solidFill>
          <a:ln>
            <a:solidFill>
              <a:srgbClr val="FFFFFF"/>
            </a:solidFill>
          </a:ln>
        </p:spPr>
        <p:txBody>
          <a:bodyPr wrap="square" rtlCol="0">
            <a:spAutoFit/>
          </a:bodyPr>
          <a:lstStyle/>
          <a:p>
            <a:pPr algn="ctr"/>
            <a:r>
              <a:rPr lang="fr-CA" sz="2000" u="none">
                <a:solidFill>
                  <a:schemeClr val="bg1"/>
                </a:solidFill>
                <a:latin typeface="Calibri"/>
                <a:cs typeface="Calibri"/>
              </a:rPr>
              <a:t>Les indicateurs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1327915" y="4185236"/>
            <a:ext cx="2010840" cy="400110"/>
          </a:xfrm>
          <a:prstGeom prst="rect">
            <a:avLst/>
          </a:prstGeom>
          <a:solidFill>
            <a:srgbClr val="047BC1"/>
          </a:solidFill>
          <a:ln>
            <a:solidFill>
              <a:srgbClr val="FFFFFF"/>
            </a:solidFill>
          </a:ln>
        </p:spPr>
        <p:txBody>
          <a:bodyPr wrap="square" rtlCol="0">
            <a:spAutoFit/>
          </a:bodyPr>
          <a:lstStyle/>
          <a:p>
            <a:pPr algn="ctr"/>
            <a:r>
              <a:rPr lang="fr-CA" sz="2000" u="none">
                <a:solidFill>
                  <a:schemeClr val="bg1"/>
                </a:solidFill>
                <a:latin typeface="Calibri"/>
                <a:cs typeface="Calibri"/>
              </a:rPr>
              <a:t>Les définitions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01821" y="238344"/>
            <a:ext cx="8495044" cy="706437"/>
          </a:xfrm>
          <a:prstGeom prst="rect">
            <a:avLst/>
          </a:prstGeom>
        </p:spPr>
        <p:txBody>
          <a:bodyPr anchor="t"/>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b="0" u="none">
                <a:solidFill>
                  <a:schemeClr val="tx1"/>
                </a:solidFill>
                <a:latin typeface="Calibri"/>
                <a:ea typeface="MS PGothic"/>
              </a:rPr>
              <a:t>Aperçu de la </a:t>
            </a:r>
            <a:r>
              <a:rPr lang="fr-CA" u="none">
                <a:solidFill>
                  <a:schemeClr val="tx1"/>
                </a:solidFill>
                <a:latin typeface="Calibri"/>
                <a:ea typeface="MS PGothic"/>
              </a:rPr>
              <a:t>norme de qualité</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412018" y="1437159"/>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679005" y="1311216"/>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2333335" y="449891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5862064" y="5314091"/>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3" name="Picture 2" descr="A screenshot of a social media post&#10;&#10;Description automatically generated">
            <a:extLst>
              <a:ext uri="{FF2B5EF4-FFF2-40B4-BE49-F238E27FC236}">
                <a16:creationId xmlns:a16="http://schemas.microsoft.com/office/drawing/2014/main" id="{EA03E8CA-B53E-4D6B-9024-DC5A6672547E}"/>
              </a:ext>
            </a:extLst>
          </p:cNvPr>
          <p:cNvPicPr>
            <a:picLocks noChangeAspect="1"/>
          </p:cNvPicPr>
          <p:nvPr/>
        </p:nvPicPr>
        <p:blipFill>
          <a:blip r:embed="rId4"/>
          <a:stretch>
            <a:fillRect/>
          </a:stretch>
        </p:blipFill>
        <p:spPr>
          <a:xfrm>
            <a:off x="863328" y="1873581"/>
            <a:ext cx="3438850" cy="2252315"/>
          </a:xfrm>
          <a:prstGeom prst="rect">
            <a:avLst/>
          </a:prstGeom>
          <a:effectLst>
            <a:outerShdw blurRad="50800" dist="38100" dir="2700000" algn="tl" rotWithShape="0">
              <a:prstClr val="black">
                <a:alpha val="40000"/>
              </a:prstClr>
            </a:outerShdw>
          </a:effectLst>
        </p:spPr>
      </p:pic>
      <p:pic>
        <p:nvPicPr>
          <p:cNvPr id="7" name="Picture 6" descr="A screenshot of a cell phone&#10;&#10;Description automatically generated">
            <a:extLst>
              <a:ext uri="{FF2B5EF4-FFF2-40B4-BE49-F238E27FC236}">
                <a16:creationId xmlns:a16="http://schemas.microsoft.com/office/drawing/2014/main" id="{4E8040F2-CFAB-4B01-95D2-AE22540013A8}"/>
              </a:ext>
            </a:extLst>
          </p:cNvPr>
          <p:cNvPicPr>
            <a:picLocks noChangeAspect="1"/>
          </p:cNvPicPr>
          <p:nvPr/>
        </p:nvPicPr>
        <p:blipFill>
          <a:blip r:embed="rId5"/>
          <a:stretch>
            <a:fillRect/>
          </a:stretch>
        </p:blipFill>
        <p:spPr>
          <a:xfrm>
            <a:off x="5416087" y="1792713"/>
            <a:ext cx="2353875" cy="2592578"/>
          </a:xfrm>
          <a:prstGeom prst="rect">
            <a:avLst/>
          </a:prstGeom>
          <a:effectLst>
            <a:outerShdw blurRad="50800" dist="38100" dir="2700000" algn="tl" rotWithShape="0">
              <a:prstClr val="black">
                <a:alpha val="40000"/>
              </a:prstClr>
            </a:outerShdw>
          </a:effectLst>
        </p:spPr>
      </p:pic>
      <p:pic>
        <p:nvPicPr>
          <p:cNvPr id="9" name="Picture 8" descr="A screenshot of a cell phone&#10;&#10;Description automatically generated">
            <a:extLst>
              <a:ext uri="{FF2B5EF4-FFF2-40B4-BE49-F238E27FC236}">
                <a16:creationId xmlns:a16="http://schemas.microsoft.com/office/drawing/2014/main" id="{71B7F098-1C8E-47BC-9AD7-6002FD08C2F1}"/>
              </a:ext>
            </a:extLst>
          </p:cNvPr>
          <p:cNvPicPr>
            <a:picLocks noChangeAspect="1"/>
          </p:cNvPicPr>
          <p:nvPr/>
        </p:nvPicPr>
        <p:blipFill>
          <a:blip r:embed="rId6"/>
          <a:stretch>
            <a:fillRect/>
          </a:stretch>
        </p:blipFill>
        <p:spPr>
          <a:xfrm>
            <a:off x="681907" y="4958367"/>
            <a:ext cx="3302856" cy="1600574"/>
          </a:xfrm>
          <a:prstGeom prst="rect">
            <a:avLst/>
          </a:prstGeom>
          <a:effectLst>
            <a:outerShdw blurRad="50800" dist="38100" dir="2700000" algn="tl" rotWithShape="0">
              <a:prstClr val="black">
                <a:alpha val="40000"/>
              </a:prstClr>
            </a:outerShdw>
          </a:effectLst>
        </p:spPr>
      </p:pic>
      <p:pic>
        <p:nvPicPr>
          <p:cNvPr id="11" name="Picture 10" descr="A screenshot of a cell phone&#10;&#10;Description automatically generated">
            <a:extLst>
              <a:ext uri="{FF2B5EF4-FFF2-40B4-BE49-F238E27FC236}">
                <a16:creationId xmlns:a16="http://schemas.microsoft.com/office/drawing/2014/main" id="{FA3C7F22-0FC2-4C8A-BC09-6273690A4C9F}"/>
              </a:ext>
            </a:extLst>
          </p:cNvPr>
          <p:cNvPicPr>
            <a:picLocks noChangeAspect="1"/>
          </p:cNvPicPr>
          <p:nvPr/>
        </p:nvPicPr>
        <p:blipFill>
          <a:blip r:embed="rId7"/>
          <a:stretch>
            <a:fillRect/>
          </a:stretch>
        </p:blipFill>
        <p:spPr>
          <a:xfrm>
            <a:off x="6227086" y="4585346"/>
            <a:ext cx="1786091" cy="178609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a:ea typeface="MS PGothic"/>
              </a:rPr>
              <a:t>Normes de qualité : </a:t>
            </a:r>
            <a:br>
              <a:rPr lang="fr-CA" b="0">
                <a:latin typeface="Calibri"/>
                <a:ea typeface="MS PGothic"/>
              </a:rPr>
            </a:br>
            <a:r>
              <a:rPr lang="fr-CA">
                <a:solidFill>
                  <a:schemeClr val="tx1"/>
                </a:solidFill>
                <a:latin typeface="Calibri"/>
                <a:ea typeface="MS PGothic"/>
              </a:rPr>
              <a:t>Guide du patient</a:t>
            </a:r>
            <a:endParaRPr lang="en-US">
              <a:solidFill>
                <a:schemeClr val="tx1"/>
              </a:solidFill>
              <a:latin typeface="Calibri"/>
              <a:ea typeface="MS PGothic"/>
            </a:endParaRPr>
          </a:p>
        </p:txBody>
      </p:sp>
      <p:sp>
        <p:nvSpPr>
          <p:cNvPr id="5" name="Content Placeholder 4"/>
          <p:cNvSpPr>
            <a:spLocks noGrp="1"/>
          </p:cNvSpPr>
          <p:nvPr>
            <p:ph idx="4294967295"/>
          </p:nvPr>
        </p:nvSpPr>
        <p:spPr>
          <a:xfrm>
            <a:off x="473272" y="2549525"/>
            <a:ext cx="3273462" cy="3141270"/>
          </a:xfrm>
        </p:spPr>
        <p:txBody>
          <a:bodyPr/>
          <a:lstStyle/>
          <a:p>
            <a:pPr marL="0" indent="0">
              <a:buNone/>
            </a:pPr>
            <a:r>
              <a:rPr lang="fr-CA" sz="2000">
                <a:latin typeface="Calibri"/>
                <a:ea typeface="MS PGothic"/>
              </a:rPr>
              <a:t>Le </a:t>
            </a:r>
            <a:r>
              <a:rPr lang="fr-CA" sz="2000" b="1">
                <a:latin typeface="Calibri"/>
                <a:ea typeface="MS PGothic"/>
              </a:rPr>
              <a:t>guide du patient </a:t>
            </a:r>
            <a:r>
              <a:rPr lang="fr-CA" sz="2000">
                <a:latin typeface="Calibri"/>
                <a:ea typeface="MS PGothic"/>
              </a:rPr>
              <a:t>est conçu pour donner aux patients de l’information sur ce à quoi ressemblent des soins de qualité pour diverses affections, en se fondant sur les meilleures données probantes, afin qu’ils puissent poser des questions éclairées à leurs fournisseurs de soins de santé. </a:t>
            </a:r>
          </a:p>
        </p:txBody>
      </p:sp>
      <p:pic>
        <p:nvPicPr>
          <p:cNvPr id="4" name="Picture 3" descr="A picture containing bicycle&#10;&#10;Description automatically generated">
            <a:extLst>
              <a:ext uri="{FF2B5EF4-FFF2-40B4-BE49-F238E27FC236}">
                <a16:creationId xmlns:a16="http://schemas.microsoft.com/office/drawing/2014/main" id="{1362EE30-6979-4452-B631-CF0C4A8B8570}"/>
              </a:ext>
            </a:extLst>
          </p:cNvPr>
          <p:cNvPicPr>
            <a:picLocks noChangeAspect="1"/>
          </p:cNvPicPr>
          <p:nvPr/>
        </p:nvPicPr>
        <p:blipFill>
          <a:blip r:embed="rId4"/>
          <a:stretch>
            <a:fillRect/>
          </a:stretch>
        </p:blipFill>
        <p:spPr>
          <a:xfrm>
            <a:off x="4845527" y="1819922"/>
            <a:ext cx="3325481" cy="4318985"/>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44584" cy="1459569"/>
          </a:xfrm>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fr-CA" sz="24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Comment le système de santé peut appuyer la mise en œuvre</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612591" y="2462404"/>
            <a:ext cx="6626208" cy="2484546"/>
          </a:xfrm>
        </p:spPr>
        <p:txBody>
          <a:bodyPr/>
          <a:lstStyle/>
          <a:p>
            <a:pPr marL="0" indent="0">
              <a:buNone/>
            </a:pPr>
            <a:r>
              <a:rPr lang="fr-FR" sz="200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 Santé Ontario travaillera avec d'autres partenaires provinciaux, dont le ministère de la Santé, et les soutiendra afin de combler les lacunes au niveau du système pour soutenir la mise en œuvre des normes de qualité.</a:t>
            </a:r>
            <a:endParaRPr lang="fr-CA" sz="20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a:ea typeface="MS PGothic"/>
              </a:rPr>
              <a:t>Normes de qualité :</a:t>
            </a:r>
            <a:br>
              <a:rPr lang="fr-CA">
                <a:latin typeface="Calibri"/>
              </a:rPr>
            </a:br>
            <a:r>
              <a:rPr lang="fr-CA">
                <a:solidFill>
                  <a:schemeClr val="tx1"/>
                </a:solidFill>
                <a:latin typeface="Calibri"/>
                <a:ea typeface="MS PGothic"/>
              </a:rPr>
              <a:t>Outils de mise en œuvre</a:t>
            </a:r>
            <a:endParaRPr lang="en-US">
              <a:solidFill>
                <a:schemeClr val="tx1"/>
              </a:solidFill>
              <a:latin typeface="Calibri"/>
              <a:ea typeface="MS PGothic"/>
            </a:endParaRPr>
          </a:p>
        </p:txBody>
      </p:sp>
      <p:sp>
        <p:nvSpPr>
          <p:cNvPr id="5" name="Content Placeholder 4"/>
          <p:cNvSpPr>
            <a:spLocks noGrp="1"/>
          </p:cNvSpPr>
          <p:nvPr>
            <p:ph idx="4294967295"/>
          </p:nvPr>
        </p:nvSpPr>
        <p:spPr>
          <a:xfrm>
            <a:off x="453803" y="1713212"/>
            <a:ext cx="3541245" cy="4348791"/>
          </a:xfrm>
        </p:spPr>
        <p:txBody>
          <a:bodyPr/>
          <a:lstStyle/>
          <a:p>
            <a:pPr marL="0" indent="0">
              <a:buNone/>
            </a:pPr>
            <a:r>
              <a:rPr lang="fr-CA" sz="2000">
                <a:latin typeface="Calibri"/>
                <a:ea typeface="MS PGothic"/>
              </a:rPr>
              <a:t>Le </a:t>
            </a:r>
            <a:r>
              <a:rPr lang="fr-CA" sz="2000" b="1" i="1">
                <a:latin typeface="Calibri"/>
                <a:ea typeface="MS PGothic"/>
              </a:rPr>
              <a:t>Guide de démarrage</a:t>
            </a:r>
            <a:r>
              <a:rPr lang="fr-CA" sz="2000" b="1">
                <a:latin typeface="Calibri"/>
                <a:ea typeface="MS PGothic"/>
              </a:rPr>
              <a:t> :</a:t>
            </a:r>
          </a:p>
          <a:p>
            <a:pPr>
              <a:buClr>
                <a:srgbClr val="00B2E3"/>
              </a:buClr>
            </a:pPr>
            <a:r>
              <a:rPr lang="fr-CA" sz="2000">
                <a:latin typeface="Calibri"/>
                <a:ea typeface="MS PGothic"/>
              </a:rPr>
              <a:t>Décrit le processus d’utilisation de la norme de qualité à titre de ressource pour offrir des soins de qualité supérieure</a:t>
            </a:r>
          </a:p>
          <a:p>
            <a:pPr>
              <a:buClr>
                <a:srgbClr val="00B2E3"/>
              </a:buClr>
            </a:pPr>
            <a:r>
              <a:rPr lang="fr-CA" sz="2000">
                <a:latin typeface="Calibri"/>
                <a:ea typeface="MS PGothic"/>
              </a:rPr>
              <a:t>Contient des démarches fondées sur des données probantes, ainsi que d’autres outils et modèles utiles pour mettre en œuvre les idées de changement à l’échelle de la pratique</a:t>
            </a:r>
          </a:p>
        </p:txBody>
      </p:sp>
      <p:pic>
        <p:nvPicPr>
          <p:cNvPr id="7" name="Picture 6">
            <a:extLst>
              <a:ext uri="{FF2B5EF4-FFF2-40B4-BE49-F238E27FC236}">
                <a16:creationId xmlns:a16="http://schemas.microsoft.com/office/drawing/2014/main" id="{4B0F7F2A-C9BD-4CCE-9496-19E9A054A72C}"/>
              </a:ext>
            </a:extLst>
          </p:cNvPr>
          <p:cNvPicPr>
            <a:picLocks noChangeAspect="1"/>
          </p:cNvPicPr>
          <p:nvPr/>
        </p:nvPicPr>
        <p:blipFill>
          <a:blip r:embed="rId4"/>
          <a:srcRect/>
          <a:stretch/>
        </p:blipFill>
        <p:spPr>
          <a:xfrm>
            <a:off x="4190260" y="2173288"/>
            <a:ext cx="4366493" cy="3283697"/>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36cbde69b0d2621dabbb0ac4d7158f27">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49408837973909164b72be3465413739"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DDEBAB53-752E-4AF2-AB64-0D28F89BEADA}">
  <ds:schemaRefs>
    <ds:schemaRef ds:uri="209d81ef-0277-42ba-a0f1-16cbb8b85662"/>
    <ds:schemaRef ds:uri="fb09dc78-496d-4cee-aa06-cd448ccde1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7211F7-2DF1-4B68-8B60-CC913EB92E33}">
  <ds:schemaRefs>
    <ds:schemaRef ds:uri="http://purl.org/dc/elements/1.1/"/>
    <ds:schemaRef ds:uri="fb09dc78-496d-4cee-aa06-cd448ccde12b"/>
    <ds:schemaRef ds:uri="http://schemas.microsoft.com/office/infopath/2007/PartnerControls"/>
    <ds:schemaRef ds:uri="http://purl.org/dc/terms/"/>
    <ds:schemaRef ds:uri="http://schemas.openxmlformats.org/package/2006/metadata/core-properties"/>
    <ds:schemaRef ds:uri="209d81ef-0277-42ba-a0f1-16cbb8b85662"/>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326</TotalTime>
  <Words>3858</Words>
  <Application>Microsoft Office PowerPoint</Application>
  <PresentationFormat>On-screen Show (4:3)</PresentationFormat>
  <Paragraphs>213</Paragraphs>
  <Slides>35</Slides>
  <Notes>32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35</vt:i4>
      </vt:variant>
    </vt:vector>
  </HeadingPairs>
  <TitlesOfParts>
    <vt:vector size="47" baseType="lpstr">
      <vt:lpstr>MS PGothic</vt:lpstr>
      <vt:lpstr>Arial</vt:lpstr>
      <vt:lpstr>Arial Narrow</vt:lpstr>
      <vt:lpstr>Calibri</vt:lpstr>
      <vt:lpstr>Helvetica Neue</vt:lpstr>
      <vt:lpstr>Helvetica Neue Light</vt:lpstr>
      <vt:lpstr>ITC Century Std Book</vt:lpstr>
      <vt:lpstr>HQO Draft Template_4-3</vt:lpstr>
      <vt:lpstr>HQO_Slide</vt:lpstr>
      <vt:lpstr>1_HQO_Slide</vt:lpstr>
      <vt:lpstr>1_HQO Draft Template_4-3</vt:lpstr>
      <vt:lpstr>2_HQO Draft Template_4-3</vt:lpstr>
      <vt:lpstr>PowerPoint Presentation</vt:lpstr>
      <vt:lpstr>Objectifs</vt:lpstr>
      <vt:lpstr>Normes de qualité</vt:lpstr>
      <vt:lpstr>Normes de qualité</vt:lpstr>
      <vt:lpstr>Ressources des normes de qualité</vt:lpstr>
      <vt:lpstr>PowerPoint Presentation</vt:lpstr>
      <vt:lpstr>Normes de qualité :  Guide du patient</vt:lpstr>
      <vt:lpstr>Normes de qualité : Comment le système de santé peut appuyer la mise en œuvre</vt:lpstr>
      <vt:lpstr>Normes de qualité : Outils de mise en œuvre</vt:lpstr>
      <vt:lpstr>Normes de qualité :  Quorum</vt:lpstr>
      <vt:lpstr>Normes de qualité : Guide de mesure</vt:lpstr>
      <vt:lpstr>Normes de qualité : Tableaux de données</vt:lpstr>
      <vt:lpstr>PowerPoint Presentation</vt:lpstr>
      <vt:lpstr>PowerPoint Presentation</vt:lpstr>
      <vt:lpstr>PowerPoint Presentation</vt:lpstr>
      <vt:lpstr>Incidence de l’asthme pour 1 000 personnes, par région, 2018* L’incidence pour la région du Centre-Ouest était la plus élevée en 2018*, tandis que la région de Nord-Ouest avait l’incidence la plus faible  </vt:lpstr>
      <vt:lpstr>Incidence de l’asthme pour 1 000 personnes, par quintile de revenu du quartier, 2018* L’incidence de l’asthme était 21% plus élevée dans le quintile de revenu le plus bas du quartier que dans le quintile de revenu le plus élevé</vt:lpstr>
      <vt:lpstr>PowerPoint Presentation</vt:lpstr>
      <vt:lpstr>PowerPoint Presentation</vt:lpstr>
      <vt:lpstr>« Les gens perçoivent l’asthme comme un problème “mineur”, mais je ne pense pas qu’ils en reconnaissent la gravité. L’asthme peut être un obstacle énorme pour les gens, en particulier en ce qui concerne le potentiel de santé, mais le plafond est plus élevé que je ne le pensais. Cette norme de qualité me permet d’acquérir des connaissances. Je peux travailler avec mon équipe, et je peux demander les soins dont mon enfant et moi avons besoin.  J’utiliserai la norme de qualité pour me responsabiliser autant que possible, ainsi que l’équipe de soins, en tant que patient individuel qui se sent parfois vulnérable. J’espère que cette norme de qualité aidera les gens à reconnaître ce à quoi peut ressembler une bonne santé lorsqu’on vit avec l’asthme et à ne rien accepter de moins. »   – Kate Mulligan, consultante en situation de vécu, Comité consultatif sur la norme de qualité pour l’asthme</vt:lpstr>
      <vt:lpstr>« Le temps nécessaire pour la spirométrie est un obstacle important pour de nombreux praticiens et centres, et il peut être difficile d’éduquer la collectivité. Cette norme de qualité est un bon point de départ pour changer les soins aux patients, en particulier aux enfants, et permettra de mieux comprendre comment gérer cette population unique. Les personnes qui ont un intérêt particulier pour l’asthme utiliseront ce document pour améliorer les soins pour l’asthme, et ces changements seront présents sur d’autres sites de la région. »  – Ryan W. Smith, pédiatre, Comité consultatif sur la norme de qualité pour l’asthme</vt:lpstr>
      <vt:lpstr> Énoncés de qualité pour améliorer les soins</vt:lpstr>
      <vt:lpstr>Portée de cette norme de qualité</vt:lpstr>
      <vt:lpstr>Thèmes de l’énoncé sur cette norme de qualité</vt:lpstr>
      <vt:lpstr>Énoncé de qualité 1 : Diagnostic</vt:lpstr>
      <vt:lpstr>Énoncé de qualité 2 : Contrôle de l’asthme </vt:lpstr>
      <vt:lpstr>Énoncé de qualité 3 : Médicaments contre l’asthme</vt:lpstr>
      <vt:lpstr>Énoncé de qualité 4 : Information sur l’autogestion et plan d’action pour l’asthme   </vt:lpstr>
      <vt:lpstr>Énoncé de qualité 5 : Orientation vers des services spécialisés de traitement de l’asthme pédiatrique    </vt:lpstr>
      <vt:lpstr>Énoncé de qualité 6 : Suivi après le congé de l’hôpital     </vt:lpstr>
      <vt:lpstr> Manière de  mesurer le succès  </vt:lpstr>
      <vt:lpstr>Indicateurs pouvant être mesurés à l’aide de données provinciales </vt:lpstr>
      <vt:lpstr>Indicateurs ne pouvant être mesurés qu’à l’aide de données locales</vt:lpstr>
      <vt:lpstr>Sources des données et remerciements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9</cp:revision>
  <dcterms:modified xsi:type="dcterms:W3CDTF">2020-08-14T20:54:51Z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