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53"/>
  </p:notesMasterIdLst>
  <p:handoutMasterIdLst>
    <p:handoutMasterId r:id="rId54"/>
  </p:handoutMasterIdLst>
  <p:sldIdLst>
    <p:sldId id="322" r:id="rId5"/>
    <p:sldId id="356" r:id="rId6"/>
    <p:sldId id="357" r:id="rId7"/>
    <p:sldId id="358" r:id="rId8"/>
    <p:sldId id="359" r:id="rId9"/>
    <p:sldId id="360" r:id="rId10"/>
    <p:sldId id="361" r:id="rId11"/>
    <p:sldId id="367" r:id="rId12"/>
    <p:sldId id="1611" r:id="rId13"/>
    <p:sldId id="362" r:id="rId14"/>
    <p:sldId id="363" r:id="rId15"/>
    <p:sldId id="364" r:id="rId16"/>
    <p:sldId id="365" r:id="rId17"/>
    <p:sldId id="366" r:id="rId18"/>
    <p:sldId id="382" r:id="rId19"/>
    <p:sldId id="1593" r:id="rId20"/>
    <p:sldId id="1590" r:id="rId21"/>
    <p:sldId id="1608" r:id="rId22"/>
    <p:sldId id="1609" r:id="rId23"/>
    <p:sldId id="1610" r:id="rId24"/>
    <p:sldId id="1607" r:id="rId25"/>
    <p:sldId id="1592" r:id="rId26"/>
    <p:sldId id="370" r:id="rId27"/>
    <p:sldId id="1606" r:id="rId28"/>
    <p:sldId id="398" r:id="rId29"/>
    <p:sldId id="1612" r:id="rId30"/>
    <p:sldId id="381" r:id="rId31"/>
    <p:sldId id="384" r:id="rId32"/>
    <p:sldId id="385" r:id="rId33"/>
    <p:sldId id="395" r:id="rId34"/>
    <p:sldId id="386" r:id="rId35"/>
    <p:sldId id="1594" r:id="rId36"/>
    <p:sldId id="1595" r:id="rId37"/>
    <p:sldId id="1596" r:id="rId38"/>
    <p:sldId id="1597" r:id="rId39"/>
    <p:sldId id="1598" r:id="rId40"/>
    <p:sldId id="1599" r:id="rId41"/>
    <p:sldId id="1600" r:id="rId42"/>
    <p:sldId id="1601" r:id="rId43"/>
    <p:sldId id="1602" r:id="rId44"/>
    <p:sldId id="1603" r:id="rId45"/>
    <p:sldId id="1604" r:id="rId46"/>
    <p:sldId id="1605" r:id="rId47"/>
    <p:sldId id="387" r:id="rId48"/>
    <p:sldId id="391" r:id="rId49"/>
    <p:sldId id="1589" r:id="rId50"/>
    <p:sldId id="390" r:id="rId51"/>
    <p:sldId id="39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F81E792E-49DB-0CD8-8BBE-A01EE85F7AF6}" name="Costante, Alicia" initials="CA" userId="S::alicia.costante@ontariohealth.ca::088730f9-fd58-499f-8459-bd7b32429f13" providerId="AD"/>
  <p188:author id="{140EC53F-1E9F-57D0-99BE-727B4A497F5C}" name="Wang, George" initials="WG" userId="S::george.wang@ontariohealth.ca::e9ca96ca-afa9-47b4-a550-1344521cad92" providerId="AD"/>
  <p188:author id="{6ECF6640-D457-CF41-79C2-0311DA4197C9}" name="Wang, Jerry" initials="JW" userId="S::jerryyixuan.wang@ontariohealth.ca::c9aadfd3-e47f-4a31-9ac0-e6a1ca77629d" providerId="AD"/>
  <p188:author id="{96D86249-AC73-C0DD-A9C0-AE41BEE1CAC4}" name="Phillips, Lacey" initials="PL" userId="S::lacey.phillips@ontariohealth.ca::97da2b8f-d8f9-4cf6-afc9-ae8f940ca630" providerId="AD"/>
  <p188:author id="{1491374D-04A9-779E-1BEE-A3E0F109A932}" name="Bennett, Suzannah" initials="BS" userId="S::suzannah.bennett@ontariohealth.ca::843130ed-5d9c-42f0-baed-19a822af7024" providerId="AD"/>
  <p188:author id="{D0FFAE60-4F43-C334-F9EF-F4728FDBE600}" name="Mulder, Tonja" initials="MT" userId="S::tonja.mulder@ontariohealth.ca::820ac58e-689d-4285-beef-c00b21dc2ef3" providerId="AD"/>
  <p188:author id="{CCCA06D2-2B1A-19B8-839D-F0CFA478F188}" name="Funge, Daniel" initials="FD" userId="S::daniel.funge@ontariohealth.ca::248dd956-cb03-4c1e-9365-ca153f70fb64" providerId="AD"/>
  <p188:author id="{32966AD6-DD37-978D-E2E9-9158C60A7F0B}" name="Harrison, Susan" initials="SH" userId="S::susan.harrison@ontariohealth.ca::1ddf3375-323b-4640-a3c6-9d3435a6c407" providerId="AD"/>
  <p188:author id="{552E99D7-0544-5E55-BFD5-B94D20887A59}" name="Nasir, Zil" initials="NZ" userId="S::zil.nasir@ontariohealth.ca::0e7472d3-bf0f-42ec-9542-556133ae7e0a"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B2B83"/>
    <a:srgbClr val="C6F3FF"/>
    <a:srgbClr val="B7C628"/>
    <a:srgbClr val="3E3E3E"/>
    <a:srgbClr val="00B2E3"/>
    <a:srgbClr val="326295"/>
    <a:srgbClr val="598787"/>
    <a:srgbClr val="FFDD10"/>
    <a:srgbClr val="CDCDCD"/>
    <a:srgbClr val="B4A7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33DF3-66E0-4820-84AF-2292EDA40E73}" v="13" dt="2024-08-26T14:12:39.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38" y="510"/>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George" userId="e9ca96ca-afa9-47b4-a550-1344521cad92" providerId="ADAL" clId="{22A62494-4941-4086-BACA-B6D49D1259CD}"/>
    <pc:docChg chg="custSel modSld">
      <pc:chgData name="Wang, George" userId="e9ca96ca-afa9-47b4-a550-1344521cad92" providerId="ADAL" clId="{22A62494-4941-4086-BACA-B6D49D1259CD}" dt="2024-07-29T15:43:56.878" v="396" actId="1035"/>
      <pc:docMkLst>
        <pc:docMk/>
      </pc:docMkLst>
      <pc:sldChg chg="modSp mod modCm">
        <pc:chgData name="Wang, George" userId="e9ca96ca-afa9-47b4-a550-1344521cad92" providerId="ADAL" clId="{22A62494-4941-4086-BACA-B6D49D1259CD}" dt="2024-07-16T20:05:45.890" v="81"/>
        <pc:sldMkLst>
          <pc:docMk/>
          <pc:sldMk cId="387574291" sldId="370"/>
        </pc:sldMkLst>
        <pc:spChg chg="mod">
          <ac:chgData name="Wang, George" userId="e9ca96ca-afa9-47b4-a550-1344521cad92" providerId="ADAL" clId="{22A62494-4941-4086-BACA-B6D49D1259CD}" dt="2024-07-16T19:52:59.622" v="24" actId="14100"/>
          <ac:spMkLst>
            <pc:docMk/>
            <pc:sldMk cId="387574291" sldId="370"/>
            <ac:spMk id="7" creationId="{6FA9D811-DA0F-B007-41F8-417FD2FB5E32}"/>
          </ac:spMkLst>
        </pc:spChg>
        <pc:spChg chg="mod">
          <ac:chgData name="Wang, George" userId="e9ca96ca-afa9-47b4-a550-1344521cad92" providerId="ADAL" clId="{22A62494-4941-4086-BACA-B6D49D1259CD}" dt="2024-07-16T19:53:57.153" v="46" actId="207"/>
          <ac:spMkLst>
            <pc:docMk/>
            <pc:sldMk cId="387574291" sldId="370"/>
            <ac:spMk id="8" creationId="{E0FA3DDF-AC5B-32E6-8B22-2D8E13225292}"/>
          </ac:spMkLst>
        </pc:spChg>
        <pc:spChg chg="mod">
          <ac:chgData name="Wang, George" userId="e9ca96ca-afa9-47b4-a550-1344521cad92" providerId="ADAL" clId="{22A62494-4941-4086-BACA-B6D49D1259CD}" dt="2024-07-16T19:52:48.944" v="21" actId="207"/>
          <ac:spMkLst>
            <pc:docMk/>
            <pc:sldMk cId="387574291" sldId="370"/>
            <ac:spMk id="17" creationId="{E8373C87-0A21-5FB5-E0DF-557429FB6A94}"/>
          </ac:spMkLst>
        </pc:spChg>
        <pc:graphicFrameChg chg="mod">
          <ac:chgData name="Wang, George" userId="e9ca96ca-afa9-47b4-a550-1344521cad92" providerId="ADAL" clId="{22A62494-4941-4086-BACA-B6D49D1259CD}" dt="2024-07-16T19:53:50.175" v="45" actId="207"/>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22A62494-4941-4086-BACA-B6D49D1259CD}" dt="2024-07-16T20:05:45.890" v="81"/>
              <pc2:cmMkLst xmlns:pc2="http://schemas.microsoft.com/office/powerpoint/2019/9/main/command">
                <pc:docMk/>
                <pc:sldMk cId="387574291" sldId="370"/>
                <pc2:cmMk id="{4162E02B-5FEC-410C-98BC-A8436FBC89EC}"/>
              </pc2:cmMkLst>
              <pc226:cmRplyChg chg="add mod">
                <pc226:chgData name="Wang, George" userId="e9ca96ca-afa9-47b4-a550-1344521cad92" providerId="ADAL" clId="{22A62494-4941-4086-BACA-B6D49D1259CD}" dt="2024-07-16T19:56:13.651" v="56"/>
                <pc2:cmRplyMkLst xmlns:pc2="http://schemas.microsoft.com/office/powerpoint/2019/9/main/command">
                  <pc:docMk/>
                  <pc:sldMk cId="387574291" sldId="370"/>
                  <pc2:cmMk id="{4162E02B-5FEC-410C-98BC-A8436FBC89EC}"/>
                  <pc2:cmRplyMk id="{7E0918F5-FE0F-43C6-A09D-4ACDB8989CDF}"/>
                </pc2:cmRplyMkLst>
              </pc226:cmRplyChg>
            </pc226:cmChg>
          </p:ext>
        </pc:extLst>
      </pc:sldChg>
      <pc:sldChg chg="modSp mod modCm">
        <pc:chgData name="Wang, George" userId="e9ca96ca-afa9-47b4-a550-1344521cad92" providerId="ADAL" clId="{22A62494-4941-4086-BACA-B6D49D1259CD}" dt="2024-07-16T20:06:05.061" v="82"/>
        <pc:sldMkLst>
          <pc:docMk/>
          <pc:sldMk cId="3557075487" sldId="398"/>
        </pc:sldMkLst>
        <pc:graphicFrameChg chg="mod">
          <ac:chgData name="Wang, George" userId="e9ca96ca-afa9-47b4-a550-1344521cad92" providerId="ADAL" clId="{22A62494-4941-4086-BACA-B6D49D1259CD}" dt="2024-07-16T19:49:19.772" v="3" actId="1076"/>
          <ac:graphicFrameMkLst>
            <pc:docMk/>
            <pc:sldMk cId="3557075487" sldId="398"/>
            <ac:graphicFrameMk id="7" creationId="{A2DEBEF1-352B-E038-2C68-7B4726C5CE7D}"/>
          </ac:graphicFrameMkLst>
        </pc:graphicFrame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22A62494-4941-4086-BACA-B6D49D1259CD}" dt="2024-07-16T20:06:05.061" v="82"/>
              <pc2:cmMkLst xmlns:pc2="http://schemas.microsoft.com/office/powerpoint/2019/9/main/command">
                <pc:docMk/>
                <pc:sldMk cId="3557075487" sldId="398"/>
                <pc2:cmMk id="{AB90B0A8-F3CB-4D3F-9E13-88B9163A39FD}"/>
              </pc2:cmMkLst>
            </pc226:cmChg>
          </p:ext>
        </pc:extLst>
      </pc:sldChg>
      <pc:sldChg chg="modSp mod modCm">
        <pc:chgData name="Wang, George" userId="e9ca96ca-afa9-47b4-a550-1344521cad92" providerId="ADAL" clId="{22A62494-4941-4086-BACA-B6D49D1259CD}" dt="2024-07-17T14:28:52.403" v="395" actId="207"/>
        <pc:sldMkLst>
          <pc:docMk/>
          <pc:sldMk cId="1729661854" sldId="1606"/>
        </pc:sldMkLst>
        <pc:spChg chg="mod">
          <ac:chgData name="Wang, George" userId="e9ca96ca-afa9-47b4-a550-1344521cad92" providerId="ADAL" clId="{22A62494-4941-4086-BACA-B6D49D1259CD}" dt="2024-07-16T19:51:11.980" v="8" actId="207"/>
          <ac:spMkLst>
            <pc:docMk/>
            <pc:sldMk cId="1729661854" sldId="1606"/>
            <ac:spMk id="2" creationId="{E7D00AC6-E33C-1D35-E313-E362D3ED62D0}"/>
          </ac:spMkLst>
        </pc:spChg>
        <pc:spChg chg="mod">
          <ac:chgData name="Wang, George" userId="e9ca96ca-afa9-47b4-a550-1344521cad92" providerId="ADAL" clId="{22A62494-4941-4086-BACA-B6D49D1259CD}" dt="2024-07-16T19:51:36.400" v="16" actId="207"/>
          <ac:spMkLst>
            <pc:docMk/>
            <pc:sldMk cId="1729661854" sldId="1606"/>
            <ac:spMk id="5" creationId="{3713E735-5A1E-B0DD-2BF6-8BEA7346B90B}"/>
          </ac:spMkLst>
        </pc:spChg>
        <pc:spChg chg="mod">
          <ac:chgData name="Wang, George" userId="e9ca96ca-afa9-47b4-a550-1344521cad92" providerId="ADAL" clId="{22A62494-4941-4086-BACA-B6D49D1259CD}" dt="2024-07-17T14:28:52.403" v="395" actId="207"/>
          <ac:spMkLst>
            <pc:docMk/>
            <pc:sldMk cId="1729661854" sldId="1606"/>
            <ac:spMk id="10" creationId="{D8F144B8-2520-0466-D1DD-71A425F6DB14}"/>
          </ac:spMkLst>
        </pc:spChg>
        <pc:graphicFrameChg chg="mod">
          <ac:chgData name="Wang, George" userId="e9ca96ca-afa9-47b4-a550-1344521cad92" providerId="ADAL" clId="{22A62494-4941-4086-BACA-B6D49D1259CD}" dt="2024-07-17T14:28:33.251" v="394" actId="20577"/>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
              <pc226:chgData name="Wang, George" userId="e9ca96ca-afa9-47b4-a550-1344521cad92" providerId="ADAL" clId="{22A62494-4941-4086-BACA-B6D49D1259CD}" dt="2024-07-16T19:57:34.385" v="72"/>
              <pc2:cmMkLst xmlns:pc2="http://schemas.microsoft.com/office/powerpoint/2019/9/main/command">
                <pc:docMk/>
                <pc:sldMk cId="1729661854" sldId="1606"/>
                <pc2:cmMk id="{C0CD67BA-9D7E-4BDE-9B62-F28003334A20}"/>
              </pc2:cmMkLst>
              <pc226:cmRplyChg chg="add">
                <pc226:chgData name="Wang, George" userId="e9ca96ca-afa9-47b4-a550-1344521cad92" providerId="ADAL" clId="{22A62494-4941-4086-BACA-B6D49D1259CD}" dt="2024-07-16T19:57:34.385" v="72"/>
                <pc2:cmRplyMkLst xmlns:pc2="http://schemas.microsoft.com/office/powerpoint/2019/9/main/command">
                  <pc:docMk/>
                  <pc:sldMk cId="1729661854" sldId="1606"/>
                  <pc2:cmMk id="{C0CD67BA-9D7E-4BDE-9B62-F28003334A20}"/>
                  <pc2:cmRplyMk id="{64B538B2-5E7A-4CBC-8C13-32D2189913B6}"/>
                </pc2:cmRplyMkLst>
              </pc226:cmRplyChg>
            </pc226:cmChg>
          </p:ext>
        </pc:extLst>
      </pc:sldChg>
      <pc:sldChg chg="modSp mod">
        <pc:chgData name="Wang, George" userId="e9ca96ca-afa9-47b4-a550-1344521cad92" providerId="ADAL" clId="{22A62494-4941-4086-BACA-B6D49D1259CD}" dt="2024-07-29T15:43:56.878" v="396" actId="1035"/>
        <pc:sldMkLst>
          <pc:docMk/>
          <pc:sldMk cId="3512156961" sldId="1607"/>
        </pc:sldMkLst>
        <pc:spChg chg="mod">
          <ac:chgData name="Wang, George" userId="e9ca96ca-afa9-47b4-a550-1344521cad92" providerId="ADAL" clId="{22A62494-4941-4086-BACA-B6D49D1259CD}" dt="2024-07-16T20:23:16.678" v="181" actId="20577"/>
          <ac:spMkLst>
            <pc:docMk/>
            <pc:sldMk cId="3512156961" sldId="1607"/>
            <ac:spMk id="8" creationId="{F6AABAEB-019D-AE37-76DA-A19E88ECEB6C}"/>
          </ac:spMkLst>
        </pc:spChg>
        <pc:graphicFrameChg chg="mod">
          <ac:chgData name="Wang, George" userId="e9ca96ca-afa9-47b4-a550-1344521cad92" providerId="ADAL" clId="{22A62494-4941-4086-BACA-B6D49D1259CD}" dt="2024-07-29T15:43:56.878" v="396" actId="1035"/>
          <ac:graphicFrameMkLst>
            <pc:docMk/>
            <pc:sldMk cId="3512156961" sldId="1607"/>
            <ac:graphicFrameMk id="7" creationId="{AC5E4C23-0F37-55BD-B130-9ACC430CAE17}"/>
          </ac:graphicFrameMkLst>
        </pc:graphicFrameChg>
      </pc:sldChg>
      <pc:sldChg chg="mod">
        <pc:chgData name="Wang, George" userId="e9ca96ca-afa9-47b4-a550-1344521cad92" providerId="ADAL" clId="{22A62494-4941-4086-BACA-B6D49D1259CD}" dt="2024-07-16T21:14:07.833" v="391" actId="27918"/>
        <pc:sldMkLst>
          <pc:docMk/>
          <pc:sldMk cId="4212272412" sldId="1608"/>
        </pc:sldMkLst>
      </pc:sldChg>
      <pc:sldChg chg="modSp mod addCm modCm modNotesTx">
        <pc:chgData name="Wang, George" userId="e9ca96ca-afa9-47b4-a550-1344521cad92" providerId="ADAL" clId="{22A62494-4941-4086-BACA-B6D49D1259CD}" dt="2024-07-16T20:43:10.725" v="383"/>
        <pc:sldMkLst>
          <pc:docMk/>
          <pc:sldMk cId="3177375668" sldId="1609"/>
        </pc:sldMkLst>
        <pc:spChg chg="mod">
          <ac:chgData name="Wang, George" userId="e9ca96ca-afa9-47b4-a550-1344521cad92" providerId="ADAL" clId="{22A62494-4941-4086-BACA-B6D49D1259CD}" dt="2024-07-16T20:19:54.273" v="163" actId="20577"/>
          <ac:spMkLst>
            <pc:docMk/>
            <pc:sldMk cId="3177375668" sldId="1609"/>
            <ac:spMk id="2" creationId="{3ED3115E-92FA-A286-799F-430082655CFB}"/>
          </ac:spMkLst>
        </pc:spChg>
        <pc:spChg chg="mod">
          <ac:chgData name="Wang, George" userId="e9ca96ca-afa9-47b4-a550-1344521cad92" providerId="ADAL" clId="{22A62494-4941-4086-BACA-B6D49D1259CD}" dt="2024-07-16T20:17:37.430" v="140" actId="20577"/>
          <ac:spMkLst>
            <pc:docMk/>
            <pc:sldMk cId="3177375668" sldId="1609"/>
            <ac:spMk id="9" creationId="{EF283FB2-CF47-C885-1567-68AEF8694404}"/>
          </ac:spMkLst>
        </pc:spChg>
        <pc:extLst>
          <p:ext xmlns:p="http://schemas.openxmlformats.org/presentationml/2006/main" uri="{D6D511B9-2390-475A-947B-AFAB55BFBCF1}">
            <pc226:cmChg xmlns:pc226="http://schemas.microsoft.com/office/powerpoint/2022/06/main/command" chg="add mod">
              <pc226:chgData name="Wang, George" userId="e9ca96ca-afa9-47b4-a550-1344521cad92" providerId="ADAL" clId="{22A62494-4941-4086-BACA-B6D49D1259CD}" dt="2024-07-16T20:43:10.725" v="383"/>
              <pc2:cmMkLst xmlns:pc2="http://schemas.microsoft.com/office/powerpoint/2019/9/main/command">
                <pc:docMk/>
                <pc:sldMk cId="3177375668" sldId="1609"/>
                <pc2:cmMk id="{F2CF5FBE-395D-457A-96AC-E86AAD187646}"/>
              </pc2:cmMkLst>
            </pc226:cmChg>
          </p:ext>
        </pc:extLst>
      </pc:sldChg>
      <pc:sldChg chg="modSp mod">
        <pc:chgData name="Wang, George" userId="e9ca96ca-afa9-47b4-a550-1344521cad92" providerId="ADAL" clId="{22A62494-4941-4086-BACA-B6D49D1259CD}" dt="2024-07-16T20:44:52.702" v="389" actId="20577"/>
        <pc:sldMkLst>
          <pc:docMk/>
          <pc:sldMk cId="3811659636" sldId="1610"/>
        </pc:sldMkLst>
        <pc:spChg chg="mod">
          <ac:chgData name="Wang, George" userId="e9ca96ca-afa9-47b4-a550-1344521cad92" providerId="ADAL" clId="{22A62494-4941-4086-BACA-B6D49D1259CD}" dt="2024-07-16T20:44:52.702" v="389" actId="20577"/>
          <ac:spMkLst>
            <pc:docMk/>
            <pc:sldMk cId="3811659636" sldId="1610"/>
            <ac:spMk id="2" creationId="{8A4715EA-205B-DBD1-5D88-1836F53EE781}"/>
          </ac:spMkLst>
        </pc:spChg>
        <pc:spChg chg="mod">
          <ac:chgData name="Wang, George" userId="e9ca96ca-afa9-47b4-a550-1344521cad92" providerId="ADAL" clId="{22A62494-4941-4086-BACA-B6D49D1259CD}" dt="2024-07-16T20:14:46.980" v="130" actId="20577"/>
          <ac:spMkLst>
            <pc:docMk/>
            <pc:sldMk cId="3811659636" sldId="1610"/>
            <ac:spMk id="7" creationId="{EBE3E4A1-515C-D01E-0267-C1C00BCACA93}"/>
          </ac:spMkLst>
        </pc:spChg>
        <pc:graphicFrameChg chg="mod">
          <ac:chgData name="Wang, George" userId="e9ca96ca-afa9-47b4-a550-1344521cad92" providerId="ADAL" clId="{22A62494-4941-4086-BACA-B6D49D1259CD}" dt="2024-07-16T20:40:42.493" v="375" actId="20577"/>
          <ac:graphicFrameMkLst>
            <pc:docMk/>
            <pc:sldMk cId="3811659636" sldId="1610"/>
            <ac:graphicFrameMk id="6" creationId="{71CC0E29-7CD6-6359-AACC-7EBB7A4C7C5B}"/>
          </ac:graphicFrameMkLst>
        </pc:graphicFrameChg>
      </pc:sldChg>
    </pc:docChg>
  </pc:docChgLst>
  <pc:docChgLst>
    <pc:chgData name="Nasir, Zil" userId="0e7472d3-bf0f-42ec-9542-556133ae7e0a" providerId="ADAL" clId="{D572AD05-F884-4C60-87E0-DB0AC422C2E7}"/>
    <pc:docChg chg="undo custSel addSld delSld modSld sldOrd">
      <pc:chgData name="Nasir, Zil" userId="0e7472d3-bf0f-42ec-9542-556133ae7e0a" providerId="ADAL" clId="{D572AD05-F884-4C60-87E0-DB0AC422C2E7}" dt="2024-06-25T20:34:28.911" v="1964" actId="20577"/>
      <pc:docMkLst>
        <pc:docMk/>
      </pc:docMkLst>
      <pc:sldChg chg="modSp mod">
        <pc:chgData name="Nasir, Zil" userId="0e7472d3-bf0f-42ec-9542-556133ae7e0a" providerId="ADAL" clId="{D572AD05-F884-4C60-87E0-DB0AC422C2E7}" dt="2024-06-14T19:42:59.231" v="1869" actId="20577"/>
        <pc:sldMkLst>
          <pc:docMk/>
          <pc:sldMk cId="925506241" sldId="322"/>
        </pc:sldMkLst>
        <pc:spChg chg="mod">
          <ac:chgData name="Nasir, Zil" userId="0e7472d3-bf0f-42ec-9542-556133ae7e0a" providerId="ADAL" clId="{D572AD05-F884-4C60-87E0-DB0AC422C2E7}" dt="2024-06-14T19:42:59.231" v="1869" actId="20577"/>
          <ac:spMkLst>
            <pc:docMk/>
            <pc:sldMk cId="925506241" sldId="322"/>
            <ac:spMk id="2" creationId="{19A068EC-1729-176F-DCD9-CB27FD380BE4}"/>
          </ac:spMkLst>
        </pc:spChg>
      </pc:sldChg>
      <pc:sldChg chg="addSp delSp modSp mod addCm modCm">
        <pc:chgData name="Nasir, Zil" userId="0e7472d3-bf0f-42ec-9542-556133ae7e0a" providerId="ADAL" clId="{D572AD05-F884-4C60-87E0-DB0AC422C2E7}" dt="2024-06-25T20:30:09.450" v="1941"/>
        <pc:sldMkLst>
          <pc:docMk/>
          <pc:sldMk cId="387574291" sldId="370"/>
        </pc:sldMkLst>
        <pc:spChg chg="add mod">
          <ac:chgData name="Nasir, Zil" userId="0e7472d3-bf0f-42ec-9542-556133ae7e0a" providerId="ADAL" clId="{D572AD05-F884-4C60-87E0-DB0AC422C2E7}" dt="2024-06-25T20:26:52.566" v="1873"/>
          <ac:spMkLst>
            <pc:docMk/>
            <pc:sldMk cId="387574291" sldId="370"/>
            <ac:spMk id="2" creationId="{702CF43F-F94F-433C-F482-3EDF45FFC30E}"/>
          </ac:spMkLst>
        </pc:spChg>
        <pc:spChg chg="add mod">
          <ac:chgData name="Nasir, Zil" userId="0e7472d3-bf0f-42ec-9542-556133ae7e0a" providerId="ADAL" clId="{D572AD05-F884-4C60-87E0-DB0AC422C2E7}" dt="2024-06-25T20:26:55.516" v="1875"/>
          <ac:spMkLst>
            <pc:docMk/>
            <pc:sldMk cId="387574291" sldId="370"/>
            <ac:spMk id="3" creationId="{1778C1E0-1F76-305B-F6C4-DBE27BF2BA7D}"/>
          </ac:spMkLst>
        </pc:spChg>
        <pc:spChg chg="del">
          <ac:chgData name="Nasir, Zil" userId="0e7472d3-bf0f-42ec-9542-556133ae7e0a" providerId="ADAL" clId="{D572AD05-F884-4C60-87E0-DB0AC422C2E7}" dt="2024-06-25T20:26:54.700" v="1874" actId="478"/>
          <ac:spMkLst>
            <pc:docMk/>
            <pc:sldMk cId="387574291" sldId="370"/>
            <ac:spMk id="9" creationId="{B01EE045-E33B-2AB2-5A43-DCEFAAC81D9A}"/>
          </ac:spMkLst>
        </pc:spChg>
        <pc:spChg chg="mod">
          <ac:chgData name="Nasir, Zil" userId="0e7472d3-bf0f-42ec-9542-556133ae7e0a" providerId="ADAL" clId="{D572AD05-F884-4C60-87E0-DB0AC422C2E7}" dt="2024-06-25T20:29:56.449" v="1940" actId="20577"/>
          <ac:spMkLst>
            <pc:docMk/>
            <pc:sldMk cId="387574291" sldId="370"/>
            <ac:spMk id="17" creationId="{E8373C87-0A21-5FB5-E0DF-557429FB6A94}"/>
          </ac:spMkLst>
        </pc:spChg>
        <pc:extLst>
          <p:ext xmlns:p="http://schemas.openxmlformats.org/presentationml/2006/main" uri="{D6D511B9-2390-475A-947B-AFAB55BFBCF1}">
            <pc226:cmChg xmlns:pc226="http://schemas.microsoft.com/office/powerpoint/2022/06/main/command" chg="mod">
              <pc226:chgData name="Nasir, Zil" userId="0e7472d3-bf0f-42ec-9542-556133ae7e0a" providerId="ADAL" clId="{D572AD05-F884-4C60-87E0-DB0AC422C2E7}" dt="2024-06-25T20:29:56.449" v="1940" actId="20577"/>
              <pc2:cmMkLst xmlns:pc2="http://schemas.microsoft.com/office/powerpoint/2019/9/main/command">
                <pc:docMk/>
                <pc:sldMk cId="387574291" sldId="370"/>
                <pc2:cmMk id="{B114A905-5FD9-4956-9E3D-7FEA92CEA789}"/>
              </pc2:cmMkLst>
            </pc226:cmChg>
            <pc226:cmChg xmlns:pc226="http://schemas.microsoft.com/office/powerpoint/2022/06/main/command" chg="add">
              <pc226:chgData name="Nasir, Zil" userId="0e7472d3-bf0f-42ec-9542-556133ae7e0a" providerId="ADAL" clId="{D572AD05-F884-4C60-87E0-DB0AC422C2E7}" dt="2024-06-25T20:30:09.450" v="1941"/>
              <pc2:cmMkLst xmlns:pc2="http://schemas.microsoft.com/office/powerpoint/2019/9/main/command">
                <pc:docMk/>
                <pc:sldMk cId="387574291" sldId="370"/>
                <pc2:cmMk id="{14891667-321C-4168-A8FA-9B932F822319}"/>
              </pc2:cmMkLst>
            </pc226:cmChg>
          </p:ext>
        </pc:extLst>
      </pc:sldChg>
      <pc:sldChg chg="del">
        <pc:chgData name="Nasir, Zil" userId="0e7472d3-bf0f-42ec-9542-556133ae7e0a" providerId="ADAL" clId="{D572AD05-F884-4C60-87E0-DB0AC422C2E7}" dt="2024-06-14T18:48:56.541" v="2" actId="47"/>
        <pc:sldMkLst>
          <pc:docMk/>
          <pc:sldMk cId="863682701" sldId="379"/>
        </pc:sldMkLst>
      </pc:sldChg>
      <pc:sldChg chg="modSp mod modNotesTx">
        <pc:chgData name="Nasir, Zil" userId="0e7472d3-bf0f-42ec-9542-556133ae7e0a" providerId="ADAL" clId="{D572AD05-F884-4C60-87E0-DB0AC422C2E7}" dt="2024-06-14T19:41:37.335" v="1808" actId="20577"/>
        <pc:sldMkLst>
          <pc:docMk/>
          <pc:sldMk cId="3909832607" sldId="384"/>
        </pc:sldMkLst>
        <pc:spChg chg="mod">
          <ac:chgData name="Nasir, Zil" userId="0e7472d3-bf0f-42ec-9542-556133ae7e0a" providerId="ADAL" clId="{D572AD05-F884-4C60-87E0-DB0AC422C2E7}" dt="2024-06-14T18:52:42.543" v="410" actId="313"/>
          <ac:spMkLst>
            <pc:docMk/>
            <pc:sldMk cId="3909832607" sldId="384"/>
            <ac:spMk id="4" creationId="{34B929EA-085D-03CC-8ABC-3FFBF3231F85}"/>
          </ac:spMkLst>
        </pc:spChg>
      </pc:sldChg>
      <pc:sldChg chg="modSp mod">
        <pc:chgData name="Nasir, Zil" userId="0e7472d3-bf0f-42ec-9542-556133ae7e0a" providerId="ADAL" clId="{D572AD05-F884-4C60-87E0-DB0AC422C2E7}" dt="2024-06-14T18:59:46.158" v="598" actId="20577"/>
        <pc:sldMkLst>
          <pc:docMk/>
          <pc:sldMk cId="936660227" sldId="385"/>
        </pc:sldMkLst>
        <pc:spChg chg="mod">
          <ac:chgData name="Nasir, Zil" userId="0e7472d3-bf0f-42ec-9542-556133ae7e0a" providerId="ADAL" clId="{D572AD05-F884-4C60-87E0-DB0AC422C2E7}" dt="2024-06-14T18:59:46.158" v="598" actId="20577"/>
          <ac:spMkLst>
            <pc:docMk/>
            <pc:sldMk cId="936660227" sldId="385"/>
            <ac:spMk id="4" creationId="{34B929EA-085D-03CC-8ABC-3FFBF3231F85}"/>
          </ac:spMkLst>
        </pc:spChg>
      </pc:sldChg>
      <pc:sldChg chg="modSp mod">
        <pc:chgData name="Nasir, Zil" userId="0e7472d3-bf0f-42ec-9542-556133ae7e0a" providerId="ADAL" clId="{D572AD05-F884-4C60-87E0-DB0AC422C2E7}" dt="2024-06-14T19:28:28.906" v="1561"/>
        <pc:sldMkLst>
          <pc:docMk/>
          <pc:sldMk cId="830031710" sldId="386"/>
        </pc:sldMkLst>
        <pc:spChg chg="mod">
          <ac:chgData name="Nasir, Zil" userId="0e7472d3-bf0f-42ec-9542-556133ae7e0a" providerId="ADAL" clId="{D572AD05-F884-4C60-87E0-DB0AC422C2E7}" dt="2024-06-14T19:28:21.093" v="1560" actId="20577"/>
          <ac:spMkLst>
            <pc:docMk/>
            <pc:sldMk cId="830031710" sldId="386"/>
            <ac:spMk id="8" creationId="{A62CD457-E2DA-68F9-02F0-D85A239B732C}"/>
          </ac:spMkLst>
        </pc:spChg>
        <pc:spChg chg="mod">
          <ac:chgData name="Nasir, Zil" userId="0e7472d3-bf0f-42ec-9542-556133ae7e0a" providerId="ADAL" clId="{D572AD05-F884-4C60-87E0-DB0AC422C2E7}" dt="2024-06-14T19:28:28.906" v="1561"/>
          <ac:spMkLst>
            <pc:docMk/>
            <pc:sldMk cId="830031710" sldId="386"/>
            <ac:spMk id="10" creationId="{F40643EF-7EF3-DB44-3916-7877A3EC01E0}"/>
          </ac:spMkLst>
        </pc:spChg>
      </pc:sldChg>
      <pc:sldChg chg="modSp mod">
        <pc:chgData name="Nasir, Zil" userId="0e7472d3-bf0f-42ec-9542-556133ae7e0a" providerId="ADAL" clId="{D572AD05-F884-4C60-87E0-DB0AC422C2E7}" dt="2024-06-14T19:28:11.656" v="1534" actId="13926"/>
        <pc:sldMkLst>
          <pc:docMk/>
          <pc:sldMk cId="415376732" sldId="395"/>
        </pc:sldMkLst>
        <pc:spChg chg="mod">
          <ac:chgData name="Nasir, Zil" userId="0e7472d3-bf0f-42ec-9542-556133ae7e0a" providerId="ADAL" clId="{D572AD05-F884-4C60-87E0-DB0AC422C2E7}" dt="2024-06-14T19:28:11.656" v="1534" actId="13926"/>
          <ac:spMkLst>
            <pc:docMk/>
            <pc:sldMk cId="415376732" sldId="395"/>
            <ac:spMk id="8" creationId="{A62CD457-E2DA-68F9-02F0-D85A239B732C}"/>
          </ac:spMkLst>
        </pc:spChg>
        <pc:spChg chg="mod">
          <ac:chgData name="Nasir, Zil" userId="0e7472d3-bf0f-42ec-9542-556133ae7e0a" providerId="ADAL" clId="{D572AD05-F884-4C60-87E0-DB0AC422C2E7}" dt="2024-06-14T19:28:03.083" v="1508"/>
          <ac:spMkLst>
            <pc:docMk/>
            <pc:sldMk cId="415376732" sldId="395"/>
            <ac:spMk id="10" creationId="{F40643EF-7EF3-DB44-3916-7877A3EC01E0}"/>
          </ac:spMkLst>
        </pc:spChg>
      </pc:sldChg>
      <pc:sldChg chg="addSp modSp">
        <pc:chgData name="Nasir, Zil" userId="0e7472d3-bf0f-42ec-9542-556133ae7e0a" providerId="ADAL" clId="{D572AD05-F884-4C60-87E0-DB0AC422C2E7}" dt="2024-06-25T20:27:02.123" v="1877"/>
        <pc:sldMkLst>
          <pc:docMk/>
          <pc:sldMk cId="1608280382" sldId="396"/>
        </pc:sldMkLst>
        <pc:spChg chg="add mod">
          <ac:chgData name="Nasir, Zil" userId="0e7472d3-bf0f-42ec-9542-556133ae7e0a" providerId="ADAL" clId="{D572AD05-F884-4C60-87E0-DB0AC422C2E7}" dt="2024-06-25T20:27:02.123" v="1877"/>
          <ac:spMkLst>
            <pc:docMk/>
            <pc:sldMk cId="1608280382" sldId="396"/>
            <ac:spMk id="3" creationId="{5115F35F-1C86-D250-7CCF-822EA3C747AD}"/>
          </ac:spMkLst>
        </pc:spChg>
      </pc:sldChg>
      <pc:sldChg chg="del">
        <pc:chgData name="Nasir, Zil" userId="0e7472d3-bf0f-42ec-9542-556133ae7e0a" providerId="ADAL" clId="{D572AD05-F884-4C60-87E0-DB0AC422C2E7}" dt="2024-06-14T19:14:04.165" v="921" actId="47"/>
        <pc:sldMkLst>
          <pc:docMk/>
          <pc:sldMk cId="1754173097" sldId="1577"/>
        </pc:sldMkLst>
      </pc:sldChg>
      <pc:sldChg chg="addSp modSp modCm">
        <pc:chgData name="Nasir, Zil" userId="0e7472d3-bf0f-42ec-9542-556133ae7e0a" providerId="ADAL" clId="{D572AD05-F884-4C60-87E0-DB0AC422C2E7}" dt="2024-06-25T20:32:09.612" v="1958" actId="20577"/>
        <pc:sldMkLst>
          <pc:docMk/>
          <pc:sldMk cId="3061229484" sldId="1590"/>
        </pc:sldMkLst>
        <pc:spChg chg="add mod">
          <ac:chgData name="Nasir, Zil" userId="0e7472d3-bf0f-42ec-9542-556133ae7e0a" providerId="ADAL" clId="{D572AD05-F884-4C60-87E0-DB0AC422C2E7}" dt="2024-06-25T20:26:42.642" v="1870"/>
          <ac:spMkLst>
            <pc:docMk/>
            <pc:sldMk cId="3061229484" sldId="1590"/>
            <ac:spMk id="11" creationId="{8DAA09C9-29C4-A5AF-FEAE-E476548E1828}"/>
          </ac:spMkLst>
        </pc:spChg>
        <pc:graphicFrameChg chg="mod">
          <ac:chgData name="Nasir, Zil" userId="0e7472d3-bf0f-42ec-9542-556133ae7e0a" providerId="ADAL" clId="{D572AD05-F884-4C60-87E0-DB0AC422C2E7}" dt="2024-06-25T20:32:09.612" v="1958" actId="20577"/>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mod modTsk">
              <pc226:chgData name="Nasir, Zil" userId="0e7472d3-bf0f-42ec-9542-556133ae7e0a" providerId="ADAL" clId="{D572AD05-F884-4C60-87E0-DB0AC422C2E7}" dt="2024-06-25T20:27:50.860" v="1879"/>
              <pc2:cmMkLst xmlns:pc2="http://schemas.microsoft.com/office/powerpoint/2019/9/main/command">
                <pc:docMk/>
                <pc:sldMk cId="3061229484" sldId="1590"/>
                <pc2:cmMk id="{8A1AA7FC-363D-4CED-B61D-0DC6CDDDEFC1}"/>
              </pc2:cmMkLst>
              <pc226:cmRplyChg chg="add">
                <pc226:chgData name="Nasir, Zil" userId="0e7472d3-bf0f-42ec-9542-556133ae7e0a" providerId="ADAL" clId="{D572AD05-F884-4C60-87E0-DB0AC422C2E7}" dt="2024-06-25T20:27:38.070" v="1878"/>
                <pc2:cmRplyMkLst xmlns:pc2="http://schemas.microsoft.com/office/powerpoint/2019/9/main/command">
                  <pc:docMk/>
                  <pc:sldMk cId="3061229484" sldId="1590"/>
                  <pc2:cmMk id="{8A1AA7FC-363D-4CED-B61D-0DC6CDDDEFC1}"/>
                  <pc2:cmRplyMk id="{8751A829-E865-487C-999B-4BB69AC789C6}"/>
                </pc2:cmRplyMkLst>
              </pc226:cmRplyChg>
              <pc226:cmRplyChg chg="add">
                <pc226:chgData name="Nasir, Zil" userId="0e7472d3-bf0f-42ec-9542-556133ae7e0a" providerId="ADAL" clId="{D572AD05-F884-4C60-87E0-DB0AC422C2E7}" dt="2024-06-25T20:27:50.860" v="1879"/>
                <pc2:cmRplyMkLst xmlns:pc2="http://schemas.microsoft.com/office/powerpoint/2019/9/main/command">
                  <pc:docMk/>
                  <pc:sldMk cId="3061229484" sldId="1590"/>
                  <pc2:cmMk id="{8A1AA7FC-363D-4CED-B61D-0DC6CDDDEFC1}"/>
                  <pc2:cmRplyMk id="{B2F25488-2B6F-4D20-8BC3-86DCE738440F}"/>
                </pc2:cmRplyMkLst>
              </pc226:cmRplyChg>
            </pc226:cmChg>
          </p:ext>
        </pc:extLst>
      </pc:sldChg>
      <pc:sldChg chg="addSp delSp modSp add mod ord">
        <pc:chgData name="Nasir, Zil" userId="0e7472d3-bf0f-42ec-9542-556133ae7e0a" providerId="ADAL" clId="{D572AD05-F884-4C60-87E0-DB0AC422C2E7}" dt="2024-06-25T20:34:28.911" v="1964" actId="20577"/>
        <pc:sldMkLst>
          <pc:docMk/>
          <pc:sldMk cId="2167963438" sldId="1592"/>
        </pc:sldMkLst>
        <pc:spChg chg="add">
          <ac:chgData name="Nasir, Zil" userId="0e7472d3-bf0f-42ec-9542-556133ae7e0a" providerId="ADAL" clId="{D572AD05-F884-4C60-87E0-DB0AC422C2E7}" dt="2024-06-14T19:09:27.466" v="761"/>
          <ac:spMkLst>
            <pc:docMk/>
            <pc:sldMk cId="2167963438" sldId="1592"/>
            <ac:spMk id="2" creationId="{8B28900E-0512-5FCF-E83D-CDA2F18A69E7}"/>
          </ac:spMkLst>
        </pc:spChg>
        <pc:spChg chg="add del mod">
          <ac:chgData name="Nasir, Zil" userId="0e7472d3-bf0f-42ec-9542-556133ae7e0a" providerId="ADAL" clId="{D572AD05-F884-4C60-87E0-DB0AC422C2E7}" dt="2024-06-14T19:10:08.588" v="768" actId="478"/>
          <ac:spMkLst>
            <pc:docMk/>
            <pc:sldMk cId="2167963438" sldId="1592"/>
            <ac:spMk id="4" creationId="{CA2E234C-FD9C-1E07-A1C3-FD2C12F5E9A8}"/>
          </ac:spMkLst>
        </pc:spChg>
        <pc:spChg chg="mod">
          <ac:chgData name="Nasir, Zil" userId="0e7472d3-bf0f-42ec-9542-556133ae7e0a" providerId="ADAL" clId="{D572AD05-F884-4C60-87E0-DB0AC422C2E7}" dt="2024-06-25T20:34:28.911" v="1964" actId="20577"/>
          <ac:spMkLst>
            <pc:docMk/>
            <pc:sldMk cId="2167963438" sldId="1592"/>
            <ac:spMk id="6" creationId="{D58865F0-4395-116B-E5D1-6905C4FF1267}"/>
          </ac:spMkLst>
        </pc:spChg>
        <pc:spChg chg="del mod">
          <ac:chgData name="Nasir, Zil" userId="0e7472d3-bf0f-42ec-9542-556133ae7e0a" providerId="ADAL" clId="{D572AD05-F884-4C60-87E0-DB0AC422C2E7}" dt="2024-06-14T19:18:16.600" v="1151" actId="478"/>
          <ac:spMkLst>
            <pc:docMk/>
            <pc:sldMk cId="2167963438" sldId="1592"/>
            <ac:spMk id="9" creationId="{EF283FB2-CF47-C885-1567-68AEF8694404}"/>
          </ac:spMkLst>
        </pc:spChg>
        <pc:spChg chg="del mod">
          <ac:chgData name="Nasir, Zil" userId="0e7472d3-bf0f-42ec-9542-556133ae7e0a" providerId="ADAL" clId="{D572AD05-F884-4C60-87E0-DB0AC422C2E7}" dt="2024-06-14T19:18:12.648" v="1150" actId="478"/>
          <ac:spMkLst>
            <pc:docMk/>
            <pc:sldMk cId="2167963438" sldId="1592"/>
            <ac:spMk id="17" creationId="{75A8B39D-8004-7CA7-B888-9964151CB41B}"/>
          </ac:spMkLst>
        </pc:spChg>
        <pc:spChg chg="mod">
          <ac:chgData name="Nasir, Zil" userId="0e7472d3-bf0f-42ec-9542-556133ae7e0a" providerId="ADAL" clId="{D572AD05-F884-4C60-87E0-DB0AC422C2E7}" dt="2024-06-14T19:39:24.323" v="1725" actId="20577"/>
          <ac:spMkLst>
            <pc:docMk/>
            <pc:sldMk cId="2167963438" sldId="1592"/>
            <ac:spMk id="18" creationId="{146EB7FF-EEBF-3B5A-63D2-5108C190C7B2}"/>
          </ac:spMkLst>
        </pc:spChg>
        <pc:picChg chg="mod">
          <ac:chgData name="Nasir, Zil" userId="0e7472d3-bf0f-42ec-9542-556133ae7e0a" providerId="ADAL" clId="{D572AD05-F884-4C60-87E0-DB0AC422C2E7}" dt="2024-06-14T19:22:15.418" v="1477" actId="1076"/>
          <ac:picMkLst>
            <pc:docMk/>
            <pc:sldMk cId="2167963438" sldId="1592"/>
            <ac:picMk id="3" creationId="{D90BFFBE-D3F4-8E60-B0EB-FE6CD9B555C7}"/>
          </ac:picMkLst>
        </pc:picChg>
        <pc:picChg chg="del">
          <ac:chgData name="Nasir, Zil" userId="0e7472d3-bf0f-42ec-9542-556133ae7e0a" providerId="ADAL" clId="{D572AD05-F884-4C60-87E0-DB0AC422C2E7}" dt="2024-06-14T19:09:26.007" v="760" actId="478"/>
          <ac:picMkLst>
            <pc:docMk/>
            <pc:sldMk cId="2167963438" sldId="1592"/>
            <ac:picMk id="5" creationId="{42C66223-21C2-0AAA-F50B-8AE4595FD4DC}"/>
          </ac:picMkLst>
        </pc:picChg>
        <pc:picChg chg="add del mod">
          <ac:chgData name="Nasir, Zil" userId="0e7472d3-bf0f-42ec-9542-556133ae7e0a" providerId="ADAL" clId="{D572AD05-F884-4C60-87E0-DB0AC422C2E7}" dt="2024-06-14T19:18:11.101" v="1149" actId="478"/>
          <ac:picMkLst>
            <pc:docMk/>
            <pc:sldMk cId="2167963438" sldId="1592"/>
            <ac:picMk id="10" creationId="{7B35C104-F869-22C8-58F2-489213897AD3}"/>
          </ac:picMkLst>
        </pc:picChg>
        <pc:picChg chg="del">
          <ac:chgData name="Nasir, Zil" userId="0e7472d3-bf0f-42ec-9542-556133ae7e0a" providerId="ADAL" clId="{D572AD05-F884-4C60-87E0-DB0AC422C2E7}" dt="2024-06-14T19:10:21.714" v="773" actId="478"/>
          <ac:picMkLst>
            <pc:docMk/>
            <pc:sldMk cId="2167963438" sldId="1592"/>
            <ac:picMk id="11" creationId="{0296A5F4-949C-C0AB-46BB-489798232B6E}"/>
          </ac:picMkLst>
        </pc:picChg>
        <pc:picChg chg="add del mod">
          <ac:chgData name="Nasir, Zil" userId="0e7472d3-bf0f-42ec-9542-556133ae7e0a" providerId="ADAL" clId="{D572AD05-F884-4C60-87E0-DB0AC422C2E7}" dt="2024-06-14T19:18:17.370" v="1152" actId="478"/>
          <ac:picMkLst>
            <pc:docMk/>
            <pc:sldMk cId="2167963438" sldId="1592"/>
            <ac:picMk id="13" creationId="{BC572A91-B63C-247E-8DF2-94D1BAB71687}"/>
          </ac:picMkLst>
        </pc:picChg>
      </pc:sldChg>
      <pc:sldChg chg="delSp modSp add mod ord">
        <pc:chgData name="Nasir, Zil" userId="0e7472d3-bf0f-42ec-9542-556133ae7e0a" providerId="ADAL" clId="{D572AD05-F884-4C60-87E0-DB0AC422C2E7}" dt="2024-06-14T19:38:42.666" v="1705" actId="404"/>
        <pc:sldMkLst>
          <pc:docMk/>
          <pc:sldMk cId="1688694388" sldId="1593"/>
        </pc:sldMkLst>
        <pc:spChg chg="del">
          <ac:chgData name="Nasir, Zil" userId="0e7472d3-bf0f-42ec-9542-556133ae7e0a" providerId="ADAL" clId="{D572AD05-F884-4C60-87E0-DB0AC422C2E7}" dt="2024-06-14T19:17:51.545" v="1146" actId="478"/>
          <ac:spMkLst>
            <pc:docMk/>
            <pc:sldMk cId="1688694388" sldId="1593"/>
            <ac:spMk id="6" creationId="{D58865F0-4395-116B-E5D1-6905C4FF1267}"/>
          </ac:spMkLst>
        </pc:spChg>
        <pc:spChg chg="mod">
          <ac:chgData name="Nasir, Zil" userId="0e7472d3-bf0f-42ec-9542-556133ae7e0a" providerId="ADAL" clId="{D572AD05-F884-4C60-87E0-DB0AC422C2E7}" dt="2024-06-14T19:37:38.251" v="1669" actId="14100"/>
          <ac:spMkLst>
            <pc:docMk/>
            <pc:sldMk cId="1688694388" sldId="1593"/>
            <ac:spMk id="9" creationId="{EF283FB2-CF47-C885-1567-68AEF8694404}"/>
          </ac:spMkLst>
        </pc:spChg>
        <pc:spChg chg="mod">
          <ac:chgData name="Nasir, Zil" userId="0e7472d3-bf0f-42ec-9542-556133ae7e0a" providerId="ADAL" clId="{D572AD05-F884-4C60-87E0-DB0AC422C2E7}" dt="2024-06-14T19:37:49.392" v="1672" actId="14100"/>
          <ac:spMkLst>
            <pc:docMk/>
            <pc:sldMk cId="1688694388" sldId="1593"/>
            <ac:spMk id="17" creationId="{75A8B39D-8004-7CA7-B888-9964151CB41B}"/>
          </ac:spMkLst>
        </pc:spChg>
        <pc:spChg chg="mod">
          <ac:chgData name="Nasir, Zil" userId="0e7472d3-bf0f-42ec-9542-556133ae7e0a" providerId="ADAL" clId="{D572AD05-F884-4C60-87E0-DB0AC422C2E7}" dt="2024-06-14T19:38:42.666" v="1705" actId="404"/>
          <ac:spMkLst>
            <pc:docMk/>
            <pc:sldMk cId="1688694388" sldId="1593"/>
            <ac:spMk id="18" creationId="{146EB7FF-EEBF-3B5A-63D2-5108C190C7B2}"/>
          </ac:spMkLst>
        </pc:spChg>
        <pc:picChg chg="del">
          <ac:chgData name="Nasir, Zil" userId="0e7472d3-bf0f-42ec-9542-556133ae7e0a" providerId="ADAL" clId="{D572AD05-F884-4C60-87E0-DB0AC422C2E7}" dt="2024-06-14T19:17:50.029" v="1145" actId="478"/>
          <ac:picMkLst>
            <pc:docMk/>
            <pc:sldMk cId="1688694388" sldId="1593"/>
            <ac:picMk id="3" creationId="{D90BFFBE-D3F4-8E60-B0EB-FE6CD9B555C7}"/>
          </ac:picMkLst>
        </pc:picChg>
        <pc:picChg chg="mod">
          <ac:chgData name="Nasir, Zil" userId="0e7472d3-bf0f-42ec-9542-556133ae7e0a" providerId="ADAL" clId="{D572AD05-F884-4C60-87E0-DB0AC422C2E7}" dt="2024-06-14T19:18:06.957" v="1147" actId="1076"/>
          <ac:picMkLst>
            <pc:docMk/>
            <pc:sldMk cId="1688694388" sldId="1593"/>
            <ac:picMk id="10" creationId="{7B35C104-F869-22C8-58F2-489213897AD3}"/>
          </ac:picMkLst>
        </pc:picChg>
        <pc:picChg chg="mod">
          <ac:chgData name="Nasir, Zil" userId="0e7472d3-bf0f-42ec-9542-556133ae7e0a" providerId="ADAL" clId="{D572AD05-F884-4C60-87E0-DB0AC422C2E7}" dt="2024-06-14T19:18:06.957" v="1147" actId="1076"/>
          <ac:picMkLst>
            <pc:docMk/>
            <pc:sldMk cId="1688694388" sldId="1593"/>
            <ac:picMk id="13" creationId="{BC572A91-B63C-247E-8DF2-94D1BAB71687}"/>
          </ac:picMkLst>
        </pc:picChg>
      </pc:sldChg>
      <pc:sldChg chg="delSp modSp add del mod">
        <pc:chgData name="Nasir, Zil" userId="0e7472d3-bf0f-42ec-9542-556133ae7e0a" providerId="ADAL" clId="{D572AD05-F884-4C60-87E0-DB0AC422C2E7}" dt="2024-06-14T19:15:32.788" v="1143" actId="47"/>
        <pc:sldMkLst>
          <pc:docMk/>
          <pc:sldMk cId="3364042949" sldId="1593"/>
        </pc:sldMkLst>
        <pc:spChg chg="mod">
          <ac:chgData name="Nasir, Zil" userId="0e7472d3-bf0f-42ec-9542-556133ae7e0a" providerId="ADAL" clId="{D572AD05-F884-4C60-87E0-DB0AC422C2E7}" dt="2024-06-14T19:15:27.614" v="1142" actId="20577"/>
          <ac:spMkLst>
            <pc:docMk/>
            <pc:sldMk cId="3364042949" sldId="1593"/>
            <ac:spMk id="6" creationId="{D58865F0-4395-116B-E5D1-6905C4FF1267}"/>
          </ac:spMkLst>
        </pc:spChg>
        <pc:spChg chg="del">
          <ac:chgData name="Nasir, Zil" userId="0e7472d3-bf0f-42ec-9542-556133ae7e0a" providerId="ADAL" clId="{D572AD05-F884-4C60-87E0-DB0AC422C2E7}" dt="2024-06-14T19:14:15.605" v="926" actId="478"/>
          <ac:spMkLst>
            <pc:docMk/>
            <pc:sldMk cId="3364042949" sldId="1593"/>
            <ac:spMk id="9" creationId="{EF283FB2-CF47-C885-1567-68AEF8694404}"/>
          </ac:spMkLst>
        </pc:spChg>
        <pc:spChg chg="del">
          <ac:chgData name="Nasir, Zil" userId="0e7472d3-bf0f-42ec-9542-556133ae7e0a" providerId="ADAL" clId="{D572AD05-F884-4C60-87E0-DB0AC422C2E7}" dt="2024-06-14T19:14:13.774" v="924" actId="478"/>
          <ac:spMkLst>
            <pc:docMk/>
            <pc:sldMk cId="3364042949" sldId="1593"/>
            <ac:spMk id="17" creationId="{75A8B39D-8004-7CA7-B888-9964151CB41B}"/>
          </ac:spMkLst>
        </pc:spChg>
        <pc:picChg chg="mod">
          <ac:chgData name="Nasir, Zil" userId="0e7472d3-bf0f-42ec-9542-556133ae7e0a" providerId="ADAL" clId="{D572AD05-F884-4C60-87E0-DB0AC422C2E7}" dt="2024-06-14T19:14:25.413" v="929" actId="1076"/>
          <ac:picMkLst>
            <pc:docMk/>
            <pc:sldMk cId="3364042949" sldId="1593"/>
            <ac:picMk id="3" creationId="{D90BFFBE-D3F4-8E60-B0EB-FE6CD9B555C7}"/>
          </ac:picMkLst>
        </pc:picChg>
        <pc:picChg chg="del">
          <ac:chgData name="Nasir, Zil" userId="0e7472d3-bf0f-42ec-9542-556133ae7e0a" providerId="ADAL" clId="{D572AD05-F884-4C60-87E0-DB0AC422C2E7}" dt="2024-06-14T19:14:12.186" v="923" actId="478"/>
          <ac:picMkLst>
            <pc:docMk/>
            <pc:sldMk cId="3364042949" sldId="1593"/>
            <ac:picMk id="10" creationId="{7B35C104-F869-22C8-58F2-489213897AD3}"/>
          </ac:picMkLst>
        </pc:picChg>
        <pc:picChg chg="del">
          <ac:chgData name="Nasir, Zil" userId="0e7472d3-bf0f-42ec-9542-556133ae7e0a" providerId="ADAL" clId="{D572AD05-F884-4C60-87E0-DB0AC422C2E7}" dt="2024-06-14T19:14:14.667" v="925" actId="478"/>
          <ac:picMkLst>
            <pc:docMk/>
            <pc:sldMk cId="3364042949" sldId="1593"/>
            <ac:picMk id="13" creationId="{BC572A91-B63C-247E-8DF2-94D1BAB71687}"/>
          </ac:picMkLst>
        </pc:picChg>
      </pc:sldChg>
      <pc:sldChg chg="new del">
        <pc:chgData name="Nasir, Zil" userId="0e7472d3-bf0f-42ec-9542-556133ae7e0a" providerId="ADAL" clId="{D572AD05-F884-4C60-87E0-DB0AC422C2E7}" dt="2024-06-14T19:29:08.208" v="1563" actId="680"/>
        <pc:sldMkLst>
          <pc:docMk/>
          <pc:sldMk cId="1886326772" sldId="1594"/>
        </pc:sldMkLst>
      </pc:sldChg>
      <pc:sldChg chg="modSp add mod">
        <pc:chgData name="Nasir, Zil" userId="0e7472d3-bf0f-42ec-9542-556133ae7e0a" providerId="ADAL" clId="{D572AD05-F884-4C60-87E0-DB0AC422C2E7}" dt="2024-06-14T19:31:12.468" v="1607" actId="404"/>
        <pc:sldMkLst>
          <pc:docMk/>
          <pc:sldMk cId="2138773198" sldId="1594"/>
        </pc:sldMkLst>
        <pc:spChg chg="mod">
          <ac:chgData name="Nasir, Zil" userId="0e7472d3-bf0f-42ec-9542-556133ae7e0a" providerId="ADAL" clId="{D572AD05-F884-4C60-87E0-DB0AC422C2E7}" dt="2024-06-14T19:31:12.468" v="1607" actId="404"/>
          <ac:spMkLst>
            <pc:docMk/>
            <pc:sldMk cId="2138773198" sldId="1594"/>
            <ac:spMk id="8" creationId="{A62CD457-E2DA-68F9-02F0-D85A239B732C}"/>
          </ac:spMkLst>
        </pc:spChg>
        <pc:spChg chg="mod">
          <ac:chgData name="Nasir, Zil" userId="0e7472d3-bf0f-42ec-9542-556133ae7e0a" providerId="ADAL" clId="{D572AD05-F884-4C60-87E0-DB0AC422C2E7}" dt="2024-06-14T19:29:17.738" v="1568" actId="20577"/>
          <ac:spMkLst>
            <pc:docMk/>
            <pc:sldMk cId="2138773198" sldId="1594"/>
            <ac:spMk id="9" creationId="{88473CDD-13F8-8118-0452-F274E29EA5D9}"/>
          </ac:spMkLst>
        </pc:spChg>
        <pc:spChg chg="mod">
          <ac:chgData name="Nasir, Zil" userId="0e7472d3-bf0f-42ec-9542-556133ae7e0a" providerId="ADAL" clId="{D572AD05-F884-4C60-87E0-DB0AC422C2E7}" dt="2024-06-14T19:30:59.936" v="1604"/>
          <ac:spMkLst>
            <pc:docMk/>
            <pc:sldMk cId="2138773198" sldId="1594"/>
            <ac:spMk id="10" creationId="{F40643EF-7EF3-DB44-3916-7877A3EC01E0}"/>
          </ac:spMkLst>
        </pc:spChg>
      </pc:sldChg>
      <pc:sldChg chg="modSp add mod">
        <pc:chgData name="Nasir, Zil" userId="0e7472d3-bf0f-42ec-9542-556133ae7e0a" providerId="ADAL" clId="{D572AD05-F884-4C60-87E0-DB0AC422C2E7}" dt="2024-06-14T19:31:33.057" v="1609"/>
        <pc:sldMkLst>
          <pc:docMk/>
          <pc:sldMk cId="3810367808" sldId="1595"/>
        </pc:sldMkLst>
        <pc:spChg chg="mod">
          <ac:chgData name="Nasir, Zil" userId="0e7472d3-bf0f-42ec-9542-556133ae7e0a" providerId="ADAL" clId="{D572AD05-F884-4C60-87E0-DB0AC422C2E7}" dt="2024-06-14T19:31:24.884" v="1608"/>
          <ac:spMkLst>
            <pc:docMk/>
            <pc:sldMk cId="3810367808" sldId="1595"/>
            <ac:spMk id="8" creationId="{A62CD457-E2DA-68F9-02F0-D85A239B732C}"/>
          </ac:spMkLst>
        </pc:spChg>
        <pc:spChg chg="mod">
          <ac:chgData name="Nasir, Zil" userId="0e7472d3-bf0f-42ec-9542-556133ae7e0a" providerId="ADAL" clId="{D572AD05-F884-4C60-87E0-DB0AC422C2E7}" dt="2024-06-14T19:29:25.274" v="1571" actId="20577"/>
          <ac:spMkLst>
            <pc:docMk/>
            <pc:sldMk cId="3810367808" sldId="1595"/>
            <ac:spMk id="9" creationId="{88473CDD-13F8-8118-0452-F274E29EA5D9}"/>
          </ac:spMkLst>
        </pc:spChg>
        <pc:spChg chg="mod">
          <ac:chgData name="Nasir, Zil" userId="0e7472d3-bf0f-42ec-9542-556133ae7e0a" providerId="ADAL" clId="{D572AD05-F884-4C60-87E0-DB0AC422C2E7}" dt="2024-06-14T19:31:33.057" v="1609"/>
          <ac:spMkLst>
            <pc:docMk/>
            <pc:sldMk cId="3810367808" sldId="1595"/>
            <ac:spMk id="10" creationId="{F40643EF-7EF3-DB44-3916-7877A3EC01E0}"/>
          </ac:spMkLst>
        </pc:spChg>
      </pc:sldChg>
      <pc:sldChg chg="modSp add mod">
        <pc:chgData name="Nasir, Zil" userId="0e7472d3-bf0f-42ec-9542-556133ae7e0a" providerId="ADAL" clId="{D572AD05-F884-4C60-87E0-DB0AC422C2E7}" dt="2024-06-14T19:31:57.207" v="1613" actId="404"/>
        <pc:sldMkLst>
          <pc:docMk/>
          <pc:sldMk cId="3593287080" sldId="1596"/>
        </pc:sldMkLst>
        <pc:spChg chg="mod">
          <ac:chgData name="Nasir, Zil" userId="0e7472d3-bf0f-42ec-9542-556133ae7e0a" providerId="ADAL" clId="{D572AD05-F884-4C60-87E0-DB0AC422C2E7}" dt="2024-06-14T19:31:57.207" v="1613" actId="404"/>
          <ac:spMkLst>
            <pc:docMk/>
            <pc:sldMk cId="3593287080" sldId="1596"/>
            <ac:spMk id="8" creationId="{A62CD457-E2DA-68F9-02F0-D85A239B732C}"/>
          </ac:spMkLst>
        </pc:spChg>
        <pc:spChg chg="mod">
          <ac:chgData name="Nasir, Zil" userId="0e7472d3-bf0f-42ec-9542-556133ae7e0a" providerId="ADAL" clId="{D572AD05-F884-4C60-87E0-DB0AC422C2E7}" dt="2024-06-14T19:29:32.211" v="1574" actId="20577"/>
          <ac:spMkLst>
            <pc:docMk/>
            <pc:sldMk cId="3593287080" sldId="1596"/>
            <ac:spMk id="9" creationId="{88473CDD-13F8-8118-0452-F274E29EA5D9}"/>
          </ac:spMkLst>
        </pc:spChg>
        <pc:spChg chg="mod">
          <ac:chgData name="Nasir, Zil" userId="0e7472d3-bf0f-42ec-9542-556133ae7e0a" providerId="ADAL" clId="{D572AD05-F884-4C60-87E0-DB0AC422C2E7}" dt="2024-06-14T19:31:45.842" v="1610"/>
          <ac:spMkLst>
            <pc:docMk/>
            <pc:sldMk cId="3593287080" sldId="1596"/>
            <ac:spMk id="10" creationId="{F40643EF-7EF3-DB44-3916-7877A3EC01E0}"/>
          </ac:spMkLst>
        </pc:spChg>
      </pc:sldChg>
      <pc:sldChg chg="modSp add mod">
        <pc:chgData name="Nasir, Zil" userId="0e7472d3-bf0f-42ec-9542-556133ae7e0a" providerId="ADAL" clId="{D572AD05-F884-4C60-87E0-DB0AC422C2E7}" dt="2024-06-14T19:32:14.885" v="1615"/>
        <pc:sldMkLst>
          <pc:docMk/>
          <pc:sldMk cId="957069421" sldId="1597"/>
        </pc:sldMkLst>
        <pc:spChg chg="mod">
          <ac:chgData name="Nasir, Zil" userId="0e7472d3-bf0f-42ec-9542-556133ae7e0a" providerId="ADAL" clId="{D572AD05-F884-4C60-87E0-DB0AC422C2E7}" dt="2024-06-14T19:32:08.385" v="1614"/>
          <ac:spMkLst>
            <pc:docMk/>
            <pc:sldMk cId="957069421" sldId="1597"/>
            <ac:spMk id="8" creationId="{A62CD457-E2DA-68F9-02F0-D85A239B732C}"/>
          </ac:spMkLst>
        </pc:spChg>
        <pc:spChg chg="mod">
          <ac:chgData name="Nasir, Zil" userId="0e7472d3-bf0f-42ec-9542-556133ae7e0a" providerId="ADAL" clId="{D572AD05-F884-4C60-87E0-DB0AC422C2E7}" dt="2024-06-14T19:29:43.819" v="1577" actId="20577"/>
          <ac:spMkLst>
            <pc:docMk/>
            <pc:sldMk cId="957069421" sldId="1597"/>
            <ac:spMk id="9" creationId="{88473CDD-13F8-8118-0452-F274E29EA5D9}"/>
          </ac:spMkLst>
        </pc:spChg>
        <pc:spChg chg="mod">
          <ac:chgData name="Nasir, Zil" userId="0e7472d3-bf0f-42ec-9542-556133ae7e0a" providerId="ADAL" clId="{D572AD05-F884-4C60-87E0-DB0AC422C2E7}" dt="2024-06-14T19:32:14.885" v="1615"/>
          <ac:spMkLst>
            <pc:docMk/>
            <pc:sldMk cId="957069421" sldId="1597"/>
            <ac:spMk id="10" creationId="{F40643EF-7EF3-DB44-3916-7877A3EC01E0}"/>
          </ac:spMkLst>
        </pc:spChg>
      </pc:sldChg>
      <pc:sldChg chg="modSp add mod">
        <pc:chgData name="Nasir, Zil" userId="0e7472d3-bf0f-42ec-9542-556133ae7e0a" providerId="ADAL" clId="{D572AD05-F884-4C60-87E0-DB0AC422C2E7}" dt="2024-06-14T19:33:33.041" v="1621"/>
        <pc:sldMkLst>
          <pc:docMk/>
          <pc:sldMk cId="1261942443" sldId="1598"/>
        </pc:sldMkLst>
        <pc:spChg chg="mod">
          <ac:chgData name="Nasir, Zil" userId="0e7472d3-bf0f-42ec-9542-556133ae7e0a" providerId="ADAL" clId="{D572AD05-F884-4C60-87E0-DB0AC422C2E7}" dt="2024-06-14T19:33:24.713" v="1620" actId="404"/>
          <ac:spMkLst>
            <pc:docMk/>
            <pc:sldMk cId="1261942443" sldId="1598"/>
            <ac:spMk id="8" creationId="{A62CD457-E2DA-68F9-02F0-D85A239B732C}"/>
          </ac:spMkLst>
        </pc:spChg>
        <pc:spChg chg="mod">
          <ac:chgData name="Nasir, Zil" userId="0e7472d3-bf0f-42ec-9542-556133ae7e0a" providerId="ADAL" clId="{D572AD05-F884-4C60-87E0-DB0AC422C2E7}" dt="2024-06-14T19:29:56.939" v="1581" actId="20577"/>
          <ac:spMkLst>
            <pc:docMk/>
            <pc:sldMk cId="1261942443" sldId="1598"/>
            <ac:spMk id="9" creationId="{88473CDD-13F8-8118-0452-F274E29EA5D9}"/>
          </ac:spMkLst>
        </pc:spChg>
        <pc:spChg chg="mod">
          <ac:chgData name="Nasir, Zil" userId="0e7472d3-bf0f-42ec-9542-556133ae7e0a" providerId="ADAL" clId="{D572AD05-F884-4C60-87E0-DB0AC422C2E7}" dt="2024-06-14T19:33:33.041" v="1621"/>
          <ac:spMkLst>
            <pc:docMk/>
            <pc:sldMk cId="1261942443" sldId="1598"/>
            <ac:spMk id="10" creationId="{F40643EF-7EF3-DB44-3916-7877A3EC01E0}"/>
          </ac:spMkLst>
        </pc:spChg>
      </pc:sldChg>
      <pc:sldChg chg="modSp add mod">
        <pc:chgData name="Nasir, Zil" userId="0e7472d3-bf0f-42ec-9542-556133ae7e0a" providerId="ADAL" clId="{D572AD05-F884-4C60-87E0-DB0AC422C2E7}" dt="2024-06-14T19:33:50.209" v="1623"/>
        <pc:sldMkLst>
          <pc:docMk/>
          <pc:sldMk cId="3760049610" sldId="1599"/>
        </pc:sldMkLst>
        <pc:spChg chg="mod">
          <ac:chgData name="Nasir, Zil" userId="0e7472d3-bf0f-42ec-9542-556133ae7e0a" providerId="ADAL" clId="{D572AD05-F884-4C60-87E0-DB0AC422C2E7}" dt="2024-06-14T19:33:50.209" v="1623"/>
          <ac:spMkLst>
            <pc:docMk/>
            <pc:sldMk cId="3760049610" sldId="1599"/>
            <ac:spMk id="8" creationId="{A62CD457-E2DA-68F9-02F0-D85A239B732C}"/>
          </ac:spMkLst>
        </pc:spChg>
        <pc:spChg chg="mod">
          <ac:chgData name="Nasir, Zil" userId="0e7472d3-bf0f-42ec-9542-556133ae7e0a" providerId="ADAL" clId="{D572AD05-F884-4C60-87E0-DB0AC422C2E7}" dt="2024-06-14T19:30:00.603" v="1582" actId="20577"/>
          <ac:spMkLst>
            <pc:docMk/>
            <pc:sldMk cId="3760049610" sldId="1599"/>
            <ac:spMk id="9" creationId="{88473CDD-13F8-8118-0452-F274E29EA5D9}"/>
          </ac:spMkLst>
        </pc:spChg>
        <pc:spChg chg="mod">
          <ac:chgData name="Nasir, Zil" userId="0e7472d3-bf0f-42ec-9542-556133ae7e0a" providerId="ADAL" clId="{D572AD05-F884-4C60-87E0-DB0AC422C2E7}" dt="2024-06-14T19:33:43.199" v="1622"/>
          <ac:spMkLst>
            <pc:docMk/>
            <pc:sldMk cId="3760049610" sldId="1599"/>
            <ac:spMk id="10" creationId="{F40643EF-7EF3-DB44-3916-7877A3EC01E0}"/>
          </ac:spMkLst>
        </pc:spChg>
      </pc:sldChg>
      <pc:sldChg chg="modSp add mod">
        <pc:chgData name="Nasir, Zil" userId="0e7472d3-bf0f-42ec-9542-556133ae7e0a" providerId="ADAL" clId="{D572AD05-F884-4C60-87E0-DB0AC422C2E7}" dt="2024-06-14T19:34:05.591" v="1625"/>
        <pc:sldMkLst>
          <pc:docMk/>
          <pc:sldMk cId="1157555139" sldId="1600"/>
        </pc:sldMkLst>
        <pc:spChg chg="mod">
          <ac:chgData name="Nasir, Zil" userId="0e7472d3-bf0f-42ec-9542-556133ae7e0a" providerId="ADAL" clId="{D572AD05-F884-4C60-87E0-DB0AC422C2E7}" dt="2024-06-14T19:33:58.890" v="1624"/>
          <ac:spMkLst>
            <pc:docMk/>
            <pc:sldMk cId="1157555139" sldId="1600"/>
            <ac:spMk id="8" creationId="{A62CD457-E2DA-68F9-02F0-D85A239B732C}"/>
          </ac:spMkLst>
        </pc:spChg>
        <pc:spChg chg="mod">
          <ac:chgData name="Nasir, Zil" userId="0e7472d3-bf0f-42ec-9542-556133ae7e0a" providerId="ADAL" clId="{D572AD05-F884-4C60-87E0-DB0AC422C2E7}" dt="2024-06-14T19:30:06.213" v="1585" actId="20577"/>
          <ac:spMkLst>
            <pc:docMk/>
            <pc:sldMk cId="1157555139" sldId="1600"/>
            <ac:spMk id="9" creationId="{88473CDD-13F8-8118-0452-F274E29EA5D9}"/>
          </ac:spMkLst>
        </pc:spChg>
        <pc:spChg chg="mod">
          <ac:chgData name="Nasir, Zil" userId="0e7472d3-bf0f-42ec-9542-556133ae7e0a" providerId="ADAL" clId="{D572AD05-F884-4C60-87E0-DB0AC422C2E7}" dt="2024-06-14T19:34:05.591" v="1625"/>
          <ac:spMkLst>
            <pc:docMk/>
            <pc:sldMk cId="1157555139" sldId="1600"/>
            <ac:spMk id="10" creationId="{F40643EF-7EF3-DB44-3916-7877A3EC01E0}"/>
          </ac:spMkLst>
        </pc:spChg>
      </pc:sldChg>
      <pc:sldChg chg="modSp add mod">
        <pc:chgData name="Nasir, Zil" userId="0e7472d3-bf0f-42ec-9542-556133ae7e0a" providerId="ADAL" clId="{D572AD05-F884-4C60-87E0-DB0AC422C2E7}" dt="2024-06-14T19:34:23.598" v="1627"/>
        <pc:sldMkLst>
          <pc:docMk/>
          <pc:sldMk cId="4260370703" sldId="1601"/>
        </pc:sldMkLst>
        <pc:spChg chg="mod">
          <ac:chgData name="Nasir, Zil" userId="0e7472d3-bf0f-42ec-9542-556133ae7e0a" providerId="ADAL" clId="{D572AD05-F884-4C60-87E0-DB0AC422C2E7}" dt="2024-06-14T19:34:16.041" v="1626"/>
          <ac:spMkLst>
            <pc:docMk/>
            <pc:sldMk cId="4260370703" sldId="1601"/>
            <ac:spMk id="8" creationId="{A62CD457-E2DA-68F9-02F0-D85A239B732C}"/>
          </ac:spMkLst>
        </pc:spChg>
        <pc:spChg chg="mod">
          <ac:chgData name="Nasir, Zil" userId="0e7472d3-bf0f-42ec-9542-556133ae7e0a" providerId="ADAL" clId="{D572AD05-F884-4C60-87E0-DB0AC422C2E7}" dt="2024-06-14T19:30:10.895" v="1589" actId="20577"/>
          <ac:spMkLst>
            <pc:docMk/>
            <pc:sldMk cId="4260370703" sldId="1601"/>
            <ac:spMk id="9" creationId="{88473CDD-13F8-8118-0452-F274E29EA5D9}"/>
          </ac:spMkLst>
        </pc:spChg>
        <pc:spChg chg="mod">
          <ac:chgData name="Nasir, Zil" userId="0e7472d3-bf0f-42ec-9542-556133ae7e0a" providerId="ADAL" clId="{D572AD05-F884-4C60-87E0-DB0AC422C2E7}" dt="2024-06-14T19:34:23.598" v="1627"/>
          <ac:spMkLst>
            <pc:docMk/>
            <pc:sldMk cId="4260370703" sldId="1601"/>
            <ac:spMk id="10" creationId="{F40643EF-7EF3-DB44-3916-7877A3EC01E0}"/>
          </ac:spMkLst>
        </pc:spChg>
      </pc:sldChg>
      <pc:sldChg chg="modSp add mod">
        <pc:chgData name="Nasir, Zil" userId="0e7472d3-bf0f-42ec-9542-556133ae7e0a" providerId="ADAL" clId="{D572AD05-F884-4C60-87E0-DB0AC422C2E7}" dt="2024-06-14T19:34:43.919" v="1629"/>
        <pc:sldMkLst>
          <pc:docMk/>
          <pc:sldMk cId="335807069" sldId="1602"/>
        </pc:sldMkLst>
        <pc:spChg chg="mod">
          <ac:chgData name="Nasir, Zil" userId="0e7472d3-bf0f-42ec-9542-556133ae7e0a" providerId="ADAL" clId="{D572AD05-F884-4C60-87E0-DB0AC422C2E7}" dt="2024-06-14T19:34:32.632" v="1628"/>
          <ac:spMkLst>
            <pc:docMk/>
            <pc:sldMk cId="335807069" sldId="1602"/>
            <ac:spMk id="8" creationId="{A62CD457-E2DA-68F9-02F0-D85A239B732C}"/>
          </ac:spMkLst>
        </pc:spChg>
        <pc:spChg chg="mod">
          <ac:chgData name="Nasir, Zil" userId="0e7472d3-bf0f-42ec-9542-556133ae7e0a" providerId="ADAL" clId="{D572AD05-F884-4C60-87E0-DB0AC422C2E7}" dt="2024-06-14T19:30:16.086" v="1592" actId="20577"/>
          <ac:spMkLst>
            <pc:docMk/>
            <pc:sldMk cId="335807069" sldId="1602"/>
            <ac:spMk id="9" creationId="{88473CDD-13F8-8118-0452-F274E29EA5D9}"/>
          </ac:spMkLst>
        </pc:spChg>
        <pc:spChg chg="mod">
          <ac:chgData name="Nasir, Zil" userId="0e7472d3-bf0f-42ec-9542-556133ae7e0a" providerId="ADAL" clId="{D572AD05-F884-4C60-87E0-DB0AC422C2E7}" dt="2024-06-14T19:34:43.919" v="1629"/>
          <ac:spMkLst>
            <pc:docMk/>
            <pc:sldMk cId="335807069" sldId="1602"/>
            <ac:spMk id="10" creationId="{F40643EF-7EF3-DB44-3916-7877A3EC01E0}"/>
          </ac:spMkLst>
        </pc:spChg>
      </pc:sldChg>
      <pc:sldChg chg="modSp add mod">
        <pc:chgData name="Nasir, Zil" userId="0e7472d3-bf0f-42ec-9542-556133ae7e0a" providerId="ADAL" clId="{D572AD05-F884-4C60-87E0-DB0AC422C2E7}" dt="2024-06-14T19:35:02.867" v="1631"/>
        <pc:sldMkLst>
          <pc:docMk/>
          <pc:sldMk cId="3581849580" sldId="1603"/>
        </pc:sldMkLst>
        <pc:spChg chg="mod">
          <ac:chgData name="Nasir, Zil" userId="0e7472d3-bf0f-42ec-9542-556133ae7e0a" providerId="ADAL" clId="{D572AD05-F884-4C60-87E0-DB0AC422C2E7}" dt="2024-06-14T19:34:53.624" v="1630"/>
          <ac:spMkLst>
            <pc:docMk/>
            <pc:sldMk cId="3581849580" sldId="1603"/>
            <ac:spMk id="8" creationId="{A62CD457-E2DA-68F9-02F0-D85A239B732C}"/>
          </ac:spMkLst>
        </pc:spChg>
        <pc:spChg chg="mod">
          <ac:chgData name="Nasir, Zil" userId="0e7472d3-bf0f-42ec-9542-556133ae7e0a" providerId="ADAL" clId="{D572AD05-F884-4C60-87E0-DB0AC422C2E7}" dt="2024-06-14T19:30:21.633" v="1595" actId="20577"/>
          <ac:spMkLst>
            <pc:docMk/>
            <pc:sldMk cId="3581849580" sldId="1603"/>
            <ac:spMk id="9" creationId="{88473CDD-13F8-8118-0452-F274E29EA5D9}"/>
          </ac:spMkLst>
        </pc:spChg>
        <pc:spChg chg="mod">
          <ac:chgData name="Nasir, Zil" userId="0e7472d3-bf0f-42ec-9542-556133ae7e0a" providerId="ADAL" clId="{D572AD05-F884-4C60-87E0-DB0AC422C2E7}" dt="2024-06-14T19:35:02.867" v="1631"/>
          <ac:spMkLst>
            <pc:docMk/>
            <pc:sldMk cId="3581849580" sldId="1603"/>
            <ac:spMk id="10" creationId="{F40643EF-7EF3-DB44-3916-7877A3EC01E0}"/>
          </ac:spMkLst>
        </pc:spChg>
      </pc:sldChg>
      <pc:sldChg chg="modSp add del mod">
        <pc:chgData name="Nasir, Zil" userId="0e7472d3-bf0f-42ec-9542-556133ae7e0a" providerId="ADAL" clId="{D572AD05-F884-4C60-87E0-DB0AC422C2E7}" dt="2024-06-14T19:35:18.969" v="1633"/>
        <pc:sldMkLst>
          <pc:docMk/>
          <pc:sldMk cId="1587576718" sldId="1604"/>
        </pc:sldMkLst>
        <pc:spChg chg="mod">
          <ac:chgData name="Nasir, Zil" userId="0e7472d3-bf0f-42ec-9542-556133ae7e0a" providerId="ADAL" clId="{D572AD05-F884-4C60-87E0-DB0AC422C2E7}" dt="2024-06-14T19:35:12.474" v="1632"/>
          <ac:spMkLst>
            <pc:docMk/>
            <pc:sldMk cId="1587576718" sldId="1604"/>
            <ac:spMk id="8" creationId="{A62CD457-E2DA-68F9-02F0-D85A239B732C}"/>
          </ac:spMkLst>
        </pc:spChg>
        <pc:spChg chg="mod">
          <ac:chgData name="Nasir, Zil" userId="0e7472d3-bf0f-42ec-9542-556133ae7e0a" providerId="ADAL" clId="{D572AD05-F884-4C60-87E0-DB0AC422C2E7}" dt="2024-06-14T19:30:27.740" v="1598" actId="20577"/>
          <ac:spMkLst>
            <pc:docMk/>
            <pc:sldMk cId="1587576718" sldId="1604"/>
            <ac:spMk id="9" creationId="{88473CDD-13F8-8118-0452-F274E29EA5D9}"/>
          </ac:spMkLst>
        </pc:spChg>
        <pc:spChg chg="mod">
          <ac:chgData name="Nasir, Zil" userId="0e7472d3-bf0f-42ec-9542-556133ae7e0a" providerId="ADAL" clId="{D572AD05-F884-4C60-87E0-DB0AC422C2E7}" dt="2024-06-14T19:35:18.969" v="1633"/>
          <ac:spMkLst>
            <pc:docMk/>
            <pc:sldMk cId="1587576718" sldId="1604"/>
            <ac:spMk id="10" creationId="{F40643EF-7EF3-DB44-3916-7877A3EC01E0}"/>
          </ac:spMkLst>
        </pc:spChg>
      </pc:sldChg>
      <pc:sldChg chg="modSp add mod">
        <pc:chgData name="Nasir, Zil" userId="0e7472d3-bf0f-42ec-9542-556133ae7e0a" providerId="ADAL" clId="{D572AD05-F884-4C60-87E0-DB0AC422C2E7}" dt="2024-06-14T19:35:36.752" v="1635"/>
        <pc:sldMkLst>
          <pc:docMk/>
          <pc:sldMk cId="1961108963" sldId="1605"/>
        </pc:sldMkLst>
        <pc:spChg chg="mod">
          <ac:chgData name="Nasir, Zil" userId="0e7472d3-bf0f-42ec-9542-556133ae7e0a" providerId="ADAL" clId="{D572AD05-F884-4C60-87E0-DB0AC422C2E7}" dt="2024-06-14T19:35:29.562" v="1634"/>
          <ac:spMkLst>
            <pc:docMk/>
            <pc:sldMk cId="1961108963" sldId="1605"/>
            <ac:spMk id="8" creationId="{A62CD457-E2DA-68F9-02F0-D85A239B732C}"/>
          </ac:spMkLst>
        </pc:spChg>
        <pc:spChg chg="mod">
          <ac:chgData name="Nasir, Zil" userId="0e7472d3-bf0f-42ec-9542-556133ae7e0a" providerId="ADAL" clId="{D572AD05-F884-4C60-87E0-DB0AC422C2E7}" dt="2024-06-14T19:30:39.907" v="1603" actId="20577"/>
          <ac:spMkLst>
            <pc:docMk/>
            <pc:sldMk cId="1961108963" sldId="1605"/>
            <ac:spMk id="9" creationId="{88473CDD-13F8-8118-0452-F274E29EA5D9}"/>
          </ac:spMkLst>
        </pc:spChg>
        <pc:spChg chg="mod">
          <ac:chgData name="Nasir, Zil" userId="0e7472d3-bf0f-42ec-9542-556133ae7e0a" providerId="ADAL" clId="{D572AD05-F884-4C60-87E0-DB0AC422C2E7}" dt="2024-06-14T19:35:36.752" v="1635"/>
          <ac:spMkLst>
            <pc:docMk/>
            <pc:sldMk cId="1961108963" sldId="1605"/>
            <ac:spMk id="10" creationId="{F40643EF-7EF3-DB44-3916-7877A3EC01E0}"/>
          </ac:spMkLst>
        </pc:spChg>
      </pc:sldChg>
      <pc:sldChg chg="addSp modSp">
        <pc:chgData name="Nasir, Zil" userId="0e7472d3-bf0f-42ec-9542-556133ae7e0a" providerId="ADAL" clId="{D572AD05-F884-4C60-87E0-DB0AC422C2E7}" dt="2024-06-25T20:26:58.634" v="1876"/>
        <pc:sldMkLst>
          <pc:docMk/>
          <pc:sldMk cId="1729661854" sldId="1606"/>
        </pc:sldMkLst>
        <pc:spChg chg="add mod">
          <ac:chgData name="Nasir, Zil" userId="0e7472d3-bf0f-42ec-9542-556133ae7e0a" providerId="ADAL" clId="{D572AD05-F884-4C60-87E0-DB0AC422C2E7}" dt="2024-06-25T20:26:58.634" v="1876"/>
          <ac:spMkLst>
            <pc:docMk/>
            <pc:sldMk cId="1729661854" sldId="1606"/>
            <ac:spMk id="3" creationId="{294EAF16-D6BC-DE29-46C0-673A45688BC2}"/>
          </ac:spMkLst>
        </pc:spChg>
      </pc:sldChg>
      <pc:sldChg chg="addSp modSp mod addCm">
        <pc:chgData name="Nasir, Zil" userId="0e7472d3-bf0f-42ec-9542-556133ae7e0a" providerId="ADAL" clId="{D572AD05-F884-4C60-87E0-DB0AC422C2E7}" dt="2024-06-25T20:29:25.375" v="1928" actId="20577"/>
        <pc:sldMkLst>
          <pc:docMk/>
          <pc:sldMk cId="3512156961" sldId="1607"/>
        </pc:sldMkLst>
        <pc:spChg chg="add mod">
          <ac:chgData name="Nasir, Zil" userId="0e7472d3-bf0f-42ec-9542-556133ae7e0a" providerId="ADAL" clId="{D572AD05-F884-4C60-87E0-DB0AC422C2E7}" dt="2024-06-25T20:26:48.093" v="1872"/>
          <ac:spMkLst>
            <pc:docMk/>
            <pc:sldMk cId="3512156961" sldId="1607"/>
            <ac:spMk id="3" creationId="{92DEEC7D-E27C-DAAB-8DFE-545B5E8C190A}"/>
          </ac:spMkLst>
        </pc:spChg>
        <pc:spChg chg="mod">
          <ac:chgData name="Nasir, Zil" userId="0e7472d3-bf0f-42ec-9542-556133ae7e0a" providerId="ADAL" clId="{D572AD05-F884-4C60-87E0-DB0AC422C2E7}" dt="2024-06-25T20:28:50.717" v="1915" actId="20577"/>
          <ac:spMkLst>
            <pc:docMk/>
            <pc:sldMk cId="3512156961" sldId="1607"/>
            <ac:spMk id="8" creationId="{F6AABAEB-019D-AE37-76DA-A19E88ECEB6C}"/>
          </ac:spMkLst>
        </pc:spChg>
        <pc:graphicFrameChg chg="mod">
          <ac:chgData name="Nasir, Zil" userId="0e7472d3-bf0f-42ec-9542-556133ae7e0a" providerId="ADAL" clId="{D572AD05-F884-4C60-87E0-DB0AC422C2E7}" dt="2024-06-25T20:29:25.375" v="1928" actId="20577"/>
          <ac:graphicFrameMkLst>
            <pc:docMk/>
            <pc:sldMk cId="3512156961" sldId="1607"/>
            <ac:graphicFrameMk id="7" creationId="{AC5E4C23-0F37-55BD-B130-9ACC430CAE17}"/>
          </ac:graphicFrameMkLst>
        </pc:graphicFrameChg>
        <pc:extLst>
          <p:ext xmlns:p="http://schemas.openxmlformats.org/presentationml/2006/main" uri="{D6D511B9-2390-475A-947B-AFAB55BFBCF1}">
            <pc226:cmChg xmlns:pc226="http://schemas.microsoft.com/office/powerpoint/2022/06/main/command" chg="add">
              <pc226:chgData name="Nasir, Zil" userId="0e7472d3-bf0f-42ec-9542-556133ae7e0a" providerId="ADAL" clId="{D572AD05-F884-4C60-87E0-DB0AC422C2E7}" dt="2024-06-25T20:29:09.242" v="1916"/>
              <pc2:cmMkLst xmlns:pc2="http://schemas.microsoft.com/office/powerpoint/2019/9/main/command">
                <pc:docMk/>
                <pc:sldMk cId="3512156961" sldId="1607"/>
                <pc2:cmMk id="{B5343A64-B93B-49F3-8BBA-DCBD52754E47}"/>
              </pc2:cmMkLst>
            </pc226:cmChg>
          </p:ext>
        </pc:extLst>
      </pc:sldChg>
      <pc:sldChg chg="addSp modSp mod addCm">
        <pc:chgData name="Nasir, Zil" userId="0e7472d3-bf0f-42ec-9542-556133ae7e0a" providerId="ADAL" clId="{D572AD05-F884-4C60-87E0-DB0AC422C2E7}" dt="2024-06-25T20:28:39.979" v="1903"/>
        <pc:sldMkLst>
          <pc:docMk/>
          <pc:sldMk cId="4212272412" sldId="1608"/>
        </pc:sldMkLst>
        <pc:spChg chg="mod">
          <ac:chgData name="Nasir, Zil" userId="0e7472d3-bf0f-42ec-9542-556133ae7e0a" providerId="ADAL" clId="{D572AD05-F884-4C60-87E0-DB0AC422C2E7}" dt="2024-06-25T20:28:23.474" v="1902" actId="20577"/>
          <ac:spMkLst>
            <pc:docMk/>
            <pc:sldMk cId="4212272412" sldId="1608"/>
            <ac:spMk id="2" creationId="{EEC6D9A3-D166-95E7-4268-235252D76B2D}"/>
          </ac:spMkLst>
        </pc:spChg>
        <pc:spChg chg="add mod">
          <ac:chgData name="Nasir, Zil" userId="0e7472d3-bf0f-42ec-9542-556133ae7e0a" providerId="ADAL" clId="{D572AD05-F884-4C60-87E0-DB0AC422C2E7}" dt="2024-06-25T20:26:45.132" v="1871"/>
          <ac:spMkLst>
            <pc:docMk/>
            <pc:sldMk cId="4212272412" sldId="1608"/>
            <ac:spMk id="5" creationId="{CA5CC0B7-21EF-B6F4-96AE-2F79E57C26B8}"/>
          </ac:spMkLst>
        </pc:spChg>
        <pc:extLst>
          <p:ext xmlns:p="http://schemas.openxmlformats.org/presentationml/2006/main" uri="{D6D511B9-2390-475A-947B-AFAB55BFBCF1}">
            <pc226:cmChg xmlns:pc226="http://schemas.microsoft.com/office/powerpoint/2022/06/main/command" chg="add">
              <pc226:chgData name="Nasir, Zil" userId="0e7472d3-bf0f-42ec-9542-556133ae7e0a" providerId="ADAL" clId="{D572AD05-F884-4C60-87E0-DB0AC422C2E7}" dt="2024-06-25T20:28:39.979" v="1903"/>
              <pc2:cmMkLst xmlns:pc2="http://schemas.microsoft.com/office/powerpoint/2019/9/main/command">
                <pc:docMk/>
                <pc:sldMk cId="4212272412" sldId="1608"/>
                <pc2:cmMk id="{D1A9F1C9-27A7-4A82-AF77-FEA0F0DAD654}"/>
              </pc2:cmMkLst>
            </pc226:cmChg>
          </p:ext>
        </pc:extLst>
      </pc:sldChg>
    </pc:docChg>
  </pc:docChgLst>
  <pc:docChgLst>
    <pc:chgData name="Nasir, Zil" userId="S::zil.nasir@ontariohealth.ca::0e7472d3-bf0f-42ec-9542-556133ae7e0a" providerId="AD" clId="Web-{890A5172-EA40-74E8-144C-9F03B4C963A7}"/>
    <pc:docChg chg="mod modSld modMainMaster">
      <pc:chgData name="Nasir, Zil" userId="S::zil.nasir@ontariohealth.ca::0e7472d3-bf0f-42ec-9542-556133ae7e0a" providerId="AD" clId="Web-{890A5172-EA40-74E8-144C-9F03B4C963A7}" dt="2024-06-25T20:25:51.496" v="12" actId="20577"/>
      <pc:docMkLst>
        <pc:docMk/>
      </pc:docMkLst>
      <pc:sldChg chg="addSp modSp">
        <pc:chgData name="Nasir, Zil" userId="S::zil.nasir@ontariohealth.ca::0e7472d3-bf0f-42ec-9542-556133ae7e0a" providerId="AD" clId="Web-{890A5172-EA40-74E8-144C-9F03B4C963A7}" dt="2024-06-25T20:25:26.573" v="10"/>
        <pc:sldMkLst>
          <pc:docMk/>
          <pc:sldMk cId="969934670" sldId="356"/>
        </pc:sldMkLst>
        <pc:spChg chg="add mod">
          <ac:chgData name="Nasir, Zil" userId="S::zil.nasir@ontariohealth.ca::0e7472d3-bf0f-42ec-9542-556133ae7e0a" providerId="AD" clId="Web-{890A5172-EA40-74E8-144C-9F03B4C963A7}" dt="2024-06-25T20:25:26.573" v="10"/>
          <ac:spMkLst>
            <pc:docMk/>
            <pc:sldMk cId="969934670" sldId="356"/>
            <ac:spMk id="2" creationId="{3455FE59-46DA-9F1E-0445-455B69FE98F9}"/>
          </ac:spMkLst>
        </pc:spChg>
      </pc:sldChg>
      <pc:sldChg chg="addSp modSp">
        <pc:chgData name="Nasir, Zil" userId="S::zil.nasir@ontariohealth.ca::0e7472d3-bf0f-42ec-9542-556133ae7e0a" providerId="AD" clId="Web-{890A5172-EA40-74E8-144C-9F03B4C963A7}" dt="2024-06-25T20:25:26.573" v="10"/>
        <pc:sldMkLst>
          <pc:docMk/>
          <pc:sldMk cId="663100937" sldId="357"/>
        </pc:sldMkLst>
        <pc:spChg chg="add mod">
          <ac:chgData name="Nasir, Zil" userId="S::zil.nasir@ontariohealth.ca::0e7472d3-bf0f-42ec-9542-556133ae7e0a" providerId="AD" clId="Web-{890A5172-EA40-74E8-144C-9F03B4C963A7}" dt="2024-06-25T20:25:26.573" v="10"/>
          <ac:spMkLst>
            <pc:docMk/>
            <pc:sldMk cId="663100937" sldId="357"/>
            <ac:spMk id="2" creationId="{11AC9171-A927-FDAA-FA0A-222459D424D6}"/>
          </ac:spMkLst>
        </pc:spChg>
      </pc:sldChg>
      <pc:sldChg chg="addSp modSp">
        <pc:chgData name="Nasir, Zil" userId="S::zil.nasir@ontariohealth.ca::0e7472d3-bf0f-42ec-9542-556133ae7e0a" providerId="AD" clId="Web-{890A5172-EA40-74E8-144C-9F03B4C963A7}" dt="2024-06-25T20:25:26.573" v="10"/>
        <pc:sldMkLst>
          <pc:docMk/>
          <pc:sldMk cId="284031855" sldId="362"/>
        </pc:sldMkLst>
        <pc:spChg chg="add mod">
          <ac:chgData name="Nasir, Zil" userId="S::zil.nasir@ontariohealth.ca::0e7472d3-bf0f-42ec-9542-556133ae7e0a" providerId="AD" clId="Web-{890A5172-EA40-74E8-144C-9F03B4C963A7}" dt="2024-06-25T20:25:26.573" v="10"/>
          <ac:spMkLst>
            <pc:docMk/>
            <pc:sldMk cId="284031855" sldId="362"/>
            <ac:spMk id="2" creationId="{F21974C6-6E53-652F-E40A-AA58A7C20F41}"/>
          </ac:spMkLst>
        </pc:spChg>
      </pc:sldChg>
      <pc:sldChg chg="addSp modSp">
        <pc:chgData name="Nasir, Zil" userId="S::zil.nasir@ontariohealth.ca::0e7472d3-bf0f-42ec-9542-556133ae7e0a" providerId="AD" clId="Web-{890A5172-EA40-74E8-144C-9F03B4C963A7}" dt="2024-06-25T20:25:26.573" v="10"/>
        <pc:sldMkLst>
          <pc:docMk/>
          <pc:sldMk cId="3909832607" sldId="384"/>
        </pc:sldMkLst>
        <pc:spChg chg="add mod">
          <ac:chgData name="Nasir, Zil" userId="S::zil.nasir@ontariohealth.ca::0e7472d3-bf0f-42ec-9542-556133ae7e0a" providerId="AD" clId="Web-{890A5172-EA40-74E8-144C-9F03B4C963A7}" dt="2024-06-25T20:25:26.573" v="10"/>
          <ac:spMkLst>
            <pc:docMk/>
            <pc:sldMk cId="3909832607" sldId="384"/>
            <ac:spMk id="2" creationId="{FB1A56F3-1E48-DF21-4128-BE69EEEA5276}"/>
          </ac:spMkLst>
        </pc:spChg>
      </pc:sldChg>
      <pc:sldChg chg="addSp modSp">
        <pc:chgData name="Nasir, Zil" userId="S::zil.nasir@ontariohealth.ca::0e7472d3-bf0f-42ec-9542-556133ae7e0a" providerId="AD" clId="Web-{890A5172-EA40-74E8-144C-9F03B4C963A7}" dt="2024-06-25T20:25:26.573" v="10"/>
        <pc:sldMkLst>
          <pc:docMk/>
          <pc:sldMk cId="81161874" sldId="390"/>
        </pc:sldMkLst>
        <pc:spChg chg="add mod">
          <ac:chgData name="Nasir, Zil" userId="S::zil.nasir@ontariohealth.ca::0e7472d3-bf0f-42ec-9542-556133ae7e0a" providerId="AD" clId="Web-{890A5172-EA40-74E8-144C-9F03B4C963A7}" dt="2024-06-25T20:25:26.573" v="10"/>
          <ac:spMkLst>
            <pc:docMk/>
            <pc:sldMk cId="81161874" sldId="390"/>
            <ac:spMk id="2" creationId="{3FA67899-B6E0-566C-7C3F-F726B7CD48CB}"/>
          </ac:spMkLst>
        </pc:spChg>
      </pc:sldChg>
      <pc:sldChg chg="addSp modSp">
        <pc:chgData name="Nasir, Zil" userId="S::zil.nasir@ontariohealth.ca::0e7472d3-bf0f-42ec-9542-556133ae7e0a" providerId="AD" clId="Web-{890A5172-EA40-74E8-144C-9F03B4C963A7}" dt="2024-06-25T20:25:26.573" v="10"/>
        <pc:sldMkLst>
          <pc:docMk/>
          <pc:sldMk cId="2491820790" sldId="391"/>
        </pc:sldMkLst>
        <pc:spChg chg="add mod">
          <ac:chgData name="Nasir, Zil" userId="S::zil.nasir@ontariohealth.ca::0e7472d3-bf0f-42ec-9542-556133ae7e0a" providerId="AD" clId="Web-{890A5172-EA40-74E8-144C-9F03B4C963A7}" dt="2024-06-25T20:25:26.573" v="10"/>
          <ac:spMkLst>
            <pc:docMk/>
            <pc:sldMk cId="2491820790" sldId="391"/>
            <ac:spMk id="3" creationId="{81FDD0BC-8C94-27E8-73FC-55EC3243B5C9}"/>
          </ac:spMkLst>
        </pc:spChg>
      </pc:sldChg>
      <pc:sldChg chg="addSp modSp">
        <pc:chgData name="Nasir, Zil" userId="S::zil.nasir@ontariohealth.ca::0e7472d3-bf0f-42ec-9542-556133ae7e0a" providerId="AD" clId="Web-{890A5172-EA40-74E8-144C-9F03B4C963A7}" dt="2024-06-25T20:25:26.573" v="10"/>
        <pc:sldMkLst>
          <pc:docMk/>
          <pc:sldMk cId="3574350645" sldId="1589"/>
        </pc:sldMkLst>
        <pc:spChg chg="add mod">
          <ac:chgData name="Nasir, Zil" userId="S::zil.nasir@ontariohealth.ca::0e7472d3-bf0f-42ec-9542-556133ae7e0a" providerId="AD" clId="Web-{890A5172-EA40-74E8-144C-9F03B4C963A7}" dt="2024-06-25T20:25:26.573" v="10"/>
          <ac:spMkLst>
            <pc:docMk/>
            <pc:sldMk cId="3574350645" sldId="1589"/>
            <ac:spMk id="3" creationId="{FDEC0645-9579-7A9A-1DD6-79EAA4F4D24A}"/>
          </ac:spMkLst>
        </pc:spChg>
      </pc:sldChg>
      <pc:sldChg chg="addSp modSp addCm">
        <pc:chgData name="Nasir, Zil" userId="S::zil.nasir@ontariohealth.ca::0e7472d3-bf0f-42ec-9542-556133ae7e0a" providerId="AD" clId="Web-{890A5172-EA40-74E8-144C-9F03B4C963A7}" dt="2024-06-25T20:25:51.496" v="12" actId="20577"/>
        <pc:sldMkLst>
          <pc:docMk/>
          <pc:sldMk cId="3061229484" sldId="1590"/>
        </pc:sldMkLst>
        <pc:spChg chg="mod">
          <ac:chgData name="Nasir, Zil" userId="S::zil.nasir@ontariohealth.ca::0e7472d3-bf0f-42ec-9542-556133ae7e0a" providerId="AD" clId="Web-{890A5172-EA40-74E8-144C-9F03B4C963A7}" dt="2024-06-25T20:24:04.618" v="5"/>
          <ac:spMkLst>
            <pc:docMk/>
            <pc:sldMk cId="3061229484" sldId="1590"/>
            <ac:spMk id="2" creationId="{EEC6D9A3-D166-95E7-4268-235252D76B2D}"/>
          </ac:spMkLst>
        </pc:spChg>
        <pc:spChg chg="add mod">
          <ac:chgData name="Nasir, Zil" userId="S::zil.nasir@ontariohealth.ca::0e7472d3-bf0f-42ec-9542-556133ae7e0a" providerId="AD" clId="Web-{890A5172-EA40-74E8-144C-9F03B4C963A7}" dt="2024-06-25T20:25:51.496" v="12" actId="20577"/>
          <ac:spMkLst>
            <pc:docMk/>
            <pc:sldMk cId="3061229484" sldId="1590"/>
            <ac:spMk id="3" creationId="{6605D44F-B190-897A-1CEC-766210F53D1C}"/>
          </ac:spMkLst>
        </pc:spChg>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890A5172-EA40-74E8-144C-9F03B4C963A7}" dt="2024-06-25T20:23:42.008" v="0"/>
              <pc2:cmMkLst xmlns:pc2="http://schemas.microsoft.com/office/powerpoint/2019/9/main/command">
                <pc:docMk/>
                <pc:sldMk cId="3061229484" sldId="1590"/>
                <pc2:cmMk id="{8A1AA7FC-363D-4CED-B61D-0DC6CDDDEFC1}"/>
              </pc2:cmMkLst>
            </pc226:cmChg>
          </p:ext>
        </pc:extLst>
      </pc:sldChg>
      <pc:sldChg chg="addSp modSp">
        <pc:chgData name="Nasir, Zil" userId="S::zil.nasir@ontariohealth.ca::0e7472d3-bf0f-42ec-9542-556133ae7e0a" providerId="AD" clId="Web-{890A5172-EA40-74E8-144C-9F03B4C963A7}" dt="2024-06-25T20:25:26.573" v="10"/>
        <pc:sldMkLst>
          <pc:docMk/>
          <pc:sldMk cId="3512156961" sldId="1607"/>
        </pc:sldMkLst>
        <pc:spChg chg="add mod">
          <ac:chgData name="Nasir, Zil" userId="S::zil.nasir@ontariohealth.ca::0e7472d3-bf0f-42ec-9542-556133ae7e0a" providerId="AD" clId="Web-{890A5172-EA40-74E8-144C-9F03B4C963A7}" dt="2024-06-25T20:25:26.573" v="10"/>
          <ac:spMkLst>
            <pc:docMk/>
            <pc:sldMk cId="3512156961" sldId="1607"/>
            <ac:spMk id="2" creationId="{9323ACD1-E6F8-59E6-26AA-D0D4CBAF5DE9}"/>
          </ac:spMkLst>
        </pc:spChg>
      </pc:sldChg>
      <pc:sldChg chg="addSp modSp">
        <pc:chgData name="Nasir, Zil" userId="S::zil.nasir@ontariohealth.ca::0e7472d3-bf0f-42ec-9542-556133ae7e0a" providerId="AD" clId="Web-{890A5172-EA40-74E8-144C-9F03B4C963A7}" dt="2024-06-25T20:25:26.573" v="10"/>
        <pc:sldMkLst>
          <pc:docMk/>
          <pc:sldMk cId="4212272412" sldId="1608"/>
        </pc:sldMkLst>
        <pc:spChg chg="add mod">
          <ac:chgData name="Nasir, Zil" userId="S::zil.nasir@ontariohealth.ca::0e7472d3-bf0f-42ec-9542-556133ae7e0a" providerId="AD" clId="Web-{890A5172-EA40-74E8-144C-9F03B4C963A7}" dt="2024-06-25T20:25:26.573" v="10"/>
          <ac:spMkLst>
            <pc:docMk/>
            <pc:sldMk cId="4212272412" sldId="1608"/>
            <ac:spMk id="4" creationId="{F5AD1300-62FA-AE74-F55E-F228AB7D8E38}"/>
          </ac:spMkLst>
        </pc:spChg>
      </pc:sldChg>
      <pc:sldMasterChg chg="modSp mod modSldLayout">
        <pc:chgData name="Nasir, Zil" userId="S::zil.nasir@ontariohealth.ca::0e7472d3-bf0f-42ec-9542-556133ae7e0a" providerId="AD" clId="Web-{890A5172-EA40-74E8-144C-9F03B4C963A7}" dt="2024-06-25T20:25:26.573" v="10"/>
        <pc:sldMasterMkLst>
          <pc:docMk/>
          <pc:sldMasterMk cId="2465387210" sldId="2147483710"/>
        </pc:sldMasterMkLst>
        <pc:spChg chg="mod">
          <ac:chgData name="Nasir, Zil" userId="S::zil.nasir@ontariohealth.ca::0e7472d3-bf0f-42ec-9542-556133ae7e0a" providerId="AD" clId="Web-{890A5172-EA40-74E8-144C-9F03B4C963A7}" dt="2024-06-25T20:25:26.573" v="10"/>
          <ac:spMkLst>
            <pc:docMk/>
            <pc:sldMasterMk cId="2465387210" sldId="2147483710"/>
            <ac:spMk id="4" creationId="{854F365F-DF38-B254-6D13-5098BA8F3581}"/>
          </ac:spMkLst>
        </pc:spChg>
        <pc:sldLayoutChg chg="mod">
          <pc:chgData name="Nasir, Zil" userId="S::zil.nasir@ontariohealth.ca::0e7472d3-bf0f-42ec-9542-556133ae7e0a" providerId="AD" clId="Web-{890A5172-EA40-74E8-144C-9F03B4C963A7}" dt="2024-06-25T20:25:26.573" v="10"/>
          <pc:sldLayoutMkLst>
            <pc:docMk/>
            <pc:sldMasterMk cId="2465387210" sldId="2147483710"/>
            <pc:sldLayoutMk cId="3191023187" sldId="2147483711"/>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1303385291" sldId="2147483712"/>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1567020630" sldId="2147483713"/>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2517144388" sldId="2147483714"/>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474930637" sldId="2147483715"/>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1719843601" sldId="2147483716"/>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3237947252" sldId="2147483717"/>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941120811" sldId="2147483718"/>
          </pc:sldLayoutMkLst>
        </pc:sldLayoutChg>
        <pc:sldLayoutChg chg="modSp mod">
          <pc:chgData name="Nasir, Zil" userId="S::zil.nasir@ontariohealth.ca::0e7472d3-bf0f-42ec-9542-556133ae7e0a" providerId="AD" clId="Web-{890A5172-EA40-74E8-144C-9F03B4C963A7}" dt="2024-06-25T20:25:26.573" v="10"/>
          <pc:sldLayoutMkLst>
            <pc:docMk/>
            <pc:sldMasterMk cId="2465387210" sldId="2147483710"/>
            <pc:sldLayoutMk cId="2645032755" sldId="2147483719"/>
          </pc:sldLayoutMkLst>
          <pc:spChg chg="mod">
            <ac:chgData name="Nasir, Zil" userId="S::zil.nasir@ontariohealth.ca::0e7472d3-bf0f-42ec-9542-556133ae7e0a" providerId="AD" clId="Web-{890A5172-EA40-74E8-144C-9F03B4C963A7}" dt="2024-06-25T20:25:26.573" v="10"/>
            <ac:spMkLst>
              <pc:docMk/>
              <pc:sldMasterMk cId="2465387210" sldId="2147483710"/>
              <pc:sldLayoutMk cId="2645032755" sldId="2147483719"/>
              <ac:spMk id="4" creationId="{36BF868D-DE7B-3CA6-1B2D-BADEACA1992F}"/>
            </ac:spMkLst>
          </pc:spChg>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3517732716" sldId="2147483720"/>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3370471312" sldId="2147483721"/>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2330753927" sldId="2147483722"/>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2099967453" sldId="2147483723"/>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929998523" sldId="2147483724"/>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1460573692" sldId="2147483725"/>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1858604457" sldId="2147483726"/>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2568519414" sldId="2147483727"/>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4199440311" sldId="2147483728"/>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3443384986" sldId="2147483729"/>
          </pc:sldLayoutMkLst>
        </pc:sldLayoutChg>
      </pc:sldMasterChg>
    </pc:docChg>
  </pc:docChgLst>
  <pc:docChgLst>
    <pc:chgData name="Wang, George" userId="S::george.wang@ontariohealth.ca::e9ca96ca-afa9-47b4-a550-1344521cad92" providerId="AD" clId="Web-{3636EB4B-CF69-1A60-271D-91F4CFF9152E}"/>
    <pc:docChg chg="">
      <pc:chgData name="Wang, George" userId="S::george.wang@ontariohealth.ca::e9ca96ca-afa9-47b4-a550-1344521cad92" providerId="AD" clId="Web-{3636EB4B-CF69-1A60-271D-91F4CFF9152E}" dt="2024-06-28T13:39:26.976" v="0"/>
      <pc:docMkLst>
        <pc:docMk/>
      </pc:docMkLst>
      <pc:sldChg chg="modCm">
        <pc:chgData name="Wang, George" userId="S::george.wang@ontariohealth.ca::e9ca96ca-afa9-47b4-a550-1344521cad92" providerId="AD" clId="Web-{3636EB4B-CF69-1A60-271D-91F4CFF9152E}" dt="2024-06-28T13:39:26.976" v="0"/>
        <pc:sldMkLst>
          <pc:docMk/>
          <pc:sldMk cId="387574291" sldId="370"/>
        </pc:sldMkLst>
        <pc:extLst>
          <p:ext xmlns:p="http://schemas.openxmlformats.org/presentationml/2006/main" uri="{D6D511B9-2390-475A-947B-AFAB55BFBCF1}">
            <pc226:cmChg xmlns:pc226="http://schemas.microsoft.com/office/powerpoint/2022/06/main/command" chg="">
              <pc226:chgData name="Wang, George" userId="S::george.wang@ontariohealth.ca::e9ca96ca-afa9-47b4-a550-1344521cad92" providerId="AD" clId="Web-{3636EB4B-CF69-1A60-271D-91F4CFF9152E}" dt="2024-06-28T13:39:26.976" v="0"/>
              <pc2:cmMkLst xmlns:pc2="http://schemas.microsoft.com/office/powerpoint/2019/9/main/command">
                <pc:docMk/>
                <pc:sldMk cId="387574291" sldId="370"/>
                <pc2:cmMk id="{A97101B5-7A05-4BD6-B448-69B98A7A874F}"/>
              </pc2:cmMkLst>
              <pc226:cmRplyChg chg="add">
                <pc226:chgData name="Wang, George" userId="S::george.wang@ontariohealth.ca::e9ca96ca-afa9-47b4-a550-1344521cad92" providerId="AD" clId="Web-{3636EB4B-CF69-1A60-271D-91F4CFF9152E}" dt="2024-06-28T13:39:26.976" v="0"/>
                <pc2:cmRplyMkLst xmlns:pc2="http://schemas.microsoft.com/office/powerpoint/2019/9/main/command">
                  <pc:docMk/>
                  <pc:sldMk cId="387574291" sldId="370"/>
                  <pc2:cmMk id="{A97101B5-7A05-4BD6-B448-69B98A7A874F}"/>
                  <pc2:cmRplyMk id="{3668E66B-343C-4B0A-B225-08C3813A396E}"/>
                </pc2:cmRplyMkLst>
              </pc226:cmRplyChg>
            </pc226:cmChg>
          </p:ext>
        </pc:extLst>
      </pc:sldChg>
    </pc:docChg>
  </pc:docChgLst>
  <pc:docChgLst>
    <pc:chgData name="Funge, Daniel" userId="248dd956-cb03-4c1e-9365-ca153f70fb64" providerId="ADAL" clId="{51C095D9-8D31-4A7D-832F-5CC3B653A5D0}"/>
    <pc:docChg chg="undo custSel modSld">
      <pc:chgData name="Funge, Daniel" userId="248dd956-cb03-4c1e-9365-ca153f70fb64" providerId="ADAL" clId="{51C095D9-8D31-4A7D-832F-5CC3B653A5D0}" dt="2024-07-25T20:36:23.504" v="20" actId="14100"/>
      <pc:docMkLst>
        <pc:docMk/>
      </pc:docMkLst>
      <pc:sldChg chg="modSp mod addCm">
        <pc:chgData name="Funge, Daniel" userId="248dd956-cb03-4c1e-9365-ca153f70fb64" providerId="ADAL" clId="{51C095D9-8D31-4A7D-832F-5CC3B653A5D0}" dt="2024-07-25T18:45:25.208" v="17"/>
        <pc:sldMkLst>
          <pc:docMk/>
          <pc:sldMk cId="387574291" sldId="370"/>
        </pc:sldMkLst>
        <pc:graphicFrameChg chg="mod">
          <ac:chgData name="Funge, Daniel" userId="248dd956-cb03-4c1e-9365-ca153f70fb64" providerId="ADAL" clId="{51C095D9-8D31-4A7D-832F-5CC3B653A5D0}" dt="2024-07-25T18:44:16.612" v="16" actId="14100"/>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add">
              <pc226:chgData name="Funge, Daniel" userId="248dd956-cb03-4c1e-9365-ca153f70fb64" providerId="ADAL" clId="{51C095D9-8D31-4A7D-832F-5CC3B653A5D0}" dt="2024-07-25T18:45:25.208" v="17"/>
              <pc2:cmMkLst xmlns:pc2="http://schemas.microsoft.com/office/powerpoint/2019/9/main/command">
                <pc:docMk/>
                <pc:sldMk cId="387574291" sldId="370"/>
                <pc2:cmMk id="{ADCB579F-9A50-4773-A868-8275CC0DF31C}"/>
              </pc2:cmMkLst>
            </pc226:cmChg>
          </p:ext>
        </pc:extLst>
      </pc:sldChg>
      <pc:sldChg chg="modSp mod">
        <pc:chgData name="Funge, Daniel" userId="248dd956-cb03-4c1e-9365-ca153f70fb64" providerId="ADAL" clId="{51C095D9-8D31-4A7D-832F-5CC3B653A5D0}" dt="2024-07-25T18:38:15.981" v="14" actId="255"/>
        <pc:sldMkLst>
          <pc:docMk/>
          <pc:sldMk cId="3557075487" sldId="398"/>
        </pc:sldMkLst>
        <pc:spChg chg="mod">
          <ac:chgData name="Funge, Daniel" userId="248dd956-cb03-4c1e-9365-ca153f70fb64" providerId="ADAL" clId="{51C095D9-8D31-4A7D-832F-5CC3B653A5D0}" dt="2024-07-25T18:38:15.981" v="14" actId="255"/>
          <ac:spMkLst>
            <pc:docMk/>
            <pc:sldMk cId="3557075487" sldId="398"/>
            <ac:spMk id="5" creationId="{4C0C9F06-0F17-780B-2CD3-B030DC611BAD}"/>
          </ac:spMkLst>
        </pc:spChg>
      </pc:sldChg>
      <pc:sldChg chg="modSp mod addCm">
        <pc:chgData name="Funge, Daniel" userId="248dd956-cb03-4c1e-9365-ca153f70fb64" providerId="ADAL" clId="{51C095D9-8D31-4A7D-832F-5CC3B653A5D0}" dt="2024-07-25T20:36:23.504" v="20" actId="14100"/>
        <pc:sldMkLst>
          <pc:docMk/>
          <pc:sldMk cId="3061229484" sldId="1590"/>
        </pc:sldMkLst>
        <pc:spChg chg="mod">
          <ac:chgData name="Funge, Daniel" userId="248dd956-cb03-4c1e-9365-ca153f70fb64" providerId="ADAL" clId="{51C095D9-8D31-4A7D-832F-5CC3B653A5D0}" dt="2024-07-25T20:36:23.504" v="20" actId="14100"/>
          <ac:spMkLst>
            <pc:docMk/>
            <pc:sldMk cId="3061229484" sldId="1590"/>
            <ac:spMk id="3" creationId="{2D771723-134E-D0E5-DA78-94ADBA001BB0}"/>
          </ac:spMkLst>
        </pc:spChg>
        <pc:extLst>
          <p:ext xmlns:p="http://schemas.openxmlformats.org/presentationml/2006/main" uri="{D6D511B9-2390-475A-947B-AFAB55BFBCF1}">
            <pc226:cmChg xmlns:pc226="http://schemas.microsoft.com/office/powerpoint/2022/06/main/command" chg="add">
              <pc226:chgData name="Funge, Daniel" userId="248dd956-cb03-4c1e-9365-ca153f70fb64" providerId="ADAL" clId="{51C095D9-8D31-4A7D-832F-5CC3B653A5D0}" dt="2024-07-25T18:02:13.727" v="0"/>
              <pc2:cmMkLst xmlns:pc2="http://schemas.microsoft.com/office/powerpoint/2019/9/main/command">
                <pc:docMk/>
                <pc:sldMk cId="3061229484" sldId="1590"/>
                <pc2:cmMk id="{39FB8450-8B7B-47DF-AE9F-5A59C9FD387D}"/>
              </pc2:cmMkLst>
            </pc226:cmChg>
          </p:ext>
        </pc:extLst>
      </pc:sldChg>
      <pc:sldChg chg="addCm modCm">
        <pc:chgData name="Funge, Daniel" userId="248dd956-cb03-4c1e-9365-ca153f70fb64" providerId="ADAL" clId="{51C095D9-8D31-4A7D-832F-5CC3B653A5D0}" dt="2024-07-25T18:07:56.732" v="3"/>
        <pc:sldMkLst>
          <pc:docMk/>
          <pc:sldMk cId="4212272412" sldId="1608"/>
        </pc:sldMkLst>
        <pc:extLst>
          <p:ext xmlns:p="http://schemas.openxmlformats.org/presentationml/2006/main" uri="{D6D511B9-2390-475A-947B-AFAB55BFBCF1}">
            <pc226:cmChg xmlns:pc226="http://schemas.microsoft.com/office/powerpoint/2022/06/main/command" chg="add">
              <pc226:chgData name="Funge, Daniel" userId="248dd956-cb03-4c1e-9365-ca153f70fb64" providerId="ADAL" clId="{51C095D9-8D31-4A7D-832F-5CC3B653A5D0}" dt="2024-07-25T18:05:29.805" v="1"/>
              <pc2:cmMkLst xmlns:pc2="http://schemas.microsoft.com/office/powerpoint/2019/9/main/command">
                <pc:docMk/>
                <pc:sldMk cId="4212272412" sldId="1608"/>
                <pc2:cmMk id="{1DFB6A1E-0D73-4E50-A063-3F1766D1F776}"/>
              </pc2:cmMkLst>
            </pc226:cmChg>
            <pc226:cmChg xmlns:pc226="http://schemas.microsoft.com/office/powerpoint/2022/06/main/command" chg="mod">
              <pc226:chgData name="Funge, Daniel" userId="248dd956-cb03-4c1e-9365-ca153f70fb64" providerId="ADAL" clId="{51C095D9-8D31-4A7D-832F-5CC3B653A5D0}" dt="2024-07-25T18:06:38.341" v="2"/>
              <pc2:cmMkLst xmlns:pc2="http://schemas.microsoft.com/office/powerpoint/2019/9/main/command">
                <pc:docMk/>
                <pc:sldMk cId="4212272412" sldId="1608"/>
                <pc2:cmMk id="{34AF0A8C-55DE-4F32-8B72-D2D316794949}"/>
              </pc2:cmMkLst>
            </pc226:cmChg>
            <pc226:cmChg xmlns:pc226="http://schemas.microsoft.com/office/powerpoint/2022/06/main/command" chg="add">
              <pc226:chgData name="Funge, Daniel" userId="248dd956-cb03-4c1e-9365-ca153f70fb64" providerId="ADAL" clId="{51C095D9-8D31-4A7D-832F-5CC3B653A5D0}" dt="2024-07-25T18:07:56.732" v="3"/>
              <pc2:cmMkLst xmlns:pc2="http://schemas.microsoft.com/office/powerpoint/2019/9/main/command">
                <pc:docMk/>
                <pc:sldMk cId="4212272412" sldId="1608"/>
                <pc2:cmMk id="{5CC4F9FE-D1F1-4707-8EA0-EF383B7FFA8D}"/>
              </pc2:cmMkLst>
            </pc226:cmChg>
          </p:ext>
        </pc:extLst>
      </pc:sldChg>
      <pc:sldChg chg="addCm modCm">
        <pc:chgData name="Funge, Daniel" userId="248dd956-cb03-4c1e-9365-ca153f70fb64" providerId="ADAL" clId="{51C095D9-8D31-4A7D-832F-5CC3B653A5D0}" dt="2024-07-25T18:50:33.655" v="18"/>
        <pc:sldMkLst>
          <pc:docMk/>
          <pc:sldMk cId="3177375668" sldId="1609"/>
        </pc:sldMkLst>
        <pc:extLst>
          <p:ext xmlns:p="http://schemas.openxmlformats.org/presentationml/2006/main" uri="{D6D511B9-2390-475A-947B-AFAB55BFBCF1}">
            <pc226:cmChg xmlns:pc226="http://schemas.microsoft.com/office/powerpoint/2022/06/main/command" chg="add mod">
              <pc226:chgData name="Funge, Daniel" userId="248dd956-cb03-4c1e-9365-ca153f70fb64" providerId="ADAL" clId="{51C095D9-8D31-4A7D-832F-5CC3B653A5D0}" dt="2024-07-25T18:50:33.655" v="18"/>
              <pc2:cmMkLst xmlns:pc2="http://schemas.microsoft.com/office/powerpoint/2019/9/main/command">
                <pc:docMk/>
                <pc:sldMk cId="3177375668" sldId="1609"/>
                <pc2:cmMk id="{4585D227-CCDC-48A6-922E-680AE2E42558}"/>
              </pc2:cmMkLst>
            </pc226:cmChg>
          </p:ext>
        </pc:extLst>
      </pc:sldChg>
    </pc:docChg>
  </pc:docChgLst>
  <pc:docChgLst>
    <pc:chgData name="Wang, Jerry" userId="c9aadfd3-e47f-4a31-9ac0-e6a1ca77629d" providerId="ADAL" clId="{45DBE7A4-8427-47A2-9803-1C7720314469}"/>
    <pc:docChg chg="undo custSel addSld delSld modSld sldOrd">
      <pc:chgData name="Wang, Jerry" userId="c9aadfd3-e47f-4a31-9ac0-e6a1ca77629d" providerId="ADAL" clId="{45DBE7A4-8427-47A2-9803-1C7720314469}" dt="2024-08-08T13:45:34.477" v="645"/>
      <pc:docMkLst>
        <pc:docMk/>
      </pc:docMkLst>
      <pc:sldChg chg="modSp mod modCm">
        <pc:chgData name="Wang, Jerry" userId="c9aadfd3-e47f-4a31-9ac0-e6a1ca77629d" providerId="ADAL" clId="{45DBE7A4-8427-47A2-9803-1C7720314469}" dt="2024-08-08T13:44:57.677" v="638"/>
        <pc:sldMkLst>
          <pc:docMk/>
          <pc:sldMk cId="387574291" sldId="370"/>
        </pc:sldMkLst>
        <pc:spChg chg="mod">
          <ac:chgData name="Wang, Jerry" userId="c9aadfd3-e47f-4a31-9ac0-e6a1ca77629d" providerId="ADAL" clId="{45DBE7A4-8427-47A2-9803-1C7720314469}" dt="2024-08-08T13:44:57.677" v="638"/>
          <ac:spMkLst>
            <pc:docMk/>
            <pc:sldMk cId="387574291" sldId="370"/>
            <ac:spMk id="8" creationId="{E0FA3DDF-AC5B-32E6-8B22-2D8E13225292}"/>
          </ac:spMkLst>
        </pc:spChg>
        <pc:spChg chg="mod">
          <ac:chgData name="Wang, Jerry" userId="c9aadfd3-e47f-4a31-9ac0-e6a1ca77629d" providerId="ADAL" clId="{45DBE7A4-8427-47A2-9803-1C7720314469}" dt="2024-07-24T13:15:36.571" v="161" actId="255"/>
          <ac:spMkLst>
            <pc:docMk/>
            <pc:sldMk cId="387574291" sldId="370"/>
            <ac:spMk id="17" creationId="{E8373C87-0A21-5FB5-E0DF-557429FB6A94}"/>
          </ac:spMkLst>
        </pc:spChg>
        <pc:graphicFrameChg chg="mod">
          <ac:chgData name="Wang, Jerry" userId="c9aadfd3-e47f-4a31-9ac0-e6a1ca77629d" providerId="ADAL" clId="{45DBE7A4-8427-47A2-9803-1C7720314469}" dt="2024-07-30T14:05:35.677" v="612" actId="255"/>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45DBE7A4-8427-47A2-9803-1C7720314469}" dt="2024-07-29T15:31:11.573" v="422"/>
              <pc2:cmMkLst xmlns:pc2="http://schemas.microsoft.com/office/powerpoint/2019/9/main/command">
                <pc:docMk/>
                <pc:sldMk cId="387574291" sldId="370"/>
                <pc2:cmMk id="{ADCB579F-9A50-4773-A868-8275CC0DF31C}"/>
              </pc2:cmMkLst>
            </pc226:cmChg>
          </p:ext>
        </pc:extLst>
      </pc:sldChg>
      <pc:sldChg chg="modSp del mod modShow">
        <pc:chgData name="Wang, Jerry" userId="c9aadfd3-e47f-4a31-9ac0-e6a1ca77629d" providerId="ADAL" clId="{45DBE7A4-8427-47A2-9803-1C7720314469}" dt="2024-07-31T13:37:44.011" v="614" actId="47"/>
        <pc:sldMkLst>
          <pc:docMk/>
          <pc:sldMk cId="1608280382" sldId="396"/>
        </pc:sldMkLst>
        <pc:spChg chg="mod">
          <ac:chgData name="Wang, Jerry" userId="c9aadfd3-e47f-4a31-9ac0-e6a1ca77629d" providerId="ADAL" clId="{45DBE7A4-8427-47A2-9803-1C7720314469}" dt="2024-07-30T13:37:10.286" v="599" actId="255"/>
          <ac:spMkLst>
            <pc:docMk/>
            <pc:sldMk cId="1608280382" sldId="396"/>
            <ac:spMk id="2" creationId="{CAB72B4F-4066-D43D-1A71-4E3839AFF627}"/>
          </ac:spMkLst>
        </pc:spChg>
        <pc:graphicFrameChg chg="mod modGraphic">
          <ac:chgData name="Wang, Jerry" userId="c9aadfd3-e47f-4a31-9ac0-e6a1ca77629d" providerId="ADAL" clId="{45DBE7A4-8427-47A2-9803-1C7720314469}" dt="2024-07-29T14:53:56.271" v="291" actId="20577"/>
          <ac:graphicFrameMkLst>
            <pc:docMk/>
            <pc:sldMk cId="1608280382" sldId="396"/>
            <ac:graphicFrameMk id="4" creationId="{5A941E85-0A2D-1896-F37F-EDC169A0F45A}"/>
          </ac:graphicFrameMkLst>
        </pc:graphicFrameChg>
      </pc:sldChg>
      <pc:sldChg chg="delSp modSp mod">
        <pc:chgData name="Wang, Jerry" userId="c9aadfd3-e47f-4a31-9ac0-e6a1ca77629d" providerId="ADAL" clId="{45DBE7A4-8427-47A2-9803-1C7720314469}" dt="2024-08-08T13:45:26.803" v="643" actId="1076"/>
        <pc:sldMkLst>
          <pc:docMk/>
          <pc:sldMk cId="3557075487" sldId="398"/>
        </pc:sldMkLst>
        <pc:spChg chg="mod">
          <ac:chgData name="Wang, Jerry" userId="c9aadfd3-e47f-4a31-9ac0-e6a1ca77629d" providerId="ADAL" clId="{45DBE7A4-8427-47A2-9803-1C7720314469}" dt="2024-07-24T13:20:06.896" v="181" actId="255"/>
          <ac:spMkLst>
            <pc:docMk/>
            <pc:sldMk cId="3557075487" sldId="398"/>
            <ac:spMk id="5" creationId="{4C0C9F06-0F17-780B-2CD3-B030DC611BAD}"/>
          </ac:spMkLst>
        </pc:spChg>
        <pc:spChg chg="mod">
          <ac:chgData name="Wang, Jerry" userId="c9aadfd3-e47f-4a31-9ac0-e6a1ca77629d" providerId="ADAL" clId="{45DBE7A4-8427-47A2-9803-1C7720314469}" dt="2024-08-08T13:45:26.803" v="643" actId="1076"/>
          <ac:spMkLst>
            <pc:docMk/>
            <pc:sldMk cId="3557075487" sldId="398"/>
            <ac:spMk id="8" creationId="{E9F18A4F-6DD8-F5A3-5FD8-62FC227ED730}"/>
          </ac:spMkLst>
        </pc:spChg>
        <pc:spChg chg="del">
          <ac:chgData name="Wang, Jerry" userId="c9aadfd3-e47f-4a31-9ac0-e6a1ca77629d" providerId="ADAL" clId="{45DBE7A4-8427-47A2-9803-1C7720314469}" dt="2024-07-24T13:20:14.174" v="182" actId="478"/>
          <ac:spMkLst>
            <pc:docMk/>
            <pc:sldMk cId="3557075487" sldId="398"/>
            <ac:spMk id="9" creationId="{EF1478D0-4949-CE00-44A4-01ADA9535BDF}"/>
          </ac:spMkLst>
        </pc:spChg>
        <pc:graphicFrameChg chg="mod">
          <ac:chgData name="Wang, Jerry" userId="c9aadfd3-e47f-4a31-9ac0-e6a1ca77629d" providerId="ADAL" clId="{45DBE7A4-8427-47A2-9803-1C7720314469}" dt="2024-08-02T14:40:28.149" v="615"/>
          <ac:graphicFrameMkLst>
            <pc:docMk/>
            <pc:sldMk cId="3557075487" sldId="398"/>
            <ac:graphicFrameMk id="7" creationId="{A2DEBEF1-352B-E038-2C68-7B4726C5CE7D}"/>
          </ac:graphicFrameMkLst>
        </pc:graphicFrameChg>
      </pc:sldChg>
      <pc:sldChg chg="modSp mod modCm">
        <pc:chgData name="Wang, Jerry" userId="c9aadfd3-e47f-4a31-9ac0-e6a1ca77629d" providerId="ADAL" clId="{45DBE7A4-8427-47A2-9803-1C7720314469}" dt="2024-07-29T15:22:33.267" v="418" actId="255"/>
        <pc:sldMkLst>
          <pc:docMk/>
          <pc:sldMk cId="3061229484" sldId="1590"/>
        </pc:sldMkLst>
        <pc:spChg chg="mod">
          <ac:chgData name="Wang, Jerry" userId="c9aadfd3-e47f-4a31-9ac0-e6a1ca77629d" providerId="ADAL" clId="{45DBE7A4-8427-47A2-9803-1C7720314469}" dt="2024-07-29T15:22:33.267" v="418" actId="255"/>
          <ac:spMkLst>
            <pc:docMk/>
            <pc:sldMk cId="3061229484" sldId="1590"/>
            <ac:spMk id="2" creationId="{EEC6D9A3-D166-95E7-4268-235252D76B2D}"/>
          </ac:spMkLst>
        </pc:spChg>
        <pc:spChg chg="mod">
          <ac:chgData name="Wang, Jerry" userId="c9aadfd3-e47f-4a31-9ac0-e6a1ca77629d" providerId="ADAL" clId="{45DBE7A4-8427-47A2-9803-1C7720314469}" dt="2024-07-29T14:27:04.278" v="214" actId="14100"/>
          <ac:spMkLst>
            <pc:docMk/>
            <pc:sldMk cId="3061229484" sldId="1590"/>
            <ac:spMk id="3" creationId="{2D771723-134E-D0E5-DA78-94ADBA001BB0}"/>
          </ac:spMkLst>
        </pc:spChg>
        <pc:spChg chg="mod">
          <ac:chgData name="Wang, Jerry" userId="c9aadfd3-e47f-4a31-9ac0-e6a1ca77629d" providerId="ADAL" clId="{45DBE7A4-8427-47A2-9803-1C7720314469}" dt="2024-07-29T14:29:10.905" v="250" actId="14100"/>
          <ac:spMkLst>
            <pc:docMk/>
            <pc:sldMk cId="3061229484" sldId="1590"/>
            <ac:spMk id="10" creationId="{62D080F9-77D1-28FA-8179-90C17B8EC21D}"/>
          </ac:spMkLst>
        </pc:spChg>
        <pc:grpChg chg="mod">
          <ac:chgData name="Wang, Jerry" userId="c9aadfd3-e47f-4a31-9ac0-e6a1ca77629d" providerId="ADAL" clId="{45DBE7A4-8427-47A2-9803-1C7720314469}" dt="2024-07-29T14:27:57.584" v="222" actId="14100"/>
          <ac:grpSpMkLst>
            <pc:docMk/>
            <pc:sldMk cId="3061229484" sldId="1590"/>
            <ac:grpSpMk id="9" creationId="{CF422425-A405-D8A8-CEEA-4F351A05E502}"/>
          </ac:grpSpMkLst>
        </pc:grpChg>
        <pc:graphicFrameChg chg="mod">
          <ac:chgData name="Wang, Jerry" userId="c9aadfd3-e47f-4a31-9ac0-e6a1ca77629d" providerId="ADAL" clId="{45DBE7A4-8427-47A2-9803-1C7720314469}" dt="2024-07-29T14:38:30.917" v="275"/>
          <ac:graphicFrameMkLst>
            <pc:docMk/>
            <pc:sldMk cId="3061229484" sldId="1590"/>
            <ac:graphicFrameMk id="5" creationId="{D103DFBC-02D9-E644-7A7F-ADB08DA7D43E}"/>
          </ac:graphicFrameMkLst>
        </pc:graphicFrameChg>
        <pc:graphicFrameChg chg="mod">
          <ac:chgData name="Wang, Jerry" userId="c9aadfd3-e47f-4a31-9ac0-e6a1ca77629d" providerId="ADAL" clId="{45DBE7A4-8427-47A2-9803-1C7720314469}" dt="2024-07-29T14:38:15.048" v="271" actId="14100"/>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45DBE7A4-8427-47A2-9803-1C7720314469}" dt="2024-07-29T14:28:06.331" v="223"/>
              <pc2:cmMkLst xmlns:pc2="http://schemas.microsoft.com/office/powerpoint/2019/9/main/command">
                <pc:docMk/>
                <pc:sldMk cId="3061229484" sldId="1590"/>
                <pc2:cmMk id="{39FB8450-8B7B-47DF-AE9F-5A59C9FD387D}"/>
              </pc2:cmMkLst>
            </pc226:cmChg>
          </p:ext>
        </pc:extLst>
      </pc:sldChg>
      <pc:sldChg chg="modSp mod">
        <pc:chgData name="Wang, Jerry" userId="c9aadfd3-e47f-4a31-9ac0-e6a1ca77629d" providerId="ADAL" clId="{45DBE7A4-8427-47A2-9803-1C7720314469}" dt="2024-07-29T15:22:58.767" v="420" actId="1076"/>
        <pc:sldMkLst>
          <pc:docMk/>
          <pc:sldMk cId="2167963438" sldId="1592"/>
        </pc:sldMkLst>
        <pc:spChg chg="mod">
          <ac:chgData name="Wang, Jerry" userId="c9aadfd3-e47f-4a31-9ac0-e6a1ca77629d" providerId="ADAL" clId="{45DBE7A4-8427-47A2-9803-1C7720314469}" dt="2024-07-29T15:22:58.767" v="420" actId="1076"/>
          <ac:spMkLst>
            <pc:docMk/>
            <pc:sldMk cId="2167963438" sldId="1592"/>
            <ac:spMk id="6" creationId="{D58865F0-4395-116B-E5D1-6905C4FF1267}"/>
          </ac:spMkLst>
        </pc:spChg>
        <pc:picChg chg="mod">
          <ac:chgData name="Wang, Jerry" userId="c9aadfd3-e47f-4a31-9ac0-e6a1ca77629d" providerId="ADAL" clId="{45DBE7A4-8427-47A2-9803-1C7720314469}" dt="2024-07-29T15:22:52.963" v="419" actId="1076"/>
          <ac:picMkLst>
            <pc:docMk/>
            <pc:sldMk cId="2167963438" sldId="1592"/>
            <ac:picMk id="3" creationId="{D90BFFBE-D3F4-8E60-B0EB-FE6CD9B555C7}"/>
          </ac:picMkLst>
        </pc:picChg>
      </pc:sldChg>
      <pc:sldChg chg="modSp mod">
        <pc:chgData name="Wang, Jerry" userId="c9aadfd3-e47f-4a31-9ac0-e6a1ca77629d" providerId="ADAL" clId="{45DBE7A4-8427-47A2-9803-1C7720314469}" dt="2024-08-08T13:45:04.139" v="640"/>
        <pc:sldMkLst>
          <pc:docMk/>
          <pc:sldMk cId="1729661854" sldId="1606"/>
        </pc:sldMkLst>
        <pc:spChg chg="mod">
          <ac:chgData name="Wang, Jerry" userId="c9aadfd3-e47f-4a31-9ac0-e6a1ca77629d" providerId="ADAL" clId="{45DBE7A4-8427-47A2-9803-1C7720314469}" dt="2024-07-24T13:15:47.018" v="162" actId="255"/>
          <ac:spMkLst>
            <pc:docMk/>
            <pc:sldMk cId="1729661854" sldId="1606"/>
            <ac:spMk id="2" creationId="{E7D00AC6-E33C-1D35-E313-E362D3ED62D0}"/>
          </ac:spMkLst>
        </pc:spChg>
        <pc:spChg chg="mod">
          <ac:chgData name="Wang, Jerry" userId="c9aadfd3-e47f-4a31-9ac0-e6a1ca77629d" providerId="ADAL" clId="{45DBE7A4-8427-47A2-9803-1C7720314469}" dt="2024-08-08T13:45:04.139" v="640"/>
          <ac:spMkLst>
            <pc:docMk/>
            <pc:sldMk cId="1729661854" sldId="1606"/>
            <ac:spMk id="10" creationId="{D8F144B8-2520-0466-D1DD-71A425F6DB14}"/>
          </ac:spMkLst>
        </pc:spChg>
        <pc:graphicFrameChg chg="mod">
          <ac:chgData name="Wang, Jerry" userId="c9aadfd3-e47f-4a31-9ac0-e6a1ca77629d" providerId="ADAL" clId="{45DBE7A4-8427-47A2-9803-1C7720314469}" dt="2024-07-30T13:42:28.080" v="604" actId="692"/>
          <ac:graphicFrameMkLst>
            <pc:docMk/>
            <pc:sldMk cId="1729661854" sldId="1606"/>
            <ac:graphicFrameMk id="9" creationId="{21982B7A-6951-C447-A092-5F364CB0564C}"/>
          </ac:graphicFrameMkLst>
        </pc:graphicFrameChg>
      </pc:sldChg>
      <pc:sldChg chg="modSp mod">
        <pc:chgData name="Wang, Jerry" userId="c9aadfd3-e47f-4a31-9ac0-e6a1ca77629d" providerId="ADAL" clId="{45DBE7A4-8427-47A2-9803-1C7720314469}" dt="2024-07-29T14:31:46.477" v="262" actId="1076"/>
        <pc:sldMkLst>
          <pc:docMk/>
          <pc:sldMk cId="3512156961" sldId="1607"/>
        </pc:sldMkLst>
        <pc:graphicFrameChg chg="mod">
          <ac:chgData name="Wang, Jerry" userId="c9aadfd3-e47f-4a31-9ac0-e6a1ca77629d" providerId="ADAL" clId="{45DBE7A4-8427-47A2-9803-1C7720314469}" dt="2024-07-29T14:31:46.477" v="262" actId="1076"/>
          <ac:graphicFrameMkLst>
            <pc:docMk/>
            <pc:sldMk cId="3512156961" sldId="1607"/>
            <ac:graphicFrameMk id="7" creationId="{AC5E4C23-0F37-55BD-B130-9ACC430CAE17}"/>
          </ac:graphicFrameMkLst>
        </pc:graphicFrameChg>
      </pc:sldChg>
      <pc:sldChg chg="modSp mod delCm modCm">
        <pc:chgData name="Wang, Jerry" userId="c9aadfd3-e47f-4a31-9ac0-e6a1ca77629d" providerId="ADAL" clId="{45DBE7A4-8427-47A2-9803-1C7720314469}" dt="2024-08-06T15:31:00.751" v="622" actId="27918"/>
        <pc:sldMkLst>
          <pc:docMk/>
          <pc:sldMk cId="4212272412" sldId="1608"/>
        </pc:sldMkLst>
        <pc:spChg chg="mod">
          <ac:chgData name="Wang, Jerry" userId="c9aadfd3-e47f-4a31-9ac0-e6a1ca77629d" providerId="ADAL" clId="{45DBE7A4-8427-47A2-9803-1C7720314469}" dt="2024-07-29T14:32:24.566" v="267" actId="20577"/>
          <ac:spMkLst>
            <pc:docMk/>
            <pc:sldMk cId="4212272412" sldId="1608"/>
            <ac:spMk id="2" creationId="{EEC6D9A3-D166-95E7-4268-235252D76B2D}"/>
          </ac:spMkLst>
        </pc:spChg>
        <pc:graphicFrameChg chg="mod">
          <ac:chgData name="Wang, Jerry" userId="c9aadfd3-e47f-4a31-9ac0-e6a1ca77629d" providerId="ADAL" clId="{45DBE7A4-8427-47A2-9803-1C7720314469}" dt="2024-07-30T13:43:34.188" v="608" actId="255"/>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del mod">
              <pc226:chgData name="Wang, Jerry" userId="c9aadfd3-e47f-4a31-9ac0-e6a1ca77629d" providerId="ADAL" clId="{45DBE7A4-8427-47A2-9803-1C7720314469}" dt="2024-07-29T14:32:27.825" v="268"/>
              <pc2:cmMkLst xmlns:pc2="http://schemas.microsoft.com/office/powerpoint/2019/9/main/command">
                <pc:docMk/>
                <pc:sldMk cId="4212272412" sldId="1608"/>
                <pc2:cmMk id="{1DFB6A1E-0D73-4E50-A063-3F1766D1F776}"/>
              </pc2:cmMkLst>
            </pc226:cmChg>
            <pc226:cmChg xmlns:pc226="http://schemas.microsoft.com/office/powerpoint/2022/06/main/command" chg="mod">
              <pc226:chgData name="Wang, Jerry" userId="c9aadfd3-e47f-4a31-9ac0-e6a1ca77629d" providerId="ADAL" clId="{45DBE7A4-8427-47A2-9803-1C7720314469}" dt="2024-07-29T15:21:20.258" v="362"/>
              <pc2:cmMkLst xmlns:pc2="http://schemas.microsoft.com/office/powerpoint/2019/9/main/command">
                <pc:docMk/>
                <pc:sldMk cId="4212272412" sldId="1608"/>
                <pc2:cmMk id="{34AF0A8C-55DE-4F32-8B72-D2D316794949}"/>
              </pc2:cmMkLst>
            </pc226:cmChg>
            <pc226:cmChg xmlns:pc226="http://schemas.microsoft.com/office/powerpoint/2022/06/main/command" chg="mod">
              <pc226:chgData name="Wang, Jerry" userId="c9aadfd3-e47f-4a31-9ac0-e6a1ca77629d" providerId="ADAL" clId="{45DBE7A4-8427-47A2-9803-1C7720314469}" dt="2024-07-29T15:21:22.678" v="363"/>
              <pc2:cmMkLst xmlns:pc2="http://schemas.microsoft.com/office/powerpoint/2019/9/main/command">
                <pc:docMk/>
                <pc:sldMk cId="4212272412" sldId="1608"/>
                <pc2:cmMk id="{5CC4F9FE-D1F1-4707-8EA0-EF383B7FFA8D}"/>
              </pc2:cmMkLst>
            </pc226:cmChg>
          </p:ext>
        </pc:extLst>
      </pc:sldChg>
      <pc:sldChg chg="modSp mod ord modCm">
        <pc:chgData name="Wang, Jerry" userId="c9aadfd3-e47f-4a31-9ac0-e6a1ca77629d" providerId="ADAL" clId="{45DBE7A4-8427-47A2-9803-1C7720314469}" dt="2024-07-29T15:16:36.867" v="292"/>
        <pc:sldMkLst>
          <pc:docMk/>
          <pc:sldMk cId="3177375668" sldId="1609"/>
        </pc:sldMkLst>
        <pc:spChg chg="mod">
          <ac:chgData name="Wang, Jerry" userId="c9aadfd3-e47f-4a31-9ac0-e6a1ca77629d" providerId="ADAL" clId="{45DBE7A4-8427-47A2-9803-1C7720314469}" dt="2024-07-24T13:11:36.949" v="54" actId="20577"/>
          <ac:spMkLst>
            <pc:docMk/>
            <pc:sldMk cId="3177375668" sldId="1609"/>
            <ac:spMk id="2" creationId="{3ED3115E-92FA-A286-799F-430082655CFB}"/>
          </ac:spMkLst>
        </pc:sp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45DBE7A4-8427-47A2-9803-1C7720314469}" dt="2024-07-29T15:16:36.867" v="292"/>
              <pc2:cmMkLst xmlns:pc2="http://schemas.microsoft.com/office/powerpoint/2019/9/main/command">
                <pc:docMk/>
                <pc:sldMk cId="3177375668" sldId="1609"/>
                <pc2:cmMk id="{4585D227-CCDC-48A6-922E-680AE2E42558}"/>
              </pc2:cmMkLst>
            </pc226:cmChg>
          </p:ext>
        </pc:extLst>
      </pc:sldChg>
      <pc:sldChg chg="modSp mod addCm">
        <pc:chgData name="Wang, Jerry" userId="c9aadfd3-e47f-4a31-9ac0-e6a1ca77629d" providerId="ADAL" clId="{45DBE7A4-8427-47A2-9803-1C7720314469}" dt="2024-08-06T15:32:18.075" v="628" actId="27918"/>
        <pc:sldMkLst>
          <pc:docMk/>
          <pc:sldMk cId="3811659636" sldId="1610"/>
        </pc:sldMkLst>
        <pc:spChg chg="mod">
          <ac:chgData name="Wang, Jerry" userId="c9aadfd3-e47f-4a31-9ac0-e6a1ca77629d" providerId="ADAL" clId="{45DBE7A4-8427-47A2-9803-1C7720314469}" dt="2024-07-30T13:43:22.556" v="606" actId="255"/>
          <ac:spMkLst>
            <pc:docMk/>
            <pc:sldMk cId="3811659636" sldId="1610"/>
            <ac:spMk id="2" creationId="{8A4715EA-205B-DBD1-5D88-1836F53EE781}"/>
          </ac:spMkLst>
        </pc:spChg>
        <pc:spChg chg="mod">
          <ac:chgData name="Wang, Jerry" userId="c9aadfd3-e47f-4a31-9ac0-e6a1ca77629d" providerId="ADAL" clId="{45DBE7A4-8427-47A2-9803-1C7720314469}" dt="2024-07-24T13:09:26.306" v="49" actId="207"/>
          <ac:spMkLst>
            <pc:docMk/>
            <pc:sldMk cId="3811659636" sldId="1610"/>
            <ac:spMk id="7" creationId="{EBE3E4A1-515C-D01E-0267-C1C00BCACA93}"/>
          </ac:spMkLst>
        </pc:spChg>
        <pc:graphicFrameChg chg="mod">
          <ac:chgData name="Wang, Jerry" userId="c9aadfd3-e47f-4a31-9ac0-e6a1ca77629d" providerId="ADAL" clId="{45DBE7A4-8427-47A2-9803-1C7720314469}" dt="2024-07-30T13:43:29.483" v="607" actId="255"/>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add">
              <pc226:chgData name="Wang, Jerry" userId="c9aadfd3-e47f-4a31-9ac0-e6a1ca77629d" providerId="ADAL" clId="{45DBE7A4-8427-47A2-9803-1C7720314469}" dt="2024-07-30T13:45:15.057" v="609"/>
              <pc2:cmMkLst xmlns:pc2="http://schemas.microsoft.com/office/powerpoint/2019/9/main/command">
                <pc:docMk/>
                <pc:sldMk cId="3811659636" sldId="1610"/>
                <pc2:cmMk id="{23851005-B0B4-4483-8D64-3CCE71C81B48}"/>
              </pc2:cmMkLst>
            </pc226:cmChg>
          </p:ext>
        </pc:extLst>
      </pc:sldChg>
      <pc:sldChg chg="addSp delSp modSp add mod addCm modCm">
        <pc:chgData name="Wang, Jerry" userId="c9aadfd3-e47f-4a31-9ac0-e6a1ca77629d" providerId="ADAL" clId="{45DBE7A4-8427-47A2-9803-1C7720314469}" dt="2024-08-08T13:45:34.477" v="645"/>
        <pc:sldMkLst>
          <pc:docMk/>
          <pc:sldMk cId="4073254409" sldId="1612"/>
        </pc:sldMkLst>
        <pc:spChg chg="mod">
          <ac:chgData name="Wang, Jerry" userId="c9aadfd3-e47f-4a31-9ac0-e6a1ca77629d" providerId="ADAL" clId="{45DBE7A4-8427-47A2-9803-1C7720314469}" dt="2024-07-30T13:37:01.417" v="598" actId="255"/>
          <ac:spMkLst>
            <pc:docMk/>
            <pc:sldMk cId="4073254409" sldId="1612"/>
            <ac:spMk id="2" creationId="{CAB72B4F-4066-D43D-1A71-4E3839AFF627}"/>
          </ac:spMkLst>
        </pc:spChg>
        <pc:spChg chg="mod">
          <ac:chgData name="Wang, Jerry" userId="c9aadfd3-e47f-4a31-9ac0-e6a1ca77629d" providerId="ADAL" clId="{45DBE7A4-8427-47A2-9803-1C7720314469}" dt="2024-07-30T13:33:39.057" v="493" actId="255"/>
          <ac:spMkLst>
            <pc:docMk/>
            <pc:sldMk cId="4073254409" sldId="1612"/>
            <ac:spMk id="6" creationId="{2F5A1AC2-D52C-96C0-00FE-E4B1AF6B5018}"/>
          </ac:spMkLst>
        </pc:spChg>
        <pc:spChg chg="mod">
          <ac:chgData name="Wang, Jerry" userId="c9aadfd3-e47f-4a31-9ac0-e6a1ca77629d" providerId="ADAL" clId="{45DBE7A4-8427-47A2-9803-1C7720314469}" dt="2024-08-08T13:45:34.477" v="645"/>
          <ac:spMkLst>
            <pc:docMk/>
            <pc:sldMk cId="4073254409" sldId="1612"/>
            <ac:spMk id="12" creationId="{869C02AE-A111-8B7B-782C-F86A43306919}"/>
          </ac:spMkLst>
        </pc:spChg>
        <pc:graphicFrameChg chg="del">
          <ac:chgData name="Wang, Jerry" userId="c9aadfd3-e47f-4a31-9ac0-e6a1ca77629d" providerId="ADAL" clId="{45DBE7A4-8427-47A2-9803-1C7720314469}" dt="2024-07-30T13:26:57.372" v="431" actId="478"/>
          <ac:graphicFrameMkLst>
            <pc:docMk/>
            <pc:sldMk cId="4073254409" sldId="1612"/>
            <ac:graphicFrameMk id="4" creationId="{5A941E85-0A2D-1896-F37F-EDC169A0F45A}"/>
          </ac:graphicFrameMkLst>
        </pc:graphicFrameChg>
        <pc:graphicFrameChg chg="add mod">
          <ac:chgData name="Wang, Jerry" userId="c9aadfd3-e47f-4a31-9ac0-e6a1ca77629d" providerId="ADAL" clId="{45DBE7A4-8427-47A2-9803-1C7720314469}" dt="2024-07-30T13:39:37.181" v="603"/>
          <ac:graphicFrameMkLst>
            <pc:docMk/>
            <pc:sldMk cId="4073254409" sldId="1612"/>
            <ac:graphicFrameMk id="8" creationId="{E6F614E8-3B1F-6D2D-72A8-0581DECDC4F7}"/>
          </ac:graphicFrameMkLst>
        </pc:graphicFrameChg>
        <pc:extLst>
          <p:ext xmlns:p="http://schemas.openxmlformats.org/presentationml/2006/main" uri="{D6D511B9-2390-475A-947B-AFAB55BFBCF1}">
            <pc226:cmChg xmlns:pc226="http://schemas.microsoft.com/office/powerpoint/2022/06/main/command" chg="add mod">
              <pc226:chgData name="Wang, Jerry" userId="c9aadfd3-e47f-4a31-9ac0-e6a1ca77629d" providerId="ADAL" clId="{45DBE7A4-8427-47A2-9803-1C7720314469}" dt="2024-07-31T13:37:40.395" v="613"/>
              <pc2:cmMkLst xmlns:pc2="http://schemas.microsoft.com/office/powerpoint/2019/9/main/command">
                <pc:docMk/>
                <pc:sldMk cId="4073254409" sldId="1612"/>
                <pc2:cmMk id="{CBFAB6C9-68E6-40B2-B0E0-EF8508D20358}"/>
              </pc2:cmMkLst>
            </pc226:cmChg>
          </p:ext>
        </pc:extLst>
      </pc:sldChg>
    </pc:docChg>
  </pc:docChgLst>
  <pc:docChgLst>
    <pc:chgData name="Stoker, Kesiah" userId="7d6f868f-a8a0-4a2e-b53b-4e83b6d4fcae" providerId="ADAL" clId="{867821CF-B245-40F8-A5B6-8FFE2319FA45}"/>
    <pc:docChg chg="undo redo custSel modSld">
      <pc:chgData name="Stoker, Kesiah" userId="7d6f868f-a8a0-4a2e-b53b-4e83b6d4fcae" providerId="ADAL" clId="{867821CF-B245-40F8-A5B6-8FFE2319FA45}" dt="2024-07-10T21:01:30.501" v="7493" actId="400"/>
      <pc:docMkLst>
        <pc:docMk/>
      </pc:docMkLst>
      <pc:sldChg chg="modSp mod setBg">
        <pc:chgData name="Stoker, Kesiah" userId="7d6f868f-a8a0-4a2e-b53b-4e83b6d4fcae" providerId="ADAL" clId="{867821CF-B245-40F8-A5B6-8FFE2319FA45}" dt="2024-07-10T20:44:29.653" v="4709" actId="6549"/>
        <pc:sldMkLst>
          <pc:docMk/>
          <pc:sldMk cId="925506241" sldId="322"/>
        </pc:sldMkLst>
        <pc:spChg chg="mod">
          <ac:chgData name="Stoker, Kesiah" userId="7d6f868f-a8a0-4a2e-b53b-4e83b6d4fcae" providerId="ADAL" clId="{867821CF-B245-40F8-A5B6-8FFE2319FA45}" dt="2024-07-10T20:44:29.653" v="4709" actId="6549"/>
          <ac:spMkLst>
            <pc:docMk/>
            <pc:sldMk cId="925506241" sldId="322"/>
            <ac:spMk id="2" creationId="{19A068EC-1729-176F-DCD9-CB27FD380BE4}"/>
          </ac:spMkLst>
        </pc:spChg>
        <pc:spChg chg="mod">
          <ac:chgData name="Stoker, Kesiah" userId="7d6f868f-a8a0-4a2e-b53b-4e83b6d4fcae" providerId="ADAL" clId="{867821CF-B245-40F8-A5B6-8FFE2319FA45}" dt="2024-07-10T17:51:22.821" v="3037" actId="790"/>
          <ac:spMkLst>
            <pc:docMk/>
            <pc:sldMk cId="925506241" sldId="322"/>
            <ac:spMk id="3" creationId="{23DB4A33-47C1-AC38-C86F-200DAB012B08}"/>
          </ac:spMkLst>
        </pc:spChg>
        <pc:spChg chg="mod">
          <ac:chgData name="Stoker, Kesiah" userId="7d6f868f-a8a0-4a2e-b53b-4e83b6d4fcae" providerId="ADAL" clId="{867821CF-B245-40F8-A5B6-8FFE2319FA45}" dt="2024-07-10T20:43:59.991" v="4676" actId="20577"/>
          <ac:spMkLst>
            <pc:docMk/>
            <pc:sldMk cId="925506241" sldId="322"/>
            <ac:spMk id="4" creationId="{19A3B049-3C13-A977-073D-E6E5B1D249D2}"/>
          </ac:spMkLst>
        </pc:spChg>
      </pc:sldChg>
      <pc:sldChg chg="modSp mod">
        <pc:chgData name="Stoker, Kesiah" userId="7d6f868f-a8a0-4a2e-b53b-4e83b6d4fcae" providerId="ADAL" clId="{867821CF-B245-40F8-A5B6-8FFE2319FA45}" dt="2024-07-10T17:51:27.915" v="3038" actId="790"/>
        <pc:sldMkLst>
          <pc:docMk/>
          <pc:sldMk cId="969934670" sldId="356"/>
        </pc:sldMkLst>
        <pc:spChg chg="mod">
          <ac:chgData name="Stoker, Kesiah" userId="7d6f868f-a8a0-4a2e-b53b-4e83b6d4fcae" providerId="ADAL" clId="{867821CF-B245-40F8-A5B6-8FFE2319FA45}" dt="2024-07-10T17:51:27.915" v="3038" actId="790"/>
          <ac:spMkLst>
            <pc:docMk/>
            <pc:sldMk cId="969934670" sldId="356"/>
            <ac:spMk id="4" creationId="{34B929EA-085D-03CC-8ABC-3FFBF3231F85}"/>
          </ac:spMkLst>
        </pc:spChg>
        <pc:spChg chg="mod">
          <ac:chgData name="Stoker, Kesiah" userId="7d6f868f-a8a0-4a2e-b53b-4e83b6d4fcae" providerId="ADAL" clId="{867821CF-B245-40F8-A5B6-8FFE2319FA45}" dt="2024-07-10T17:51:27.915" v="3038" actId="790"/>
          <ac:spMkLst>
            <pc:docMk/>
            <pc:sldMk cId="969934670" sldId="356"/>
            <ac:spMk id="27" creationId="{6D7733A8-17FB-66BD-9A1B-C0C33D2F92B0}"/>
          </ac:spMkLst>
        </pc:spChg>
      </pc:sldChg>
      <pc:sldChg chg="modSp mod">
        <pc:chgData name="Stoker, Kesiah" userId="7d6f868f-a8a0-4a2e-b53b-4e83b6d4fcae" providerId="ADAL" clId="{867821CF-B245-40F8-A5B6-8FFE2319FA45}" dt="2024-07-10T17:51:32.043" v="3039" actId="790"/>
        <pc:sldMkLst>
          <pc:docMk/>
          <pc:sldMk cId="663100937" sldId="357"/>
        </pc:sldMkLst>
        <pc:spChg chg="mod">
          <ac:chgData name="Stoker, Kesiah" userId="7d6f868f-a8a0-4a2e-b53b-4e83b6d4fcae" providerId="ADAL" clId="{867821CF-B245-40F8-A5B6-8FFE2319FA45}" dt="2024-07-10T17:51:32.043" v="3039" actId="790"/>
          <ac:spMkLst>
            <pc:docMk/>
            <pc:sldMk cId="663100937" sldId="357"/>
            <ac:spMk id="4" creationId="{34B929EA-085D-03CC-8ABC-3FFBF3231F85}"/>
          </ac:spMkLst>
        </pc:spChg>
        <pc:spChg chg="mod">
          <ac:chgData name="Stoker, Kesiah" userId="7d6f868f-a8a0-4a2e-b53b-4e83b6d4fcae" providerId="ADAL" clId="{867821CF-B245-40F8-A5B6-8FFE2319FA45}" dt="2024-07-10T17:51:32.043" v="3039" actId="790"/>
          <ac:spMkLst>
            <pc:docMk/>
            <pc:sldMk cId="663100937" sldId="357"/>
            <ac:spMk id="27" creationId="{6D7733A8-17FB-66BD-9A1B-C0C33D2F92B0}"/>
          </ac:spMkLst>
        </pc:spChg>
      </pc:sldChg>
      <pc:sldChg chg="addSp modSp mod">
        <pc:chgData name="Stoker, Kesiah" userId="7d6f868f-a8a0-4a2e-b53b-4e83b6d4fcae" providerId="ADAL" clId="{867821CF-B245-40F8-A5B6-8FFE2319FA45}" dt="2024-07-10T17:51:48.872" v="3040" actId="790"/>
        <pc:sldMkLst>
          <pc:docMk/>
          <pc:sldMk cId="482592697" sldId="359"/>
        </pc:sldMkLst>
        <pc:spChg chg="mod">
          <ac:chgData name="Stoker, Kesiah" userId="7d6f868f-a8a0-4a2e-b53b-4e83b6d4fcae" providerId="ADAL" clId="{867821CF-B245-40F8-A5B6-8FFE2319FA45}" dt="2024-07-10T17:51:48.872" v="3040" actId="790"/>
          <ac:spMkLst>
            <pc:docMk/>
            <pc:sldMk cId="482592697" sldId="359"/>
            <ac:spMk id="2" creationId="{3B2CDD41-2B2B-8A1E-B73A-6B64A506068E}"/>
          </ac:spMkLst>
        </pc:spChg>
        <pc:spChg chg="mod">
          <ac:chgData name="Stoker, Kesiah" userId="7d6f868f-a8a0-4a2e-b53b-4e83b6d4fcae" providerId="ADAL" clId="{867821CF-B245-40F8-A5B6-8FFE2319FA45}" dt="2024-07-10T17:51:48.872" v="3040" actId="790"/>
          <ac:spMkLst>
            <pc:docMk/>
            <pc:sldMk cId="482592697" sldId="359"/>
            <ac:spMk id="3" creationId="{813DC22C-CA7E-D280-9613-B31927BE2821}"/>
          </ac:spMkLst>
        </pc:spChg>
        <pc:spChg chg="mod">
          <ac:chgData name="Stoker, Kesiah" userId="7d6f868f-a8a0-4a2e-b53b-4e83b6d4fcae" providerId="ADAL" clId="{867821CF-B245-40F8-A5B6-8FFE2319FA45}" dt="2024-07-10T17:51:48.872" v="3040" actId="790"/>
          <ac:spMkLst>
            <pc:docMk/>
            <pc:sldMk cId="482592697" sldId="359"/>
            <ac:spMk id="5" creationId="{51942B0D-B547-AF32-57F8-D420ED71654D}"/>
          </ac:spMkLst>
        </pc:spChg>
        <pc:spChg chg="mod">
          <ac:chgData name="Stoker, Kesiah" userId="7d6f868f-a8a0-4a2e-b53b-4e83b6d4fcae" providerId="ADAL" clId="{867821CF-B245-40F8-A5B6-8FFE2319FA45}" dt="2024-07-10T17:51:48.872" v="3040" actId="790"/>
          <ac:spMkLst>
            <pc:docMk/>
            <pc:sldMk cId="482592697" sldId="359"/>
            <ac:spMk id="6" creationId="{55101920-8D9F-8ECA-15CA-75C6A47AD034}"/>
          </ac:spMkLst>
        </pc:spChg>
        <pc:spChg chg="mod">
          <ac:chgData name="Stoker, Kesiah" userId="7d6f868f-a8a0-4a2e-b53b-4e83b6d4fcae" providerId="ADAL" clId="{867821CF-B245-40F8-A5B6-8FFE2319FA45}" dt="2024-07-10T17:51:48.872" v="3040" actId="790"/>
          <ac:spMkLst>
            <pc:docMk/>
            <pc:sldMk cId="482592697" sldId="359"/>
            <ac:spMk id="7" creationId="{F78A8C55-0FAA-AC09-AE6C-D0AA969EA9FB}"/>
          </ac:spMkLst>
        </pc:spChg>
        <pc:spChg chg="mod">
          <ac:chgData name="Stoker, Kesiah" userId="7d6f868f-a8a0-4a2e-b53b-4e83b6d4fcae" providerId="ADAL" clId="{867821CF-B245-40F8-A5B6-8FFE2319FA45}" dt="2024-07-10T17:51:48.872" v="3040" actId="790"/>
          <ac:spMkLst>
            <pc:docMk/>
            <pc:sldMk cId="482592697" sldId="359"/>
            <ac:spMk id="9" creationId="{F26C9640-EA3A-E14C-7E08-C84D4F09D62D}"/>
          </ac:spMkLst>
        </pc:spChg>
        <pc:spChg chg="mod">
          <ac:chgData name="Stoker, Kesiah" userId="7d6f868f-a8a0-4a2e-b53b-4e83b6d4fcae" providerId="ADAL" clId="{867821CF-B245-40F8-A5B6-8FFE2319FA45}" dt="2024-07-10T17:51:48.872" v="3040" actId="790"/>
          <ac:spMkLst>
            <pc:docMk/>
            <pc:sldMk cId="482592697" sldId="359"/>
            <ac:spMk id="11" creationId="{63410C60-AB62-8392-43D5-EFC7B6490CDD}"/>
          </ac:spMkLst>
        </pc:spChg>
        <pc:spChg chg="mod">
          <ac:chgData name="Stoker, Kesiah" userId="7d6f868f-a8a0-4a2e-b53b-4e83b6d4fcae" providerId="ADAL" clId="{867821CF-B245-40F8-A5B6-8FFE2319FA45}" dt="2024-07-10T17:51:48.872" v="3040" actId="790"/>
          <ac:spMkLst>
            <pc:docMk/>
            <pc:sldMk cId="482592697" sldId="359"/>
            <ac:spMk id="12" creationId="{F771BB59-2D5C-1C8B-C06B-135DBA926C5F}"/>
          </ac:spMkLst>
        </pc:spChg>
        <pc:picChg chg="add mod">
          <ac:chgData name="Stoker, Kesiah" userId="7d6f868f-a8a0-4a2e-b53b-4e83b6d4fcae" providerId="ADAL" clId="{867821CF-B245-40F8-A5B6-8FFE2319FA45}" dt="2024-07-10T16:06:06.224" v="169" actId="962"/>
          <ac:picMkLst>
            <pc:docMk/>
            <pc:sldMk cId="482592697" sldId="359"/>
            <ac:picMk id="13" creationId="{794E04D4-7024-5BE3-B25A-8BB406463D1A}"/>
          </ac:picMkLst>
        </pc:picChg>
        <pc:picChg chg="add mod">
          <ac:chgData name="Stoker, Kesiah" userId="7d6f868f-a8a0-4a2e-b53b-4e83b6d4fcae" providerId="ADAL" clId="{867821CF-B245-40F8-A5B6-8FFE2319FA45}" dt="2024-07-10T16:06:10.888" v="223" actId="962"/>
          <ac:picMkLst>
            <pc:docMk/>
            <pc:sldMk cId="482592697" sldId="359"/>
            <ac:picMk id="14" creationId="{5241EF6B-3E1B-A4B4-DCA1-D0546AFDB498}"/>
          </ac:picMkLst>
        </pc:picChg>
        <pc:picChg chg="add mod">
          <ac:chgData name="Stoker, Kesiah" userId="7d6f868f-a8a0-4a2e-b53b-4e83b6d4fcae" providerId="ADAL" clId="{867821CF-B245-40F8-A5B6-8FFE2319FA45}" dt="2024-07-10T16:06:15.868" v="281" actId="962"/>
          <ac:picMkLst>
            <pc:docMk/>
            <pc:sldMk cId="482592697" sldId="359"/>
            <ac:picMk id="15" creationId="{A7E37ACF-BF27-66D3-652E-AE01E0BACAF8}"/>
          </ac:picMkLst>
        </pc:picChg>
        <pc:picChg chg="add mod">
          <ac:chgData name="Stoker, Kesiah" userId="7d6f868f-a8a0-4a2e-b53b-4e83b6d4fcae" providerId="ADAL" clId="{867821CF-B245-40F8-A5B6-8FFE2319FA45}" dt="2024-07-10T16:06:23.613" v="357" actId="962"/>
          <ac:picMkLst>
            <pc:docMk/>
            <pc:sldMk cId="482592697" sldId="359"/>
            <ac:picMk id="16" creationId="{3FC64B10-7851-5D21-922C-39D6BC7CDD36}"/>
          </ac:picMkLst>
        </pc:picChg>
      </pc:sldChg>
      <pc:sldChg chg="modSp mod">
        <pc:chgData name="Stoker, Kesiah" userId="7d6f868f-a8a0-4a2e-b53b-4e83b6d4fcae" providerId="ADAL" clId="{867821CF-B245-40F8-A5B6-8FFE2319FA45}" dt="2024-07-10T17:51:59.616" v="3041" actId="790"/>
        <pc:sldMkLst>
          <pc:docMk/>
          <pc:sldMk cId="2872917886" sldId="360"/>
        </pc:sldMkLst>
        <pc:spChg chg="mod">
          <ac:chgData name="Stoker, Kesiah" userId="7d6f868f-a8a0-4a2e-b53b-4e83b6d4fcae" providerId="ADAL" clId="{867821CF-B245-40F8-A5B6-8FFE2319FA45}" dt="2024-07-10T17:51:59.616" v="3041" actId="790"/>
          <ac:spMkLst>
            <pc:docMk/>
            <pc:sldMk cId="2872917886" sldId="360"/>
            <ac:spMk id="2" creationId="{3B2CDD41-2B2B-8A1E-B73A-6B64A506068E}"/>
          </ac:spMkLst>
        </pc:spChg>
        <pc:spChg chg="mod">
          <ac:chgData name="Stoker, Kesiah" userId="7d6f868f-a8a0-4a2e-b53b-4e83b6d4fcae" providerId="ADAL" clId="{867821CF-B245-40F8-A5B6-8FFE2319FA45}" dt="2024-07-10T17:51:59.616" v="3041" actId="790"/>
          <ac:spMkLst>
            <pc:docMk/>
            <pc:sldMk cId="2872917886" sldId="360"/>
            <ac:spMk id="15" creationId="{DE890FCF-0460-7429-44A9-ECEC567CE636}"/>
          </ac:spMkLst>
        </pc:spChg>
        <pc:spChg chg="mod">
          <ac:chgData name="Stoker, Kesiah" userId="7d6f868f-a8a0-4a2e-b53b-4e83b6d4fcae" providerId="ADAL" clId="{867821CF-B245-40F8-A5B6-8FFE2319FA45}" dt="2024-07-10T17:51:59.616" v="3041" actId="790"/>
          <ac:spMkLst>
            <pc:docMk/>
            <pc:sldMk cId="2872917886" sldId="360"/>
            <ac:spMk id="19" creationId="{4BB24016-9C38-0C43-21BB-511AC83DE9B2}"/>
          </ac:spMkLst>
        </pc:spChg>
        <pc:spChg chg="mod">
          <ac:chgData name="Stoker, Kesiah" userId="7d6f868f-a8a0-4a2e-b53b-4e83b6d4fcae" providerId="ADAL" clId="{867821CF-B245-40F8-A5B6-8FFE2319FA45}" dt="2024-07-10T17:51:59.616" v="3041" actId="790"/>
          <ac:spMkLst>
            <pc:docMk/>
            <pc:sldMk cId="2872917886" sldId="360"/>
            <ac:spMk id="20" creationId="{1A53F153-3DCB-4B1D-C329-E2C2780C63A3}"/>
          </ac:spMkLst>
        </pc:spChg>
        <pc:spChg chg="mod">
          <ac:chgData name="Stoker, Kesiah" userId="7d6f868f-a8a0-4a2e-b53b-4e83b6d4fcae" providerId="ADAL" clId="{867821CF-B245-40F8-A5B6-8FFE2319FA45}" dt="2024-07-10T17:51:59.616" v="3041" actId="790"/>
          <ac:spMkLst>
            <pc:docMk/>
            <pc:sldMk cId="2872917886" sldId="360"/>
            <ac:spMk id="21" creationId="{F07B6B82-5AAE-C6B6-0FD1-33B3621019A3}"/>
          </ac:spMkLst>
        </pc:spChg>
        <pc:picChg chg="mod">
          <ac:chgData name="Stoker, Kesiah" userId="7d6f868f-a8a0-4a2e-b53b-4e83b6d4fcae" providerId="ADAL" clId="{867821CF-B245-40F8-A5B6-8FFE2319FA45}" dt="2024-07-10T16:08:13.083" v="747" actId="962"/>
          <ac:picMkLst>
            <pc:docMk/>
            <pc:sldMk cId="2872917886" sldId="360"/>
            <ac:picMk id="4" creationId="{2671FCA2-9380-1905-F136-5FD74D9FD8F1}"/>
          </ac:picMkLst>
        </pc:picChg>
        <pc:picChg chg="mod modCrop">
          <ac:chgData name="Stoker, Kesiah" userId="7d6f868f-a8a0-4a2e-b53b-4e83b6d4fcae" providerId="ADAL" clId="{867821CF-B245-40F8-A5B6-8FFE2319FA45}" dt="2024-07-10T16:09:30.615" v="1444" actId="732"/>
          <ac:picMkLst>
            <pc:docMk/>
            <pc:sldMk cId="2872917886" sldId="360"/>
            <ac:picMk id="5" creationId="{31D9892A-7774-2969-7E07-31C80C8E5656}"/>
          </ac:picMkLst>
        </pc:picChg>
        <pc:picChg chg="mod">
          <ac:chgData name="Stoker, Kesiah" userId="7d6f868f-a8a0-4a2e-b53b-4e83b6d4fcae" providerId="ADAL" clId="{867821CF-B245-40F8-A5B6-8FFE2319FA45}" dt="2024-07-10T16:08:50.235" v="1285" actId="962"/>
          <ac:picMkLst>
            <pc:docMk/>
            <pc:sldMk cId="2872917886" sldId="360"/>
            <ac:picMk id="6" creationId="{84F89C5F-FD65-FE3C-06CC-F74B54760ECB}"/>
          </ac:picMkLst>
        </pc:picChg>
        <pc:picChg chg="mod">
          <ac:chgData name="Stoker, Kesiah" userId="7d6f868f-a8a0-4a2e-b53b-4e83b6d4fcae" providerId="ADAL" clId="{867821CF-B245-40F8-A5B6-8FFE2319FA45}" dt="2024-07-10T16:09:04.883" v="1443" actId="962"/>
          <ac:picMkLst>
            <pc:docMk/>
            <pc:sldMk cId="2872917886" sldId="360"/>
            <ac:picMk id="7" creationId="{E04AE983-B746-4EFD-DE20-918B84BCBB04}"/>
          </ac:picMkLst>
        </pc:picChg>
      </pc:sldChg>
      <pc:sldChg chg="addSp modSp mod">
        <pc:chgData name="Stoker, Kesiah" userId="7d6f868f-a8a0-4a2e-b53b-4e83b6d4fcae" providerId="ADAL" clId="{867821CF-B245-40F8-A5B6-8FFE2319FA45}" dt="2024-07-10T17:52:05.501" v="3042" actId="790"/>
        <pc:sldMkLst>
          <pc:docMk/>
          <pc:sldMk cId="3239380564" sldId="361"/>
        </pc:sldMkLst>
        <pc:spChg chg="mod">
          <ac:chgData name="Stoker, Kesiah" userId="7d6f868f-a8a0-4a2e-b53b-4e83b6d4fcae" providerId="ADAL" clId="{867821CF-B245-40F8-A5B6-8FFE2319FA45}" dt="2024-07-10T17:52:05.501" v="3042" actId="790"/>
          <ac:spMkLst>
            <pc:docMk/>
            <pc:sldMk cId="3239380564" sldId="361"/>
            <ac:spMk id="7" creationId="{4305AD1D-6BAF-A55F-AF71-CCF47C7F038E}"/>
          </ac:spMkLst>
        </pc:spChg>
        <pc:spChg chg="mod">
          <ac:chgData name="Stoker, Kesiah" userId="7d6f868f-a8a0-4a2e-b53b-4e83b6d4fcae" providerId="ADAL" clId="{867821CF-B245-40F8-A5B6-8FFE2319FA45}" dt="2024-07-10T17:52:05.501" v="3042" actId="790"/>
          <ac:spMkLst>
            <pc:docMk/>
            <pc:sldMk cId="3239380564" sldId="361"/>
            <ac:spMk id="8" creationId="{CB443B1F-5AB2-361B-2E56-2B5D78C89B30}"/>
          </ac:spMkLst>
        </pc:spChg>
        <pc:spChg chg="mod">
          <ac:chgData name="Stoker, Kesiah" userId="7d6f868f-a8a0-4a2e-b53b-4e83b6d4fcae" providerId="ADAL" clId="{867821CF-B245-40F8-A5B6-8FFE2319FA45}" dt="2024-07-10T17:52:05.501" v="3042" actId="790"/>
          <ac:spMkLst>
            <pc:docMk/>
            <pc:sldMk cId="3239380564" sldId="361"/>
            <ac:spMk id="12" creationId="{E88BA993-D338-2C69-272C-738B9099574D}"/>
          </ac:spMkLst>
        </pc:spChg>
        <pc:picChg chg="add mod">
          <ac:chgData name="Stoker, Kesiah" userId="7d6f868f-a8a0-4a2e-b53b-4e83b6d4fcae" providerId="ADAL" clId="{867821CF-B245-40F8-A5B6-8FFE2319FA45}" dt="2024-07-10T16:06:36.045" v="413" actId="962"/>
          <ac:picMkLst>
            <pc:docMk/>
            <pc:sldMk cId="3239380564" sldId="361"/>
            <ac:picMk id="4" creationId="{83DEE64C-623F-B9CF-E63F-D91A09DE415E}"/>
          </ac:picMkLst>
        </pc:picChg>
      </pc:sldChg>
      <pc:sldChg chg="modSp mod">
        <pc:chgData name="Stoker, Kesiah" userId="7d6f868f-a8a0-4a2e-b53b-4e83b6d4fcae" providerId="ADAL" clId="{867821CF-B245-40F8-A5B6-8FFE2319FA45}" dt="2024-07-10T17:52:15.760" v="3044" actId="790"/>
        <pc:sldMkLst>
          <pc:docMk/>
          <pc:sldMk cId="284031855" sldId="362"/>
        </pc:sldMkLst>
        <pc:spChg chg="mod">
          <ac:chgData name="Stoker, Kesiah" userId="7d6f868f-a8a0-4a2e-b53b-4e83b6d4fcae" providerId="ADAL" clId="{867821CF-B245-40F8-A5B6-8FFE2319FA45}" dt="2024-07-10T17:52:15.760" v="3044" actId="790"/>
          <ac:spMkLst>
            <pc:docMk/>
            <pc:sldMk cId="284031855" sldId="362"/>
            <ac:spMk id="4" creationId="{34B929EA-085D-03CC-8ABC-3FFBF3231F85}"/>
          </ac:spMkLst>
        </pc:spChg>
        <pc:spChg chg="mod">
          <ac:chgData name="Stoker, Kesiah" userId="7d6f868f-a8a0-4a2e-b53b-4e83b6d4fcae" providerId="ADAL" clId="{867821CF-B245-40F8-A5B6-8FFE2319FA45}" dt="2024-07-10T17:52:15.760" v="3044" actId="790"/>
          <ac:spMkLst>
            <pc:docMk/>
            <pc:sldMk cId="284031855" sldId="362"/>
            <ac:spMk id="27" creationId="{6D7733A8-17FB-66BD-9A1B-C0C33D2F92B0}"/>
          </ac:spMkLst>
        </pc:spChg>
        <pc:spChg chg="mod">
          <ac:chgData name="Stoker, Kesiah" userId="7d6f868f-a8a0-4a2e-b53b-4e83b6d4fcae" providerId="ADAL" clId="{867821CF-B245-40F8-A5B6-8FFE2319FA45}" dt="2024-07-10T17:52:15.760" v="3044" actId="790"/>
          <ac:spMkLst>
            <pc:docMk/>
            <pc:sldMk cId="284031855" sldId="362"/>
            <ac:spMk id="28" creationId="{B3A1D469-A7F2-D8F7-44B7-D8A645635D39}"/>
          </ac:spMkLst>
        </pc:spChg>
      </pc:sldChg>
      <pc:sldChg chg="modSp mod">
        <pc:chgData name="Stoker, Kesiah" userId="7d6f868f-a8a0-4a2e-b53b-4e83b6d4fcae" providerId="ADAL" clId="{867821CF-B245-40F8-A5B6-8FFE2319FA45}" dt="2024-07-10T17:52:19.685" v="3045" actId="790"/>
        <pc:sldMkLst>
          <pc:docMk/>
          <pc:sldMk cId="2224059937" sldId="363"/>
        </pc:sldMkLst>
        <pc:spChg chg="mod">
          <ac:chgData name="Stoker, Kesiah" userId="7d6f868f-a8a0-4a2e-b53b-4e83b6d4fcae" providerId="ADAL" clId="{867821CF-B245-40F8-A5B6-8FFE2319FA45}" dt="2024-07-10T17:52:19.685" v="3045" actId="790"/>
          <ac:spMkLst>
            <pc:docMk/>
            <pc:sldMk cId="2224059937" sldId="363"/>
            <ac:spMk id="7" creationId="{4305AD1D-6BAF-A55F-AF71-CCF47C7F038E}"/>
          </ac:spMkLst>
        </pc:spChg>
        <pc:spChg chg="mod">
          <ac:chgData name="Stoker, Kesiah" userId="7d6f868f-a8a0-4a2e-b53b-4e83b6d4fcae" providerId="ADAL" clId="{867821CF-B245-40F8-A5B6-8FFE2319FA45}" dt="2024-07-10T17:52:19.685" v="3045" actId="790"/>
          <ac:spMkLst>
            <pc:docMk/>
            <pc:sldMk cId="2224059937" sldId="363"/>
            <ac:spMk id="8" creationId="{CB443B1F-5AB2-361B-2E56-2B5D78C89B30}"/>
          </ac:spMkLst>
        </pc:spChg>
        <pc:spChg chg="mod">
          <ac:chgData name="Stoker, Kesiah" userId="7d6f868f-a8a0-4a2e-b53b-4e83b6d4fcae" providerId="ADAL" clId="{867821CF-B245-40F8-A5B6-8FFE2319FA45}" dt="2024-07-10T17:52:19.685" v="3045" actId="790"/>
          <ac:spMkLst>
            <pc:docMk/>
            <pc:sldMk cId="2224059937" sldId="363"/>
            <ac:spMk id="12" creationId="{E88BA993-D338-2C69-272C-738B9099574D}"/>
          </ac:spMkLst>
        </pc:spChg>
        <pc:picChg chg="mod">
          <ac:chgData name="Stoker, Kesiah" userId="7d6f868f-a8a0-4a2e-b53b-4e83b6d4fcae" providerId="ADAL" clId="{867821CF-B245-40F8-A5B6-8FFE2319FA45}" dt="2024-07-10T16:06:52.173" v="511" actId="962"/>
          <ac:picMkLst>
            <pc:docMk/>
            <pc:sldMk cId="2224059937" sldId="363"/>
            <ac:picMk id="6" creationId="{45C28FB9-DFF1-3B30-A652-2A444EE721D3}"/>
          </ac:picMkLst>
        </pc:picChg>
      </pc:sldChg>
      <pc:sldChg chg="modSp mod">
        <pc:chgData name="Stoker, Kesiah" userId="7d6f868f-a8a0-4a2e-b53b-4e83b6d4fcae" providerId="ADAL" clId="{867821CF-B245-40F8-A5B6-8FFE2319FA45}" dt="2024-07-10T17:52:33.107" v="3047" actId="790"/>
        <pc:sldMkLst>
          <pc:docMk/>
          <pc:sldMk cId="2499699887" sldId="364"/>
        </pc:sldMkLst>
        <pc:spChg chg="mod">
          <ac:chgData name="Stoker, Kesiah" userId="7d6f868f-a8a0-4a2e-b53b-4e83b6d4fcae" providerId="ADAL" clId="{867821CF-B245-40F8-A5B6-8FFE2319FA45}" dt="2024-07-10T17:52:33.107" v="3047" actId="790"/>
          <ac:spMkLst>
            <pc:docMk/>
            <pc:sldMk cId="2499699887" sldId="364"/>
            <ac:spMk id="5" creationId="{6AA11D48-10C0-8CB2-2C42-8A3829E9FB9E}"/>
          </ac:spMkLst>
        </pc:spChg>
        <pc:spChg chg="mod">
          <ac:chgData name="Stoker, Kesiah" userId="7d6f868f-a8a0-4a2e-b53b-4e83b6d4fcae" providerId="ADAL" clId="{867821CF-B245-40F8-A5B6-8FFE2319FA45}" dt="2024-07-10T17:52:33.107" v="3047" actId="790"/>
          <ac:spMkLst>
            <pc:docMk/>
            <pc:sldMk cId="2499699887" sldId="364"/>
            <ac:spMk id="7" creationId="{4305AD1D-6BAF-A55F-AF71-CCF47C7F038E}"/>
          </ac:spMkLst>
        </pc:spChg>
        <pc:spChg chg="mod">
          <ac:chgData name="Stoker, Kesiah" userId="7d6f868f-a8a0-4a2e-b53b-4e83b6d4fcae" providerId="ADAL" clId="{867821CF-B245-40F8-A5B6-8FFE2319FA45}" dt="2024-07-10T17:52:33.107" v="3047" actId="790"/>
          <ac:spMkLst>
            <pc:docMk/>
            <pc:sldMk cId="2499699887" sldId="364"/>
            <ac:spMk id="8" creationId="{CB443B1F-5AB2-361B-2E56-2B5D78C89B30}"/>
          </ac:spMkLst>
        </pc:spChg>
        <pc:spChg chg="mod">
          <ac:chgData name="Stoker, Kesiah" userId="7d6f868f-a8a0-4a2e-b53b-4e83b6d4fcae" providerId="ADAL" clId="{867821CF-B245-40F8-A5B6-8FFE2319FA45}" dt="2024-07-10T17:52:33.107" v="3047" actId="790"/>
          <ac:spMkLst>
            <pc:docMk/>
            <pc:sldMk cId="2499699887" sldId="364"/>
            <ac:spMk id="12" creationId="{E88BA993-D338-2C69-272C-738B9099574D}"/>
          </ac:spMkLst>
        </pc:spChg>
      </pc:sldChg>
      <pc:sldChg chg="addSp delSp modSp mod">
        <pc:chgData name="Stoker, Kesiah" userId="7d6f868f-a8a0-4a2e-b53b-4e83b6d4fcae" providerId="ADAL" clId="{867821CF-B245-40F8-A5B6-8FFE2319FA45}" dt="2024-07-10T17:52:38.038" v="3048" actId="790"/>
        <pc:sldMkLst>
          <pc:docMk/>
          <pc:sldMk cId="86015325" sldId="365"/>
        </pc:sldMkLst>
        <pc:spChg chg="add del mod">
          <ac:chgData name="Stoker, Kesiah" userId="7d6f868f-a8a0-4a2e-b53b-4e83b6d4fcae" providerId="ADAL" clId="{867821CF-B245-40F8-A5B6-8FFE2319FA45}" dt="2024-07-10T16:00:59.458" v="65" actId="478"/>
          <ac:spMkLst>
            <pc:docMk/>
            <pc:sldMk cId="86015325" sldId="365"/>
            <ac:spMk id="3" creationId="{B8CE9554-3C43-FBD4-3C7F-E7254CA90FD1}"/>
          </ac:spMkLst>
        </pc:spChg>
        <pc:spChg chg="mod">
          <ac:chgData name="Stoker, Kesiah" userId="7d6f868f-a8a0-4a2e-b53b-4e83b6d4fcae" providerId="ADAL" clId="{867821CF-B245-40F8-A5B6-8FFE2319FA45}" dt="2024-07-10T17:52:38.038" v="3048" actId="790"/>
          <ac:spMkLst>
            <pc:docMk/>
            <pc:sldMk cId="86015325" sldId="365"/>
            <ac:spMk id="7" creationId="{4305AD1D-6BAF-A55F-AF71-CCF47C7F038E}"/>
          </ac:spMkLst>
        </pc:spChg>
        <pc:spChg chg="mod">
          <ac:chgData name="Stoker, Kesiah" userId="7d6f868f-a8a0-4a2e-b53b-4e83b6d4fcae" providerId="ADAL" clId="{867821CF-B245-40F8-A5B6-8FFE2319FA45}" dt="2024-07-10T17:52:38.038" v="3048" actId="790"/>
          <ac:spMkLst>
            <pc:docMk/>
            <pc:sldMk cId="86015325" sldId="365"/>
            <ac:spMk id="8" creationId="{CB443B1F-5AB2-361B-2E56-2B5D78C89B30}"/>
          </ac:spMkLst>
        </pc:spChg>
        <pc:spChg chg="mod">
          <ac:chgData name="Stoker, Kesiah" userId="7d6f868f-a8a0-4a2e-b53b-4e83b6d4fcae" providerId="ADAL" clId="{867821CF-B245-40F8-A5B6-8FFE2319FA45}" dt="2024-07-10T17:52:38.038" v="3048" actId="790"/>
          <ac:spMkLst>
            <pc:docMk/>
            <pc:sldMk cId="86015325" sldId="365"/>
            <ac:spMk id="12" creationId="{E88BA993-D338-2C69-272C-738B9099574D}"/>
          </ac:spMkLst>
        </pc:spChg>
        <pc:picChg chg="add del mod">
          <ac:chgData name="Stoker, Kesiah" userId="7d6f868f-a8a0-4a2e-b53b-4e83b6d4fcae" providerId="ADAL" clId="{867821CF-B245-40F8-A5B6-8FFE2319FA45}" dt="2024-07-10T16:00:58.719" v="63"/>
          <ac:picMkLst>
            <pc:docMk/>
            <pc:sldMk cId="86015325" sldId="365"/>
            <ac:picMk id="4" creationId="{44A0DE9B-D509-87E1-5186-7B76DEBF5667}"/>
          </ac:picMkLst>
        </pc:picChg>
        <pc:picChg chg="add del mod">
          <ac:chgData name="Stoker, Kesiah" userId="7d6f868f-a8a0-4a2e-b53b-4e83b6d4fcae" providerId="ADAL" clId="{867821CF-B245-40F8-A5B6-8FFE2319FA45}" dt="2024-07-10T16:01:21.478" v="76" actId="14100"/>
          <ac:picMkLst>
            <pc:docMk/>
            <pc:sldMk cId="86015325" sldId="365"/>
            <ac:picMk id="9" creationId="{A166E758-34A4-FDA0-5F55-E211C00BE2AC}"/>
          </ac:picMkLst>
        </pc:picChg>
      </pc:sldChg>
      <pc:sldChg chg="addSp delSp modSp mod">
        <pc:chgData name="Stoker, Kesiah" userId="7d6f868f-a8a0-4a2e-b53b-4e83b6d4fcae" providerId="ADAL" clId="{867821CF-B245-40F8-A5B6-8FFE2319FA45}" dt="2024-07-10T17:52:44.102" v="3049" actId="790"/>
        <pc:sldMkLst>
          <pc:docMk/>
          <pc:sldMk cId="2687523301" sldId="366"/>
        </pc:sldMkLst>
        <pc:spChg chg="mod">
          <ac:chgData name="Stoker, Kesiah" userId="7d6f868f-a8a0-4a2e-b53b-4e83b6d4fcae" providerId="ADAL" clId="{867821CF-B245-40F8-A5B6-8FFE2319FA45}" dt="2024-07-10T17:52:44.102" v="3049" actId="790"/>
          <ac:spMkLst>
            <pc:docMk/>
            <pc:sldMk cId="2687523301" sldId="366"/>
            <ac:spMk id="7" creationId="{4305AD1D-6BAF-A55F-AF71-CCF47C7F038E}"/>
          </ac:spMkLst>
        </pc:spChg>
        <pc:spChg chg="mod">
          <ac:chgData name="Stoker, Kesiah" userId="7d6f868f-a8a0-4a2e-b53b-4e83b6d4fcae" providerId="ADAL" clId="{867821CF-B245-40F8-A5B6-8FFE2319FA45}" dt="2024-07-10T17:52:44.102" v="3049" actId="790"/>
          <ac:spMkLst>
            <pc:docMk/>
            <pc:sldMk cId="2687523301" sldId="366"/>
            <ac:spMk id="8" creationId="{CB443B1F-5AB2-361B-2E56-2B5D78C89B30}"/>
          </ac:spMkLst>
        </pc:spChg>
        <pc:spChg chg="mod">
          <ac:chgData name="Stoker, Kesiah" userId="7d6f868f-a8a0-4a2e-b53b-4e83b6d4fcae" providerId="ADAL" clId="{867821CF-B245-40F8-A5B6-8FFE2319FA45}" dt="2024-07-10T17:52:44.102" v="3049" actId="790"/>
          <ac:spMkLst>
            <pc:docMk/>
            <pc:sldMk cId="2687523301" sldId="366"/>
            <ac:spMk id="12" creationId="{E88BA993-D338-2C69-272C-738B9099574D}"/>
          </ac:spMkLst>
        </pc:spChg>
        <pc:spChg chg="del">
          <ac:chgData name="Stoker, Kesiah" userId="7d6f868f-a8a0-4a2e-b53b-4e83b6d4fcae" providerId="ADAL" clId="{867821CF-B245-40F8-A5B6-8FFE2319FA45}" dt="2024-07-10T16:00:14.507" v="50" actId="478"/>
          <ac:spMkLst>
            <pc:docMk/>
            <pc:sldMk cId="2687523301" sldId="366"/>
            <ac:spMk id="13" creationId="{B46ED085-5A86-F3A7-77E6-832996C5C778}"/>
          </ac:spMkLst>
        </pc:spChg>
        <pc:picChg chg="add mod">
          <ac:chgData name="Stoker, Kesiah" userId="7d6f868f-a8a0-4a2e-b53b-4e83b6d4fcae" providerId="ADAL" clId="{867821CF-B245-40F8-A5B6-8FFE2319FA45}" dt="2024-07-10T16:07:07.656" v="651" actId="962"/>
          <ac:picMkLst>
            <pc:docMk/>
            <pc:sldMk cId="2687523301" sldId="366"/>
            <ac:picMk id="3" creationId="{B7DB3B77-F7AC-7DFA-C6F4-613C45476910}"/>
          </ac:picMkLst>
        </pc:picChg>
      </pc:sldChg>
      <pc:sldChg chg="addSp modSp mod">
        <pc:chgData name="Stoker, Kesiah" userId="7d6f868f-a8a0-4a2e-b53b-4e83b6d4fcae" providerId="ADAL" clId="{867821CF-B245-40F8-A5B6-8FFE2319FA45}" dt="2024-07-10T17:52:11.471" v="3043" actId="790"/>
        <pc:sldMkLst>
          <pc:docMk/>
          <pc:sldMk cId="4193221867" sldId="367"/>
        </pc:sldMkLst>
        <pc:spChg chg="mod">
          <ac:chgData name="Stoker, Kesiah" userId="7d6f868f-a8a0-4a2e-b53b-4e83b6d4fcae" providerId="ADAL" clId="{867821CF-B245-40F8-A5B6-8FFE2319FA45}" dt="2024-07-10T17:52:11.471" v="3043" actId="790"/>
          <ac:spMkLst>
            <pc:docMk/>
            <pc:sldMk cId="4193221867" sldId="367"/>
            <ac:spMk id="7" creationId="{4305AD1D-6BAF-A55F-AF71-CCF47C7F038E}"/>
          </ac:spMkLst>
        </pc:spChg>
        <pc:spChg chg="mod">
          <ac:chgData name="Stoker, Kesiah" userId="7d6f868f-a8a0-4a2e-b53b-4e83b6d4fcae" providerId="ADAL" clId="{867821CF-B245-40F8-A5B6-8FFE2319FA45}" dt="2024-07-10T17:52:11.471" v="3043" actId="790"/>
          <ac:spMkLst>
            <pc:docMk/>
            <pc:sldMk cId="4193221867" sldId="367"/>
            <ac:spMk id="8" creationId="{CB443B1F-5AB2-361B-2E56-2B5D78C89B30}"/>
          </ac:spMkLst>
        </pc:spChg>
        <pc:spChg chg="mod">
          <ac:chgData name="Stoker, Kesiah" userId="7d6f868f-a8a0-4a2e-b53b-4e83b6d4fcae" providerId="ADAL" clId="{867821CF-B245-40F8-A5B6-8FFE2319FA45}" dt="2024-07-10T17:52:11.471" v="3043" actId="790"/>
          <ac:spMkLst>
            <pc:docMk/>
            <pc:sldMk cId="4193221867" sldId="367"/>
            <ac:spMk id="12" creationId="{E88BA993-D338-2C69-272C-738B9099574D}"/>
          </ac:spMkLst>
        </pc:spChg>
        <pc:picChg chg="add mod">
          <ac:chgData name="Stoker, Kesiah" userId="7d6f868f-a8a0-4a2e-b53b-4e83b6d4fcae" providerId="ADAL" clId="{867821CF-B245-40F8-A5B6-8FFE2319FA45}" dt="2024-07-10T16:06:42.913" v="467" actId="962"/>
          <ac:picMkLst>
            <pc:docMk/>
            <pc:sldMk cId="4193221867" sldId="367"/>
            <ac:picMk id="2" creationId="{DAC8865E-E9F5-8674-7881-521DCA244846}"/>
          </ac:picMkLst>
        </pc:picChg>
      </pc:sldChg>
      <pc:sldChg chg="modSp mod addCm delCm modCm modNotesTx">
        <pc:chgData name="Stoker, Kesiah" userId="7d6f868f-a8a0-4a2e-b53b-4e83b6d4fcae" providerId="ADAL" clId="{867821CF-B245-40F8-A5B6-8FFE2319FA45}" dt="2024-07-10T20:39:34.970" v="4611"/>
        <pc:sldMkLst>
          <pc:docMk/>
          <pc:sldMk cId="387574291" sldId="370"/>
        </pc:sldMkLst>
        <pc:spChg chg="mod">
          <ac:chgData name="Stoker, Kesiah" userId="7d6f868f-a8a0-4a2e-b53b-4e83b6d4fcae" providerId="ADAL" clId="{867821CF-B245-40F8-A5B6-8FFE2319FA45}" dt="2024-07-10T18:29:53.855" v="3714" actId="6549"/>
          <ac:spMkLst>
            <pc:docMk/>
            <pc:sldMk cId="387574291" sldId="370"/>
            <ac:spMk id="7" creationId="{6FA9D811-DA0F-B007-41F8-417FD2FB5E32}"/>
          </ac:spMkLst>
        </pc:spChg>
        <pc:spChg chg="mod">
          <ac:chgData name="Stoker, Kesiah" userId="7d6f868f-a8a0-4a2e-b53b-4e83b6d4fcae" providerId="ADAL" clId="{867821CF-B245-40F8-A5B6-8FFE2319FA45}" dt="2024-07-10T18:29:24.393" v="3711" actId="20577"/>
          <ac:spMkLst>
            <pc:docMk/>
            <pc:sldMk cId="387574291" sldId="370"/>
            <ac:spMk id="8" creationId="{E0FA3DDF-AC5B-32E6-8B22-2D8E13225292}"/>
          </ac:spMkLst>
        </pc:spChg>
        <pc:spChg chg="mod">
          <ac:chgData name="Stoker, Kesiah" userId="7d6f868f-a8a0-4a2e-b53b-4e83b6d4fcae" providerId="ADAL" clId="{867821CF-B245-40F8-A5B6-8FFE2319FA45}" dt="2024-07-10T17:18:34.564" v="2684" actId="207"/>
          <ac:spMkLst>
            <pc:docMk/>
            <pc:sldMk cId="387574291" sldId="370"/>
            <ac:spMk id="17" creationId="{E8373C87-0A21-5FB5-E0DF-557429FB6A94}"/>
          </ac:spMkLst>
        </pc:spChg>
        <pc:graphicFrameChg chg="mod">
          <ac:chgData name="Stoker, Kesiah" userId="7d6f868f-a8a0-4a2e-b53b-4e83b6d4fcae" providerId="ADAL" clId="{867821CF-B245-40F8-A5B6-8FFE2319FA45}" dt="2024-07-10T20:27:17.889" v="4286" actId="20577"/>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867821CF-B245-40F8-A5B6-8FFE2319FA45}" dt="2024-07-10T20:15:54.612" v="4212"/>
              <pc2:cmMkLst xmlns:pc2="http://schemas.microsoft.com/office/powerpoint/2019/9/main/command">
                <pc:docMk/>
                <pc:sldMk cId="387574291" sldId="370"/>
                <pc2:cmMk id="{A36EE002-FE21-4DC6-AA17-3E5ED5D6D725}"/>
              </pc2:cmMkLst>
            </pc226:cmChg>
            <pc226:cmChg xmlns:pc226="http://schemas.microsoft.com/office/powerpoint/2022/06/main/command" chg="del mod">
              <pc226:chgData name="Stoker, Kesiah" userId="7d6f868f-a8a0-4a2e-b53b-4e83b6d4fcae" providerId="ADAL" clId="{867821CF-B245-40F8-A5B6-8FFE2319FA45}" dt="2024-07-10T20:14:29.997" v="4209"/>
              <pc2:cmMkLst xmlns:pc2="http://schemas.microsoft.com/office/powerpoint/2019/9/main/command">
                <pc:docMk/>
                <pc:sldMk cId="387574291" sldId="370"/>
                <pc2:cmMk id="{B114A905-5FD9-4956-9E3D-7FEA92CEA789}"/>
              </pc2:cmMkLst>
            </pc226:cmChg>
            <pc226:cmChg xmlns:pc226="http://schemas.microsoft.com/office/powerpoint/2022/06/main/command" chg="add mod">
              <pc226:chgData name="Stoker, Kesiah" userId="7d6f868f-a8a0-4a2e-b53b-4e83b6d4fcae" providerId="ADAL" clId="{867821CF-B245-40F8-A5B6-8FFE2319FA45}" dt="2024-07-10T20:39:34.970" v="4611"/>
              <pc2:cmMkLst xmlns:pc2="http://schemas.microsoft.com/office/powerpoint/2019/9/main/command">
                <pc:docMk/>
                <pc:sldMk cId="387574291" sldId="370"/>
                <pc2:cmMk id="{4162E02B-5FEC-410C-98BC-A8436FBC89EC}"/>
              </pc2:cmMkLst>
            </pc226:cmChg>
            <pc226:cmChg xmlns:pc226="http://schemas.microsoft.com/office/powerpoint/2022/06/main/command" chg="del mod">
              <pc226:chgData name="Stoker, Kesiah" userId="7d6f868f-a8a0-4a2e-b53b-4e83b6d4fcae" providerId="ADAL" clId="{867821CF-B245-40F8-A5B6-8FFE2319FA45}" dt="2024-07-10T20:15:47.990" v="4211"/>
              <pc2:cmMkLst xmlns:pc2="http://schemas.microsoft.com/office/powerpoint/2019/9/main/command">
                <pc:docMk/>
                <pc:sldMk cId="387574291" sldId="370"/>
                <pc2:cmMk id="{556F2755-0D00-4AFF-AD13-DBD3F7438D45}"/>
              </pc2:cmMkLst>
            </pc226:cmChg>
            <pc226:cmChg xmlns:pc226="http://schemas.microsoft.com/office/powerpoint/2022/06/main/command" chg="del">
              <pc226:chgData name="Stoker, Kesiah" userId="7d6f868f-a8a0-4a2e-b53b-4e83b6d4fcae" providerId="ADAL" clId="{867821CF-B245-40F8-A5B6-8FFE2319FA45}" dt="2024-07-10T20:15:34.186" v="4210"/>
              <pc2:cmMkLst xmlns:pc2="http://schemas.microsoft.com/office/powerpoint/2019/9/main/command">
                <pc:docMk/>
                <pc:sldMk cId="387574291" sldId="370"/>
                <pc2:cmMk id="{A97101B5-7A05-4BD6-B448-69B98A7A874F}"/>
              </pc2:cmMkLst>
            </pc226:cmChg>
          </p:ext>
        </pc:extLst>
      </pc:sldChg>
      <pc:sldChg chg="modSp mod addCm modCm">
        <pc:chgData name="Stoker, Kesiah" userId="7d6f868f-a8a0-4a2e-b53b-4e83b6d4fcae" providerId="ADAL" clId="{867821CF-B245-40F8-A5B6-8FFE2319FA45}" dt="2024-07-10T18:21:20.472" v="3601" actId="790"/>
        <pc:sldMkLst>
          <pc:docMk/>
          <pc:sldMk cId="59602600" sldId="381"/>
        </pc:sldMkLst>
        <pc:spChg chg="mod">
          <ac:chgData name="Stoker, Kesiah" userId="7d6f868f-a8a0-4a2e-b53b-4e83b6d4fcae" providerId="ADAL" clId="{867821CF-B245-40F8-A5B6-8FFE2319FA45}" dt="2024-07-10T18:21:20.472" v="3601" actId="790"/>
          <ac:spMkLst>
            <pc:docMk/>
            <pc:sldMk cId="59602600" sldId="381"/>
            <ac:spMk id="3" creationId="{557DC097-EEFC-ED47-45E0-3BCB04809765}"/>
          </ac:spMkLst>
        </pc:sp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867821CF-B245-40F8-A5B6-8FFE2319FA45}" dt="2024-07-10T16:23:40.272" v="1626"/>
              <pc2:cmMkLst xmlns:pc2="http://schemas.microsoft.com/office/powerpoint/2019/9/main/command">
                <pc:docMk/>
                <pc:sldMk cId="59602600" sldId="381"/>
                <pc2:cmMk id="{90CF89A9-844F-498B-99CD-86674756F830}"/>
              </pc2:cmMkLst>
            </pc226:cmChg>
          </p:ext>
        </pc:extLst>
      </pc:sldChg>
      <pc:sldChg chg="modSp mod">
        <pc:chgData name="Stoker, Kesiah" userId="7d6f868f-a8a0-4a2e-b53b-4e83b6d4fcae" providerId="ADAL" clId="{867821CF-B245-40F8-A5B6-8FFE2319FA45}" dt="2024-07-10T17:52:49.244" v="3050" actId="790"/>
        <pc:sldMkLst>
          <pc:docMk/>
          <pc:sldMk cId="345027054" sldId="382"/>
        </pc:sldMkLst>
        <pc:spChg chg="mod">
          <ac:chgData name="Stoker, Kesiah" userId="7d6f868f-a8a0-4a2e-b53b-4e83b6d4fcae" providerId="ADAL" clId="{867821CF-B245-40F8-A5B6-8FFE2319FA45}" dt="2024-07-10T17:52:49.244" v="3050" actId="790"/>
          <ac:spMkLst>
            <pc:docMk/>
            <pc:sldMk cId="345027054" sldId="382"/>
            <ac:spMk id="3" creationId="{557DC097-EEFC-ED47-45E0-3BCB04809765}"/>
          </ac:spMkLst>
        </pc:spChg>
      </pc:sldChg>
      <pc:sldChg chg="modSp mod modNotesTx">
        <pc:chgData name="Stoker, Kesiah" userId="7d6f868f-a8a0-4a2e-b53b-4e83b6d4fcae" providerId="ADAL" clId="{867821CF-B245-40F8-A5B6-8FFE2319FA45}" dt="2024-07-10T19:46:32.891" v="3945" actId="20578"/>
        <pc:sldMkLst>
          <pc:docMk/>
          <pc:sldMk cId="3909832607" sldId="384"/>
        </pc:sldMkLst>
        <pc:spChg chg="mod">
          <ac:chgData name="Stoker, Kesiah" userId="7d6f868f-a8a0-4a2e-b53b-4e83b6d4fcae" providerId="ADAL" clId="{867821CF-B245-40F8-A5B6-8FFE2319FA45}" dt="2024-07-10T19:46:32.891" v="3945" actId="20578"/>
          <ac:spMkLst>
            <pc:docMk/>
            <pc:sldMk cId="3909832607" sldId="384"/>
            <ac:spMk id="4" creationId="{34B929EA-085D-03CC-8ABC-3FFBF3231F85}"/>
          </ac:spMkLst>
        </pc:spChg>
        <pc:spChg chg="mod">
          <ac:chgData name="Stoker, Kesiah" userId="7d6f868f-a8a0-4a2e-b53b-4e83b6d4fcae" providerId="ADAL" clId="{867821CF-B245-40F8-A5B6-8FFE2319FA45}" dt="2024-07-10T18:21:27.909" v="3602" actId="790"/>
          <ac:spMkLst>
            <pc:docMk/>
            <pc:sldMk cId="3909832607" sldId="384"/>
            <ac:spMk id="27" creationId="{6D7733A8-17FB-66BD-9A1B-C0C33D2F92B0}"/>
          </ac:spMkLst>
        </pc:spChg>
      </pc:sldChg>
      <pc:sldChg chg="modSp mod">
        <pc:chgData name="Stoker, Kesiah" userId="7d6f868f-a8a0-4a2e-b53b-4e83b6d4fcae" providerId="ADAL" clId="{867821CF-B245-40F8-A5B6-8FFE2319FA45}" dt="2024-07-10T19:47:25.988" v="3947" actId="20577"/>
        <pc:sldMkLst>
          <pc:docMk/>
          <pc:sldMk cId="936660227" sldId="385"/>
        </pc:sldMkLst>
        <pc:spChg chg="mod">
          <ac:chgData name="Stoker, Kesiah" userId="7d6f868f-a8a0-4a2e-b53b-4e83b6d4fcae" providerId="ADAL" clId="{867821CF-B245-40F8-A5B6-8FFE2319FA45}" dt="2024-07-10T19:47:25.988" v="3947" actId="20577"/>
          <ac:spMkLst>
            <pc:docMk/>
            <pc:sldMk cId="936660227" sldId="385"/>
            <ac:spMk id="4" creationId="{34B929EA-085D-03CC-8ABC-3FFBF3231F85}"/>
          </ac:spMkLst>
        </pc:spChg>
        <pc:spChg chg="mod">
          <ac:chgData name="Stoker, Kesiah" userId="7d6f868f-a8a0-4a2e-b53b-4e83b6d4fcae" providerId="ADAL" clId="{867821CF-B245-40F8-A5B6-8FFE2319FA45}" dt="2024-07-10T18:21:35.622" v="3603" actId="790"/>
          <ac:spMkLst>
            <pc:docMk/>
            <pc:sldMk cId="936660227" sldId="385"/>
            <ac:spMk id="27" creationId="{6D7733A8-17FB-66BD-9A1B-C0C33D2F92B0}"/>
          </ac:spMkLst>
        </pc:spChg>
      </pc:sldChg>
      <pc:sldChg chg="modSp mod">
        <pc:chgData name="Stoker, Kesiah" userId="7d6f868f-a8a0-4a2e-b53b-4e83b6d4fcae" providerId="ADAL" clId="{867821CF-B245-40F8-A5B6-8FFE2319FA45}" dt="2024-07-10T18:21:55.864" v="3605" actId="790"/>
        <pc:sldMkLst>
          <pc:docMk/>
          <pc:sldMk cId="830031710" sldId="386"/>
        </pc:sldMkLst>
        <pc:spChg chg="mod">
          <ac:chgData name="Stoker, Kesiah" userId="7d6f868f-a8a0-4a2e-b53b-4e83b6d4fcae" providerId="ADAL" clId="{867821CF-B245-40F8-A5B6-8FFE2319FA45}" dt="2024-07-10T18:21:55.864" v="3605" actId="790"/>
          <ac:spMkLst>
            <pc:docMk/>
            <pc:sldMk cId="830031710" sldId="386"/>
            <ac:spMk id="8" creationId="{A62CD457-E2DA-68F9-02F0-D85A239B732C}"/>
          </ac:spMkLst>
        </pc:spChg>
        <pc:spChg chg="mod">
          <ac:chgData name="Stoker, Kesiah" userId="7d6f868f-a8a0-4a2e-b53b-4e83b6d4fcae" providerId="ADAL" clId="{867821CF-B245-40F8-A5B6-8FFE2319FA45}" dt="2024-07-10T18:21:55.864" v="3605" actId="790"/>
          <ac:spMkLst>
            <pc:docMk/>
            <pc:sldMk cId="830031710" sldId="386"/>
            <ac:spMk id="9" creationId="{88473CDD-13F8-8118-0452-F274E29EA5D9}"/>
          </ac:spMkLst>
        </pc:spChg>
        <pc:spChg chg="mod">
          <ac:chgData name="Stoker, Kesiah" userId="7d6f868f-a8a0-4a2e-b53b-4e83b6d4fcae" providerId="ADAL" clId="{867821CF-B245-40F8-A5B6-8FFE2319FA45}" dt="2024-07-10T18:21:55.864" v="3605" actId="790"/>
          <ac:spMkLst>
            <pc:docMk/>
            <pc:sldMk cId="830031710" sldId="386"/>
            <ac:spMk id="10" creationId="{F40643EF-7EF3-DB44-3916-7877A3EC01E0}"/>
          </ac:spMkLst>
        </pc:spChg>
      </pc:sldChg>
      <pc:sldChg chg="modNotesTx">
        <pc:chgData name="Stoker, Kesiah" userId="7d6f868f-a8a0-4a2e-b53b-4e83b6d4fcae" providerId="ADAL" clId="{867821CF-B245-40F8-A5B6-8FFE2319FA45}" dt="2024-07-10T16:20:41.744" v="1617"/>
        <pc:sldMkLst>
          <pc:docMk/>
          <pc:sldMk cId="988386414" sldId="387"/>
        </pc:sldMkLst>
      </pc:sldChg>
      <pc:sldChg chg="modSp mod">
        <pc:chgData name="Stoker, Kesiah" userId="7d6f868f-a8a0-4a2e-b53b-4e83b6d4fcae" providerId="ADAL" clId="{867821CF-B245-40F8-A5B6-8FFE2319FA45}" dt="2024-07-10T18:24:07.629" v="3620" actId="790"/>
        <pc:sldMkLst>
          <pc:docMk/>
          <pc:sldMk cId="81161874" sldId="390"/>
        </pc:sldMkLst>
        <pc:spChg chg="mod">
          <ac:chgData name="Stoker, Kesiah" userId="7d6f868f-a8a0-4a2e-b53b-4e83b6d4fcae" providerId="ADAL" clId="{867821CF-B245-40F8-A5B6-8FFE2319FA45}" dt="2024-07-10T18:24:07.629" v="3620" actId="790"/>
          <ac:spMkLst>
            <pc:docMk/>
            <pc:sldMk cId="81161874" sldId="390"/>
            <ac:spMk id="4" creationId="{34B929EA-085D-03CC-8ABC-3FFBF3231F85}"/>
          </ac:spMkLst>
        </pc:spChg>
        <pc:spChg chg="mod">
          <ac:chgData name="Stoker, Kesiah" userId="7d6f868f-a8a0-4a2e-b53b-4e83b6d4fcae" providerId="ADAL" clId="{867821CF-B245-40F8-A5B6-8FFE2319FA45}" dt="2024-07-10T18:24:07.629" v="3620" actId="790"/>
          <ac:spMkLst>
            <pc:docMk/>
            <pc:sldMk cId="81161874" sldId="390"/>
            <ac:spMk id="27" creationId="{6D7733A8-17FB-66BD-9A1B-C0C33D2F92B0}"/>
          </ac:spMkLst>
        </pc:spChg>
      </pc:sldChg>
      <pc:sldChg chg="modSp mod addCm delCm modCm">
        <pc:chgData name="Stoker, Kesiah" userId="7d6f868f-a8a0-4a2e-b53b-4e83b6d4fcae" providerId="ADAL" clId="{867821CF-B245-40F8-A5B6-8FFE2319FA45}" dt="2024-07-10T20:36:42.746" v="4603"/>
        <pc:sldMkLst>
          <pc:docMk/>
          <pc:sldMk cId="2491820790" sldId="391"/>
        </pc:sldMkLst>
        <pc:spChg chg="mod">
          <ac:chgData name="Stoker, Kesiah" userId="7d6f868f-a8a0-4a2e-b53b-4e83b6d4fcae" providerId="ADAL" clId="{867821CF-B245-40F8-A5B6-8FFE2319FA45}" dt="2024-07-10T19:58:16.386" v="4176" actId="6549"/>
          <ac:spMkLst>
            <pc:docMk/>
            <pc:sldMk cId="2491820790" sldId="391"/>
            <ac:spMk id="3" creationId="{BFC149EC-D69C-B9D6-2887-F96AC1E11714}"/>
          </ac:spMkLst>
        </pc:spChg>
        <pc:spChg chg="mod">
          <ac:chgData name="Stoker, Kesiah" userId="7d6f868f-a8a0-4a2e-b53b-4e83b6d4fcae" providerId="ADAL" clId="{867821CF-B245-40F8-A5B6-8FFE2319FA45}" dt="2024-07-10T18:23:52.778" v="3618" actId="790"/>
          <ac:spMkLst>
            <pc:docMk/>
            <pc:sldMk cId="2491820790" sldId="391"/>
            <ac:spMk id="27" creationId="{6D7733A8-17FB-66BD-9A1B-C0C33D2F92B0}"/>
          </ac:spMkLst>
        </pc:sp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36:41.281" v="4602"/>
              <pc2:cmMkLst xmlns:pc2="http://schemas.microsoft.com/office/powerpoint/2019/9/main/command">
                <pc:docMk/>
                <pc:sldMk cId="2491820790" sldId="391"/>
                <pc2:cmMk id="{B1456306-1FB5-4E2A-B8CA-A9297FA85146}"/>
              </pc2:cmMkLst>
            </pc226:cmChg>
            <pc226:cmChg xmlns:pc226="http://schemas.microsoft.com/office/powerpoint/2022/06/main/command" chg="del">
              <pc226:chgData name="Stoker, Kesiah" userId="7d6f868f-a8a0-4a2e-b53b-4e83b6d4fcae" providerId="ADAL" clId="{867821CF-B245-40F8-A5B6-8FFE2319FA45}" dt="2024-07-10T20:36:42.746" v="4603"/>
              <pc2:cmMkLst xmlns:pc2="http://schemas.microsoft.com/office/powerpoint/2019/9/main/command">
                <pc:docMk/>
                <pc:sldMk cId="2491820790" sldId="391"/>
                <pc2:cmMk id="{8DE9B296-349A-407D-8319-5577A2A7B809}"/>
              </pc2:cmMkLst>
            </pc226:cmChg>
            <pc226:cmChg xmlns:pc226="http://schemas.microsoft.com/office/powerpoint/2022/06/main/command" chg="add">
              <pc226:chgData name="Stoker, Kesiah" userId="7d6f868f-a8a0-4a2e-b53b-4e83b6d4fcae" providerId="ADAL" clId="{867821CF-B245-40F8-A5B6-8FFE2319FA45}" dt="2024-07-10T19:58:31.619" v="4177"/>
              <pc2:cmMkLst xmlns:pc2="http://schemas.microsoft.com/office/powerpoint/2019/9/main/command">
                <pc:docMk/>
                <pc:sldMk cId="2491820790" sldId="391"/>
                <pc2:cmMk id="{3E09FBE1-ED4D-489D-BF9A-3D8FB7F68F11}"/>
              </pc2:cmMkLst>
            </pc226:cmChg>
          </p:ext>
        </pc:extLst>
      </pc:sldChg>
      <pc:sldChg chg="modSp mod">
        <pc:chgData name="Stoker, Kesiah" userId="7d6f868f-a8a0-4a2e-b53b-4e83b6d4fcae" providerId="ADAL" clId="{867821CF-B245-40F8-A5B6-8FFE2319FA45}" dt="2024-07-10T18:21:44.362" v="3604" actId="790"/>
        <pc:sldMkLst>
          <pc:docMk/>
          <pc:sldMk cId="415376732" sldId="395"/>
        </pc:sldMkLst>
        <pc:spChg chg="mod">
          <ac:chgData name="Stoker, Kesiah" userId="7d6f868f-a8a0-4a2e-b53b-4e83b6d4fcae" providerId="ADAL" clId="{867821CF-B245-40F8-A5B6-8FFE2319FA45}" dt="2024-07-10T18:21:44.362" v="3604" actId="790"/>
          <ac:spMkLst>
            <pc:docMk/>
            <pc:sldMk cId="415376732" sldId="395"/>
            <ac:spMk id="8" creationId="{A62CD457-E2DA-68F9-02F0-D85A239B732C}"/>
          </ac:spMkLst>
        </pc:spChg>
        <pc:spChg chg="mod">
          <ac:chgData name="Stoker, Kesiah" userId="7d6f868f-a8a0-4a2e-b53b-4e83b6d4fcae" providerId="ADAL" clId="{867821CF-B245-40F8-A5B6-8FFE2319FA45}" dt="2024-07-10T18:21:44.362" v="3604" actId="790"/>
          <ac:spMkLst>
            <pc:docMk/>
            <pc:sldMk cId="415376732" sldId="395"/>
            <ac:spMk id="9" creationId="{88473CDD-13F8-8118-0452-F274E29EA5D9}"/>
          </ac:spMkLst>
        </pc:spChg>
        <pc:spChg chg="mod">
          <ac:chgData name="Stoker, Kesiah" userId="7d6f868f-a8a0-4a2e-b53b-4e83b6d4fcae" providerId="ADAL" clId="{867821CF-B245-40F8-A5B6-8FFE2319FA45}" dt="2024-07-10T18:21:44.362" v="3604" actId="790"/>
          <ac:spMkLst>
            <pc:docMk/>
            <pc:sldMk cId="415376732" sldId="395"/>
            <ac:spMk id="10" creationId="{F40643EF-7EF3-DB44-3916-7877A3EC01E0}"/>
          </ac:spMkLst>
        </pc:spChg>
      </pc:sldChg>
      <pc:sldChg chg="addSp delSp modSp mod delCm modCm modNotesTx">
        <pc:chgData name="Stoker, Kesiah" userId="7d6f868f-a8a0-4a2e-b53b-4e83b6d4fcae" providerId="ADAL" clId="{867821CF-B245-40F8-A5B6-8FFE2319FA45}" dt="2024-07-10T20:36:07.782" v="4601"/>
        <pc:sldMkLst>
          <pc:docMk/>
          <pc:sldMk cId="1608280382" sldId="396"/>
        </pc:sldMkLst>
        <pc:spChg chg="mod">
          <ac:chgData name="Stoker, Kesiah" userId="7d6f868f-a8a0-4a2e-b53b-4e83b6d4fcae" providerId="ADAL" clId="{867821CF-B245-40F8-A5B6-8FFE2319FA45}" dt="2024-07-10T18:21:13.698" v="3600" actId="790"/>
          <ac:spMkLst>
            <pc:docMk/>
            <pc:sldMk cId="1608280382" sldId="396"/>
            <ac:spMk id="2" creationId="{CAB72B4F-4066-D43D-1A71-4E3839AFF627}"/>
          </ac:spMkLst>
        </pc:spChg>
        <pc:spChg chg="mod">
          <ac:chgData name="Stoker, Kesiah" userId="7d6f868f-a8a0-4a2e-b53b-4e83b6d4fcae" providerId="ADAL" clId="{867821CF-B245-40F8-A5B6-8FFE2319FA45}" dt="2024-07-10T18:21:13.698" v="3600" actId="790"/>
          <ac:spMkLst>
            <pc:docMk/>
            <pc:sldMk cId="1608280382" sldId="396"/>
            <ac:spMk id="6" creationId="{2F5A1AC2-D52C-96C0-00FE-E4B1AF6B5018}"/>
          </ac:spMkLst>
        </pc:spChg>
        <pc:spChg chg="mod">
          <ac:chgData name="Stoker, Kesiah" userId="7d6f868f-a8a0-4a2e-b53b-4e83b6d4fcae" providerId="ADAL" clId="{867821CF-B245-40F8-A5B6-8FFE2319FA45}" dt="2024-07-10T18:36:02.700" v="3937" actId="20577"/>
          <ac:spMkLst>
            <pc:docMk/>
            <pc:sldMk cId="1608280382" sldId="396"/>
            <ac:spMk id="12" creationId="{869C02AE-A111-8B7B-782C-F86A43306919}"/>
          </ac:spMkLst>
        </pc:spChg>
        <pc:graphicFrameChg chg="add mod modGraphic">
          <ac:chgData name="Stoker, Kesiah" userId="7d6f868f-a8a0-4a2e-b53b-4e83b6d4fcae" providerId="ADAL" clId="{867821CF-B245-40F8-A5B6-8FFE2319FA45}" dt="2024-07-10T18:35:39.730" v="3896" actId="1076"/>
          <ac:graphicFrameMkLst>
            <pc:docMk/>
            <pc:sldMk cId="1608280382" sldId="396"/>
            <ac:graphicFrameMk id="4" creationId="{5A941E85-0A2D-1896-F37F-EDC169A0F45A}"/>
          </ac:graphicFrameMkLst>
        </pc:graphicFrameChg>
        <pc:graphicFrameChg chg="add del mod modGraphic">
          <ac:chgData name="Stoker, Kesiah" userId="7d6f868f-a8a0-4a2e-b53b-4e83b6d4fcae" providerId="ADAL" clId="{867821CF-B245-40F8-A5B6-8FFE2319FA45}" dt="2024-07-10T17:31:47.559" v="2926" actId="478"/>
          <ac:graphicFrameMkLst>
            <pc:docMk/>
            <pc:sldMk cId="1608280382" sldId="396"/>
            <ac:graphicFrameMk id="11" creationId="{D2CAD0B0-E088-09C9-A7F3-78B66EF68E63}"/>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35:14.957" v="4596"/>
              <pc2:cmMkLst xmlns:pc2="http://schemas.microsoft.com/office/powerpoint/2019/9/main/command">
                <pc:docMk/>
                <pc:sldMk cId="1608280382" sldId="396"/>
                <pc2:cmMk id="{3FAF4D5C-93C8-4357-BC20-5EC475BD143A}"/>
              </pc2:cmMkLst>
            </pc226:cmChg>
            <pc226:cmChg xmlns:pc226="http://schemas.microsoft.com/office/powerpoint/2022/06/main/command" chg="del mod">
              <pc226:chgData name="Stoker, Kesiah" userId="7d6f868f-a8a0-4a2e-b53b-4e83b6d4fcae" providerId="ADAL" clId="{867821CF-B245-40F8-A5B6-8FFE2319FA45}" dt="2024-07-10T20:35:31.243" v="4597"/>
              <pc2:cmMkLst xmlns:pc2="http://schemas.microsoft.com/office/powerpoint/2019/9/main/command">
                <pc:docMk/>
                <pc:sldMk cId="1608280382" sldId="396"/>
                <pc2:cmMk id="{88CBCB7A-F02F-4A1B-B27A-9FEE9244E412}"/>
              </pc2:cmMkLst>
            </pc226:cmChg>
            <pc226:cmChg xmlns:pc226="http://schemas.microsoft.com/office/powerpoint/2022/06/main/command" chg="del">
              <pc226:chgData name="Stoker, Kesiah" userId="7d6f868f-a8a0-4a2e-b53b-4e83b6d4fcae" providerId="ADAL" clId="{867821CF-B245-40F8-A5B6-8FFE2319FA45}" dt="2024-07-10T20:35:45.035" v="4598"/>
              <pc2:cmMkLst xmlns:pc2="http://schemas.microsoft.com/office/powerpoint/2019/9/main/command">
                <pc:docMk/>
                <pc:sldMk cId="1608280382" sldId="396"/>
                <pc2:cmMk id="{DBAE5B88-DEF8-4FDF-94E9-5F98A1562684}"/>
              </pc2:cmMkLst>
            </pc226:cmChg>
            <pc226:cmChg xmlns:pc226="http://schemas.microsoft.com/office/powerpoint/2022/06/main/command" chg="del mod">
              <pc226:chgData name="Stoker, Kesiah" userId="7d6f868f-a8a0-4a2e-b53b-4e83b6d4fcae" providerId="ADAL" clId="{867821CF-B245-40F8-A5B6-8FFE2319FA45}" dt="2024-07-10T20:35:48.331" v="4599"/>
              <pc2:cmMkLst xmlns:pc2="http://schemas.microsoft.com/office/powerpoint/2019/9/main/command">
                <pc:docMk/>
                <pc:sldMk cId="1608280382" sldId="396"/>
                <pc2:cmMk id="{AC486FAF-BD33-4041-9ED4-96A6D70AE567}"/>
              </pc2:cmMkLst>
            </pc226:cmChg>
            <pc226:cmChg xmlns:pc226="http://schemas.microsoft.com/office/powerpoint/2022/06/main/command" chg="del mod">
              <pc226:chgData name="Stoker, Kesiah" userId="7d6f868f-a8a0-4a2e-b53b-4e83b6d4fcae" providerId="ADAL" clId="{867821CF-B245-40F8-A5B6-8FFE2319FA45}" dt="2024-07-10T20:35:52.269" v="4600"/>
              <pc2:cmMkLst xmlns:pc2="http://schemas.microsoft.com/office/powerpoint/2019/9/main/command">
                <pc:docMk/>
                <pc:sldMk cId="1608280382" sldId="396"/>
                <pc2:cmMk id="{CC6255B0-A0CB-4C56-9707-371B0801B09C}"/>
              </pc2:cmMkLst>
            </pc226:cmChg>
            <pc226:cmChg xmlns:pc226="http://schemas.microsoft.com/office/powerpoint/2022/06/main/command" chg="del mod">
              <pc226:chgData name="Stoker, Kesiah" userId="7d6f868f-a8a0-4a2e-b53b-4e83b6d4fcae" providerId="ADAL" clId="{867821CF-B245-40F8-A5B6-8FFE2319FA45}" dt="2024-07-10T20:36:07.782" v="4601"/>
              <pc2:cmMkLst xmlns:pc2="http://schemas.microsoft.com/office/powerpoint/2019/9/main/command">
                <pc:docMk/>
                <pc:sldMk cId="1608280382" sldId="396"/>
                <pc2:cmMk id="{0B5F20D4-C547-4618-9EFB-5E782EF88A96}"/>
              </pc2:cmMkLst>
            </pc226:cmChg>
          </p:ext>
        </pc:extLst>
      </pc:sldChg>
      <pc:sldChg chg="addSp modSp mod addCm delCm modCm modNotesTx">
        <pc:chgData name="Stoker, Kesiah" userId="7d6f868f-a8a0-4a2e-b53b-4e83b6d4fcae" providerId="ADAL" clId="{867821CF-B245-40F8-A5B6-8FFE2319FA45}" dt="2024-07-10T20:39:51.975" v="4613" actId="1036"/>
        <pc:sldMkLst>
          <pc:docMk/>
          <pc:sldMk cId="3557075487" sldId="398"/>
        </pc:sldMkLst>
        <pc:spChg chg="add mod">
          <ac:chgData name="Stoker, Kesiah" userId="7d6f868f-a8a0-4a2e-b53b-4e83b6d4fcae" providerId="ADAL" clId="{867821CF-B245-40F8-A5B6-8FFE2319FA45}" dt="2024-07-10T17:16:37.700" v="2651"/>
          <ac:spMkLst>
            <pc:docMk/>
            <pc:sldMk cId="3557075487" sldId="398"/>
            <ac:spMk id="2" creationId="{0B6F2312-263F-6AA3-5B47-2E85F6FD2034}"/>
          </ac:spMkLst>
        </pc:spChg>
        <pc:spChg chg="mod">
          <ac:chgData name="Stoker, Kesiah" userId="7d6f868f-a8a0-4a2e-b53b-4e83b6d4fcae" providerId="ADAL" clId="{867821CF-B245-40F8-A5B6-8FFE2319FA45}" dt="2024-07-10T17:14:12.204" v="2567" actId="1076"/>
          <ac:spMkLst>
            <pc:docMk/>
            <pc:sldMk cId="3557075487" sldId="398"/>
            <ac:spMk id="5" creationId="{4C0C9F06-0F17-780B-2CD3-B030DC611BAD}"/>
          </ac:spMkLst>
        </pc:spChg>
        <pc:spChg chg="mod">
          <ac:chgData name="Stoker, Kesiah" userId="7d6f868f-a8a0-4a2e-b53b-4e83b6d4fcae" providerId="ADAL" clId="{867821CF-B245-40F8-A5B6-8FFE2319FA45}" dt="2024-07-10T20:39:51.975" v="4613" actId="1036"/>
          <ac:spMkLst>
            <pc:docMk/>
            <pc:sldMk cId="3557075487" sldId="398"/>
            <ac:spMk id="8" creationId="{E9F18A4F-6DD8-F5A3-5FD8-62FC227ED730}"/>
          </ac:spMkLst>
        </pc:spChg>
        <pc:spChg chg="mod">
          <ac:chgData name="Stoker, Kesiah" userId="7d6f868f-a8a0-4a2e-b53b-4e83b6d4fcae" providerId="ADAL" clId="{867821CF-B245-40F8-A5B6-8FFE2319FA45}" dt="2024-07-10T20:34:25.482" v="4581" actId="255"/>
          <ac:spMkLst>
            <pc:docMk/>
            <pc:sldMk cId="3557075487" sldId="398"/>
            <ac:spMk id="9" creationId="{EF1478D0-4949-CE00-44A4-01ADA9535BDF}"/>
          </ac:spMkLst>
        </pc:spChg>
        <pc:graphicFrameChg chg="mod">
          <ac:chgData name="Stoker, Kesiah" userId="7d6f868f-a8a0-4a2e-b53b-4e83b6d4fcae" providerId="ADAL" clId="{867821CF-B245-40F8-A5B6-8FFE2319FA45}" dt="2024-07-10T20:35:02.243" v="4595" actId="1035"/>
          <ac:graphicFrameMkLst>
            <pc:docMk/>
            <pc:sldMk cId="3557075487" sldId="398"/>
            <ac:graphicFrameMk id="7" creationId="{A2DEBEF1-352B-E038-2C68-7B4726C5CE7D}"/>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867821CF-B245-40F8-A5B6-8FFE2319FA45}" dt="2024-07-10T20:17:04.395" v="4219"/>
              <pc2:cmMkLst xmlns:pc2="http://schemas.microsoft.com/office/powerpoint/2019/9/main/command">
                <pc:docMk/>
                <pc:sldMk cId="3557075487" sldId="398"/>
                <pc2:cmMk id="{6AFCA717-6E5B-412B-BC15-C9037E7FBD3B}"/>
              </pc2:cmMkLst>
            </pc226:cmChg>
            <pc226:cmChg xmlns:pc226="http://schemas.microsoft.com/office/powerpoint/2022/06/main/command" chg="mod">
              <pc226:chgData name="Stoker, Kesiah" userId="7d6f868f-a8a0-4a2e-b53b-4e83b6d4fcae" providerId="ADAL" clId="{867821CF-B245-40F8-A5B6-8FFE2319FA45}" dt="2024-07-10T20:33:50.926" v="4554" actId="6549"/>
              <pc2:cmMkLst xmlns:pc2="http://schemas.microsoft.com/office/powerpoint/2019/9/main/command">
                <pc:docMk/>
                <pc:sldMk cId="3557075487" sldId="398"/>
                <pc2:cmMk id="{8EE87077-BBFC-487C-9132-3D3A08C0A1E7}"/>
              </pc2:cmMkLst>
            </pc226:cmChg>
            <pc226:cmChg xmlns:pc226="http://schemas.microsoft.com/office/powerpoint/2022/06/main/command" chg="add mod">
              <pc226:chgData name="Stoker, Kesiah" userId="7d6f868f-a8a0-4a2e-b53b-4e83b6d4fcae" providerId="ADAL" clId="{867821CF-B245-40F8-A5B6-8FFE2319FA45}" dt="2024-07-10T20:39:44.253" v="4612"/>
              <pc2:cmMkLst xmlns:pc2="http://schemas.microsoft.com/office/powerpoint/2019/9/main/command">
                <pc:docMk/>
                <pc:sldMk cId="3557075487" sldId="398"/>
                <pc2:cmMk id="{AB90B0A8-F3CB-4D3F-9E13-88B9163A39FD}"/>
              </pc2:cmMkLst>
            </pc226:cmChg>
            <pc226:cmChg xmlns:pc226="http://schemas.microsoft.com/office/powerpoint/2022/06/main/command" chg="del">
              <pc226:chgData name="Stoker, Kesiah" userId="7d6f868f-a8a0-4a2e-b53b-4e83b6d4fcae" providerId="ADAL" clId="{867821CF-B245-40F8-A5B6-8FFE2319FA45}" dt="2024-07-10T20:17:39.638" v="4222"/>
              <pc2:cmMkLst xmlns:pc2="http://schemas.microsoft.com/office/powerpoint/2019/9/main/command">
                <pc:docMk/>
                <pc:sldMk cId="3557075487" sldId="398"/>
                <pc2:cmMk id="{A5F221B3-8AEA-4FF0-A900-4FC6B2F6C20B}"/>
              </pc2:cmMkLst>
            </pc226:cmChg>
            <pc226:cmChg xmlns:pc226="http://schemas.microsoft.com/office/powerpoint/2022/06/main/command" chg="del mod">
              <pc226:chgData name="Stoker, Kesiah" userId="7d6f868f-a8a0-4a2e-b53b-4e83b6d4fcae" providerId="ADAL" clId="{867821CF-B245-40F8-A5B6-8FFE2319FA45}" dt="2024-07-10T20:17:26.569" v="4221"/>
              <pc2:cmMkLst xmlns:pc2="http://schemas.microsoft.com/office/powerpoint/2019/9/main/command">
                <pc:docMk/>
                <pc:sldMk cId="3557075487" sldId="398"/>
                <pc2:cmMk id="{3210AEC0-FD6A-4D20-88BC-D6A00E15E24A}"/>
              </pc2:cmMkLst>
            </pc226:cmChg>
            <pc226:cmChg xmlns:pc226="http://schemas.microsoft.com/office/powerpoint/2022/06/main/command" chg="del">
              <pc226:chgData name="Stoker, Kesiah" userId="7d6f868f-a8a0-4a2e-b53b-4e83b6d4fcae" providerId="ADAL" clId="{867821CF-B245-40F8-A5B6-8FFE2319FA45}" dt="2024-07-10T20:17:09.563" v="4220"/>
              <pc2:cmMkLst xmlns:pc2="http://schemas.microsoft.com/office/powerpoint/2019/9/main/command">
                <pc:docMk/>
                <pc:sldMk cId="3557075487" sldId="398"/>
                <pc2:cmMk id="{26B010D0-C007-4E3E-8164-C21B69B6AC23}"/>
              </pc2:cmMkLst>
            </pc226:cmChg>
          </p:ext>
        </pc:extLst>
      </pc:sldChg>
      <pc:sldChg chg="modSp mod addCm">
        <pc:chgData name="Stoker, Kesiah" userId="7d6f868f-a8a0-4a2e-b53b-4e83b6d4fcae" providerId="ADAL" clId="{867821CF-B245-40F8-A5B6-8FFE2319FA45}" dt="2024-07-10T19:59:44.688" v="4180"/>
        <pc:sldMkLst>
          <pc:docMk/>
          <pc:sldMk cId="3574350645" sldId="1589"/>
        </pc:sldMkLst>
        <pc:spChg chg="mod">
          <ac:chgData name="Stoker, Kesiah" userId="7d6f868f-a8a0-4a2e-b53b-4e83b6d4fcae" providerId="ADAL" clId="{867821CF-B245-40F8-A5B6-8FFE2319FA45}" dt="2024-07-10T19:59:16.736" v="4179"/>
          <ac:spMkLst>
            <pc:docMk/>
            <pc:sldMk cId="3574350645" sldId="1589"/>
            <ac:spMk id="4" creationId="{34B929EA-085D-03CC-8ABC-3FFBF3231F85}"/>
          </ac:spMkLst>
        </pc:spChg>
        <pc:spChg chg="mod">
          <ac:chgData name="Stoker, Kesiah" userId="7d6f868f-a8a0-4a2e-b53b-4e83b6d4fcae" providerId="ADAL" clId="{867821CF-B245-40F8-A5B6-8FFE2319FA45}" dt="2024-07-10T18:23:59.240" v="3619" actId="790"/>
          <ac:spMkLst>
            <pc:docMk/>
            <pc:sldMk cId="3574350645" sldId="1589"/>
            <ac:spMk id="27" creationId="{6D7733A8-17FB-66BD-9A1B-C0C33D2F92B0}"/>
          </ac:spMkLst>
        </pc:spChg>
        <pc:extLst>
          <p:ext xmlns:p="http://schemas.openxmlformats.org/presentationml/2006/main" uri="{D6D511B9-2390-475A-947B-AFAB55BFBCF1}">
            <pc226:cmChg xmlns:pc226="http://schemas.microsoft.com/office/powerpoint/2022/06/main/command" chg="add">
              <pc226:chgData name="Stoker, Kesiah" userId="7d6f868f-a8a0-4a2e-b53b-4e83b6d4fcae" providerId="ADAL" clId="{867821CF-B245-40F8-A5B6-8FFE2319FA45}" dt="2024-07-10T19:59:44.688" v="4180"/>
              <pc2:cmMkLst xmlns:pc2="http://schemas.microsoft.com/office/powerpoint/2019/9/main/command">
                <pc:docMk/>
                <pc:sldMk cId="3574350645" sldId="1589"/>
                <pc2:cmMk id="{2B23DB77-1983-4C0F-A277-79989FDF5452}"/>
              </pc2:cmMkLst>
            </pc226:cmChg>
          </p:ext>
        </pc:extLst>
      </pc:sldChg>
      <pc:sldChg chg="addSp modSp mod addCm delCm modCm">
        <pc:chgData name="Stoker, Kesiah" userId="7d6f868f-a8a0-4a2e-b53b-4e83b6d4fcae" providerId="ADAL" clId="{867821CF-B245-40F8-A5B6-8FFE2319FA45}" dt="2024-07-10T20:55:44.894" v="6417" actId="962"/>
        <pc:sldMkLst>
          <pc:docMk/>
          <pc:sldMk cId="3061229484" sldId="1590"/>
        </pc:sldMkLst>
        <pc:spChg chg="mod">
          <ac:chgData name="Stoker, Kesiah" userId="7d6f868f-a8a0-4a2e-b53b-4e83b6d4fcae" providerId="ADAL" clId="{867821CF-B245-40F8-A5B6-8FFE2319FA45}" dt="2024-07-10T18:04:54.689" v="3225" actId="255"/>
          <ac:spMkLst>
            <pc:docMk/>
            <pc:sldMk cId="3061229484" sldId="1590"/>
            <ac:spMk id="2" creationId="{EEC6D9A3-D166-95E7-4268-235252D76B2D}"/>
          </ac:spMkLst>
        </pc:spChg>
        <pc:spChg chg="add mod">
          <ac:chgData name="Stoker, Kesiah" userId="7d6f868f-a8a0-4a2e-b53b-4e83b6d4fcae" providerId="ADAL" clId="{867821CF-B245-40F8-A5B6-8FFE2319FA45}" dt="2024-07-10T17:51:11.878" v="3036" actId="255"/>
          <ac:spMkLst>
            <pc:docMk/>
            <pc:sldMk cId="3061229484" sldId="1590"/>
            <ac:spMk id="3" creationId="{2D771723-134E-D0E5-DA78-94ADBA001BB0}"/>
          </ac:spMkLst>
        </pc:spChg>
        <pc:spChg chg="mod">
          <ac:chgData name="Stoker, Kesiah" userId="7d6f868f-a8a0-4a2e-b53b-4e83b6d4fcae" providerId="ADAL" clId="{867821CF-B245-40F8-A5B6-8FFE2319FA45}" dt="2024-07-10T18:04:16.792" v="3211" actId="1076"/>
          <ac:spMkLst>
            <pc:docMk/>
            <pc:sldMk cId="3061229484" sldId="1590"/>
            <ac:spMk id="8" creationId="{0AB2D5DF-A00F-7336-0748-3F524E434D7D}"/>
          </ac:spMkLst>
        </pc:spChg>
        <pc:spChg chg="mod">
          <ac:chgData name="Stoker, Kesiah" userId="7d6f868f-a8a0-4a2e-b53b-4e83b6d4fcae" providerId="ADAL" clId="{867821CF-B245-40F8-A5B6-8FFE2319FA45}" dt="2024-07-10T18:07:49.610" v="3324" actId="6549"/>
          <ac:spMkLst>
            <pc:docMk/>
            <pc:sldMk cId="3061229484" sldId="1590"/>
            <ac:spMk id="10" creationId="{62D080F9-77D1-28FA-8179-90C17B8EC21D}"/>
          </ac:spMkLst>
        </pc:spChg>
        <pc:grpChg chg="mod">
          <ac:chgData name="Stoker, Kesiah" userId="7d6f868f-a8a0-4a2e-b53b-4e83b6d4fcae" providerId="ADAL" clId="{867821CF-B245-40F8-A5B6-8FFE2319FA45}" dt="2024-07-10T20:48:22.659" v="4913" actId="962"/>
          <ac:grpSpMkLst>
            <pc:docMk/>
            <pc:sldMk cId="3061229484" sldId="1590"/>
            <ac:grpSpMk id="9" creationId="{CF422425-A405-D8A8-CEEA-4F351A05E502}"/>
          </ac:grpSpMkLst>
        </pc:grpChg>
        <pc:graphicFrameChg chg="mod">
          <ac:chgData name="Stoker, Kesiah" userId="7d6f868f-a8a0-4a2e-b53b-4e83b6d4fcae" providerId="ADAL" clId="{867821CF-B245-40F8-A5B6-8FFE2319FA45}" dt="2024-07-10T18:04:03.917" v="3204"/>
          <ac:graphicFrameMkLst>
            <pc:docMk/>
            <pc:sldMk cId="3061229484" sldId="1590"/>
            <ac:graphicFrameMk id="5" creationId="{D103DFBC-02D9-E644-7A7F-ADB08DA7D43E}"/>
          </ac:graphicFrameMkLst>
        </pc:graphicFrameChg>
        <pc:graphicFrameChg chg="mod">
          <ac:chgData name="Stoker, Kesiah" userId="7d6f868f-a8a0-4a2e-b53b-4e83b6d4fcae" providerId="ADAL" clId="{867821CF-B245-40F8-A5B6-8FFE2319FA45}" dt="2024-07-10T20:55:44.894" v="6417" actId="962"/>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00:53.828" v="4181"/>
              <pc2:cmMkLst xmlns:pc2="http://schemas.microsoft.com/office/powerpoint/2019/9/main/command">
                <pc:docMk/>
                <pc:sldMk cId="3061229484" sldId="1590"/>
                <pc2:cmMk id="{BD0B5317-92B6-4D6F-9173-13D6DC83BB6E}"/>
              </pc2:cmMkLst>
            </pc226:cmChg>
            <pc226:cmChg xmlns:pc226="http://schemas.microsoft.com/office/powerpoint/2022/06/main/command" chg="add mod">
              <pc226:chgData name="Stoker, Kesiah" userId="7d6f868f-a8a0-4a2e-b53b-4e83b6d4fcae" providerId="ADAL" clId="{867821CF-B245-40F8-A5B6-8FFE2319FA45}" dt="2024-07-10T17:47:48.154" v="3017"/>
              <pc2:cmMkLst xmlns:pc2="http://schemas.microsoft.com/office/powerpoint/2019/9/main/command">
                <pc:docMk/>
                <pc:sldMk cId="3061229484" sldId="1590"/>
                <pc2:cmMk id="{8DC05C2D-08AF-4528-9382-9AC14B2ECBBD}"/>
              </pc2:cmMkLst>
            </pc226:cmChg>
            <pc226:cmChg xmlns:pc226="http://schemas.microsoft.com/office/powerpoint/2022/06/main/command" chg="add">
              <pc226:chgData name="Stoker, Kesiah" userId="7d6f868f-a8a0-4a2e-b53b-4e83b6d4fcae" providerId="ADAL" clId="{867821CF-B245-40F8-A5B6-8FFE2319FA45}" dt="2024-07-10T16:50:30.212" v="1900"/>
              <pc2:cmMkLst xmlns:pc2="http://schemas.microsoft.com/office/powerpoint/2019/9/main/command">
                <pc:docMk/>
                <pc:sldMk cId="3061229484" sldId="1590"/>
                <pc2:cmMk id="{E1F9C152-7F12-4B90-AD9A-E31D32C8B97D}"/>
              </pc2:cmMkLst>
            </pc226:cmChg>
            <pc226:cmChg xmlns:pc226="http://schemas.microsoft.com/office/powerpoint/2022/06/main/command" chg="add mod">
              <pc226:chgData name="Stoker, Kesiah" userId="7d6f868f-a8a0-4a2e-b53b-4e83b6d4fcae" providerId="ADAL" clId="{867821CF-B245-40F8-A5B6-8FFE2319FA45}" dt="2024-07-10T18:00:46.398" v="3193"/>
              <pc2:cmMkLst xmlns:pc2="http://schemas.microsoft.com/office/powerpoint/2019/9/main/command">
                <pc:docMk/>
                <pc:sldMk cId="3061229484" sldId="1590"/>
                <pc2:cmMk id="{E6D3DB9F-C36C-4BC0-AB61-15CE52BC2DC9}"/>
              </pc2:cmMkLst>
            </pc226:cmChg>
            <pc226:cmChg xmlns:pc226="http://schemas.microsoft.com/office/powerpoint/2022/06/main/command" chg="del">
              <pc226:chgData name="Stoker, Kesiah" userId="7d6f868f-a8a0-4a2e-b53b-4e83b6d4fcae" providerId="ADAL" clId="{867821CF-B245-40F8-A5B6-8FFE2319FA45}" dt="2024-07-10T17:50:58.028" v="3029"/>
              <pc2:cmMkLst xmlns:pc2="http://schemas.microsoft.com/office/powerpoint/2019/9/main/command">
                <pc:docMk/>
                <pc:sldMk cId="3061229484" sldId="1590"/>
                <pc2:cmMk id="{8A1AA7FC-363D-4CED-B61D-0DC6CDDDEFC1}"/>
              </pc2:cmMkLst>
            </pc226:cmChg>
          </p:ext>
        </pc:extLst>
      </pc:sldChg>
      <pc:sldChg chg="modSp mod">
        <pc:chgData name="Stoker, Kesiah" userId="7d6f868f-a8a0-4a2e-b53b-4e83b6d4fcae" providerId="ADAL" clId="{867821CF-B245-40F8-A5B6-8FFE2319FA45}" dt="2024-07-10T20:41:48.979" v="4619" actId="1076"/>
        <pc:sldMkLst>
          <pc:docMk/>
          <pc:sldMk cId="2167963438" sldId="1592"/>
        </pc:sldMkLst>
        <pc:spChg chg="mod">
          <ac:chgData name="Stoker, Kesiah" userId="7d6f868f-a8a0-4a2e-b53b-4e83b6d4fcae" providerId="ADAL" clId="{867821CF-B245-40F8-A5B6-8FFE2319FA45}" dt="2024-07-10T20:41:48.979" v="4619" actId="1076"/>
          <ac:spMkLst>
            <pc:docMk/>
            <pc:sldMk cId="2167963438" sldId="1592"/>
            <ac:spMk id="6" creationId="{D58865F0-4395-116B-E5D1-6905C4FF1267}"/>
          </ac:spMkLst>
        </pc:spChg>
        <pc:spChg chg="mod">
          <ac:chgData name="Stoker, Kesiah" userId="7d6f868f-a8a0-4a2e-b53b-4e83b6d4fcae" providerId="ADAL" clId="{867821CF-B245-40F8-A5B6-8FFE2319FA45}" dt="2024-07-10T20:39:05.839" v="4610" actId="1036"/>
          <ac:spMkLst>
            <pc:docMk/>
            <pc:sldMk cId="2167963438" sldId="1592"/>
            <ac:spMk id="18" creationId="{146EB7FF-EEBF-3B5A-63D2-5108C190C7B2}"/>
          </ac:spMkLst>
        </pc:spChg>
      </pc:sldChg>
      <pc:sldChg chg="modSp mod delCm modCm">
        <pc:chgData name="Stoker, Kesiah" userId="7d6f868f-a8a0-4a2e-b53b-4e83b6d4fcae" providerId="ADAL" clId="{867821CF-B245-40F8-A5B6-8FFE2319FA45}" dt="2024-07-10T20:43:11.892" v="4648" actId="1036"/>
        <pc:sldMkLst>
          <pc:docMk/>
          <pc:sldMk cId="1688694388" sldId="1593"/>
        </pc:sldMkLst>
        <pc:spChg chg="mod">
          <ac:chgData name="Stoker, Kesiah" userId="7d6f868f-a8a0-4a2e-b53b-4e83b6d4fcae" providerId="ADAL" clId="{867821CF-B245-40F8-A5B6-8FFE2319FA45}" dt="2024-07-10T20:42:43.950" v="4635" actId="6549"/>
          <ac:spMkLst>
            <pc:docMk/>
            <pc:sldMk cId="1688694388" sldId="1593"/>
            <ac:spMk id="9" creationId="{EF283FB2-CF47-C885-1567-68AEF8694404}"/>
          </ac:spMkLst>
        </pc:spChg>
        <pc:spChg chg="mod">
          <ac:chgData name="Stoker, Kesiah" userId="7d6f868f-a8a0-4a2e-b53b-4e83b6d4fcae" providerId="ADAL" clId="{867821CF-B245-40F8-A5B6-8FFE2319FA45}" dt="2024-07-10T20:42:37.347" v="4633" actId="400"/>
          <ac:spMkLst>
            <pc:docMk/>
            <pc:sldMk cId="1688694388" sldId="1593"/>
            <ac:spMk id="17" creationId="{75A8B39D-8004-7CA7-B888-9964151CB41B}"/>
          </ac:spMkLst>
        </pc:spChg>
        <pc:spChg chg="mod">
          <ac:chgData name="Stoker, Kesiah" userId="7d6f868f-a8a0-4a2e-b53b-4e83b6d4fcae" providerId="ADAL" clId="{867821CF-B245-40F8-A5B6-8FFE2319FA45}" dt="2024-07-10T20:43:11.892" v="4648" actId="1036"/>
          <ac:spMkLst>
            <pc:docMk/>
            <pc:sldMk cId="1688694388" sldId="1593"/>
            <ac:spMk id="18" creationId="{146EB7FF-EEBF-3B5A-63D2-5108C190C7B2}"/>
          </ac:spMkLst>
        </pc:spChg>
        <pc:picChg chg="mod">
          <ac:chgData name="Stoker, Kesiah" userId="7d6f868f-a8a0-4a2e-b53b-4e83b6d4fcae" providerId="ADAL" clId="{867821CF-B245-40F8-A5B6-8FFE2319FA45}" dt="2024-07-10T16:15:58.829" v="1524" actId="962"/>
          <ac:picMkLst>
            <pc:docMk/>
            <pc:sldMk cId="1688694388" sldId="1593"/>
            <ac:picMk id="10" creationId="{7B35C104-F869-22C8-58F2-489213897AD3}"/>
          </ac:picMkLst>
        </pc:picChg>
        <pc:picChg chg="mod">
          <ac:chgData name="Stoker, Kesiah" userId="7d6f868f-a8a0-4a2e-b53b-4e83b6d4fcae" providerId="ADAL" clId="{867821CF-B245-40F8-A5B6-8FFE2319FA45}" dt="2024-07-10T16:39:45.481" v="1704" actId="1076"/>
          <ac:picMkLst>
            <pc:docMk/>
            <pc:sldMk cId="1688694388" sldId="1593"/>
            <ac:picMk id="13" creationId="{BC572A91-B63C-247E-8DF2-94D1BAB71687}"/>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01:48.297" v="4182"/>
              <pc2:cmMkLst xmlns:pc2="http://schemas.microsoft.com/office/powerpoint/2019/9/main/command">
                <pc:docMk/>
                <pc:sldMk cId="1688694388" sldId="1593"/>
                <pc2:cmMk id="{BAFE5B4C-1648-4BF3-8A79-CEFAB3D58FB9}"/>
              </pc2:cmMkLst>
            </pc226:cmChg>
          </p:ext>
        </pc:extLst>
      </pc:sldChg>
      <pc:sldChg chg="modSp mod">
        <pc:chgData name="Stoker, Kesiah" userId="7d6f868f-a8a0-4a2e-b53b-4e83b6d4fcae" providerId="ADAL" clId="{867821CF-B245-40F8-A5B6-8FFE2319FA45}" dt="2024-07-10T18:22:04.487" v="3606" actId="790"/>
        <pc:sldMkLst>
          <pc:docMk/>
          <pc:sldMk cId="2138773198" sldId="1594"/>
        </pc:sldMkLst>
        <pc:spChg chg="mod">
          <ac:chgData name="Stoker, Kesiah" userId="7d6f868f-a8a0-4a2e-b53b-4e83b6d4fcae" providerId="ADAL" clId="{867821CF-B245-40F8-A5B6-8FFE2319FA45}" dt="2024-07-10T18:22:04.487" v="3606" actId="790"/>
          <ac:spMkLst>
            <pc:docMk/>
            <pc:sldMk cId="2138773198" sldId="1594"/>
            <ac:spMk id="8" creationId="{A62CD457-E2DA-68F9-02F0-D85A239B732C}"/>
          </ac:spMkLst>
        </pc:spChg>
        <pc:spChg chg="mod">
          <ac:chgData name="Stoker, Kesiah" userId="7d6f868f-a8a0-4a2e-b53b-4e83b6d4fcae" providerId="ADAL" clId="{867821CF-B245-40F8-A5B6-8FFE2319FA45}" dt="2024-07-10T18:22:04.487" v="3606" actId="790"/>
          <ac:spMkLst>
            <pc:docMk/>
            <pc:sldMk cId="2138773198" sldId="1594"/>
            <ac:spMk id="9" creationId="{88473CDD-13F8-8118-0452-F274E29EA5D9}"/>
          </ac:spMkLst>
        </pc:spChg>
        <pc:spChg chg="mod">
          <ac:chgData name="Stoker, Kesiah" userId="7d6f868f-a8a0-4a2e-b53b-4e83b6d4fcae" providerId="ADAL" clId="{867821CF-B245-40F8-A5B6-8FFE2319FA45}" dt="2024-07-10T18:22:04.487" v="3606" actId="790"/>
          <ac:spMkLst>
            <pc:docMk/>
            <pc:sldMk cId="2138773198" sldId="1594"/>
            <ac:spMk id="10" creationId="{F40643EF-7EF3-DB44-3916-7877A3EC01E0}"/>
          </ac:spMkLst>
        </pc:spChg>
      </pc:sldChg>
      <pc:sldChg chg="modSp mod">
        <pc:chgData name="Stoker, Kesiah" userId="7d6f868f-a8a0-4a2e-b53b-4e83b6d4fcae" providerId="ADAL" clId="{867821CF-B245-40F8-A5B6-8FFE2319FA45}" dt="2024-07-10T18:22:11.962" v="3607" actId="790"/>
        <pc:sldMkLst>
          <pc:docMk/>
          <pc:sldMk cId="3810367808" sldId="1595"/>
        </pc:sldMkLst>
        <pc:spChg chg="mod">
          <ac:chgData name="Stoker, Kesiah" userId="7d6f868f-a8a0-4a2e-b53b-4e83b6d4fcae" providerId="ADAL" clId="{867821CF-B245-40F8-A5B6-8FFE2319FA45}" dt="2024-07-10T18:22:11.962" v="3607" actId="790"/>
          <ac:spMkLst>
            <pc:docMk/>
            <pc:sldMk cId="3810367808" sldId="1595"/>
            <ac:spMk id="8" creationId="{A62CD457-E2DA-68F9-02F0-D85A239B732C}"/>
          </ac:spMkLst>
        </pc:spChg>
        <pc:spChg chg="mod">
          <ac:chgData name="Stoker, Kesiah" userId="7d6f868f-a8a0-4a2e-b53b-4e83b6d4fcae" providerId="ADAL" clId="{867821CF-B245-40F8-A5B6-8FFE2319FA45}" dt="2024-07-10T18:22:11.962" v="3607" actId="790"/>
          <ac:spMkLst>
            <pc:docMk/>
            <pc:sldMk cId="3810367808" sldId="1595"/>
            <ac:spMk id="9" creationId="{88473CDD-13F8-8118-0452-F274E29EA5D9}"/>
          </ac:spMkLst>
        </pc:spChg>
        <pc:spChg chg="mod">
          <ac:chgData name="Stoker, Kesiah" userId="7d6f868f-a8a0-4a2e-b53b-4e83b6d4fcae" providerId="ADAL" clId="{867821CF-B245-40F8-A5B6-8FFE2319FA45}" dt="2024-07-10T18:22:11.962" v="3607" actId="790"/>
          <ac:spMkLst>
            <pc:docMk/>
            <pc:sldMk cId="3810367808" sldId="1595"/>
            <ac:spMk id="10" creationId="{F40643EF-7EF3-DB44-3916-7877A3EC01E0}"/>
          </ac:spMkLst>
        </pc:spChg>
      </pc:sldChg>
      <pc:sldChg chg="modSp mod">
        <pc:chgData name="Stoker, Kesiah" userId="7d6f868f-a8a0-4a2e-b53b-4e83b6d4fcae" providerId="ADAL" clId="{867821CF-B245-40F8-A5B6-8FFE2319FA45}" dt="2024-07-10T18:22:21.394" v="3608" actId="790"/>
        <pc:sldMkLst>
          <pc:docMk/>
          <pc:sldMk cId="3593287080" sldId="1596"/>
        </pc:sldMkLst>
        <pc:spChg chg="mod">
          <ac:chgData name="Stoker, Kesiah" userId="7d6f868f-a8a0-4a2e-b53b-4e83b6d4fcae" providerId="ADAL" clId="{867821CF-B245-40F8-A5B6-8FFE2319FA45}" dt="2024-07-10T18:22:21.394" v="3608" actId="790"/>
          <ac:spMkLst>
            <pc:docMk/>
            <pc:sldMk cId="3593287080" sldId="1596"/>
            <ac:spMk id="8" creationId="{A62CD457-E2DA-68F9-02F0-D85A239B732C}"/>
          </ac:spMkLst>
        </pc:spChg>
        <pc:spChg chg="mod">
          <ac:chgData name="Stoker, Kesiah" userId="7d6f868f-a8a0-4a2e-b53b-4e83b6d4fcae" providerId="ADAL" clId="{867821CF-B245-40F8-A5B6-8FFE2319FA45}" dt="2024-07-10T18:22:21.394" v="3608" actId="790"/>
          <ac:spMkLst>
            <pc:docMk/>
            <pc:sldMk cId="3593287080" sldId="1596"/>
            <ac:spMk id="9" creationId="{88473CDD-13F8-8118-0452-F274E29EA5D9}"/>
          </ac:spMkLst>
        </pc:spChg>
        <pc:spChg chg="mod">
          <ac:chgData name="Stoker, Kesiah" userId="7d6f868f-a8a0-4a2e-b53b-4e83b6d4fcae" providerId="ADAL" clId="{867821CF-B245-40F8-A5B6-8FFE2319FA45}" dt="2024-07-10T18:22:21.394" v="3608" actId="790"/>
          <ac:spMkLst>
            <pc:docMk/>
            <pc:sldMk cId="3593287080" sldId="1596"/>
            <ac:spMk id="10" creationId="{F40643EF-7EF3-DB44-3916-7877A3EC01E0}"/>
          </ac:spMkLst>
        </pc:spChg>
      </pc:sldChg>
      <pc:sldChg chg="modSp mod">
        <pc:chgData name="Stoker, Kesiah" userId="7d6f868f-a8a0-4a2e-b53b-4e83b6d4fcae" providerId="ADAL" clId="{867821CF-B245-40F8-A5B6-8FFE2319FA45}" dt="2024-07-10T19:50:45.631" v="3967" actId="20577"/>
        <pc:sldMkLst>
          <pc:docMk/>
          <pc:sldMk cId="957069421" sldId="1597"/>
        </pc:sldMkLst>
        <pc:spChg chg="mod">
          <ac:chgData name="Stoker, Kesiah" userId="7d6f868f-a8a0-4a2e-b53b-4e83b6d4fcae" providerId="ADAL" clId="{867821CF-B245-40F8-A5B6-8FFE2319FA45}" dt="2024-07-10T18:22:29.966" v="3609" actId="790"/>
          <ac:spMkLst>
            <pc:docMk/>
            <pc:sldMk cId="957069421" sldId="1597"/>
            <ac:spMk id="8" creationId="{A62CD457-E2DA-68F9-02F0-D85A239B732C}"/>
          </ac:spMkLst>
        </pc:spChg>
        <pc:spChg chg="mod">
          <ac:chgData name="Stoker, Kesiah" userId="7d6f868f-a8a0-4a2e-b53b-4e83b6d4fcae" providerId="ADAL" clId="{867821CF-B245-40F8-A5B6-8FFE2319FA45}" dt="2024-07-10T18:22:29.966" v="3609" actId="790"/>
          <ac:spMkLst>
            <pc:docMk/>
            <pc:sldMk cId="957069421" sldId="1597"/>
            <ac:spMk id="9" creationId="{88473CDD-13F8-8118-0452-F274E29EA5D9}"/>
          </ac:spMkLst>
        </pc:spChg>
        <pc:spChg chg="mod">
          <ac:chgData name="Stoker, Kesiah" userId="7d6f868f-a8a0-4a2e-b53b-4e83b6d4fcae" providerId="ADAL" clId="{867821CF-B245-40F8-A5B6-8FFE2319FA45}" dt="2024-07-10T19:50:45.631" v="3967" actId="20577"/>
          <ac:spMkLst>
            <pc:docMk/>
            <pc:sldMk cId="957069421" sldId="1597"/>
            <ac:spMk id="10" creationId="{F40643EF-7EF3-DB44-3916-7877A3EC01E0}"/>
          </ac:spMkLst>
        </pc:spChg>
      </pc:sldChg>
      <pc:sldChg chg="modSp mod">
        <pc:chgData name="Stoker, Kesiah" userId="7d6f868f-a8a0-4a2e-b53b-4e83b6d4fcae" providerId="ADAL" clId="{867821CF-B245-40F8-A5B6-8FFE2319FA45}" dt="2024-07-10T18:22:39.126" v="3610" actId="790"/>
        <pc:sldMkLst>
          <pc:docMk/>
          <pc:sldMk cId="1261942443" sldId="1598"/>
        </pc:sldMkLst>
        <pc:spChg chg="mod">
          <ac:chgData name="Stoker, Kesiah" userId="7d6f868f-a8a0-4a2e-b53b-4e83b6d4fcae" providerId="ADAL" clId="{867821CF-B245-40F8-A5B6-8FFE2319FA45}" dt="2024-07-10T18:22:39.126" v="3610" actId="790"/>
          <ac:spMkLst>
            <pc:docMk/>
            <pc:sldMk cId="1261942443" sldId="1598"/>
            <ac:spMk id="8" creationId="{A62CD457-E2DA-68F9-02F0-D85A239B732C}"/>
          </ac:spMkLst>
        </pc:spChg>
        <pc:spChg chg="mod">
          <ac:chgData name="Stoker, Kesiah" userId="7d6f868f-a8a0-4a2e-b53b-4e83b6d4fcae" providerId="ADAL" clId="{867821CF-B245-40F8-A5B6-8FFE2319FA45}" dt="2024-07-10T18:22:39.126" v="3610" actId="790"/>
          <ac:spMkLst>
            <pc:docMk/>
            <pc:sldMk cId="1261942443" sldId="1598"/>
            <ac:spMk id="9" creationId="{88473CDD-13F8-8118-0452-F274E29EA5D9}"/>
          </ac:spMkLst>
        </pc:spChg>
        <pc:spChg chg="mod">
          <ac:chgData name="Stoker, Kesiah" userId="7d6f868f-a8a0-4a2e-b53b-4e83b6d4fcae" providerId="ADAL" clId="{867821CF-B245-40F8-A5B6-8FFE2319FA45}" dt="2024-07-10T18:22:39.126" v="3610" actId="790"/>
          <ac:spMkLst>
            <pc:docMk/>
            <pc:sldMk cId="1261942443" sldId="1598"/>
            <ac:spMk id="10" creationId="{F40643EF-7EF3-DB44-3916-7877A3EC01E0}"/>
          </ac:spMkLst>
        </pc:spChg>
      </pc:sldChg>
      <pc:sldChg chg="modSp mod">
        <pc:chgData name="Stoker, Kesiah" userId="7d6f868f-a8a0-4a2e-b53b-4e83b6d4fcae" providerId="ADAL" clId="{867821CF-B245-40F8-A5B6-8FFE2319FA45}" dt="2024-07-10T18:22:48.554" v="3611" actId="790"/>
        <pc:sldMkLst>
          <pc:docMk/>
          <pc:sldMk cId="3760049610" sldId="1599"/>
        </pc:sldMkLst>
        <pc:spChg chg="mod">
          <ac:chgData name="Stoker, Kesiah" userId="7d6f868f-a8a0-4a2e-b53b-4e83b6d4fcae" providerId="ADAL" clId="{867821CF-B245-40F8-A5B6-8FFE2319FA45}" dt="2024-07-10T18:22:48.554" v="3611" actId="790"/>
          <ac:spMkLst>
            <pc:docMk/>
            <pc:sldMk cId="3760049610" sldId="1599"/>
            <ac:spMk id="8" creationId="{A62CD457-E2DA-68F9-02F0-D85A239B732C}"/>
          </ac:spMkLst>
        </pc:spChg>
        <pc:spChg chg="mod">
          <ac:chgData name="Stoker, Kesiah" userId="7d6f868f-a8a0-4a2e-b53b-4e83b6d4fcae" providerId="ADAL" clId="{867821CF-B245-40F8-A5B6-8FFE2319FA45}" dt="2024-07-10T18:22:48.554" v="3611" actId="790"/>
          <ac:spMkLst>
            <pc:docMk/>
            <pc:sldMk cId="3760049610" sldId="1599"/>
            <ac:spMk id="9" creationId="{88473CDD-13F8-8118-0452-F274E29EA5D9}"/>
          </ac:spMkLst>
        </pc:spChg>
        <pc:spChg chg="mod">
          <ac:chgData name="Stoker, Kesiah" userId="7d6f868f-a8a0-4a2e-b53b-4e83b6d4fcae" providerId="ADAL" clId="{867821CF-B245-40F8-A5B6-8FFE2319FA45}" dt="2024-07-10T18:22:48.554" v="3611" actId="790"/>
          <ac:spMkLst>
            <pc:docMk/>
            <pc:sldMk cId="3760049610" sldId="1599"/>
            <ac:spMk id="10" creationId="{F40643EF-7EF3-DB44-3916-7877A3EC01E0}"/>
          </ac:spMkLst>
        </pc:spChg>
      </pc:sldChg>
      <pc:sldChg chg="modSp mod">
        <pc:chgData name="Stoker, Kesiah" userId="7d6f868f-a8a0-4a2e-b53b-4e83b6d4fcae" providerId="ADAL" clId="{867821CF-B245-40F8-A5B6-8FFE2319FA45}" dt="2024-07-10T18:22:56.743" v="3612" actId="790"/>
        <pc:sldMkLst>
          <pc:docMk/>
          <pc:sldMk cId="1157555139" sldId="1600"/>
        </pc:sldMkLst>
        <pc:spChg chg="mod">
          <ac:chgData name="Stoker, Kesiah" userId="7d6f868f-a8a0-4a2e-b53b-4e83b6d4fcae" providerId="ADAL" clId="{867821CF-B245-40F8-A5B6-8FFE2319FA45}" dt="2024-07-10T18:22:56.743" v="3612" actId="790"/>
          <ac:spMkLst>
            <pc:docMk/>
            <pc:sldMk cId="1157555139" sldId="1600"/>
            <ac:spMk id="8" creationId="{A62CD457-E2DA-68F9-02F0-D85A239B732C}"/>
          </ac:spMkLst>
        </pc:spChg>
        <pc:spChg chg="mod">
          <ac:chgData name="Stoker, Kesiah" userId="7d6f868f-a8a0-4a2e-b53b-4e83b6d4fcae" providerId="ADAL" clId="{867821CF-B245-40F8-A5B6-8FFE2319FA45}" dt="2024-07-10T18:22:56.743" v="3612" actId="790"/>
          <ac:spMkLst>
            <pc:docMk/>
            <pc:sldMk cId="1157555139" sldId="1600"/>
            <ac:spMk id="9" creationId="{88473CDD-13F8-8118-0452-F274E29EA5D9}"/>
          </ac:spMkLst>
        </pc:spChg>
        <pc:spChg chg="mod">
          <ac:chgData name="Stoker, Kesiah" userId="7d6f868f-a8a0-4a2e-b53b-4e83b6d4fcae" providerId="ADAL" clId="{867821CF-B245-40F8-A5B6-8FFE2319FA45}" dt="2024-07-10T18:22:56.743" v="3612" actId="790"/>
          <ac:spMkLst>
            <pc:docMk/>
            <pc:sldMk cId="1157555139" sldId="1600"/>
            <ac:spMk id="10" creationId="{F40643EF-7EF3-DB44-3916-7877A3EC01E0}"/>
          </ac:spMkLst>
        </pc:spChg>
      </pc:sldChg>
      <pc:sldChg chg="modSp mod">
        <pc:chgData name="Stoker, Kesiah" userId="7d6f868f-a8a0-4a2e-b53b-4e83b6d4fcae" providerId="ADAL" clId="{867821CF-B245-40F8-A5B6-8FFE2319FA45}" dt="2024-07-10T19:52:09.087" v="3971" actId="20577"/>
        <pc:sldMkLst>
          <pc:docMk/>
          <pc:sldMk cId="4260370703" sldId="1601"/>
        </pc:sldMkLst>
        <pc:spChg chg="mod">
          <ac:chgData name="Stoker, Kesiah" userId="7d6f868f-a8a0-4a2e-b53b-4e83b6d4fcae" providerId="ADAL" clId="{867821CF-B245-40F8-A5B6-8FFE2319FA45}" dt="2024-07-10T18:23:05.090" v="3613" actId="790"/>
          <ac:spMkLst>
            <pc:docMk/>
            <pc:sldMk cId="4260370703" sldId="1601"/>
            <ac:spMk id="8" creationId="{A62CD457-E2DA-68F9-02F0-D85A239B732C}"/>
          </ac:spMkLst>
        </pc:spChg>
        <pc:spChg chg="mod">
          <ac:chgData name="Stoker, Kesiah" userId="7d6f868f-a8a0-4a2e-b53b-4e83b6d4fcae" providerId="ADAL" clId="{867821CF-B245-40F8-A5B6-8FFE2319FA45}" dt="2024-07-10T18:23:05.090" v="3613" actId="790"/>
          <ac:spMkLst>
            <pc:docMk/>
            <pc:sldMk cId="4260370703" sldId="1601"/>
            <ac:spMk id="9" creationId="{88473CDD-13F8-8118-0452-F274E29EA5D9}"/>
          </ac:spMkLst>
        </pc:spChg>
        <pc:spChg chg="mod">
          <ac:chgData name="Stoker, Kesiah" userId="7d6f868f-a8a0-4a2e-b53b-4e83b6d4fcae" providerId="ADAL" clId="{867821CF-B245-40F8-A5B6-8FFE2319FA45}" dt="2024-07-10T19:52:09.087" v="3971" actId="20577"/>
          <ac:spMkLst>
            <pc:docMk/>
            <pc:sldMk cId="4260370703" sldId="1601"/>
            <ac:spMk id="10" creationId="{F40643EF-7EF3-DB44-3916-7877A3EC01E0}"/>
          </ac:spMkLst>
        </pc:spChg>
      </pc:sldChg>
      <pc:sldChg chg="modSp mod">
        <pc:chgData name="Stoker, Kesiah" userId="7d6f868f-a8a0-4a2e-b53b-4e83b6d4fcae" providerId="ADAL" clId="{867821CF-B245-40F8-A5B6-8FFE2319FA45}" dt="2024-07-10T19:54:14.241" v="4035" actId="6549"/>
        <pc:sldMkLst>
          <pc:docMk/>
          <pc:sldMk cId="335807069" sldId="1602"/>
        </pc:sldMkLst>
        <pc:spChg chg="mod">
          <ac:chgData name="Stoker, Kesiah" userId="7d6f868f-a8a0-4a2e-b53b-4e83b6d4fcae" providerId="ADAL" clId="{867821CF-B245-40F8-A5B6-8FFE2319FA45}" dt="2024-07-10T18:23:13.591" v="3614" actId="790"/>
          <ac:spMkLst>
            <pc:docMk/>
            <pc:sldMk cId="335807069" sldId="1602"/>
            <ac:spMk id="8" creationId="{A62CD457-E2DA-68F9-02F0-D85A239B732C}"/>
          </ac:spMkLst>
        </pc:spChg>
        <pc:spChg chg="mod">
          <ac:chgData name="Stoker, Kesiah" userId="7d6f868f-a8a0-4a2e-b53b-4e83b6d4fcae" providerId="ADAL" clId="{867821CF-B245-40F8-A5B6-8FFE2319FA45}" dt="2024-07-10T18:23:13.591" v="3614" actId="790"/>
          <ac:spMkLst>
            <pc:docMk/>
            <pc:sldMk cId="335807069" sldId="1602"/>
            <ac:spMk id="9" creationId="{88473CDD-13F8-8118-0452-F274E29EA5D9}"/>
          </ac:spMkLst>
        </pc:spChg>
        <pc:spChg chg="mod">
          <ac:chgData name="Stoker, Kesiah" userId="7d6f868f-a8a0-4a2e-b53b-4e83b6d4fcae" providerId="ADAL" clId="{867821CF-B245-40F8-A5B6-8FFE2319FA45}" dt="2024-07-10T19:54:14.241" v="4035" actId="6549"/>
          <ac:spMkLst>
            <pc:docMk/>
            <pc:sldMk cId="335807069" sldId="1602"/>
            <ac:spMk id="10" creationId="{F40643EF-7EF3-DB44-3916-7877A3EC01E0}"/>
          </ac:spMkLst>
        </pc:spChg>
      </pc:sldChg>
      <pc:sldChg chg="modSp mod">
        <pc:chgData name="Stoker, Kesiah" userId="7d6f868f-a8a0-4a2e-b53b-4e83b6d4fcae" providerId="ADAL" clId="{867821CF-B245-40F8-A5B6-8FFE2319FA45}" dt="2024-07-10T19:54:04.613" v="4029" actId="20577"/>
        <pc:sldMkLst>
          <pc:docMk/>
          <pc:sldMk cId="3581849580" sldId="1603"/>
        </pc:sldMkLst>
        <pc:spChg chg="mod">
          <ac:chgData name="Stoker, Kesiah" userId="7d6f868f-a8a0-4a2e-b53b-4e83b6d4fcae" providerId="ADAL" clId="{867821CF-B245-40F8-A5B6-8FFE2319FA45}" dt="2024-07-10T18:23:21.956" v="3615" actId="790"/>
          <ac:spMkLst>
            <pc:docMk/>
            <pc:sldMk cId="3581849580" sldId="1603"/>
            <ac:spMk id="8" creationId="{A62CD457-E2DA-68F9-02F0-D85A239B732C}"/>
          </ac:spMkLst>
        </pc:spChg>
        <pc:spChg chg="mod">
          <ac:chgData name="Stoker, Kesiah" userId="7d6f868f-a8a0-4a2e-b53b-4e83b6d4fcae" providerId="ADAL" clId="{867821CF-B245-40F8-A5B6-8FFE2319FA45}" dt="2024-07-10T18:23:21.956" v="3615" actId="790"/>
          <ac:spMkLst>
            <pc:docMk/>
            <pc:sldMk cId="3581849580" sldId="1603"/>
            <ac:spMk id="9" creationId="{88473CDD-13F8-8118-0452-F274E29EA5D9}"/>
          </ac:spMkLst>
        </pc:spChg>
        <pc:spChg chg="mod">
          <ac:chgData name="Stoker, Kesiah" userId="7d6f868f-a8a0-4a2e-b53b-4e83b6d4fcae" providerId="ADAL" clId="{867821CF-B245-40F8-A5B6-8FFE2319FA45}" dt="2024-07-10T19:54:04.613" v="4029" actId="20577"/>
          <ac:spMkLst>
            <pc:docMk/>
            <pc:sldMk cId="3581849580" sldId="1603"/>
            <ac:spMk id="10" creationId="{F40643EF-7EF3-DB44-3916-7877A3EC01E0}"/>
          </ac:spMkLst>
        </pc:spChg>
      </pc:sldChg>
      <pc:sldChg chg="modSp mod">
        <pc:chgData name="Stoker, Kesiah" userId="7d6f868f-a8a0-4a2e-b53b-4e83b6d4fcae" providerId="ADAL" clId="{867821CF-B245-40F8-A5B6-8FFE2319FA45}" dt="2024-07-10T18:23:30.600" v="3616" actId="790"/>
        <pc:sldMkLst>
          <pc:docMk/>
          <pc:sldMk cId="1587576718" sldId="1604"/>
        </pc:sldMkLst>
        <pc:spChg chg="mod">
          <ac:chgData name="Stoker, Kesiah" userId="7d6f868f-a8a0-4a2e-b53b-4e83b6d4fcae" providerId="ADAL" clId="{867821CF-B245-40F8-A5B6-8FFE2319FA45}" dt="2024-07-10T18:23:30.600" v="3616" actId="790"/>
          <ac:spMkLst>
            <pc:docMk/>
            <pc:sldMk cId="1587576718" sldId="1604"/>
            <ac:spMk id="8" creationId="{A62CD457-E2DA-68F9-02F0-D85A239B732C}"/>
          </ac:spMkLst>
        </pc:spChg>
        <pc:spChg chg="mod">
          <ac:chgData name="Stoker, Kesiah" userId="7d6f868f-a8a0-4a2e-b53b-4e83b6d4fcae" providerId="ADAL" clId="{867821CF-B245-40F8-A5B6-8FFE2319FA45}" dt="2024-07-10T18:23:30.600" v="3616" actId="790"/>
          <ac:spMkLst>
            <pc:docMk/>
            <pc:sldMk cId="1587576718" sldId="1604"/>
            <ac:spMk id="9" creationId="{88473CDD-13F8-8118-0452-F274E29EA5D9}"/>
          </ac:spMkLst>
        </pc:spChg>
        <pc:spChg chg="mod">
          <ac:chgData name="Stoker, Kesiah" userId="7d6f868f-a8a0-4a2e-b53b-4e83b6d4fcae" providerId="ADAL" clId="{867821CF-B245-40F8-A5B6-8FFE2319FA45}" dt="2024-07-10T18:23:30.600" v="3616" actId="790"/>
          <ac:spMkLst>
            <pc:docMk/>
            <pc:sldMk cId="1587576718" sldId="1604"/>
            <ac:spMk id="10" creationId="{F40643EF-7EF3-DB44-3916-7877A3EC01E0}"/>
          </ac:spMkLst>
        </pc:spChg>
      </pc:sldChg>
      <pc:sldChg chg="modSp mod">
        <pc:chgData name="Stoker, Kesiah" userId="7d6f868f-a8a0-4a2e-b53b-4e83b6d4fcae" providerId="ADAL" clId="{867821CF-B245-40F8-A5B6-8FFE2319FA45}" dt="2024-07-10T18:23:39.896" v="3617" actId="790"/>
        <pc:sldMkLst>
          <pc:docMk/>
          <pc:sldMk cId="1961108963" sldId="1605"/>
        </pc:sldMkLst>
        <pc:spChg chg="mod">
          <ac:chgData name="Stoker, Kesiah" userId="7d6f868f-a8a0-4a2e-b53b-4e83b6d4fcae" providerId="ADAL" clId="{867821CF-B245-40F8-A5B6-8FFE2319FA45}" dt="2024-07-10T18:23:39.896" v="3617" actId="790"/>
          <ac:spMkLst>
            <pc:docMk/>
            <pc:sldMk cId="1961108963" sldId="1605"/>
            <ac:spMk id="8" creationId="{A62CD457-E2DA-68F9-02F0-D85A239B732C}"/>
          </ac:spMkLst>
        </pc:spChg>
        <pc:spChg chg="mod">
          <ac:chgData name="Stoker, Kesiah" userId="7d6f868f-a8a0-4a2e-b53b-4e83b6d4fcae" providerId="ADAL" clId="{867821CF-B245-40F8-A5B6-8FFE2319FA45}" dt="2024-07-10T18:23:39.896" v="3617" actId="790"/>
          <ac:spMkLst>
            <pc:docMk/>
            <pc:sldMk cId="1961108963" sldId="1605"/>
            <ac:spMk id="9" creationId="{88473CDD-13F8-8118-0452-F274E29EA5D9}"/>
          </ac:spMkLst>
        </pc:spChg>
        <pc:spChg chg="mod">
          <ac:chgData name="Stoker, Kesiah" userId="7d6f868f-a8a0-4a2e-b53b-4e83b6d4fcae" providerId="ADAL" clId="{867821CF-B245-40F8-A5B6-8FFE2319FA45}" dt="2024-07-10T18:23:39.896" v="3617" actId="790"/>
          <ac:spMkLst>
            <pc:docMk/>
            <pc:sldMk cId="1961108963" sldId="1605"/>
            <ac:spMk id="10" creationId="{F40643EF-7EF3-DB44-3916-7877A3EC01E0}"/>
          </ac:spMkLst>
        </pc:spChg>
      </pc:sldChg>
      <pc:sldChg chg="modSp mod addCm delCm modCm modNotesTx">
        <pc:chgData name="Stoker, Kesiah" userId="7d6f868f-a8a0-4a2e-b53b-4e83b6d4fcae" providerId="ADAL" clId="{867821CF-B245-40F8-A5B6-8FFE2319FA45}" dt="2024-07-10T20:30:43.744" v="4309"/>
        <pc:sldMkLst>
          <pc:docMk/>
          <pc:sldMk cId="1729661854" sldId="1606"/>
        </pc:sldMkLst>
        <pc:spChg chg="mod">
          <ac:chgData name="Stoker, Kesiah" userId="7d6f868f-a8a0-4a2e-b53b-4e83b6d4fcae" providerId="ADAL" clId="{867821CF-B245-40F8-A5B6-8FFE2319FA45}" dt="2024-07-10T17:11:36.977" v="2481" actId="400"/>
          <ac:spMkLst>
            <pc:docMk/>
            <pc:sldMk cId="1729661854" sldId="1606"/>
            <ac:spMk id="2" creationId="{E7D00AC6-E33C-1D35-E313-E362D3ED62D0}"/>
          </ac:spMkLst>
        </pc:spChg>
        <pc:spChg chg="mod">
          <ac:chgData name="Stoker, Kesiah" userId="7d6f868f-a8a0-4a2e-b53b-4e83b6d4fcae" providerId="ADAL" clId="{867821CF-B245-40F8-A5B6-8FFE2319FA45}" dt="2024-07-10T20:27:03.822" v="4282" actId="6549"/>
          <ac:spMkLst>
            <pc:docMk/>
            <pc:sldMk cId="1729661854" sldId="1606"/>
            <ac:spMk id="5" creationId="{3713E735-5A1E-B0DD-2BF6-8BEA7346B90B}"/>
          </ac:spMkLst>
        </pc:spChg>
        <pc:spChg chg="mod">
          <ac:chgData name="Stoker, Kesiah" userId="7d6f868f-a8a0-4a2e-b53b-4e83b6d4fcae" providerId="ADAL" clId="{867821CF-B245-40F8-A5B6-8FFE2319FA45}" dt="2024-07-10T18:31:36.362" v="3787" actId="20577"/>
          <ac:spMkLst>
            <pc:docMk/>
            <pc:sldMk cId="1729661854" sldId="1606"/>
            <ac:spMk id="10" creationId="{D8F144B8-2520-0466-D1DD-71A425F6DB14}"/>
          </ac:spMkLst>
        </pc:spChg>
        <pc:graphicFrameChg chg="mod">
          <ac:chgData name="Stoker, Kesiah" userId="7d6f868f-a8a0-4a2e-b53b-4e83b6d4fcae" providerId="ADAL" clId="{867821CF-B245-40F8-A5B6-8FFE2319FA45}" dt="2024-07-10T20:28:04.236" v="4308" actId="207"/>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867821CF-B245-40F8-A5B6-8FFE2319FA45}" dt="2024-07-10T20:16:58.260" v="4218"/>
              <pc2:cmMkLst xmlns:pc2="http://schemas.microsoft.com/office/powerpoint/2019/9/main/command">
                <pc:docMk/>
                <pc:sldMk cId="1729661854" sldId="1606"/>
                <pc2:cmMk id="{97E7F004-16E9-4306-8F10-0150688B3B28}"/>
              </pc2:cmMkLst>
            </pc226:cmChg>
            <pc226:cmChg xmlns:pc226="http://schemas.microsoft.com/office/powerpoint/2022/06/main/command" chg="del">
              <pc226:chgData name="Stoker, Kesiah" userId="7d6f868f-a8a0-4a2e-b53b-4e83b6d4fcae" providerId="ADAL" clId="{867821CF-B245-40F8-A5B6-8FFE2319FA45}" dt="2024-07-10T20:16:38.763" v="4216"/>
              <pc2:cmMkLst xmlns:pc2="http://schemas.microsoft.com/office/powerpoint/2019/9/main/command">
                <pc:docMk/>
                <pc:sldMk cId="1729661854" sldId="1606"/>
                <pc2:cmMk id="{716A890C-8102-4DF6-9174-78B8CB791372}"/>
              </pc2:cmMkLst>
            </pc226:cmChg>
            <pc226:cmChg xmlns:pc226="http://schemas.microsoft.com/office/powerpoint/2022/06/main/command" chg="del mod">
              <pc226:chgData name="Stoker, Kesiah" userId="7d6f868f-a8a0-4a2e-b53b-4e83b6d4fcae" providerId="ADAL" clId="{867821CF-B245-40F8-A5B6-8FFE2319FA45}" dt="2024-07-10T20:16:52.742" v="4217"/>
              <pc2:cmMkLst xmlns:pc2="http://schemas.microsoft.com/office/powerpoint/2019/9/main/command">
                <pc:docMk/>
                <pc:sldMk cId="1729661854" sldId="1606"/>
                <pc2:cmMk id="{302FAE3A-A035-4529-AE84-7100E7D5DEA3}"/>
              </pc2:cmMkLst>
            </pc226:cmChg>
            <pc226:cmChg xmlns:pc226="http://schemas.microsoft.com/office/powerpoint/2022/06/main/command" chg="del">
              <pc226:chgData name="Stoker, Kesiah" userId="7d6f868f-a8a0-4a2e-b53b-4e83b6d4fcae" providerId="ADAL" clId="{867821CF-B245-40F8-A5B6-8FFE2319FA45}" dt="2024-07-10T20:16:35.201" v="4215"/>
              <pc2:cmMkLst xmlns:pc2="http://schemas.microsoft.com/office/powerpoint/2019/9/main/command">
                <pc:docMk/>
                <pc:sldMk cId="1729661854" sldId="1606"/>
                <pc2:cmMk id="{390C037D-A086-4E11-9F62-1DA0EE97B1B8}"/>
              </pc2:cmMkLst>
            </pc226:cmChg>
            <pc226:cmChg xmlns:pc226="http://schemas.microsoft.com/office/powerpoint/2022/06/main/command" chg="add">
              <pc226:chgData name="Stoker, Kesiah" userId="7d6f868f-a8a0-4a2e-b53b-4e83b6d4fcae" providerId="ADAL" clId="{867821CF-B245-40F8-A5B6-8FFE2319FA45}" dt="2024-07-10T20:30:43.744" v="4309"/>
              <pc2:cmMkLst xmlns:pc2="http://schemas.microsoft.com/office/powerpoint/2019/9/main/command">
                <pc:docMk/>
                <pc:sldMk cId="1729661854" sldId="1606"/>
                <pc2:cmMk id="{C0CD67BA-9D7E-4BDE-9B62-F28003334A20}"/>
              </pc2:cmMkLst>
            </pc226:cmChg>
          </p:ext>
        </pc:extLst>
      </pc:sldChg>
      <pc:sldChg chg="delSp modSp mod delCm modCm">
        <pc:chgData name="Stoker, Kesiah" userId="7d6f868f-a8a0-4a2e-b53b-4e83b6d4fcae" providerId="ADAL" clId="{867821CF-B245-40F8-A5B6-8FFE2319FA45}" dt="2024-07-10T20:14:11.162" v="4208"/>
        <pc:sldMkLst>
          <pc:docMk/>
          <pc:sldMk cId="3512156961" sldId="1607"/>
        </pc:sldMkLst>
        <pc:spChg chg="mod">
          <ac:chgData name="Stoker, Kesiah" userId="7d6f868f-a8a0-4a2e-b53b-4e83b6d4fcae" providerId="ADAL" clId="{867821CF-B245-40F8-A5B6-8FFE2319FA45}" dt="2024-07-10T18:16:38.673" v="3582" actId="20577"/>
          <ac:spMkLst>
            <pc:docMk/>
            <pc:sldMk cId="3512156961" sldId="1607"/>
            <ac:spMk id="2" creationId="{89CEF8B2-AD2A-E1AF-7799-BABD728172DF}"/>
          </ac:spMkLst>
        </pc:spChg>
        <pc:spChg chg="del mod">
          <ac:chgData name="Stoker, Kesiah" userId="7d6f868f-a8a0-4a2e-b53b-4e83b6d4fcae" providerId="ADAL" clId="{867821CF-B245-40F8-A5B6-8FFE2319FA45}" dt="2024-07-10T17:02:53.735" v="2249" actId="478"/>
          <ac:spMkLst>
            <pc:docMk/>
            <pc:sldMk cId="3512156961" sldId="1607"/>
            <ac:spMk id="4" creationId="{8E3299FB-81C2-D628-A006-B844F3D602A2}"/>
          </ac:spMkLst>
        </pc:spChg>
        <pc:spChg chg="mod">
          <ac:chgData name="Stoker, Kesiah" userId="7d6f868f-a8a0-4a2e-b53b-4e83b6d4fcae" providerId="ADAL" clId="{867821CF-B245-40F8-A5B6-8FFE2319FA45}" dt="2024-07-10T17:02:17.046" v="2236" actId="255"/>
          <ac:spMkLst>
            <pc:docMk/>
            <pc:sldMk cId="3512156961" sldId="1607"/>
            <ac:spMk id="8" creationId="{F6AABAEB-019D-AE37-76DA-A19E88ECEB6C}"/>
          </ac:spMkLst>
        </pc:spChg>
        <pc:graphicFrameChg chg="mod">
          <ac:chgData name="Stoker, Kesiah" userId="7d6f868f-a8a0-4a2e-b53b-4e83b6d4fcae" providerId="ADAL" clId="{867821CF-B245-40F8-A5B6-8FFE2319FA45}" dt="2024-07-10T18:26:37.715" v="3624" actId="255"/>
          <ac:graphicFrameMkLst>
            <pc:docMk/>
            <pc:sldMk cId="3512156961" sldId="1607"/>
            <ac:graphicFrameMk id="7" creationId="{AC5E4C23-0F37-55BD-B130-9ACC430CAE17}"/>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14:11.162" v="4208"/>
              <pc2:cmMkLst xmlns:pc2="http://schemas.microsoft.com/office/powerpoint/2019/9/main/command">
                <pc:docMk/>
                <pc:sldMk cId="3512156961" sldId="1607"/>
                <pc2:cmMk id="{D6B3FC92-C3FD-494F-AEAB-8E9417FFE005}"/>
              </pc2:cmMkLst>
            </pc226:cmChg>
            <pc226:cmChg xmlns:pc226="http://schemas.microsoft.com/office/powerpoint/2022/06/main/command" chg="del mod">
              <pc226:chgData name="Stoker, Kesiah" userId="7d6f868f-a8a0-4a2e-b53b-4e83b6d4fcae" providerId="ADAL" clId="{867821CF-B245-40F8-A5B6-8FFE2319FA45}" dt="2024-07-10T20:14:01.109" v="4207"/>
              <pc2:cmMkLst xmlns:pc2="http://schemas.microsoft.com/office/powerpoint/2019/9/main/command">
                <pc:docMk/>
                <pc:sldMk cId="3512156961" sldId="1607"/>
                <pc2:cmMk id="{F5B24CAC-304A-4F01-B635-C2C0BDF17219}"/>
              </pc2:cmMkLst>
            </pc226:cmChg>
            <pc226:cmChg xmlns:pc226="http://schemas.microsoft.com/office/powerpoint/2022/06/main/command" chg="del mod">
              <pc226:chgData name="Stoker, Kesiah" userId="7d6f868f-a8a0-4a2e-b53b-4e83b6d4fcae" providerId="ADAL" clId="{867821CF-B245-40F8-A5B6-8FFE2319FA45}" dt="2024-07-10T20:13:30.102" v="4206"/>
              <pc2:cmMkLst xmlns:pc2="http://schemas.microsoft.com/office/powerpoint/2019/9/main/command">
                <pc:docMk/>
                <pc:sldMk cId="3512156961" sldId="1607"/>
                <pc2:cmMk id="{A5AC67C7-0E85-4A2E-B697-36B3F9152481}"/>
              </pc2:cmMkLst>
            </pc226:cmChg>
          </p:ext>
        </pc:extLst>
      </pc:sldChg>
      <pc:sldChg chg="modSp mod addCm delCm modCm">
        <pc:chgData name="Stoker, Kesiah" userId="7d6f868f-a8a0-4a2e-b53b-4e83b6d4fcae" providerId="ADAL" clId="{867821CF-B245-40F8-A5B6-8FFE2319FA45}" dt="2024-07-10T21:01:30.501" v="7493" actId="400"/>
        <pc:sldMkLst>
          <pc:docMk/>
          <pc:sldMk cId="4212272412" sldId="1608"/>
        </pc:sldMkLst>
        <pc:spChg chg="mod">
          <ac:chgData name="Stoker, Kesiah" userId="7d6f868f-a8a0-4a2e-b53b-4e83b6d4fcae" providerId="ADAL" clId="{867821CF-B245-40F8-A5B6-8FFE2319FA45}" dt="2024-07-10T16:53:44.957" v="2033" actId="400"/>
          <ac:spMkLst>
            <pc:docMk/>
            <pc:sldMk cId="4212272412" sldId="1608"/>
            <ac:spMk id="2" creationId="{EEC6D9A3-D166-95E7-4268-235252D76B2D}"/>
          </ac:spMkLst>
        </pc:spChg>
        <pc:spChg chg="mod">
          <ac:chgData name="Stoker, Kesiah" userId="7d6f868f-a8a0-4a2e-b53b-4e83b6d4fcae" providerId="ADAL" clId="{867821CF-B245-40F8-A5B6-8FFE2319FA45}" dt="2024-07-10T18:07:52.500" v="3326" actId="6549"/>
          <ac:spMkLst>
            <pc:docMk/>
            <pc:sldMk cId="4212272412" sldId="1608"/>
            <ac:spMk id="3" creationId="{BA3C4202-C28D-D1C7-6EA1-C9DFD13A08FD}"/>
          </ac:spMkLst>
        </pc:spChg>
        <pc:graphicFrameChg chg="mod">
          <ac:chgData name="Stoker, Kesiah" userId="7d6f868f-a8a0-4a2e-b53b-4e83b6d4fcae" providerId="ADAL" clId="{867821CF-B245-40F8-A5B6-8FFE2319FA45}" dt="2024-07-10T21:01:30.501" v="7493" actId="400"/>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867821CF-B245-40F8-A5B6-8FFE2319FA45}" dt="2024-07-10T20:02:18.173" v="4185"/>
              <pc2:cmMkLst xmlns:pc2="http://schemas.microsoft.com/office/powerpoint/2019/9/main/command">
                <pc:docMk/>
                <pc:sldMk cId="4212272412" sldId="1608"/>
                <pc2:cmMk id="{A877B120-BF39-4938-A85D-CC2ED4044270}"/>
              </pc2:cmMkLst>
            </pc226:cmChg>
            <pc226:cmChg xmlns:pc226="http://schemas.microsoft.com/office/powerpoint/2022/06/main/command" chg="del">
              <pc226:chgData name="Stoker, Kesiah" userId="7d6f868f-a8a0-4a2e-b53b-4e83b6d4fcae" providerId="ADAL" clId="{867821CF-B245-40F8-A5B6-8FFE2319FA45}" dt="2024-07-10T20:02:09.169" v="4184"/>
              <pc2:cmMkLst xmlns:pc2="http://schemas.microsoft.com/office/powerpoint/2019/9/main/command">
                <pc:docMk/>
                <pc:sldMk cId="4212272412" sldId="1608"/>
                <pc2:cmMk id="{9060E12B-9F10-4AF3-8A27-2DC12EF5445D}"/>
              </pc2:cmMkLst>
            </pc226:cmChg>
            <pc226:cmChg xmlns:pc226="http://schemas.microsoft.com/office/powerpoint/2022/06/main/command" chg="del">
              <pc226:chgData name="Stoker, Kesiah" userId="7d6f868f-a8a0-4a2e-b53b-4e83b6d4fcae" providerId="ADAL" clId="{867821CF-B245-40F8-A5B6-8FFE2319FA45}" dt="2024-07-10T20:09:42.895" v="4196"/>
              <pc2:cmMkLst xmlns:pc2="http://schemas.microsoft.com/office/powerpoint/2019/9/main/command">
                <pc:docMk/>
                <pc:sldMk cId="4212272412" sldId="1608"/>
                <pc2:cmMk id="{65D1A056-EE48-4B0B-A6F9-DA289A5E7C29}"/>
              </pc2:cmMkLst>
            </pc226:cmChg>
            <pc226:cmChg xmlns:pc226="http://schemas.microsoft.com/office/powerpoint/2022/06/main/command" chg="add mod">
              <pc226:chgData name="Stoker, Kesiah" userId="7d6f868f-a8a0-4a2e-b53b-4e83b6d4fcae" providerId="ADAL" clId="{867821CF-B245-40F8-A5B6-8FFE2319FA45}" dt="2024-07-10T20:08:16.058" v="4190"/>
              <pc2:cmMkLst xmlns:pc2="http://schemas.microsoft.com/office/powerpoint/2019/9/main/command">
                <pc:docMk/>
                <pc:sldMk cId="4212272412" sldId="1608"/>
                <pc2:cmMk id="{16E14F9C-5F0D-4E8E-A4DB-5F317A8CB9FD}"/>
              </pc2:cmMkLst>
              <pc226:cmRplyChg chg="add">
                <pc226:chgData name="Stoker, Kesiah" userId="7d6f868f-a8a0-4a2e-b53b-4e83b6d4fcae" providerId="ADAL" clId="{867821CF-B245-40F8-A5B6-8FFE2319FA45}" dt="2024-07-10T20:08:16.058" v="4190"/>
                <pc2:cmRplyMkLst xmlns:pc2="http://schemas.microsoft.com/office/powerpoint/2019/9/main/command">
                  <pc:docMk/>
                  <pc:sldMk cId="4212272412" sldId="1608"/>
                  <pc2:cmMk id="{16E14F9C-5F0D-4E8E-A4DB-5F317A8CB9FD}"/>
                  <pc2:cmRplyMk id="{2C421276-694B-4D60-AE71-1C31CEBF3F7B}"/>
                </pc2:cmRplyMkLst>
              </pc226:cmRplyChg>
            </pc226:cmChg>
            <pc226:cmChg xmlns:pc226="http://schemas.microsoft.com/office/powerpoint/2022/06/main/command" chg="del mod">
              <pc226:chgData name="Stoker, Kesiah" userId="7d6f868f-a8a0-4a2e-b53b-4e83b6d4fcae" providerId="ADAL" clId="{867821CF-B245-40F8-A5B6-8FFE2319FA45}" dt="2024-07-10T20:02:30.762" v="4186"/>
              <pc2:cmMkLst xmlns:pc2="http://schemas.microsoft.com/office/powerpoint/2019/9/main/command">
                <pc:docMk/>
                <pc:sldMk cId="4212272412" sldId="1608"/>
                <pc2:cmMk id="{5D7FCDA1-3D78-4E22-BB1A-3FC33C3BECD3}"/>
              </pc2:cmMkLst>
            </pc226:cmChg>
            <pc226:cmChg xmlns:pc226="http://schemas.microsoft.com/office/powerpoint/2022/06/main/command" chg="del mod">
              <pc226:chgData name="Stoker, Kesiah" userId="7d6f868f-a8a0-4a2e-b53b-4e83b6d4fcae" providerId="ADAL" clId="{867821CF-B245-40F8-A5B6-8FFE2319FA45}" dt="2024-07-10T20:01:57.030" v="4183"/>
              <pc2:cmMkLst xmlns:pc2="http://schemas.microsoft.com/office/powerpoint/2019/9/main/command">
                <pc:docMk/>
                <pc:sldMk cId="4212272412" sldId="1608"/>
                <pc2:cmMk id="{D1A9F1C9-27A7-4A82-AF77-FEA0F0DAD654}"/>
              </pc2:cmMkLst>
            </pc226:cmChg>
          </p:ext>
        </pc:extLst>
      </pc:sldChg>
      <pc:sldChg chg="modSp mod delCm modCm">
        <pc:chgData name="Stoker, Kesiah" userId="7d6f868f-a8a0-4a2e-b53b-4e83b6d4fcae" providerId="ADAL" clId="{867821CF-B245-40F8-A5B6-8FFE2319FA45}" dt="2024-07-10T20:13:21.422" v="4205"/>
        <pc:sldMkLst>
          <pc:docMk/>
          <pc:sldMk cId="3177375668" sldId="1609"/>
        </pc:sldMkLst>
        <pc:spChg chg="mod">
          <ac:chgData name="Stoker, Kesiah" userId="7d6f868f-a8a0-4a2e-b53b-4e83b6d4fcae" providerId="ADAL" clId="{867821CF-B245-40F8-A5B6-8FFE2319FA45}" dt="2024-07-10T18:19:14.449" v="3593" actId="790"/>
          <ac:spMkLst>
            <pc:docMk/>
            <pc:sldMk cId="3177375668" sldId="1609"/>
            <ac:spMk id="2" creationId="{3ED3115E-92FA-A286-799F-430082655CFB}"/>
          </ac:spMkLst>
        </pc:spChg>
        <pc:spChg chg="mod">
          <ac:chgData name="Stoker, Kesiah" userId="7d6f868f-a8a0-4a2e-b53b-4e83b6d4fcae" providerId="ADAL" clId="{867821CF-B245-40F8-A5B6-8FFE2319FA45}" dt="2024-07-10T18:19:14.449" v="3593" actId="790"/>
          <ac:spMkLst>
            <pc:docMk/>
            <pc:sldMk cId="3177375668" sldId="1609"/>
            <ac:spMk id="5" creationId="{7342F4E4-CB0C-7CA6-B70B-AD95943F3D8B}"/>
          </ac:spMkLst>
        </pc:spChg>
        <pc:spChg chg="mod">
          <ac:chgData name="Stoker, Kesiah" userId="7d6f868f-a8a0-4a2e-b53b-4e83b6d4fcae" providerId="ADAL" clId="{867821CF-B245-40F8-A5B6-8FFE2319FA45}" dt="2024-07-10T18:19:14.449" v="3593" actId="790"/>
          <ac:spMkLst>
            <pc:docMk/>
            <pc:sldMk cId="3177375668" sldId="1609"/>
            <ac:spMk id="9" creationId="{EF283FB2-CF47-C885-1567-68AEF8694404}"/>
          </ac:spMkLst>
        </pc:spChg>
        <pc:picChg chg="mod">
          <ac:chgData name="Stoker, Kesiah" userId="7d6f868f-a8a0-4a2e-b53b-4e83b6d4fcae" providerId="ADAL" clId="{867821CF-B245-40F8-A5B6-8FFE2319FA45}" dt="2024-07-10T16:16:05.674" v="1525" actId="962"/>
          <ac:picMkLst>
            <pc:docMk/>
            <pc:sldMk cId="3177375668" sldId="1609"/>
            <ac:picMk id="4" creationId="{FA0731C0-FA77-EF86-0923-F496788235B3}"/>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12:31.142" v="4202"/>
              <pc2:cmMkLst xmlns:pc2="http://schemas.microsoft.com/office/powerpoint/2019/9/main/command">
                <pc:docMk/>
                <pc:sldMk cId="3177375668" sldId="1609"/>
                <pc2:cmMk id="{27712E00-BFB8-43E9-BE8E-55A0DDF55611}"/>
              </pc2:cmMkLst>
            </pc226:cmChg>
            <pc226:cmChg xmlns:pc226="http://schemas.microsoft.com/office/powerpoint/2022/06/main/command" chg="mod">
              <pc226:chgData name="Stoker, Kesiah" userId="7d6f868f-a8a0-4a2e-b53b-4e83b6d4fcae" providerId="ADAL" clId="{867821CF-B245-40F8-A5B6-8FFE2319FA45}" dt="2024-07-10T20:13:11.228" v="4204"/>
              <pc2:cmMkLst xmlns:pc2="http://schemas.microsoft.com/office/powerpoint/2019/9/main/command">
                <pc:docMk/>
                <pc:sldMk cId="3177375668" sldId="1609"/>
                <pc2:cmMk id="{391DA63A-54FA-4A15-BF2E-C73C62083985}"/>
              </pc2:cmMkLst>
            </pc226:cmChg>
            <pc226:cmChg xmlns:pc226="http://schemas.microsoft.com/office/powerpoint/2022/06/main/command" chg="del mod">
              <pc226:chgData name="Stoker, Kesiah" userId="7d6f868f-a8a0-4a2e-b53b-4e83b6d4fcae" providerId="ADAL" clId="{867821CF-B245-40F8-A5B6-8FFE2319FA45}" dt="2024-07-10T20:12:20.376" v="4201"/>
              <pc2:cmMkLst xmlns:pc2="http://schemas.microsoft.com/office/powerpoint/2019/9/main/command">
                <pc:docMk/>
                <pc:sldMk cId="3177375668" sldId="1609"/>
                <pc2:cmMk id="{F5E6DB43-ED57-4FE5-BABC-1D972D8151AC}"/>
              </pc2:cmMkLst>
            </pc226:cmChg>
            <pc226:cmChg xmlns:pc226="http://schemas.microsoft.com/office/powerpoint/2022/06/main/command" chg="del mod">
              <pc226:chgData name="Stoker, Kesiah" userId="7d6f868f-a8a0-4a2e-b53b-4e83b6d4fcae" providerId="ADAL" clId="{867821CF-B245-40F8-A5B6-8FFE2319FA45}" dt="2024-07-10T20:12:45.314" v="4203"/>
              <pc2:cmMkLst xmlns:pc2="http://schemas.microsoft.com/office/powerpoint/2019/9/main/command">
                <pc:docMk/>
                <pc:sldMk cId="3177375668" sldId="1609"/>
                <pc2:cmMk id="{1C11EB83-9B42-4F37-B465-5000F2672EEC}"/>
              </pc2:cmMkLst>
            </pc226:cmChg>
            <pc226:cmChg xmlns:pc226="http://schemas.microsoft.com/office/powerpoint/2022/06/main/command" chg="del mod">
              <pc226:chgData name="Stoker, Kesiah" userId="7d6f868f-a8a0-4a2e-b53b-4e83b6d4fcae" providerId="ADAL" clId="{867821CF-B245-40F8-A5B6-8FFE2319FA45}" dt="2024-07-10T20:13:21.422" v="4205"/>
              <pc2:cmMkLst xmlns:pc2="http://schemas.microsoft.com/office/powerpoint/2019/9/main/command">
                <pc:docMk/>
                <pc:sldMk cId="3177375668" sldId="1609"/>
                <pc2:cmMk id="{A6EA51CD-8256-4CBC-9215-886D9D45BACA}"/>
              </pc2:cmMkLst>
            </pc226:cmChg>
          </p:ext>
        </pc:extLst>
      </pc:sldChg>
      <pc:sldChg chg="addSp modSp mod addCm delCm modCm">
        <pc:chgData name="Stoker, Kesiah" userId="7d6f868f-a8a0-4a2e-b53b-4e83b6d4fcae" providerId="ADAL" clId="{867821CF-B245-40F8-A5B6-8FFE2319FA45}" dt="2024-07-10T21:00:37.557" v="7483" actId="962"/>
        <pc:sldMkLst>
          <pc:docMk/>
          <pc:sldMk cId="3811659636" sldId="1610"/>
        </pc:sldMkLst>
        <pc:spChg chg="mod">
          <ac:chgData name="Stoker, Kesiah" userId="7d6f868f-a8a0-4a2e-b53b-4e83b6d4fcae" providerId="ADAL" clId="{867821CF-B245-40F8-A5B6-8FFE2319FA45}" dt="2024-07-10T18:08:17.097" v="3331" actId="255"/>
          <ac:spMkLst>
            <pc:docMk/>
            <pc:sldMk cId="3811659636" sldId="1610"/>
            <ac:spMk id="2" creationId="{8A4715EA-205B-DBD1-5D88-1836F53EE781}"/>
          </ac:spMkLst>
        </pc:spChg>
        <pc:spChg chg="add mod">
          <ac:chgData name="Stoker, Kesiah" userId="7d6f868f-a8a0-4a2e-b53b-4e83b6d4fcae" providerId="ADAL" clId="{867821CF-B245-40F8-A5B6-8FFE2319FA45}" dt="2024-07-10T20:37:43.063" v="4604"/>
          <ac:spMkLst>
            <pc:docMk/>
            <pc:sldMk cId="3811659636" sldId="1610"/>
            <ac:spMk id="3" creationId="{481B74ED-E61E-A603-B535-2443EE36FEFC}"/>
          </ac:spMkLst>
        </pc:spChg>
        <pc:spChg chg="mod">
          <ac:chgData name="Stoker, Kesiah" userId="7d6f868f-a8a0-4a2e-b53b-4e83b6d4fcae" providerId="ADAL" clId="{867821CF-B245-40F8-A5B6-8FFE2319FA45}" dt="2024-07-10T18:15:36.007" v="3529" actId="400"/>
          <ac:spMkLst>
            <pc:docMk/>
            <pc:sldMk cId="3811659636" sldId="1610"/>
            <ac:spMk id="7" creationId="{EBE3E4A1-515C-D01E-0267-C1C00BCACA93}"/>
          </ac:spMkLst>
        </pc:spChg>
        <pc:graphicFrameChg chg="mod">
          <ac:chgData name="Stoker, Kesiah" userId="7d6f868f-a8a0-4a2e-b53b-4e83b6d4fcae" providerId="ADAL" clId="{867821CF-B245-40F8-A5B6-8FFE2319FA45}" dt="2024-07-10T21:00:37.557" v="7483" actId="962"/>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add">
              <pc226:chgData name="Stoker, Kesiah" userId="7d6f868f-a8a0-4a2e-b53b-4e83b6d4fcae" providerId="ADAL" clId="{867821CF-B245-40F8-A5B6-8FFE2319FA45}" dt="2024-07-10T17:43:21.629" v="2985"/>
              <pc2:cmMkLst xmlns:pc2="http://schemas.microsoft.com/office/powerpoint/2019/9/main/command">
                <pc:docMk/>
                <pc:sldMk cId="3811659636" sldId="1610"/>
                <pc2:cmMk id="{51400C7A-E96A-4B32-8711-68B8B92A672B}"/>
              </pc2:cmMkLst>
            </pc226:cmChg>
            <pc226:cmChg xmlns:pc226="http://schemas.microsoft.com/office/powerpoint/2022/06/main/command" chg="del mod">
              <pc226:chgData name="Stoker, Kesiah" userId="7d6f868f-a8a0-4a2e-b53b-4e83b6d4fcae" providerId="ADAL" clId="{867821CF-B245-40F8-A5B6-8FFE2319FA45}" dt="2024-07-10T20:10:42.948" v="4199"/>
              <pc2:cmMkLst xmlns:pc2="http://schemas.microsoft.com/office/powerpoint/2019/9/main/command">
                <pc:docMk/>
                <pc:sldMk cId="3811659636" sldId="1610"/>
                <pc2:cmMk id="{42705199-1812-4808-A9FF-49B153C71A00}"/>
              </pc2:cmMkLst>
            </pc226:cmChg>
            <pc226:cmChg xmlns:pc226="http://schemas.microsoft.com/office/powerpoint/2022/06/main/command" chg="del mod">
              <pc226:chgData name="Stoker, Kesiah" userId="7d6f868f-a8a0-4a2e-b53b-4e83b6d4fcae" providerId="ADAL" clId="{867821CF-B245-40F8-A5B6-8FFE2319FA45}" dt="2024-07-10T20:10:39.662" v="4198"/>
              <pc2:cmMkLst xmlns:pc2="http://schemas.microsoft.com/office/powerpoint/2019/9/main/command">
                <pc:docMk/>
                <pc:sldMk cId="3811659636" sldId="1610"/>
                <pc2:cmMk id="{497CA4C1-A452-4BF0-8049-9A3815484D90}"/>
              </pc2:cmMkLst>
            </pc226:cmChg>
            <pc226:cmChg xmlns:pc226="http://schemas.microsoft.com/office/powerpoint/2022/06/main/command" chg="add">
              <pc226:chgData name="Stoker, Kesiah" userId="7d6f868f-a8a0-4a2e-b53b-4e83b6d4fcae" providerId="ADAL" clId="{867821CF-B245-40F8-A5B6-8FFE2319FA45}" dt="2024-07-10T20:10:11.628" v="4197"/>
              <pc2:cmMkLst xmlns:pc2="http://schemas.microsoft.com/office/powerpoint/2019/9/main/command">
                <pc:docMk/>
                <pc:sldMk cId="3811659636" sldId="1610"/>
                <pc2:cmMk id="{F635CFC8-957E-4CD5-8EFB-2644F658DA05}"/>
              </pc2:cmMkLst>
            </pc226:cmChg>
            <pc226:cmChg xmlns:pc226="http://schemas.microsoft.com/office/powerpoint/2022/06/main/command" chg="add">
              <pc226:chgData name="Stoker, Kesiah" userId="7d6f868f-a8a0-4a2e-b53b-4e83b6d4fcae" providerId="ADAL" clId="{867821CF-B245-40F8-A5B6-8FFE2319FA45}" dt="2024-07-10T20:12:06.403" v="4200"/>
              <pc2:cmMkLst xmlns:pc2="http://schemas.microsoft.com/office/powerpoint/2019/9/main/command">
                <pc:docMk/>
                <pc:sldMk cId="3811659636" sldId="1610"/>
                <pc2:cmMk id="{18AAADDA-8B42-4033-AB63-9425F0A081BB}"/>
              </pc2:cmMkLst>
            </pc226:cmChg>
          </p:ext>
        </pc:extLst>
      </pc:sldChg>
    </pc:docChg>
  </pc:docChgLst>
  <pc:docChgLst>
    <pc:chgData name="Phillips, Lacey" userId="97da2b8f-d8f9-4cf6-afc9-ae8f940ca630" providerId="ADAL" clId="{74F4EB3B-60D9-4590-8504-E7A0161DEA30}"/>
    <pc:docChg chg="modSld sldOrd">
      <pc:chgData name="Phillips, Lacey" userId="97da2b8f-d8f9-4cf6-afc9-ae8f940ca630" providerId="ADAL" clId="{74F4EB3B-60D9-4590-8504-E7A0161DEA30}" dt="2024-08-02T15:35:41.391" v="4"/>
      <pc:docMkLst>
        <pc:docMk/>
      </pc:docMkLst>
      <pc:sldChg chg="ord">
        <pc:chgData name="Phillips, Lacey" userId="97da2b8f-d8f9-4cf6-afc9-ae8f940ca630" providerId="ADAL" clId="{74F4EB3B-60D9-4590-8504-E7A0161DEA30}" dt="2024-08-02T15:32:15.177" v="1"/>
        <pc:sldMkLst>
          <pc:docMk/>
          <pc:sldMk cId="345027054" sldId="382"/>
        </pc:sldMkLst>
      </pc:sldChg>
      <pc:sldChg chg="addCm">
        <pc:chgData name="Phillips, Lacey" userId="97da2b8f-d8f9-4cf6-afc9-ae8f940ca630" providerId="ADAL" clId="{74F4EB3B-60D9-4590-8504-E7A0161DEA30}" dt="2024-08-02T15:35:41.391" v="4"/>
        <pc:sldMkLst>
          <pc:docMk/>
          <pc:sldMk cId="1729661854" sldId="1606"/>
        </pc:sldMkLst>
        <pc:extLst>
          <p:ext xmlns:p="http://schemas.openxmlformats.org/presentationml/2006/main" uri="{D6D511B9-2390-475A-947B-AFAB55BFBCF1}">
            <pc226:cmChg xmlns:pc226="http://schemas.microsoft.com/office/powerpoint/2022/06/main/command" chg="add">
              <pc226:chgData name="Phillips, Lacey" userId="97da2b8f-d8f9-4cf6-afc9-ae8f940ca630" providerId="ADAL" clId="{74F4EB3B-60D9-4590-8504-E7A0161DEA30}" dt="2024-08-02T15:35:41.391" v="4"/>
              <pc2:cmMkLst xmlns:pc2="http://schemas.microsoft.com/office/powerpoint/2019/9/main/command">
                <pc:docMk/>
                <pc:sldMk cId="1729661854" sldId="1606"/>
                <pc2:cmMk id="{CE109EB3-3BE5-4DFC-B4BD-7FFAE3727190}"/>
              </pc2:cmMkLst>
            </pc226:cmChg>
          </p:ext>
        </pc:extLst>
      </pc:sldChg>
      <pc:sldChg chg="addCm">
        <pc:chgData name="Phillips, Lacey" userId="97da2b8f-d8f9-4cf6-afc9-ae8f940ca630" providerId="ADAL" clId="{74F4EB3B-60D9-4590-8504-E7A0161DEA30}" dt="2024-08-02T15:34:00.670" v="2"/>
        <pc:sldMkLst>
          <pc:docMk/>
          <pc:sldMk cId="4212272412" sldId="1608"/>
        </pc:sldMkLst>
        <pc:extLst>
          <p:ext xmlns:p="http://schemas.openxmlformats.org/presentationml/2006/main" uri="{D6D511B9-2390-475A-947B-AFAB55BFBCF1}">
            <pc226:cmChg xmlns:pc226="http://schemas.microsoft.com/office/powerpoint/2022/06/main/command" chg="add">
              <pc226:chgData name="Phillips, Lacey" userId="97da2b8f-d8f9-4cf6-afc9-ae8f940ca630" providerId="ADAL" clId="{74F4EB3B-60D9-4590-8504-E7A0161DEA30}" dt="2024-08-02T15:34:00.670" v="2"/>
              <pc2:cmMkLst xmlns:pc2="http://schemas.microsoft.com/office/powerpoint/2019/9/main/command">
                <pc:docMk/>
                <pc:sldMk cId="4212272412" sldId="1608"/>
                <pc2:cmMk id="{306FDF5D-6166-4607-8895-5FE6F1B044B4}"/>
              </pc2:cmMkLst>
            </pc226:cmChg>
          </p:ext>
        </pc:extLst>
      </pc:sldChg>
      <pc:sldChg chg="addCm">
        <pc:chgData name="Phillips, Lacey" userId="97da2b8f-d8f9-4cf6-afc9-ae8f940ca630" providerId="ADAL" clId="{74F4EB3B-60D9-4590-8504-E7A0161DEA30}" dt="2024-08-02T15:34:36.795" v="3"/>
        <pc:sldMkLst>
          <pc:docMk/>
          <pc:sldMk cId="3811659636" sldId="1610"/>
        </pc:sldMkLst>
        <pc:extLst>
          <p:ext xmlns:p="http://schemas.openxmlformats.org/presentationml/2006/main" uri="{D6D511B9-2390-475A-947B-AFAB55BFBCF1}">
            <pc226:cmChg xmlns:pc226="http://schemas.microsoft.com/office/powerpoint/2022/06/main/command" chg="add">
              <pc226:chgData name="Phillips, Lacey" userId="97da2b8f-d8f9-4cf6-afc9-ae8f940ca630" providerId="ADAL" clId="{74F4EB3B-60D9-4590-8504-E7A0161DEA30}" dt="2024-08-02T15:34:36.795" v="3"/>
              <pc2:cmMkLst xmlns:pc2="http://schemas.microsoft.com/office/powerpoint/2019/9/main/command">
                <pc:docMk/>
                <pc:sldMk cId="3811659636" sldId="1610"/>
                <pc2:cmMk id="{43564F67-7BF2-41ED-9CDF-F517E9A97ADE}"/>
              </pc2:cmMkLst>
            </pc226:cmChg>
          </p:ext>
        </pc:extLst>
      </pc:sldChg>
    </pc:docChg>
  </pc:docChgLst>
  <pc:docChgLst>
    <pc:chgData name="Wang, George" userId="S::george.wang@ontariohealth.ca::e9ca96ca-afa9-47b4-a550-1344521cad92" providerId="AD" clId="Web-{4D6EAC12-B49F-F752-440B-3FD8061C3E57}"/>
    <pc:docChg chg="modSld">
      <pc:chgData name="Wang, George" userId="S::george.wang@ontariohealth.ca::e9ca96ca-afa9-47b4-a550-1344521cad92" providerId="AD" clId="Web-{4D6EAC12-B49F-F752-440B-3FD8061C3E57}" dt="2024-07-16T19:36:32.405" v="38" actId="20577"/>
      <pc:docMkLst>
        <pc:docMk/>
      </pc:docMkLst>
      <pc:sldChg chg="modSp">
        <pc:chgData name="Wang, George" userId="S::george.wang@ontariohealth.ca::e9ca96ca-afa9-47b4-a550-1344521cad92" providerId="AD" clId="Web-{4D6EAC12-B49F-F752-440B-3FD8061C3E57}" dt="2024-07-16T19:34:29.356" v="28" actId="20577"/>
        <pc:sldMkLst>
          <pc:docMk/>
          <pc:sldMk cId="1608280382" sldId="396"/>
        </pc:sldMkLst>
        <pc:spChg chg="mod">
          <ac:chgData name="Wang, George" userId="S::george.wang@ontariohealth.ca::e9ca96ca-afa9-47b4-a550-1344521cad92" providerId="AD" clId="Web-{4D6EAC12-B49F-F752-440B-3FD8061C3E57}" dt="2024-07-16T19:34:23.324" v="27" actId="20577"/>
          <ac:spMkLst>
            <pc:docMk/>
            <pc:sldMk cId="1608280382" sldId="396"/>
            <ac:spMk id="6" creationId="{2F5A1AC2-D52C-96C0-00FE-E4B1AF6B5018}"/>
          </ac:spMkLst>
        </pc:spChg>
        <pc:spChg chg="mod">
          <ac:chgData name="Wang, George" userId="S::george.wang@ontariohealth.ca::e9ca96ca-afa9-47b4-a550-1344521cad92" providerId="AD" clId="Web-{4D6EAC12-B49F-F752-440B-3FD8061C3E57}" dt="2024-07-16T19:34:29.356" v="28" actId="20577"/>
          <ac:spMkLst>
            <pc:docMk/>
            <pc:sldMk cId="1608280382" sldId="396"/>
            <ac:spMk id="12" creationId="{869C02AE-A111-8B7B-782C-F86A43306919}"/>
          </ac:spMkLst>
        </pc:spChg>
      </pc:sldChg>
      <pc:sldChg chg="modSp">
        <pc:chgData name="Wang, George" userId="S::george.wang@ontariohealth.ca::e9ca96ca-afa9-47b4-a550-1344521cad92" providerId="AD" clId="Web-{4D6EAC12-B49F-F752-440B-3FD8061C3E57}" dt="2024-07-16T19:36:32.405" v="38" actId="20577"/>
        <pc:sldMkLst>
          <pc:docMk/>
          <pc:sldMk cId="3557075487" sldId="398"/>
        </pc:sldMkLst>
        <pc:spChg chg="mod">
          <ac:chgData name="Wang, George" userId="S::george.wang@ontariohealth.ca::e9ca96ca-afa9-47b4-a550-1344521cad92" providerId="AD" clId="Web-{4D6EAC12-B49F-F752-440B-3FD8061C3E57}" dt="2024-07-16T19:36:32.405" v="38" actId="20577"/>
          <ac:spMkLst>
            <pc:docMk/>
            <pc:sldMk cId="3557075487" sldId="398"/>
            <ac:spMk id="8" creationId="{E9F18A4F-6DD8-F5A3-5FD8-62FC227ED730}"/>
          </ac:spMkLst>
        </pc:spChg>
        <pc:spChg chg="mod">
          <ac:chgData name="Wang, George" userId="S::george.wang@ontariohealth.ca::e9ca96ca-afa9-47b4-a550-1344521cad92" providerId="AD" clId="Web-{4D6EAC12-B49F-F752-440B-3FD8061C3E57}" dt="2024-07-16T19:35:49.888" v="37" actId="20577"/>
          <ac:spMkLst>
            <pc:docMk/>
            <pc:sldMk cId="3557075487" sldId="398"/>
            <ac:spMk id="9" creationId="{EF1478D0-4949-CE00-44A4-01ADA9535BDF}"/>
          </ac:spMkLst>
        </pc:spChg>
      </pc:sldChg>
    </pc:docChg>
  </pc:docChgLst>
  <pc:docChgLst>
    <pc:chgData name="Wang, George" userId="S::george.wang@ontariohealth.ca::e9ca96ca-afa9-47b4-a550-1344521cad92" providerId="AD" clId="Web-{79EA24A2-B63B-742F-8DD0-7B90009CB858}"/>
    <pc:docChg chg="">
      <pc:chgData name="Wang, George" userId="S::george.wang@ontariohealth.ca::e9ca96ca-afa9-47b4-a550-1344521cad92" providerId="AD" clId="Web-{79EA24A2-B63B-742F-8DD0-7B90009CB858}" dt="2024-06-20T18:21:07.681" v="0"/>
      <pc:docMkLst>
        <pc:docMk/>
      </pc:docMkLst>
      <pc:sldChg chg="addCm">
        <pc:chgData name="Wang, George" userId="S::george.wang@ontariohealth.ca::e9ca96ca-afa9-47b4-a550-1344521cad92" providerId="AD" clId="Web-{79EA24A2-B63B-742F-8DD0-7B90009CB858}" dt="2024-06-20T18:21:07.681" v="0"/>
        <pc:sldMkLst>
          <pc:docMk/>
          <pc:sldMk cId="345027054" sldId="382"/>
        </pc:sldMkLst>
        <pc:extLst>
          <p:ext xmlns:p="http://schemas.openxmlformats.org/presentationml/2006/main" uri="{D6D511B9-2390-475A-947B-AFAB55BFBCF1}">
            <pc226:cmChg xmlns:pc226="http://schemas.microsoft.com/office/powerpoint/2022/06/main/command" chg="add">
              <pc226:chgData name="Wang, George" userId="S::george.wang@ontariohealth.ca::e9ca96ca-afa9-47b4-a550-1344521cad92" providerId="AD" clId="Web-{79EA24A2-B63B-742F-8DD0-7B90009CB858}" dt="2024-06-20T18:21:07.681" v="0"/>
              <pc2:cmMkLst xmlns:pc2="http://schemas.microsoft.com/office/powerpoint/2019/9/main/command">
                <pc:docMk/>
                <pc:sldMk cId="345027054" sldId="382"/>
                <pc2:cmMk id="{684701F8-EA2B-4930-9B9C-934082454563}"/>
              </pc2:cmMkLst>
            </pc226:cmChg>
          </p:ext>
        </pc:extLst>
      </pc:sldChg>
    </pc:docChg>
  </pc:docChgLst>
  <pc:docChgLst>
    <pc:chgData name="Costante, Alicia" userId="088730f9-fd58-499f-8459-bd7b32429f13" providerId="ADAL" clId="{0F898845-4B61-4F8F-92E7-170314D97EB2}"/>
    <pc:docChg chg="modSld">
      <pc:chgData name="Costante, Alicia" userId="088730f9-fd58-499f-8459-bd7b32429f13" providerId="ADAL" clId="{0F898845-4B61-4F8F-92E7-170314D97EB2}" dt="2024-07-09T14:57:54.904" v="437"/>
      <pc:docMkLst>
        <pc:docMk/>
      </pc:docMkLst>
      <pc:sldChg chg="modSp mod addCm modCm">
        <pc:chgData name="Costante, Alicia" userId="088730f9-fd58-499f-8459-bd7b32429f13" providerId="ADAL" clId="{0F898845-4B61-4F8F-92E7-170314D97EB2}" dt="2024-07-09T14:50:30.560" v="86"/>
        <pc:sldMkLst>
          <pc:docMk/>
          <pc:sldMk cId="387574291" sldId="370"/>
        </pc:sldMkLst>
        <pc:spChg chg="mod">
          <ac:chgData name="Costante, Alicia" userId="088730f9-fd58-499f-8459-bd7b32429f13" providerId="ADAL" clId="{0F898845-4B61-4F8F-92E7-170314D97EB2}" dt="2024-07-09T14:50:09.448" v="84" actId="20577"/>
          <ac:spMkLst>
            <pc:docMk/>
            <pc:sldMk cId="387574291" sldId="370"/>
            <ac:spMk id="7" creationId="{6FA9D811-DA0F-B007-41F8-417FD2FB5E32}"/>
          </ac:spMkLst>
        </pc:spChg>
        <pc:extLst>
          <p:ext xmlns:p="http://schemas.openxmlformats.org/presentationml/2006/main" uri="{D6D511B9-2390-475A-947B-AFAB55BFBCF1}">
            <pc226:cmChg xmlns:pc226="http://schemas.microsoft.com/office/powerpoint/2022/06/main/command" chg="add mod">
              <pc226:chgData name="Costante, Alicia" userId="088730f9-fd58-499f-8459-bd7b32429f13" providerId="ADAL" clId="{0F898845-4B61-4F8F-92E7-170314D97EB2}" dt="2024-07-09T14:50:30.560" v="86"/>
              <pc2:cmMkLst xmlns:pc2="http://schemas.microsoft.com/office/powerpoint/2019/9/main/command">
                <pc:docMk/>
                <pc:sldMk cId="387574291" sldId="370"/>
                <pc2:cmMk id="{A36EE002-FE21-4DC6-AA17-3E5ED5D6D725}"/>
              </pc2:cmMkLst>
            </pc226:cmChg>
            <pc226:cmChg xmlns:pc226="http://schemas.microsoft.com/office/powerpoint/2022/06/main/command" chg="mod">
              <pc226:chgData name="Costante, Alicia" userId="088730f9-fd58-499f-8459-bd7b32429f13" providerId="ADAL" clId="{0F898845-4B61-4F8F-92E7-170314D97EB2}" dt="2024-07-09T14:50:19.525" v="85"/>
              <pc2:cmMkLst xmlns:pc2="http://schemas.microsoft.com/office/powerpoint/2019/9/main/command">
                <pc:docMk/>
                <pc:sldMk cId="387574291" sldId="370"/>
                <pc2:cmMk id="{556F2755-0D00-4AFF-AD13-DBD3F7438D45}"/>
              </pc2:cmMkLst>
            </pc226:cmChg>
          </p:ext>
        </pc:extLst>
      </pc:sldChg>
      <pc:sldChg chg="addCm">
        <pc:chgData name="Costante, Alicia" userId="088730f9-fd58-499f-8459-bd7b32429f13" providerId="ADAL" clId="{0F898845-4B61-4F8F-92E7-170314D97EB2}" dt="2024-07-09T14:57:54.904" v="437"/>
        <pc:sldMkLst>
          <pc:docMk/>
          <pc:sldMk cId="2491820790" sldId="391"/>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0F898845-4B61-4F8F-92E7-170314D97EB2}" dt="2024-07-09T14:57:54.904" v="437"/>
              <pc2:cmMkLst xmlns:pc2="http://schemas.microsoft.com/office/powerpoint/2019/9/main/command">
                <pc:docMk/>
                <pc:sldMk cId="2491820790" sldId="391"/>
                <pc2:cmMk id="{8DE9B296-349A-407D-8319-5577A2A7B809}"/>
              </pc2:cmMkLst>
            </pc226:cmChg>
          </p:ext>
        </pc:extLst>
      </pc:sldChg>
      <pc:sldChg chg="modSp mod addCm modCm">
        <pc:chgData name="Costante, Alicia" userId="088730f9-fd58-499f-8459-bd7b32429f13" providerId="ADAL" clId="{0F898845-4B61-4F8F-92E7-170314D97EB2}" dt="2024-07-09T14:56:56.388" v="436"/>
        <pc:sldMkLst>
          <pc:docMk/>
          <pc:sldMk cId="1608280382" sldId="396"/>
        </pc:sldMkLst>
        <pc:spChg chg="mod">
          <ac:chgData name="Costante, Alicia" userId="088730f9-fd58-499f-8459-bd7b32429f13" providerId="ADAL" clId="{0F898845-4B61-4F8F-92E7-170314D97EB2}" dt="2024-07-09T14:54:39.370" v="306" actId="20577"/>
          <ac:spMkLst>
            <pc:docMk/>
            <pc:sldMk cId="1608280382" sldId="396"/>
            <ac:spMk id="2" creationId="{CAB72B4F-4066-D43D-1A71-4E3839AFF627}"/>
          </ac:spMkLst>
        </pc:spChg>
        <pc:spChg chg="mod">
          <ac:chgData name="Costante, Alicia" userId="088730f9-fd58-499f-8459-bd7b32429f13" providerId="ADAL" clId="{0F898845-4B61-4F8F-92E7-170314D97EB2}" dt="2024-07-09T14:54:26.519" v="294" actId="6549"/>
          <ac:spMkLst>
            <pc:docMk/>
            <pc:sldMk cId="1608280382" sldId="396"/>
            <ac:spMk id="6" creationId="{2F5A1AC2-D52C-96C0-00FE-E4B1AF6B5018}"/>
          </ac:spMkLst>
        </pc:spChg>
        <pc:graphicFrameChg chg="modGraphic">
          <ac:chgData name="Costante, Alicia" userId="088730f9-fd58-499f-8459-bd7b32429f13" providerId="ADAL" clId="{0F898845-4B61-4F8F-92E7-170314D97EB2}" dt="2024-07-09T14:56:00.121" v="433" actId="20577"/>
          <ac:graphicFrameMkLst>
            <pc:docMk/>
            <pc:sldMk cId="1608280382" sldId="396"/>
            <ac:graphicFrameMk id="11" creationId="{D2CAD0B0-E088-09C9-A7F3-78B66EF68E63}"/>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0F898845-4B61-4F8F-92E7-170314D97EB2}" dt="2024-07-09T14:54:26.519" v="294" actId="6549"/>
              <pc2:cmMkLst xmlns:pc2="http://schemas.microsoft.com/office/powerpoint/2019/9/main/command">
                <pc:docMk/>
                <pc:sldMk cId="1608280382" sldId="396"/>
                <pc2:cmMk id="{88CBCB7A-F02F-4A1B-B27A-9FEE9244E412}"/>
              </pc2:cmMkLst>
            </pc226:cmChg>
            <pc226:cmChg xmlns:pc226="http://schemas.microsoft.com/office/powerpoint/2022/06/main/command" chg="add">
              <pc226:chgData name="Costante, Alicia" userId="088730f9-fd58-499f-8459-bd7b32429f13" providerId="ADAL" clId="{0F898845-4B61-4F8F-92E7-170314D97EB2}" dt="2024-07-09T14:56:08.063" v="434"/>
              <pc2:cmMkLst xmlns:pc2="http://schemas.microsoft.com/office/powerpoint/2019/9/main/command">
                <pc:docMk/>
                <pc:sldMk cId="1608280382" sldId="396"/>
                <pc2:cmMk id="{AC486FAF-BD33-4041-9ED4-96A6D70AE567}"/>
              </pc2:cmMkLst>
            </pc226:cmChg>
            <pc226:cmChg xmlns:pc226="http://schemas.microsoft.com/office/powerpoint/2022/06/main/command" chg="add">
              <pc226:chgData name="Costante, Alicia" userId="088730f9-fd58-499f-8459-bd7b32429f13" providerId="ADAL" clId="{0F898845-4B61-4F8F-92E7-170314D97EB2}" dt="2024-07-09T14:56:22.764" v="435"/>
              <pc2:cmMkLst xmlns:pc2="http://schemas.microsoft.com/office/powerpoint/2019/9/main/command">
                <pc:docMk/>
                <pc:sldMk cId="1608280382" sldId="396"/>
                <pc2:cmMk id="{CC6255B0-A0CB-4C56-9707-371B0801B09C}"/>
              </pc2:cmMkLst>
            </pc226:cmChg>
            <pc226:cmChg xmlns:pc226="http://schemas.microsoft.com/office/powerpoint/2022/06/main/command" chg="add">
              <pc226:chgData name="Costante, Alicia" userId="088730f9-fd58-499f-8459-bd7b32429f13" providerId="ADAL" clId="{0F898845-4B61-4F8F-92E7-170314D97EB2}" dt="2024-07-09T14:56:56.388" v="436"/>
              <pc2:cmMkLst xmlns:pc2="http://schemas.microsoft.com/office/powerpoint/2019/9/main/command">
                <pc:docMk/>
                <pc:sldMk cId="1608280382" sldId="396"/>
                <pc2:cmMk id="{0B5F20D4-C547-4618-9EFB-5E782EF88A96}"/>
              </pc2:cmMkLst>
            </pc226:cmChg>
          </p:ext>
        </pc:extLst>
      </pc:sldChg>
      <pc:sldChg chg="modSp mod addCm modCm">
        <pc:chgData name="Costante, Alicia" userId="088730f9-fd58-499f-8459-bd7b32429f13" providerId="ADAL" clId="{0F898845-4B61-4F8F-92E7-170314D97EB2}" dt="2024-07-09T14:53:11.830" v="175" actId="20577"/>
        <pc:sldMkLst>
          <pc:docMk/>
          <pc:sldMk cId="3557075487" sldId="398"/>
        </pc:sldMkLst>
        <pc:spChg chg="mod">
          <ac:chgData name="Costante, Alicia" userId="088730f9-fd58-499f-8459-bd7b32429f13" providerId="ADAL" clId="{0F898845-4B61-4F8F-92E7-170314D97EB2}" dt="2024-07-09T14:52:40.364" v="145" actId="20577"/>
          <ac:spMkLst>
            <pc:docMk/>
            <pc:sldMk cId="3557075487" sldId="398"/>
            <ac:spMk id="5" creationId="{4C0C9F06-0F17-780B-2CD3-B030DC611BAD}"/>
          </ac:spMkLst>
        </pc:spChg>
        <pc:spChg chg="mod">
          <ac:chgData name="Costante, Alicia" userId="088730f9-fd58-499f-8459-bd7b32429f13" providerId="ADAL" clId="{0F898845-4B61-4F8F-92E7-170314D97EB2}" dt="2024-07-09T14:53:11.830" v="175" actId="20577"/>
          <ac:spMkLst>
            <pc:docMk/>
            <pc:sldMk cId="3557075487" sldId="398"/>
            <ac:spMk id="9" creationId="{EF1478D0-4949-CE00-44A4-01ADA9535BDF}"/>
          </ac:spMkLst>
        </pc:spChg>
        <pc:extLst>
          <p:ext xmlns:p="http://schemas.openxmlformats.org/presentationml/2006/main" uri="{D6D511B9-2390-475A-947B-AFAB55BFBCF1}">
            <pc226:cmChg xmlns:pc226="http://schemas.microsoft.com/office/powerpoint/2022/06/main/command" chg="add mod">
              <pc226:chgData name="Costante, Alicia" userId="088730f9-fd58-499f-8459-bd7b32429f13" providerId="ADAL" clId="{0F898845-4B61-4F8F-92E7-170314D97EB2}" dt="2024-07-09T14:52:40.364" v="145" actId="20577"/>
              <pc2:cmMkLst xmlns:pc2="http://schemas.microsoft.com/office/powerpoint/2019/9/main/command">
                <pc:docMk/>
                <pc:sldMk cId="3557075487" sldId="398"/>
                <pc2:cmMk id="{A5F221B3-8AEA-4FF0-A900-4FC6B2F6C20B}"/>
              </pc2:cmMkLst>
            </pc226:cmChg>
            <pc226:cmChg xmlns:pc226="http://schemas.microsoft.com/office/powerpoint/2022/06/main/command" chg="mod">
              <pc226:chgData name="Costante, Alicia" userId="088730f9-fd58-499f-8459-bd7b32429f13" providerId="ADAL" clId="{0F898845-4B61-4F8F-92E7-170314D97EB2}" dt="2024-07-09T14:53:11.830" v="175" actId="20577"/>
              <pc2:cmMkLst xmlns:pc2="http://schemas.microsoft.com/office/powerpoint/2019/9/main/command">
                <pc:docMk/>
                <pc:sldMk cId="3557075487" sldId="398"/>
                <pc2:cmMk id="{3210AEC0-FD6A-4D20-88BC-D6A00E15E24A}"/>
              </pc2:cmMkLst>
            </pc226:cmChg>
          </p:ext>
        </pc:extLst>
      </pc:sldChg>
      <pc:sldChg chg="modSp mod addCm modCm">
        <pc:chgData name="Costante, Alicia" userId="088730f9-fd58-499f-8459-bd7b32429f13" providerId="ADAL" clId="{0F898845-4B61-4F8F-92E7-170314D97EB2}" dt="2024-07-09T14:51:33.048" v="126"/>
        <pc:sldMkLst>
          <pc:docMk/>
          <pc:sldMk cId="1729661854" sldId="1606"/>
        </pc:sldMkLst>
        <pc:spChg chg="mod">
          <ac:chgData name="Costante, Alicia" userId="088730f9-fd58-499f-8459-bd7b32429f13" providerId="ADAL" clId="{0F898845-4B61-4F8F-92E7-170314D97EB2}" dt="2024-07-09T14:49:59.420" v="82" actId="20577"/>
          <ac:spMkLst>
            <pc:docMk/>
            <pc:sldMk cId="1729661854" sldId="1606"/>
            <ac:spMk id="2" creationId="{E7D00AC6-E33C-1D35-E313-E362D3ED62D0}"/>
          </ac:spMkLst>
        </pc:spChg>
        <pc:spChg chg="mod">
          <ac:chgData name="Costante, Alicia" userId="088730f9-fd58-499f-8459-bd7b32429f13" providerId="ADAL" clId="{0F898845-4B61-4F8F-92E7-170314D97EB2}" dt="2024-07-09T14:51:04.441" v="125" actId="6549"/>
          <ac:spMkLst>
            <pc:docMk/>
            <pc:sldMk cId="1729661854" sldId="1606"/>
            <ac:spMk id="5" creationId="{3713E735-5A1E-B0DD-2BF6-8BEA7346B90B}"/>
          </ac:spMkLst>
        </pc:spChg>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0F898845-4B61-4F8F-92E7-170314D97EB2}" dt="2024-07-09T14:51:33.048" v="126"/>
              <pc2:cmMkLst xmlns:pc2="http://schemas.microsoft.com/office/powerpoint/2019/9/main/command">
                <pc:docMk/>
                <pc:sldMk cId="1729661854" sldId="1606"/>
                <pc2:cmMk id="{97E7F004-16E9-4306-8F10-0150688B3B28}"/>
              </pc2:cmMkLst>
            </pc226:cmChg>
            <pc226:cmChg xmlns:pc226="http://schemas.microsoft.com/office/powerpoint/2022/06/main/command" chg="mod">
              <pc226:chgData name="Costante, Alicia" userId="088730f9-fd58-499f-8459-bd7b32429f13" providerId="ADAL" clId="{0F898845-4B61-4F8F-92E7-170314D97EB2}" dt="2024-07-09T14:51:04.441" v="125" actId="6549"/>
              <pc2:cmMkLst xmlns:pc2="http://schemas.microsoft.com/office/powerpoint/2019/9/main/command">
                <pc:docMk/>
                <pc:sldMk cId="1729661854" sldId="1606"/>
                <pc2:cmMk id="{302FAE3A-A035-4529-AE84-7100E7D5DEA3}"/>
              </pc2:cmMkLst>
            </pc226:cmChg>
          </p:ext>
        </pc:extLst>
      </pc:sldChg>
      <pc:sldChg chg="addCm modCm">
        <pc:chgData name="Costante, Alicia" userId="088730f9-fd58-499f-8459-bd7b32429f13" providerId="ADAL" clId="{0F898845-4B61-4F8F-92E7-170314D97EB2}" dt="2024-07-09T14:41:24.478" v="2"/>
        <pc:sldMkLst>
          <pc:docMk/>
          <pc:sldMk cId="4212272412" sldId="1608"/>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0F898845-4B61-4F8F-92E7-170314D97EB2}" dt="2024-07-09T14:41:24.478" v="2"/>
              <pc2:cmMkLst xmlns:pc2="http://schemas.microsoft.com/office/powerpoint/2019/9/main/command">
                <pc:docMk/>
                <pc:sldMk cId="4212272412" sldId="1608"/>
                <pc2:cmMk id="{65D1A056-EE48-4B0B-A6F9-DA289A5E7C29}"/>
              </pc2:cmMkLst>
              <pc226:cmRplyChg chg="add">
                <pc226:chgData name="Costante, Alicia" userId="088730f9-fd58-499f-8459-bd7b32429f13" providerId="ADAL" clId="{0F898845-4B61-4F8F-92E7-170314D97EB2}" dt="2024-07-09T14:41:24.478" v="2"/>
                <pc2:cmRplyMkLst xmlns:pc2="http://schemas.microsoft.com/office/powerpoint/2019/9/main/command">
                  <pc:docMk/>
                  <pc:sldMk cId="4212272412" sldId="1608"/>
                  <pc2:cmMk id="{65D1A056-EE48-4B0B-A6F9-DA289A5E7C29}"/>
                  <pc2:cmRplyMk id="{8F1B77BC-8D67-4BF5-B6B0-848561B67BC6}"/>
                </pc2:cmRplyMkLst>
              </pc226:cmRplyChg>
            </pc226:cmChg>
          </p:ext>
        </pc:extLst>
      </pc:sldChg>
      <pc:sldChg chg="addCm">
        <pc:chgData name="Costante, Alicia" userId="088730f9-fd58-499f-8459-bd7b32429f13" providerId="ADAL" clId="{0F898845-4B61-4F8F-92E7-170314D97EB2}" dt="2024-07-09T14:44:50.613" v="4"/>
        <pc:sldMkLst>
          <pc:docMk/>
          <pc:sldMk cId="3177375668" sldId="1609"/>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0F898845-4B61-4F8F-92E7-170314D97EB2}" dt="2024-07-09T14:44:50.613" v="4"/>
              <pc2:cmMkLst xmlns:pc2="http://schemas.microsoft.com/office/powerpoint/2019/9/main/command">
                <pc:docMk/>
                <pc:sldMk cId="3177375668" sldId="1609"/>
                <pc2:cmMk id="{391DA63A-54FA-4A15-BF2E-C73C62083985}"/>
              </pc2:cmMkLst>
            </pc226:cmChg>
          </p:ext>
        </pc:extLst>
      </pc:sldChg>
      <pc:sldChg chg="addCm">
        <pc:chgData name="Costante, Alicia" userId="088730f9-fd58-499f-8459-bd7b32429f13" providerId="ADAL" clId="{0F898845-4B61-4F8F-92E7-170314D97EB2}" dt="2024-07-09T14:43:31.177" v="3"/>
        <pc:sldMkLst>
          <pc:docMk/>
          <pc:sldMk cId="3811659636" sldId="1610"/>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0F898845-4B61-4F8F-92E7-170314D97EB2}" dt="2024-07-09T14:43:31.177" v="3"/>
              <pc2:cmMkLst xmlns:pc2="http://schemas.microsoft.com/office/powerpoint/2019/9/main/command">
                <pc:docMk/>
                <pc:sldMk cId="3811659636" sldId="1610"/>
                <pc2:cmMk id="{42705199-1812-4808-A9FF-49B153C71A00}"/>
              </pc2:cmMkLst>
            </pc226:cmChg>
            <pc226:cmChg xmlns:pc226="http://schemas.microsoft.com/office/powerpoint/2022/06/main/command" chg="add">
              <pc226:chgData name="Costante, Alicia" userId="088730f9-fd58-499f-8459-bd7b32429f13" providerId="ADAL" clId="{0F898845-4B61-4F8F-92E7-170314D97EB2}" dt="2024-07-09T14:40:53.762" v="1"/>
              <pc2:cmMkLst xmlns:pc2="http://schemas.microsoft.com/office/powerpoint/2019/9/main/command">
                <pc:docMk/>
                <pc:sldMk cId="3811659636" sldId="1610"/>
                <pc2:cmMk id="{497CA4C1-A452-4BF0-8049-9A3815484D90}"/>
              </pc2:cmMkLst>
            </pc226:cmChg>
          </p:ext>
        </pc:extLst>
      </pc:sldChg>
    </pc:docChg>
  </pc:docChgLst>
  <pc:docChgLst>
    <pc:chgData name="Wang, George" userId="e9ca96ca-afa9-47b4-a550-1344521cad92" providerId="ADAL" clId="{E0DCBD70-64E1-4FEB-8ACE-B3AB50F60795}"/>
    <pc:docChg chg="undo custSel modSld sldOrd">
      <pc:chgData name="Wang, George" userId="e9ca96ca-afa9-47b4-a550-1344521cad92" providerId="ADAL" clId="{E0DCBD70-64E1-4FEB-8ACE-B3AB50F60795}" dt="2024-07-10T19:27:15.997" v="1506" actId="27918"/>
      <pc:docMkLst>
        <pc:docMk/>
      </pc:docMkLst>
      <pc:sldChg chg="ord">
        <pc:chgData name="Wang, George" userId="e9ca96ca-afa9-47b4-a550-1344521cad92" providerId="ADAL" clId="{E0DCBD70-64E1-4FEB-8ACE-B3AB50F60795}" dt="2024-06-20T18:23:25.116" v="0" actId="20578"/>
        <pc:sldMkLst>
          <pc:docMk/>
          <pc:sldMk cId="2687523301" sldId="366"/>
        </pc:sldMkLst>
      </pc:sldChg>
      <pc:sldChg chg="modSp mod addCm delCm modCm modNotesTx">
        <pc:chgData name="Wang, George" userId="e9ca96ca-afa9-47b4-a550-1344521cad92" providerId="ADAL" clId="{E0DCBD70-64E1-4FEB-8ACE-B3AB50F60795}" dt="2024-07-09T20:16:49.990" v="1462"/>
        <pc:sldMkLst>
          <pc:docMk/>
          <pc:sldMk cId="387574291" sldId="370"/>
        </pc:sldMkLst>
        <pc:spChg chg="mod">
          <ac:chgData name="Wang, George" userId="e9ca96ca-afa9-47b4-a550-1344521cad92" providerId="ADAL" clId="{E0DCBD70-64E1-4FEB-8ACE-B3AB50F60795}" dt="2024-07-05T19:02:51.056" v="324" actId="20577"/>
          <ac:spMkLst>
            <pc:docMk/>
            <pc:sldMk cId="387574291" sldId="370"/>
            <ac:spMk id="7" creationId="{6FA9D811-DA0F-B007-41F8-417FD2FB5E32}"/>
          </ac:spMkLst>
        </pc:spChg>
        <pc:spChg chg="mod">
          <ac:chgData name="Wang, George" userId="e9ca96ca-afa9-47b4-a550-1344521cad92" providerId="ADAL" clId="{E0DCBD70-64E1-4FEB-8ACE-B3AB50F60795}" dt="2024-06-26T14:14:39.408" v="37" actId="1076"/>
          <ac:spMkLst>
            <pc:docMk/>
            <pc:sldMk cId="387574291" sldId="370"/>
            <ac:spMk id="8" creationId="{E0FA3DDF-AC5B-32E6-8B22-2D8E13225292}"/>
          </ac:spMkLst>
        </pc:spChg>
        <pc:spChg chg="mod">
          <ac:chgData name="Wang, George" userId="e9ca96ca-afa9-47b4-a550-1344521cad92" providerId="ADAL" clId="{E0DCBD70-64E1-4FEB-8ACE-B3AB50F60795}" dt="2024-07-09T18:04:12.575" v="1460" actId="20577"/>
          <ac:spMkLst>
            <pc:docMk/>
            <pc:sldMk cId="387574291" sldId="370"/>
            <ac:spMk id="17" creationId="{E8373C87-0A21-5FB5-E0DF-557429FB6A94}"/>
          </ac:spMkLst>
        </pc:spChg>
        <pc:graphicFrameChg chg="mod">
          <ac:chgData name="Wang, George" userId="e9ca96ca-afa9-47b4-a550-1344521cad92" providerId="ADAL" clId="{E0DCBD70-64E1-4FEB-8ACE-B3AB50F60795}" dt="2024-07-09T18:03:11.499" v="1456" actId="1076"/>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E0DCBD70-64E1-4FEB-8ACE-B3AB50F60795}" dt="2024-07-09T20:16:49.990" v="1462"/>
              <pc2:cmMkLst xmlns:pc2="http://schemas.microsoft.com/office/powerpoint/2019/9/main/command">
                <pc:docMk/>
                <pc:sldMk cId="387574291" sldId="370"/>
                <pc2:cmMk id="{A36EE002-FE21-4DC6-AA17-3E5ED5D6D725}"/>
              </pc2:cmMkLst>
            </pc226:cmChg>
            <pc226:cmChg xmlns:pc226="http://schemas.microsoft.com/office/powerpoint/2022/06/main/command" chg="mod">
              <pc226:chgData name="Wang, George" userId="e9ca96ca-afa9-47b4-a550-1344521cad92" providerId="ADAL" clId="{E0DCBD70-64E1-4FEB-8ACE-B3AB50F60795}" dt="2024-07-09T18:04:12.575" v="1460" actId="20577"/>
              <pc2:cmMkLst xmlns:pc2="http://schemas.microsoft.com/office/powerpoint/2019/9/main/command">
                <pc:docMk/>
                <pc:sldMk cId="387574291" sldId="370"/>
                <pc2:cmMk id="{B114A905-5FD9-4956-9E3D-7FEA92CEA789}"/>
              </pc2:cmMkLst>
            </pc226:cmChg>
            <pc226:cmChg xmlns:pc226="http://schemas.microsoft.com/office/powerpoint/2022/06/main/command" chg="mod">
              <pc226:chgData name="Wang, George" userId="e9ca96ca-afa9-47b4-a550-1344521cad92" providerId="ADAL" clId="{E0DCBD70-64E1-4FEB-8ACE-B3AB50F60795}" dt="2024-07-09T20:13:39.986" v="1461"/>
              <pc2:cmMkLst xmlns:pc2="http://schemas.microsoft.com/office/powerpoint/2019/9/main/command">
                <pc:docMk/>
                <pc:sldMk cId="387574291" sldId="370"/>
                <pc2:cmMk id="{556F2755-0D00-4AFF-AD13-DBD3F7438D45}"/>
              </pc2:cmMkLst>
            </pc226:cmChg>
            <pc226:cmChg xmlns:pc226="http://schemas.microsoft.com/office/powerpoint/2022/06/main/command" chg="add del">
              <pc226:chgData name="Wang, George" userId="e9ca96ca-afa9-47b4-a550-1344521cad92" providerId="ADAL" clId="{E0DCBD70-64E1-4FEB-8ACE-B3AB50F60795}" dt="2024-07-05T19:01:43.177" v="266"/>
              <pc2:cmMkLst xmlns:pc2="http://schemas.microsoft.com/office/powerpoint/2019/9/main/command">
                <pc:docMk/>
                <pc:sldMk cId="387574291" sldId="370"/>
                <pc2:cmMk id="{F0786E78-7845-4BDE-94A3-8851C4821750}"/>
              </pc2:cmMkLst>
            </pc226:cmChg>
            <pc226:cmChg xmlns:pc226="http://schemas.microsoft.com/office/powerpoint/2022/06/main/command" chg="mod">
              <pc226:chgData name="Wang, George" userId="e9ca96ca-afa9-47b4-a550-1344521cad92" providerId="ADAL" clId="{E0DCBD70-64E1-4FEB-8ACE-B3AB50F60795}" dt="2024-07-05T19:02:03.908" v="267"/>
              <pc2:cmMkLst xmlns:pc2="http://schemas.microsoft.com/office/powerpoint/2019/9/main/command">
                <pc:docMk/>
                <pc:sldMk cId="387574291" sldId="370"/>
                <pc2:cmMk id="{A97101B5-7A05-4BD6-B448-69B98A7A874F}"/>
              </pc2:cmMkLst>
            </pc226:cmChg>
          </p:ext>
        </pc:extLst>
      </pc:sldChg>
      <pc:sldChg chg="modSp mod addCm delCm modCm">
        <pc:chgData name="Wang, George" userId="e9ca96ca-afa9-47b4-a550-1344521cad92" providerId="ADAL" clId="{E0DCBD70-64E1-4FEB-8ACE-B3AB50F60795}" dt="2024-07-10T14:05:54.390" v="1498"/>
        <pc:sldMkLst>
          <pc:docMk/>
          <pc:sldMk cId="2491820790" sldId="391"/>
        </pc:sldMkLst>
        <pc:spChg chg="mod">
          <ac:chgData name="Wang, George" userId="e9ca96ca-afa9-47b4-a550-1344521cad92" providerId="ADAL" clId="{E0DCBD70-64E1-4FEB-8ACE-B3AB50F60795}" dt="2024-07-10T14:05:54.390" v="1498"/>
          <ac:spMkLst>
            <pc:docMk/>
            <pc:sldMk cId="2491820790" sldId="391"/>
            <ac:spMk id="3" creationId="{BFC149EC-D69C-B9D6-2887-F96AC1E11714}"/>
          </ac:spMkLst>
        </pc:sp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E0DCBD70-64E1-4FEB-8ACE-B3AB50F60795}" dt="2024-07-10T14:05:40.966" v="1497" actId="20577"/>
              <pc2:cmMkLst xmlns:pc2="http://schemas.microsoft.com/office/powerpoint/2019/9/main/command">
                <pc:docMk/>
                <pc:sldMk cId="2491820790" sldId="391"/>
                <pc2:cmMk id="{B1456306-1FB5-4E2A-B8CA-A9297FA85146}"/>
              </pc2:cmMkLst>
            </pc226:cmChg>
            <pc226:cmChg xmlns:pc226="http://schemas.microsoft.com/office/powerpoint/2022/06/main/command" chg="add del">
              <pc226:chgData name="Wang, George" userId="e9ca96ca-afa9-47b4-a550-1344521cad92" providerId="ADAL" clId="{E0DCBD70-64E1-4FEB-8ACE-B3AB50F60795}" dt="2024-07-08T15:19:49.097" v="1274"/>
              <pc2:cmMkLst xmlns:pc2="http://schemas.microsoft.com/office/powerpoint/2019/9/main/command">
                <pc:docMk/>
                <pc:sldMk cId="2491820790" sldId="391"/>
                <pc2:cmMk id="{970D38EE-BA0F-4746-9B7B-D738076A26C8}"/>
              </pc2:cmMkLst>
            </pc226:cmChg>
          </p:ext>
        </pc:extLst>
      </pc:sldChg>
      <pc:sldChg chg="modSp mod addCm delCm modCm modNotesTx">
        <pc:chgData name="Wang, George" userId="e9ca96ca-afa9-47b4-a550-1344521cad92" providerId="ADAL" clId="{E0DCBD70-64E1-4FEB-8ACE-B3AB50F60795}" dt="2024-07-10T17:31:57.243" v="1500" actId="2056"/>
        <pc:sldMkLst>
          <pc:docMk/>
          <pc:sldMk cId="1608280382" sldId="396"/>
        </pc:sldMkLst>
        <pc:spChg chg="mod">
          <ac:chgData name="Wang, George" userId="e9ca96ca-afa9-47b4-a550-1344521cad92" providerId="ADAL" clId="{E0DCBD70-64E1-4FEB-8ACE-B3AB50F60795}" dt="2024-07-05T19:16:33.500" v="633" actId="20577"/>
          <ac:spMkLst>
            <pc:docMk/>
            <pc:sldMk cId="1608280382" sldId="396"/>
            <ac:spMk id="2" creationId="{CAB72B4F-4066-D43D-1A71-4E3839AFF627}"/>
          </ac:spMkLst>
        </pc:spChg>
        <pc:spChg chg="mod">
          <ac:chgData name="Wang, George" userId="e9ca96ca-afa9-47b4-a550-1344521cad92" providerId="ADAL" clId="{E0DCBD70-64E1-4FEB-8ACE-B3AB50F60795}" dt="2024-07-05T20:36:14.491" v="1060" actId="1076"/>
          <ac:spMkLst>
            <pc:docMk/>
            <pc:sldMk cId="1608280382" sldId="396"/>
            <ac:spMk id="6" creationId="{2F5A1AC2-D52C-96C0-00FE-E4B1AF6B5018}"/>
          </ac:spMkLst>
        </pc:spChg>
        <pc:spChg chg="mod">
          <ac:chgData name="Wang, George" userId="e9ca96ca-afa9-47b4-a550-1344521cad92" providerId="ADAL" clId="{E0DCBD70-64E1-4FEB-8ACE-B3AB50F60795}" dt="2024-07-05T20:36:28.924" v="1064" actId="1076"/>
          <ac:spMkLst>
            <pc:docMk/>
            <pc:sldMk cId="1608280382" sldId="396"/>
            <ac:spMk id="12" creationId="{869C02AE-A111-8B7B-782C-F86A43306919}"/>
          </ac:spMkLst>
        </pc:spChg>
        <pc:graphicFrameChg chg="mod modGraphic">
          <ac:chgData name="Wang, George" userId="e9ca96ca-afa9-47b4-a550-1344521cad92" providerId="ADAL" clId="{E0DCBD70-64E1-4FEB-8ACE-B3AB50F60795}" dt="2024-07-09T17:55:56.807" v="1353" actId="1076"/>
          <ac:graphicFrameMkLst>
            <pc:docMk/>
            <pc:sldMk cId="1608280382" sldId="396"/>
            <ac:graphicFrameMk id="11" creationId="{D2CAD0B0-E088-09C9-A7F3-78B66EF68E63}"/>
          </ac:graphicFrameMkLst>
        </pc:graphicFrameChg>
        <pc:extLst>
          <p:ext xmlns:p="http://schemas.openxmlformats.org/presentationml/2006/main" uri="{D6D511B9-2390-475A-947B-AFAB55BFBCF1}">
            <pc226:cmChg xmlns:pc226="http://schemas.microsoft.com/office/powerpoint/2022/06/main/command" chg="add del">
              <pc226:chgData name="Wang, George" userId="e9ca96ca-afa9-47b4-a550-1344521cad92" providerId="ADAL" clId="{E0DCBD70-64E1-4FEB-8ACE-B3AB50F60795}" dt="2024-07-05T20:36:21.303" v="1062"/>
              <pc2:cmMkLst xmlns:pc2="http://schemas.microsoft.com/office/powerpoint/2019/9/main/command">
                <pc:docMk/>
                <pc:sldMk cId="1608280382" sldId="396"/>
                <pc2:cmMk id="{C5A4E124-764F-45C9-AB7C-1FC18F183C79}"/>
              </pc2:cmMkLst>
            </pc226:cmChg>
            <pc226:cmChg xmlns:pc226="http://schemas.microsoft.com/office/powerpoint/2022/06/main/command" chg="mod">
              <pc226:chgData name="Wang, George" userId="e9ca96ca-afa9-47b4-a550-1344521cad92" providerId="ADAL" clId="{E0DCBD70-64E1-4FEB-8ACE-B3AB50F60795}" dt="2024-07-10T17:31:57.243" v="1500" actId="2056"/>
              <pc2:cmMkLst xmlns:pc2="http://schemas.microsoft.com/office/powerpoint/2019/9/main/command">
                <pc:docMk/>
                <pc:sldMk cId="1608280382" sldId="396"/>
                <pc2:cmMk id="{3FAF4D5C-93C8-4357-BC20-5EC475BD143A}"/>
              </pc2:cmMkLst>
            </pc226:cmChg>
            <pc226:cmChg xmlns:pc226="http://schemas.microsoft.com/office/powerpoint/2022/06/main/command" chg="mod">
              <pc226:chgData name="Wang, George" userId="e9ca96ca-afa9-47b4-a550-1344521cad92" providerId="ADAL" clId="{E0DCBD70-64E1-4FEB-8ACE-B3AB50F60795}" dt="2024-07-05T20:36:16.374" v="1061"/>
              <pc2:cmMkLst xmlns:pc2="http://schemas.microsoft.com/office/powerpoint/2019/9/main/command">
                <pc:docMk/>
                <pc:sldMk cId="1608280382" sldId="396"/>
                <pc2:cmMk id="{88CBCB7A-F02F-4A1B-B27A-9FEE9244E412}"/>
              </pc2:cmMkLst>
            </pc226:cmChg>
            <pc226:cmChg xmlns:pc226="http://schemas.microsoft.com/office/powerpoint/2022/06/main/command" chg="mod">
              <pc226:chgData name="Wang, George" userId="e9ca96ca-afa9-47b4-a550-1344521cad92" providerId="ADAL" clId="{E0DCBD70-64E1-4FEB-8ACE-B3AB50F60795}" dt="2024-07-05T20:36:24.911" v="1063"/>
              <pc2:cmMkLst xmlns:pc2="http://schemas.microsoft.com/office/powerpoint/2019/9/main/command">
                <pc:docMk/>
                <pc:sldMk cId="1608280382" sldId="396"/>
                <pc2:cmMk id="{DBAE5B88-DEF8-4FDF-94E9-5F98A1562684}"/>
              </pc2:cmMkLst>
            </pc226:cmChg>
            <pc226:cmChg xmlns:pc226="http://schemas.microsoft.com/office/powerpoint/2022/06/main/command" chg="mod">
              <pc226:chgData name="Wang, George" userId="e9ca96ca-afa9-47b4-a550-1344521cad92" providerId="ADAL" clId="{E0DCBD70-64E1-4FEB-8ACE-B3AB50F60795}" dt="2024-07-10T17:31:57.243" v="1500" actId="2056"/>
              <pc2:cmMkLst xmlns:pc2="http://schemas.microsoft.com/office/powerpoint/2019/9/main/command">
                <pc:docMk/>
                <pc:sldMk cId="1608280382" sldId="396"/>
                <pc2:cmMk id="{AC486FAF-BD33-4041-9ED4-96A6D70AE567}"/>
              </pc2:cmMkLst>
              <pc226:cmRplyChg chg="add">
                <pc226:chgData name="Wang, George" userId="e9ca96ca-afa9-47b4-a550-1344521cad92" providerId="ADAL" clId="{E0DCBD70-64E1-4FEB-8ACE-B3AB50F60795}" dt="2024-07-09T17:56:24.137" v="1356"/>
                <pc2:cmRplyMkLst xmlns:pc2="http://schemas.microsoft.com/office/powerpoint/2019/9/main/command">
                  <pc:docMk/>
                  <pc:sldMk cId="1608280382" sldId="396"/>
                  <pc2:cmMk id="{AC486FAF-BD33-4041-9ED4-96A6D70AE567}"/>
                  <pc2:cmRplyMk id="{BAF8BD26-E45D-4BD9-8828-3EB38E956572}"/>
                </pc2:cmRplyMkLst>
              </pc226:cmRplyChg>
            </pc226:cmChg>
            <pc226:cmChg xmlns:pc226="http://schemas.microsoft.com/office/powerpoint/2022/06/main/command" chg="mod">
              <pc226:chgData name="Wang, George" userId="e9ca96ca-afa9-47b4-a550-1344521cad92" providerId="ADAL" clId="{E0DCBD70-64E1-4FEB-8ACE-B3AB50F60795}" dt="2024-07-10T17:31:57.243" v="1500" actId="2056"/>
              <pc2:cmMkLst xmlns:pc2="http://schemas.microsoft.com/office/powerpoint/2019/9/main/command">
                <pc:docMk/>
                <pc:sldMk cId="1608280382" sldId="396"/>
                <pc2:cmMk id="{CC6255B0-A0CB-4C56-9707-371B0801B09C}"/>
              </pc2:cmMkLst>
            </pc226:cmChg>
            <pc226:cmChg xmlns:pc226="http://schemas.microsoft.com/office/powerpoint/2022/06/main/command" chg="mod">
              <pc226:chgData name="Wang, George" userId="e9ca96ca-afa9-47b4-a550-1344521cad92" providerId="ADAL" clId="{E0DCBD70-64E1-4FEB-8ACE-B3AB50F60795}" dt="2024-07-10T17:31:57.243" v="1500" actId="2056"/>
              <pc2:cmMkLst xmlns:pc2="http://schemas.microsoft.com/office/powerpoint/2019/9/main/command">
                <pc:docMk/>
                <pc:sldMk cId="1608280382" sldId="396"/>
                <pc2:cmMk id="{0B5F20D4-C547-4618-9EFB-5E782EF88A96}"/>
              </pc2:cmMkLst>
            </pc226:cmChg>
          </p:ext>
        </pc:extLst>
      </pc:sldChg>
      <pc:sldChg chg="modSp mod addCm delCm modCm modNotesTx">
        <pc:chgData name="Wang, George" userId="e9ca96ca-afa9-47b4-a550-1344521cad92" providerId="ADAL" clId="{E0DCBD70-64E1-4FEB-8ACE-B3AB50F60795}" dt="2024-07-09T17:59:32.073" v="1359"/>
        <pc:sldMkLst>
          <pc:docMk/>
          <pc:sldMk cId="3557075487" sldId="398"/>
        </pc:sldMkLst>
        <pc:spChg chg="mod">
          <ac:chgData name="Wang, George" userId="e9ca96ca-afa9-47b4-a550-1344521cad92" providerId="ADAL" clId="{E0DCBD70-64E1-4FEB-8ACE-B3AB50F60795}" dt="2024-07-05T19:25:37.963" v="1056" actId="20577"/>
          <ac:spMkLst>
            <pc:docMk/>
            <pc:sldMk cId="3557075487" sldId="398"/>
            <ac:spMk id="5" creationId="{4C0C9F06-0F17-780B-2CD3-B030DC611BAD}"/>
          </ac:spMkLst>
        </pc:spChg>
        <pc:spChg chg="mod">
          <ac:chgData name="Wang, George" userId="e9ca96ca-afa9-47b4-a550-1344521cad92" providerId="ADAL" clId="{E0DCBD70-64E1-4FEB-8ACE-B3AB50F60795}" dt="2024-07-08T15:19:10.700" v="1272" actId="1076"/>
          <ac:spMkLst>
            <pc:docMk/>
            <pc:sldMk cId="3557075487" sldId="398"/>
            <ac:spMk id="8" creationId="{E9F18A4F-6DD8-F5A3-5FD8-62FC227ED730}"/>
          </ac:spMkLst>
        </pc:spChg>
        <pc:spChg chg="mod">
          <ac:chgData name="Wang, George" userId="e9ca96ca-afa9-47b4-a550-1344521cad92" providerId="ADAL" clId="{E0DCBD70-64E1-4FEB-8ACE-B3AB50F60795}" dt="2024-07-08T15:16:53.524" v="1226" actId="1076"/>
          <ac:spMkLst>
            <pc:docMk/>
            <pc:sldMk cId="3557075487" sldId="398"/>
            <ac:spMk id="9" creationId="{EF1478D0-4949-CE00-44A4-01ADA9535BDF}"/>
          </ac:spMkLst>
        </pc:spChg>
        <pc:graphicFrameChg chg="mod">
          <ac:chgData name="Wang, George" userId="e9ca96ca-afa9-47b4-a550-1344521cad92" providerId="ADAL" clId="{E0DCBD70-64E1-4FEB-8ACE-B3AB50F60795}" dt="2024-07-08T15:19:12.472" v="1273" actId="1076"/>
          <ac:graphicFrameMkLst>
            <pc:docMk/>
            <pc:sldMk cId="3557075487" sldId="398"/>
            <ac:graphicFrameMk id="7" creationId="{A2DEBEF1-352B-E038-2C68-7B4726C5CE7D}"/>
          </ac:graphicFrameMkLst>
        </pc:graphicFrame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E0DCBD70-64E1-4FEB-8ACE-B3AB50F60795}" dt="2024-07-08T14:29:08.648" v="1065"/>
              <pc2:cmMkLst xmlns:pc2="http://schemas.microsoft.com/office/powerpoint/2019/9/main/command">
                <pc:docMk/>
                <pc:sldMk cId="3557075487" sldId="398"/>
                <pc2:cmMk id="{6AFCA717-6E5B-412B-BC15-C9037E7FBD3B}"/>
              </pc2:cmMkLst>
            </pc226:cmChg>
            <pc226:cmChg xmlns:pc226="http://schemas.microsoft.com/office/powerpoint/2022/06/main/command" chg="add mod">
              <pc226:chgData name="Wang, George" userId="e9ca96ca-afa9-47b4-a550-1344521cad92" providerId="ADAL" clId="{E0DCBD70-64E1-4FEB-8ACE-B3AB50F60795}" dt="2024-07-08T15:19:01.604" v="1269" actId="20577"/>
              <pc2:cmMkLst xmlns:pc2="http://schemas.microsoft.com/office/powerpoint/2019/9/main/command">
                <pc:docMk/>
                <pc:sldMk cId="3557075487" sldId="398"/>
                <pc2:cmMk id="{8EE87077-BBFC-487C-9132-3D3A08C0A1E7}"/>
              </pc2:cmMkLst>
            </pc226:cmChg>
            <pc226:cmChg xmlns:pc226="http://schemas.microsoft.com/office/powerpoint/2022/06/main/command" chg="add del">
              <pc226:chgData name="Wang, George" userId="e9ca96ca-afa9-47b4-a550-1344521cad92" providerId="ADAL" clId="{E0DCBD70-64E1-4FEB-8ACE-B3AB50F60795}" dt="2024-07-08T15:02:59.855" v="1074"/>
              <pc2:cmMkLst xmlns:pc2="http://schemas.microsoft.com/office/powerpoint/2019/9/main/command">
                <pc:docMk/>
                <pc:sldMk cId="3557075487" sldId="398"/>
                <pc2:cmMk id="{7BCFD883-FA1C-441A-B4C0-FB5A35A39477}"/>
              </pc2:cmMkLst>
            </pc226:cmChg>
            <pc226:cmChg xmlns:pc226="http://schemas.microsoft.com/office/powerpoint/2022/06/main/command" chg="mod">
              <pc226:chgData name="Wang, George" userId="e9ca96ca-afa9-47b4-a550-1344521cad92" providerId="ADAL" clId="{E0DCBD70-64E1-4FEB-8ACE-B3AB50F60795}" dt="2024-07-09T17:57:16.042" v="1358"/>
              <pc2:cmMkLst xmlns:pc2="http://schemas.microsoft.com/office/powerpoint/2019/9/main/command">
                <pc:docMk/>
                <pc:sldMk cId="3557075487" sldId="398"/>
                <pc2:cmMk id="{A5F221B3-8AEA-4FF0-A900-4FC6B2F6C20B}"/>
              </pc2:cmMkLst>
            </pc226:cmChg>
            <pc226:cmChg xmlns:pc226="http://schemas.microsoft.com/office/powerpoint/2022/06/main/command" chg="mod">
              <pc226:chgData name="Wang, George" userId="e9ca96ca-afa9-47b4-a550-1344521cad92" providerId="ADAL" clId="{E0DCBD70-64E1-4FEB-8ACE-B3AB50F60795}" dt="2024-07-09T17:59:32.073" v="1359"/>
              <pc2:cmMkLst xmlns:pc2="http://schemas.microsoft.com/office/powerpoint/2019/9/main/command">
                <pc:docMk/>
                <pc:sldMk cId="3557075487" sldId="398"/>
                <pc2:cmMk id="{3210AEC0-FD6A-4D20-88BC-D6A00E15E24A}"/>
              </pc2:cmMkLst>
            </pc226:cmChg>
            <pc226:cmChg xmlns:pc226="http://schemas.microsoft.com/office/powerpoint/2022/06/main/command" chg="add del mod">
              <pc226:chgData name="Wang, George" userId="e9ca96ca-afa9-47b4-a550-1344521cad92" providerId="ADAL" clId="{E0DCBD70-64E1-4FEB-8ACE-B3AB50F60795}" dt="2024-07-08T15:02:58.449" v="1073"/>
              <pc2:cmMkLst xmlns:pc2="http://schemas.microsoft.com/office/powerpoint/2019/9/main/command">
                <pc:docMk/>
                <pc:sldMk cId="3557075487" sldId="398"/>
                <pc2:cmMk id="{57671DC4-6B4C-4129-9538-101768B68DEB}"/>
              </pc2:cmMkLst>
            </pc226:cmChg>
            <pc226:cmChg xmlns:pc226="http://schemas.microsoft.com/office/powerpoint/2022/06/main/command" chg="mod">
              <pc226:chgData name="Wang, George" userId="e9ca96ca-afa9-47b4-a550-1344521cad92" providerId="ADAL" clId="{E0DCBD70-64E1-4FEB-8ACE-B3AB50F60795}" dt="2024-07-08T15:02:42.263" v="1072"/>
              <pc2:cmMkLst xmlns:pc2="http://schemas.microsoft.com/office/powerpoint/2019/9/main/command">
                <pc:docMk/>
                <pc:sldMk cId="3557075487" sldId="398"/>
                <pc2:cmMk id="{26B010D0-C007-4E3E-8164-C21B69B6AC23}"/>
              </pc2:cmMkLst>
            </pc226:cmChg>
            <pc226:cmChg xmlns:pc226="http://schemas.microsoft.com/office/powerpoint/2022/06/main/command" chg="mod">
              <pc226:chgData name="Wang, George" userId="e9ca96ca-afa9-47b4-a550-1344521cad92" providerId="ADAL" clId="{E0DCBD70-64E1-4FEB-8ACE-B3AB50F60795}" dt="2024-06-26T14:35:32.843" v="121" actId="20577"/>
              <pc2:cmMkLst xmlns:pc2="http://schemas.microsoft.com/office/powerpoint/2019/9/main/command">
                <pc:docMk/>
                <pc:sldMk cId="3557075487" sldId="398"/>
                <pc2:cmMk id="{CBD78BF8-BA6C-4387-A076-6061CCF05A64}"/>
              </pc2:cmMkLst>
              <pc226:cmRplyChg chg="add">
                <pc226:chgData name="Wang, George" userId="e9ca96ca-afa9-47b4-a550-1344521cad92" providerId="ADAL" clId="{E0DCBD70-64E1-4FEB-8ACE-B3AB50F60795}" dt="2024-06-26T14:27:50.333" v="70"/>
                <pc2:cmRplyMkLst xmlns:pc2="http://schemas.microsoft.com/office/powerpoint/2019/9/main/command">
                  <pc:docMk/>
                  <pc:sldMk cId="3557075487" sldId="398"/>
                  <pc2:cmMk id="{CBD78BF8-BA6C-4387-A076-6061CCF05A64}"/>
                  <pc2:cmRplyMk id="{48E14373-F894-40D8-8CE9-154FB0223D1D}"/>
                </pc2:cmRplyMkLst>
              </pc226:cmRplyChg>
            </pc226:cmChg>
          </p:ext>
        </pc:extLst>
      </pc:sldChg>
      <pc:sldChg chg="modSp mod modCm modNotesTx">
        <pc:chgData name="Wang, George" userId="e9ca96ca-afa9-47b4-a550-1344521cad92" providerId="ADAL" clId="{E0DCBD70-64E1-4FEB-8ACE-B3AB50F60795}" dt="2024-07-09T18:00:27.554" v="1361"/>
        <pc:sldMkLst>
          <pc:docMk/>
          <pc:sldMk cId="1729661854" sldId="1606"/>
        </pc:sldMkLst>
        <pc:spChg chg="mod">
          <ac:chgData name="Wang, George" userId="e9ca96ca-afa9-47b4-a550-1344521cad92" providerId="ADAL" clId="{E0DCBD70-64E1-4FEB-8ACE-B3AB50F60795}" dt="2024-07-05T19:05:43.162" v="375" actId="5793"/>
          <ac:spMkLst>
            <pc:docMk/>
            <pc:sldMk cId="1729661854" sldId="1606"/>
            <ac:spMk id="5" creationId="{3713E735-5A1E-B0DD-2BF6-8BEA7346B90B}"/>
          </ac:spMkLst>
        </pc:spChg>
        <pc:spChg chg="mod">
          <ac:chgData name="Wang, George" userId="e9ca96ca-afa9-47b4-a550-1344521cad92" providerId="ADAL" clId="{E0DCBD70-64E1-4FEB-8ACE-B3AB50F60795}" dt="2024-06-26T14:28:40.607" v="116" actId="1076"/>
          <ac:spMkLst>
            <pc:docMk/>
            <pc:sldMk cId="1729661854" sldId="1606"/>
            <ac:spMk id="10" creationId="{D8F144B8-2520-0466-D1DD-71A425F6DB14}"/>
          </ac:spMkLst>
        </pc:spChg>
        <pc:graphicFrameChg chg="mod">
          <ac:chgData name="Wang, George" userId="e9ca96ca-afa9-47b4-a550-1344521cad92" providerId="ADAL" clId="{E0DCBD70-64E1-4FEB-8ACE-B3AB50F60795}" dt="2024-06-26T14:35:57.281" v="124" actId="20577"/>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E0DCBD70-64E1-4FEB-8ACE-B3AB50F60795}" dt="2024-07-09T18:00:27.554" v="1361"/>
              <pc2:cmMkLst xmlns:pc2="http://schemas.microsoft.com/office/powerpoint/2019/9/main/command">
                <pc:docMk/>
                <pc:sldMk cId="1729661854" sldId="1606"/>
                <pc2:cmMk id="{97E7F004-16E9-4306-8F10-0150688B3B28}"/>
              </pc2:cmMkLst>
              <pc226:cmRplyChg chg="add">
                <pc226:chgData name="Wang, George" userId="e9ca96ca-afa9-47b4-a550-1344521cad92" providerId="ADAL" clId="{E0DCBD70-64E1-4FEB-8ACE-B3AB50F60795}" dt="2024-07-09T18:00:24.627" v="1360"/>
                <pc2:cmRplyMkLst xmlns:pc2="http://schemas.microsoft.com/office/powerpoint/2019/9/main/command">
                  <pc:docMk/>
                  <pc:sldMk cId="1729661854" sldId="1606"/>
                  <pc2:cmMk id="{97E7F004-16E9-4306-8F10-0150688B3B28}"/>
                  <pc2:cmRplyMk id="{B110EFE3-4C9B-4501-992A-A527FA30D566}"/>
                </pc2:cmRplyMkLst>
              </pc226:cmRplyChg>
            </pc226:cmChg>
            <pc226:cmChg xmlns:pc226="http://schemas.microsoft.com/office/powerpoint/2022/06/main/command" chg="mod">
              <pc226:chgData name="Wang, George" userId="e9ca96ca-afa9-47b4-a550-1344521cad92" providerId="ADAL" clId="{E0DCBD70-64E1-4FEB-8ACE-B3AB50F60795}" dt="2024-07-05T19:05:25.144" v="366"/>
              <pc2:cmMkLst xmlns:pc2="http://schemas.microsoft.com/office/powerpoint/2019/9/main/command">
                <pc:docMk/>
                <pc:sldMk cId="1729661854" sldId="1606"/>
                <pc2:cmMk id="{716A890C-8102-4DF6-9174-78B8CB791372}"/>
              </pc2:cmMkLst>
            </pc226:cmChg>
            <pc226:cmChg xmlns:pc226="http://schemas.microsoft.com/office/powerpoint/2022/06/main/command" chg="mod">
              <pc226:chgData name="Wang, George" userId="e9ca96ca-afa9-47b4-a550-1344521cad92" providerId="ADAL" clId="{E0DCBD70-64E1-4FEB-8ACE-B3AB50F60795}" dt="2024-07-05T19:05:45.986" v="376"/>
              <pc2:cmMkLst xmlns:pc2="http://schemas.microsoft.com/office/powerpoint/2019/9/main/command">
                <pc:docMk/>
                <pc:sldMk cId="1729661854" sldId="1606"/>
                <pc2:cmMk id="{302FAE3A-A035-4529-AE84-7100E7D5DEA3}"/>
              </pc2:cmMkLst>
            </pc226:cmChg>
          </p:ext>
        </pc:extLst>
      </pc:sldChg>
      <pc:sldChg chg="mod addCm modCm">
        <pc:chgData name="Wang, George" userId="e9ca96ca-afa9-47b4-a550-1344521cad92" providerId="ADAL" clId="{E0DCBD70-64E1-4FEB-8ACE-B3AB50F60795}" dt="2024-07-10T19:27:15.997" v="1506" actId="27918"/>
        <pc:sldMkLst>
          <pc:docMk/>
          <pc:sldMk cId="3512156961" sldId="1607"/>
        </pc:sldMkLst>
        <pc:extLst>
          <p:ext xmlns:p="http://schemas.openxmlformats.org/presentationml/2006/main" uri="{D6D511B9-2390-475A-947B-AFAB55BFBCF1}">
            <pc226:cmChg xmlns:pc226="http://schemas.microsoft.com/office/powerpoint/2022/06/main/command" chg="add mod">
              <pc226:chgData name="Wang, George" userId="e9ca96ca-afa9-47b4-a550-1344521cad92" providerId="ADAL" clId="{E0DCBD70-64E1-4FEB-8ACE-B3AB50F60795}" dt="2024-07-02T15:19:07.644" v="156"/>
              <pc2:cmMkLst xmlns:pc2="http://schemas.microsoft.com/office/powerpoint/2019/9/main/command">
                <pc:docMk/>
                <pc:sldMk cId="3512156961" sldId="1607"/>
                <pc2:cmMk id="{D6B3FC92-C3FD-494F-AEAB-8E9417FFE005}"/>
              </pc2:cmMkLst>
            </pc226:cmChg>
            <pc226:cmChg xmlns:pc226="http://schemas.microsoft.com/office/powerpoint/2022/06/main/command" chg="mod">
              <pc226:chgData name="Wang, George" userId="e9ca96ca-afa9-47b4-a550-1344521cad92" providerId="ADAL" clId="{E0DCBD70-64E1-4FEB-8ACE-B3AB50F60795}" dt="2024-07-10T17:04:06.856" v="1499" actId="2056"/>
              <pc2:cmMkLst xmlns:pc2="http://schemas.microsoft.com/office/powerpoint/2019/9/main/command">
                <pc:docMk/>
                <pc:sldMk cId="3512156961" sldId="1607"/>
                <pc2:cmMk id="{A5AC67C7-0E85-4A2E-B697-36B3F9152481}"/>
              </pc2:cmMkLst>
            </pc226:cmChg>
          </p:ext>
        </pc:extLst>
      </pc:sldChg>
      <pc:sldChg chg="addCm modCm">
        <pc:chgData name="Wang, George" userId="e9ca96ca-afa9-47b4-a550-1344521cad92" providerId="ADAL" clId="{E0DCBD70-64E1-4FEB-8ACE-B3AB50F60795}" dt="2024-07-02T15:20:47.925" v="157"/>
        <pc:sldMkLst>
          <pc:docMk/>
          <pc:sldMk cId="4212272412" sldId="1608"/>
        </pc:sldMkLst>
        <pc:extLst>
          <p:ext xmlns:p="http://schemas.openxmlformats.org/presentationml/2006/main" uri="{D6D511B9-2390-475A-947B-AFAB55BFBCF1}">
            <pc226:cmChg xmlns:pc226="http://schemas.microsoft.com/office/powerpoint/2022/06/main/command" chg="add mod">
              <pc226:chgData name="Wang, George" userId="e9ca96ca-afa9-47b4-a550-1344521cad92" providerId="ADAL" clId="{E0DCBD70-64E1-4FEB-8ACE-B3AB50F60795}" dt="2024-07-02T15:20:47.925" v="157"/>
              <pc2:cmMkLst xmlns:pc2="http://schemas.microsoft.com/office/powerpoint/2019/9/main/command">
                <pc:docMk/>
                <pc:sldMk cId="4212272412" sldId="1608"/>
                <pc2:cmMk id="{5D7FCDA1-3D78-4E22-BB1A-3FC33C3BECD3}"/>
              </pc2:cmMkLst>
            </pc226:cmChg>
          </p:ext>
        </pc:extLst>
      </pc:sldChg>
      <pc:sldChg chg="addCm modCm">
        <pc:chgData name="Wang, George" userId="e9ca96ca-afa9-47b4-a550-1344521cad92" providerId="ADAL" clId="{E0DCBD70-64E1-4FEB-8ACE-B3AB50F60795}" dt="2024-07-02T14:38:01.687" v="127"/>
        <pc:sldMkLst>
          <pc:docMk/>
          <pc:sldMk cId="3177375668" sldId="1609"/>
        </pc:sldMkLst>
        <pc:extLst>
          <p:ext xmlns:p="http://schemas.openxmlformats.org/presentationml/2006/main" uri="{D6D511B9-2390-475A-947B-AFAB55BFBCF1}">
            <pc226:cmChg xmlns:pc226="http://schemas.microsoft.com/office/powerpoint/2022/06/main/command" chg="add mod">
              <pc226:chgData name="Wang, George" userId="e9ca96ca-afa9-47b4-a550-1344521cad92" providerId="ADAL" clId="{E0DCBD70-64E1-4FEB-8ACE-B3AB50F60795}" dt="2024-07-02T14:38:01.687" v="127"/>
              <pc2:cmMkLst xmlns:pc2="http://schemas.microsoft.com/office/powerpoint/2019/9/main/command">
                <pc:docMk/>
                <pc:sldMk cId="3177375668" sldId="1609"/>
                <pc2:cmMk id="{A6EA51CD-8256-4CBC-9215-886D9D45BACA}"/>
              </pc2:cmMkLst>
            </pc226:cmChg>
          </p:ext>
        </pc:extLst>
      </pc:sldChg>
      <pc:sldChg chg="mod">
        <pc:chgData name="Wang, George" userId="e9ca96ca-afa9-47b4-a550-1344521cad92" providerId="ADAL" clId="{E0DCBD70-64E1-4FEB-8ACE-B3AB50F60795}" dt="2024-07-10T19:21:54.503" v="1504" actId="27918"/>
        <pc:sldMkLst>
          <pc:docMk/>
          <pc:sldMk cId="3811659636" sldId="1610"/>
        </pc:sldMkLst>
      </pc:sldChg>
    </pc:docChg>
  </pc:docChgLst>
  <pc:docChgLst>
    <pc:chgData name="Funge, Daniel" userId="S::daniel.funge@ontariohealth.ca::248dd956-cb03-4c1e-9365-ca153f70fb64" providerId="AD" clId="Web-{77A866F4-84D6-013C-D420-DA05CA0DD063}"/>
    <pc:docChg chg="">
      <pc:chgData name="Funge, Daniel" userId="S::daniel.funge@ontariohealth.ca::248dd956-cb03-4c1e-9365-ca153f70fb64" providerId="AD" clId="Web-{77A866F4-84D6-013C-D420-DA05CA0DD063}" dt="2024-06-28T01:30:07.948" v="8"/>
      <pc:docMkLst>
        <pc:docMk/>
      </pc:docMkLst>
      <pc:sldChg chg="modCm">
        <pc:chgData name="Funge, Daniel" userId="S::daniel.funge@ontariohealth.ca::248dd956-cb03-4c1e-9365-ca153f70fb64" providerId="AD" clId="Web-{77A866F4-84D6-013C-D420-DA05CA0DD063}" dt="2024-06-28T01:19:52.149" v="2"/>
        <pc:sldMkLst>
          <pc:docMk/>
          <pc:sldMk cId="387574291" sldId="370"/>
        </pc:sldMkLst>
        <pc:extLst>
          <p:ext xmlns:p="http://schemas.openxmlformats.org/presentationml/2006/main" uri="{D6D511B9-2390-475A-947B-AFAB55BFBCF1}">
            <pc226:cmChg xmlns:pc226="http://schemas.microsoft.com/office/powerpoint/2022/06/main/command" chg="">
              <pc226:chgData name="Funge, Daniel" userId="S::daniel.funge@ontariohealth.ca::248dd956-cb03-4c1e-9365-ca153f70fb64" providerId="AD" clId="Web-{77A866F4-84D6-013C-D420-DA05CA0DD063}" dt="2024-06-28T01:19:52.149" v="2"/>
              <pc2:cmMkLst xmlns:pc2="http://schemas.microsoft.com/office/powerpoint/2019/9/main/command">
                <pc:docMk/>
                <pc:sldMk cId="387574291" sldId="370"/>
                <pc2:cmMk id="{A97101B5-7A05-4BD6-B448-69B98A7A874F}"/>
              </pc2:cmMkLst>
              <pc226:cmRplyChg chg="add">
                <pc226:chgData name="Funge, Daniel" userId="S::daniel.funge@ontariohealth.ca::248dd956-cb03-4c1e-9365-ca153f70fb64" providerId="AD" clId="Web-{77A866F4-84D6-013C-D420-DA05CA0DD063}" dt="2024-06-28T01:19:52.149" v="2"/>
                <pc2:cmRplyMkLst xmlns:pc2="http://schemas.microsoft.com/office/powerpoint/2019/9/main/command">
                  <pc:docMk/>
                  <pc:sldMk cId="387574291" sldId="370"/>
                  <pc2:cmMk id="{A97101B5-7A05-4BD6-B448-69B98A7A874F}"/>
                  <pc2:cmRplyMk id="{72A94B15-AC37-4FD7-9142-FC737BDF8728}"/>
                </pc2:cmRplyMkLst>
              </pc226:cmRplyChg>
            </pc226:cmChg>
          </p:ext>
        </pc:extLst>
      </pc:sldChg>
      <pc:sldChg chg="addCm">
        <pc:chgData name="Funge, Daniel" userId="S::daniel.funge@ontariohealth.ca::248dd956-cb03-4c1e-9365-ca153f70fb64" providerId="AD" clId="Web-{77A866F4-84D6-013C-D420-DA05CA0DD063}" dt="2024-06-28T01:30:07.948" v="8"/>
        <pc:sldMkLst>
          <pc:docMk/>
          <pc:sldMk cId="1608280382" sldId="396"/>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77A866F4-84D6-013C-D420-DA05CA0DD063}" dt="2024-06-28T01:29:19.573" v="7"/>
              <pc2:cmMkLst xmlns:pc2="http://schemas.microsoft.com/office/powerpoint/2019/9/main/command">
                <pc:docMk/>
                <pc:sldMk cId="1608280382" sldId="396"/>
                <pc2:cmMk id="{3FAF4D5C-93C8-4357-BC20-5EC475BD143A}"/>
              </pc2:cmMkLst>
            </pc226:cmChg>
            <pc226:cmChg xmlns:pc226="http://schemas.microsoft.com/office/powerpoint/2022/06/main/command" chg="add">
              <pc226:chgData name="Funge, Daniel" userId="S::daniel.funge@ontariohealth.ca::248dd956-cb03-4c1e-9365-ca153f70fb64" providerId="AD" clId="Web-{77A866F4-84D6-013C-D420-DA05CA0DD063}" dt="2024-06-28T01:30:07.948" v="8"/>
              <pc2:cmMkLst xmlns:pc2="http://schemas.microsoft.com/office/powerpoint/2019/9/main/command">
                <pc:docMk/>
                <pc:sldMk cId="1608280382" sldId="396"/>
                <pc2:cmMk id="{88CBCB7A-F02F-4A1B-B27A-9FEE9244E412}"/>
              </pc2:cmMkLst>
            </pc226:cmChg>
          </p:ext>
        </pc:extLst>
      </pc:sldChg>
      <pc:sldChg chg="addCm">
        <pc:chgData name="Funge, Daniel" userId="S::daniel.funge@ontariohealth.ca::248dd956-cb03-4c1e-9365-ca153f70fb64" providerId="AD" clId="Web-{77A866F4-84D6-013C-D420-DA05CA0DD063}" dt="2024-06-28T01:06:44.385" v="1"/>
        <pc:sldMkLst>
          <pc:docMk/>
          <pc:sldMk cId="3557075487" sldId="398"/>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77A866F4-84D6-013C-D420-DA05CA0DD063}" dt="2024-06-28T01:06:44.385" v="1"/>
              <pc2:cmMkLst xmlns:pc2="http://schemas.microsoft.com/office/powerpoint/2019/9/main/command">
                <pc:docMk/>
                <pc:sldMk cId="3557075487" sldId="398"/>
                <pc2:cmMk id="{6AFCA717-6E5B-412B-BC15-C9037E7FBD3B}"/>
              </pc2:cmMkLst>
            </pc226:cmChg>
          </p:ext>
        </pc:extLst>
      </pc:sldChg>
      <pc:sldChg chg="addCm modCm">
        <pc:chgData name="Funge, Daniel" userId="S::daniel.funge@ontariohealth.ca::248dd956-cb03-4c1e-9365-ca153f70fb64" providerId="AD" clId="Web-{77A866F4-84D6-013C-D420-DA05CA0DD063}" dt="2024-06-28T01:27:29.633" v="6"/>
        <pc:sldMkLst>
          <pc:docMk/>
          <pc:sldMk cId="1729661854" sldId="1606"/>
        </pc:sldMkLst>
        <pc:extLst>
          <p:ext xmlns:p="http://schemas.openxmlformats.org/presentationml/2006/main" uri="{D6D511B9-2390-475A-947B-AFAB55BFBCF1}">
            <pc226:cmChg xmlns:pc226="http://schemas.microsoft.com/office/powerpoint/2022/06/main/command" chg="add mod">
              <pc226:chgData name="Funge, Daniel" userId="S::daniel.funge@ontariohealth.ca::248dd956-cb03-4c1e-9365-ca153f70fb64" providerId="AD" clId="Web-{77A866F4-84D6-013C-D420-DA05CA0DD063}" dt="2024-06-28T01:27:29.633" v="6"/>
              <pc2:cmMkLst xmlns:pc2="http://schemas.microsoft.com/office/powerpoint/2019/9/main/command">
                <pc:docMk/>
                <pc:sldMk cId="1729661854" sldId="1606"/>
                <pc2:cmMk id="{390C037D-A086-4E11-9F62-1DA0EE97B1B8}"/>
              </pc2:cmMkLst>
            </pc226:cmChg>
          </p:ext>
        </pc:extLst>
      </pc:sldChg>
      <pc:sldChg chg="addCm">
        <pc:chgData name="Funge, Daniel" userId="S::daniel.funge@ontariohealth.ca::248dd956-cb03-4c1e-9365-ca153f70fb64" providerId="AD" clId="Web-{77A866F4-84D6-013C-D420-DA05CA0DD063}" dt="2024-06-28T00:24:01.473" v="0"/>
        <pc:sldMkLst>
          <pc:docMk/>
          <pc:sldMk cId="4212272412" sldId="1608"/>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77A866F4-84D6-013C-D420-DA05CA0DD063}" dt="2024-06-28T00:24:01.473" v="0"/>
              <pc2:cmMkLst xmlns:pc2="http://schemas.microsoft.com/office/powerpoint/2019/9/main/command">
                <pc:docMk/>
                <pc:sldMk cId="4212272412" sldId="1608"/>
                <pc2:cmMk id="{9060E12B-9F10-4AF3-8A27-2DC12EF5445D}"/>
              </pc2:cmMkLst>
            </pc226:cmChg>
          </p:ext>
        </pc:extLst>
      </pc:sldChg>
    </pc:docChg>
  </pc:docChgLst>
  <pc:docChgLst>
    <pc:chgData name="Nasir, Zil" userId="S::zil.nasir@ontariohealth.ca::0e7472d3-bf0f-42ec-9542-556133ae7e0a" providerId="AD" clId="Web-{042C0467-4CAC-0F7B-63DA-318B998C77D3}"/>
    <pc:docChg chg="modSld">
      <pc:chgData name="Nasir, Zil" userId="S::zil.nasir@ontariohealth.ca::0e7472d3-bf0f-42ec-9542-556133ae7e0a" providerId="AD" clId="Web-{042C0467-4CAC-0F7B-63DA-318B998C77D3}" dt="2024-06-18T14:47:36.734" v="77"/>
      <pc:docMkLst>
        <pc:docMk/>
      </pc:docMkLst>
      <pc:sldChg chg="modSp">
        <pc:chgData name="Nasir, Zil" userId="S::zil.nasir@ontariohealth.ca::0e7472d3-bf0f-42ec-9542-556133ae7e0a" providerId="AD" clId="Web-{042C0467-4CAC-0F7B-63DA-318B998C77D3}" dt="2024-06-18T14:46:52.812" v="73" actId="20577"/>
        <pc:sldMkLst>
          <pc:docMk/>
          <pc:sldMk cId="2167963438" sldId="1592"/>
        </pc:sldMkLst>
        <pc:spChg chg="mod">
          <ac:chgData name="Nasir, Zil" userId="S::zil.nasir@ontariohealth.ca::0e7472d3-bf0f-42ec-9542-556133ae7e0a" providerId="AD" clId="Web-{042C0467-4CAC-0F7B-63DA-318B998C77D3}" dt="2024-06-18T14:46:52.812" v="73" actId="20577"/>
          <ac:spMkLst>
            <pc:docMk/>
            <pc:sldMk cId="2167963438" sldId="1592"/>
            <ac:spMk id="6" creationId="{D58865F0-4395-116B-E5D1-6905C4FF1267}"/>
          </ac:spMkLst>
        </pc:spChg>
      </pc:sldChg>
      <pc:sldChg chg="modSp">
        <pc:chgData name="Nasir, Zil" userId="S::zil.nasir@ontariohealth.ca::0e7472d3-bf0f-42ec-9542-556133ae7e0a" providerId="AD" clId="Web-{042C0467-4CAC-0F7B-63DA-318B998C77D3}" dt="2024-06-18T14:47:36.734" v="77"/>
        <pc:sldMkLst>
          <pc:docMk/>
          <pc:sldMk cId="1261942443" sldId="1598"/>
        </pc:sldMkLst>
        <pc:spChg chg="mod">
          <ac:chgData name="Nasir, Zil" userId="S::zil.nasir@ontariohealth.ca::0e7472d3-bf0f-42ec-9542-556133ae7e0a" providerId="AD" clId="Web-{042C0467-4CAC-0F7B-63DA-318B998C77D3}" dt="2024-06-18T14:47:36.734" v="77"/>
          <ac:spMkLst>
            <pc:docMk/>
            <pc:sldMk cId="1261942443" sldId="1598"/>
            <ac:spMk id="8" creationId="{A62CD457-E2DA-68F9-02F0-D85A239B732C}"/>
          </ac:spMkLst>
        </pc:spChg>
      </pc:sldChg>
    </pc:docChg>
  </pc:docChgLst>
  <pc:docChgLst>
    <pc:chgData name="Nasir, Zil" userId="S::zil.nasir@ontariohealth.ca::0e7472d3-bf0f-42ec-9542-556133ae7e0a" providerId="AD" clId="Web-{A5F2A5D9-6FCF-9A43-51B5-A4EBF5598517}"/>
    <pc:docChg chg="modSld">
      <pc:chgData name="Nasir, Zil" userId="S::zil.nasir@ontariohealth.ca::0e7472d3-bf0f-42ec-9542-556133ae7e0a" providerId="AD" clId="Web-{A5F2A5D9-6FCF-9A43-51B5-A4EBF5598517}" dt="2024-06-17T18:33:57.814" v="74" actId="1076"/>
      <pc:docMkLst>
        <pc:docMk/>
      </pc:docMkLst>
      <pc:sldChg chg="modSp">
        <pc:chgData name="Nasir, Zil" userId="S::zil.nasir@ontariohealth.ca::0e7472d3-bf0f-42ec-9542-556133ae7e0a" providerId="AD" clId="Web-{A5F2A5D9-6FCF-9A43-51B5-A4EBF5598517}" dt="2024-06-17T18:33:57.814" v="74" actId="1076"/>
        <pc:sldMkLst>
          <pc:docMk/>
          <pc:sldMk cId="2167963438" sldId="1592"/>
        </pc:sldMkLst>
        <pc:spChg chg="mod">
          <ac:chgData name="Nasir, Zil" userId="S::zil.nasir@ontariohealth.ca::0e7472d3-bf0f-42ec-9542-556133ae7e0a" providerId="AD" clId="Web-{A5F2A5D9-6FCF-9A43-51B5-A4EBF5598517}" dt="2024-06-17T18:33:47.251" v="73" actId="20577"/>
          <ac:spMkLst>
            <pc:docMk/>
            <pc:sldMk cId="2167963438" sldId="1592"/>
            <ac:spMk id="6" creationId="{D58865F0-4395-116B-E5D1-6905C4FF1267}"/>
          </ac:spMkLst>
        </pc:spChg>
        <pc:picChg chg="mod">
          <ac:chgData name="Nasir, Zil" userId="S::zil.nasir@ontariohealth.ca::0e7472d3-bf0f-42ec-9542-556133ae7e0a" providerId="AD" clId="Web-{A5F2A5D9-6FCF-9A43-51B5-A4EBF5598517}" dt="2024-06-17T18:33:57.814" v="74" actId="1076"/>
          <ac:picMkLst>
            <pc:docMk/>
            <pc:sldMk cId="2167963438" sldId="1592"/>
            <ac:picMk id="3" creationId="{D90BFFBE-D3F4-8E60-B0EB-FE6CD9B555C7}"/>
          </ac:picMkLst>
        </pc:picChg>
      </pc:sldChg>
    </pc:docChg>
  </pc:docChgLst>
  <pc:docChgLst>
    <pc:chgData name="Stoker, Kesiah" userId="7d6f868f-a8a0-4a2e-b53b-4e83b6d4fcae" providerId="ADAL" clId="{A0233DF3-66E0-4820-84AF-2292EDA40E73}"/>
    <pc:docChg chg="undo redo custSel modSld">
      <pc:chgData name="Stoker, Kesiah" userId="7d6f868f-a8a0-4a2e-b53b-4e83b6d4fcae" providerId="ADAL" clId="{A0233DF3-66E0-4820-84AF-2292EDA40E73}" dt="2024-08-26T14:12:40.345" v="41" actId="962"/>
      <pc:docMkLst>
        <pc:docMk/>
      </pc:docMkLst>
      <pc:sldChg chg="modSp mod">
        <pc:chgData name="Stoker, Kesiah" userId="7d6f868f-a8a0-4a2e-b53b-4e83b6d4fcae" providerId="ADAL" clId="{A0233DF3-66E0-4820-84AF-2292EDA40E73}" dt="2024-08-26T14:07:46.987" v="11" actId="962"/>
        <pc:sldMkLst>
          <pc:docMk/>
          <pc:sldMk cId="482592697" sldId="359"/>
        </pc:sldMkLst>
        <pc:picChg chg="mod">
          <ac:chgData name="Stoker, Kesiah" userId="7d6f868f-a8a0-4a2e-b53b-4e83b6d4fcae" providerId="ADAL" clId="{A0233DF3-66E0-4820-84AF-2292EDA40E73}" dt="2024-08-26T14:07:15.615" v="2" actId="962"/>
          <ac:picMkLst>
            <pc:docMk/>
            <pc:sldMk cId="482592697" sldId="359"/>
            <ac:picMk id="13" creationId="{794E04D4-7024-5BE3-B25A-8BB406463D1A}"/>
          </ac:picMkLst>
        </pc:picChg>
        <pc:picChg chg="mod">
          <ac:chgData name="Stoker, Kesiah" userId="7d6f868f-a8a0-4a2e-b53b-4e83b6d4fcae" providerId="ADAL" clId="{A0233DF3-66E0-4820-84AF-2292EDA40E73}" dt="2024-08-26T14:07:25.639" v="5" actId="962"/>
          <ac:picMkLst>
            <pc:docMk/>
            <pc:sldMk cId="482592697" sldId="359"/>
            <ac:picMk id="14" creationId="{5241EF6B-3E1B-A4B4-DCA1-D0546AFDB498}"/>
          </ac:picMkLst>
        </pc:picChg>
        <pc:picChg chg="mod">
          <ac:chgData name="Stoker, Kesiah" userId="7d6f868f-a8a0-4a2e-b53b-4e83b6d4fcae" providerId="ADAL" clId="{A0233DF3-66E0-4820-84AF-2292EDA40E73}" dt="2024-08-26T14:07:35.010" v="8" actId="962"/>
          <ac:picMkLst>
            <pc:docMk/>
            <pc:sldMk cId="482592697" sldId="359"/>
            <ac:picMk id="15" creationId="{A7E37ACF-BF27-66D3-652E-AE01E0BACAF8}"/>
          </ac:picMkLst>
        </pc:picChg>
        <pc:picChg chg="mod">
          <ac:chgData name="Stoker, Kesiah" userId="7d6f868f-a8a0-4a2e-b53b-4e83b6d4fcae" providerId="ADAL" clId="{A0233DF3-66E0-4820-84AF-2292EDA40E73}" dt="2024-08-26T14:07:46.987" v="11" actId="962"/>
          <ac:picMkLst>
            <pc:docMk/>
            <pc:sldMk cId="482592697" sldId="359"/>
            <ac:picMk id="16" creationId="{3FC64B10-7851-5D21-922C-39D6BC7CDD36}"/>
          </ac:picMkLst>
        </pc:picChg>
      </pc:sldChg>
      <pc:sldChg chg="modSp mod">
        <pc:chgData name="Stoker, Kesiah" userId="7d6f868f-a8a0-4a2e-b53b-4e83b6d4fcae" providerId="ADAL" clId="{A0233DF3-66E0-4820-84AF-2292EDA40E73}" dt="2024-08-26T14:12:40.345" v="41" actId="962"/>
        <pc:sldMkLst>
          <pc:docMk/>
          <pc:sldMk cId="2872917886" sldId="360"/>
        </pc:sldMkLst>
        <pc:picChg chg="mod">
          <ac:chgData name="Stoker, Kesiah" userId="7d6f868f-a8a0-4a2e-b53b-4e83b6d4fcae" providerId="ADAL" clId="{A0233DF3-66E0-4820-84AF-2292EDA40E73}" dt="2024-08-26T14:11:36.701" v="23" actId="962"/>
          <ac:picMkLst>
            <pc:docMk/>
            <pc:sldMk cId="2872917886" sldId="360"/>
            <ac:picMk id="4" creationId="{2671FCA2-9380-1905-F136-5FD74D9FD8F1}"/>
          </ac:picMkLst>
        </pc:picChg>
        <pc:picChg chg="mod modCrop">
          <ac:chgData name="Stoker, Kesiah" userId="7d6f868f-a8a0-4a2e-b53b-4e83b6d4fcae" providerId="ADAL" clId="{A0233DF3-66E0-4820-84AF-2292EDA40E73}" dt="2024-08-26T14:12:31.590" v="38" actId="962"/>
          <ac:picMkLst>
            <pc:docMk/>
            <pc:sldMk cId="2872917886" sldId="360"/>
            <ac:picMk id="5" creationId="{31D9892A-7774-2969-7E07-31C80C8E5656}"/>
          </ac:picMkLst>
        </pc:picChg>
        <pc:picChg chg="mod">
          <ac:chgData name="Stoker, Kesiah" userId="7d6f868f-a8a0-4a2e-b53b-4e83b6d4fcae" providerId="ADAL" clId="{A0233DF3-66E0-4820-84AF-2292EDA40E73}" dt="2024-08-26T14:11:45.186" v="26" actId="962"/>
          <ac:picMkLst>
            <pc:docMk/>
            <pc:sldMk cId="2872917886" sldId="360"/>
            <ac:picMk id="6" creationId="{84F89C5F-FD65-FE3C-06CC-F74B54760ECB}"/>
          </ac:picMkLst>
        </pc:picChg>
        <pc:picChg chg="mod">
          <ac:chgData name="Stoker, Kesiah" userId="7d6f868f-a8a0-4a2e-b53b-4e83b6d4fcae" providerId="ADAL" clId="{A0233DF3-66E0-4820-84AF-2292EDA40E73}" dt="2024-08-26T14:12:40.345" v="41" actId="962"/>
          <ac:picMkLst>
            <pc:docMk/>
            <pc:sldMk cId="2872917886" sldId="360"/>
            <ac:picMk id="7" creationId="{E04AE983-B746-4EFD-DE20-918B84BCBB04}"/>
          </ac:picMkLst>
        </pc:picChg>
      </pc:sldChg>
      <pc:sldChg chg="modSp mod">
        <pc:chgData name="Stoker, Kesiah" userId="7d6f868f-a8a0-4a2e-b53b-4e83b6d4fcae" providerId="ADAL" clId="{A0233DF3-66E0-4820-84AF-2292EDA40E73}" dt="2024-08-26T14:08:18.471" v="14" actId="962"/>
        <pc:sldMkLst>
          <pc:docMk/>
          <pc:sldMk cId="3239380564" sldId="361"/>
        </pc:sldMkLst>
        <pc:picChg chg="mod">
          <ac:chgData name="Stoker, Kesiah" userId="7d6f868f-a8a0-4a2e-b53b-4e83b6d4fcae" providerId="ADAL" clId="{A0233DF3-66E0-4820-84AF-2292EDA40E73}" dt="2024-08-26T14:08:18.471" v="14" actId="962"/>
          <ac:picMkLst>
            <pc:docMk/>
            <pc:sldMk cId="3239380564" sldId="361"/>
            <ac:picMk id="4" creationId="{83DEE64C-623F-B9CF-E63F-D91A09DE415E}"/>
          </ac:picMkLst>
        </pc:picChg>
      </pc:sldChg>
      <pc:sldChg chg="modSp mod">
        <pc:chgData name="Stoker, Kesiah" userId="7d6f868f-a8a0-4a2e-b53b-4e83b6d4fcae" providerId="ADAL" clId="{A0233DF3-66E0-4820-84AF-2292EDA40E73}" dt="2024-08-26T14:08:53.535" v="20" actId="962"/>
        <pc:sldMkLst>
          <pc:docMk/>
          <pc:sldMk cId="2687523301" sldId="366"/>
        </pc:sldMkLst>
        <pc:picChg chg="mod">
          <ac:chgData name="Stoker, Kesiah" userId="7d6f868f-a8a0-4a2e-b53b-4e83b6d4fcae" providerId="ADAL" clId="{A0233DF3-66E0-4820-84AF-2292EDA40E73}" dt="2024-08-26T14:08:53.535" v="20" actId="962"/>
          <ac:picMkLst>
            <pc:docMk/>
            <pc:sldMk cId="2687523301" sldId="366"/>
            <ac:picMk id="3" creationId="{B7DB3B77-F7AC-7DFA-C6F4-613C45476910}"/>
          </ac:picMkLst>
        </pc:picChg>
      </pc:sldChg>
      <pc:sldChg chg="modSp mod">
        <pc:chgData name="Stoker, Kesiah" userId="7d6f868f-a8a0-4a2e-b53b-4e83b6d4fcae" providerId="ADAL" clId="{A0233DF3-66E0-4820-84AF-2292EDA40E73}" dt="2024-08-26T14:08:32.114" v="17" actId="962"/>
        <pc:sldMkLst>
          <pc:docMk/>
          <pc:sldMk cId="4193221867" sldId="367"/>
        </pc:sldMkLst>
        <pc:picChg chg="mod">
          <ac:chgData name="Stoker, Kesiah" userId="7d6f868f-a8a0-4a2e-b53b-4e83b6d4fcae" providerId="ADAL" clId="{A0233DF3-66E0-4820-84AF-2292EDA40E73}" dt="2024-08-26T14:08:32.114" v="17" actId="962"/>
          <ac:picMkLst>
            <pc:docMk/>
            <pc:sldMk cId="4193221867" sldId="367"/>
            <ac:picMk id="2" creationId="{DAC8865E-E9F5-8674-7881-521DCA244846}"/>
          </ac:picMkLst>
        </pc:picChg>
      </pc:sldChg>
    </pc:docChg>
  </pc:docChgLst>
  <pc:docChgLst>
    <pc:chgData name="Nasir, Zil" userId="S::zil.nasir@ontariohealth.ca::0e7472d3-bf0f-42ec-9542-556133ae7e0a" providerId="AD" clId="Web-{F7419D02-FC98-2B4B-F83D-CF954FB88F26}"/>
    <pc:docChg chg="modSld">
      <pc:chgData name="Nasir, Zil" userId="S::zil.nasir@ontariohealth.ca::0e7472d3-bf0f-42ec-9542-556133ae7e0a" providerId="AD" clId="Web-{F7419D02-FC98-2B4B-F83D-CF954FB88F26}" dt="2024-06-26T13:58:38.481" v="18"/>
      <pc:docMkLst>
        <pc:docMk/>
      </pc:docMkLst>
      <pc:sldChg chg="modSp addCm">
        <pc:chgData name="Nasir, Zil" userId="S::zil.nasir@ontariohealth.ca::0e7472d3-bf0f-42ec-9542-556133ae7e0a" providerId="AD" clId="Web-{F7419D02-FC98-2B4B-F83D-CF954FB88F26}" dt="2024-06-26T13:50:37.908" v="10"/>
        <pc:sldMkLst>
          <pc:docMk/>
          <pc:sldMk cId="3557075487" sldId="398"/>
        </pc:sldMkLst>
        <pc:spChg chg="mod">
          <ac:chgData name="Nasir, Zil" userId="S::zil.nasir@ontariohealth.ca::0e7472d3-bf0f-42ec-9542-556133ae7e0a" providerId="AD" clId="Web-{F7419D02-FC98-2B4B-F83D-CF954FB88F26}" dt="2024-06-26T13:49:43.532" v="9" actId="20577"/>
          <ac:spMkLst>
            <pc:docMk/>
            <pc:sldMk cId="3557075487" sldId="398"/>
            <ac:spMk id="9" creationId="{EF1478D0-4949-CE00-44A4-01ADA9535BDF}"/>
          </ac:spMkLst>
        </pc:spChg>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F7419D02-FC98-2B4B-F83D-CF954FB88F26}" dt="2024-06-26T13:50:37.908" v="10"/>
              <pc2:cmMkLst xmlns:pc2="http://schemas.microsoft.com/office/powerpoint/2019/9/main/command">
                <pc:docMk/>
                <pc:sldMk cId="3557075487" sldId="398"/>
                <pc2:cmMk id="{CBD78BF8-BA6C-4387-A076-6061CCF05A64}"/>
              </pc2:cmMkLst>
            </pc226:cmChg>
          </p:ext>
        </pc:extLst>
      </pc:sldChg>
      <pc:sldChg chg="modCm">
        <pc:chgData name="Nasir, Zil" userId="S::zil.nasir@ontariohealth.ca::0e7472d3-bf0f-42ec-9542-556133ae7e0a" providerId="AD" clId="Web-{F7419D02-FC98-2B4B-F83D-CF954FB88F26}" dt="2024-06-26T13:48:37.078" v="0"/>
        <pc:sldMkLst>
          <pc:docMk/>
          <pc:sldMk cId="3061229484" sldId="1590"/>
        </pc:sldMkLst>
        <pc:extLst>
          <p:ext xmlns:p="http://schemas.openxmlformats.org/presentationml/2006/main" uri="{D6D511B9-2390-475A-947B-AFAB55BFBCF1}">
            <pc226:cmChg xmlns:pc226="http://schemas.microsoft.com/office/powerpoint/2022/06/main/command" chg="">
              <pc226:chgData name="Nasir, Zil" userId="S::zil.nasir@ontariohealth.ca::0e7472d3-bf0f-42ec-9542-556133ae7e0a" providerId="AD" clId="Web-{F7419D02-FC98-2B4B-F83D-CF954FB88F26}" dt="2024-06-26T13:48:37.078" v="0"/>
              <pc2:cmMkLst xmlns:pc2="http://schemas.microsoft.com/office/powerpoint/2019/9/main/command">
                <pc:docMk/>
                <pc:sldMk cId="3061229484" sldId="1590"/>
                <pc2:cmMk id="{8A1AA7FC-363D-4CED-B61D-0DC6CDDDEFC1}"/>
              </pc2:cmMkLst>
              <pc226:cmRplyChg chg="mod modRxn">
                <pc226:chgData name="Nasir, Zil" userId="S::zil.nasir@ontariohealth.ca::0e7472d3-bf0f-42ec-9542-556133ae7e0a" providerId="AD" clId="Web-{F7419D02-FC98-2B4B-F83D-CF954FB88F26}" dt="2024-06-26T13:48:37.078" v="0"/>
                <pc2:cmRplyMkLst xmlns:pc2="http://schemas.microsoft.com/office/powerpoint/2019/9/main/command">
                  <pc:docMk/>
                  <pc:sldMk cId="3061229484" sldId="1590"/>
                  <pc2:cmMk id="{8A1AA7FC-363D-4CED-B61D-0DC6CDDDEFC1}"/>
                  <pc2:cmRplyMk id="{8C3F6946-86BD-4365-8313-B769475DCD9A}"/>
                </pc2:cmRplyMkLst>
              </pc226:cmRplyChg>
            </pc226:cmChg>
          </p:ext>
        </pc:extLst>
      </pc:sldChg>
      <pc:sldChg chg="modSp">
        <pc:chgData name="Nasir, Zil" userId="S::zil.nasir@ontariohealth.ca::0e7472d3-bf0f-42ec-9542-556133ae7e0a" providerId="AD" clId="Web-{F7419D02-FC98-2B4B-F83D-CF954FB88F26}" dt="2024-06-26T13:51:33.503" v="17" actId="20577"/>
        <pc:sldMkLst>
          <pc:docMk/>
          <pc:sldMk cId="1729661854" sldId="1606"/>
        </pc:sldMkLst>
        <pc:spChg chg="mod">
          <ac:chgData name="Nasir, Zil" userId="S::zil.nasir@ontariohealth.ca::0e7472d3-bf0f-42ec-9542-556133ae7e0a" providerId="AD" clId="Web-{F7419D02-FC98-2B4B-F83D-CF954FB88F26}" dt="2024-06-26T13:51:33.503" v="17" actId="20577"/>
          <ac:spMkLst>
            <pc:docMk/>
            <pc:sldMk cId="1729661854" sldId="1606"/>
            <ac:spMk id="5" creationId="{3713E735-5A1E-B0DD-2BF6-8BEA7346B90B}"/>
          </ac:spMkLst>
        </pc:spChg>
      </pc:sldChg>
      <pc:sldChg chg="delCm">
        <pc:chgData name="Nasir, Zil" userId="S::zil.nasir@ontariohealth.ca::0e7472d3-bf0f-42ec-9542-556133ae7e0a" providerId="AD" clId="Web-{F7419D02-FC98-2B4B-F83D-CF954FB88F26}" dt="2024-06-26T13:58:38.481" v="18"/>
        <pc:sldMkLst>
          <pc:docMk/>
          <pc:sldMk cId="3512156961" sldId="1607"/>
        </pc:sldMkLst>
        <pc:extLst>
          <p:ext xmlns:p="http://schemas.openxmlformats.org/presentationml/2006/main" uri="{D6D511B9-2390-475A-947B-AFAB55BFBCF1}">
            <pc226:cmChg xmlns:pc226="http://schemas.microsoft.com/office/powerpoint/2022/06/main/command" chg="del">
              <pc226:chgData name="Nasir, Zil" userId="S::zil.nasir@ontariohealth.ca::0e7472d3-bf0f-42ec-9542-556133ae7e0a" providerId="AD" clId="Web-{F7419D02-FC98-2B4B-F83D-CF954FB88F26}" dt="2024-06-26T13:58:38.481" v="18"/>
              <pc2:cmMkLst xmlns:pc2="http://schemas.microsoft.com/office/powerpoint/2019/9/main/command">
                <pc:docMk/>
                <pc:sldMk cId="3512156961" sldId="1607"/>
                <pc2:cmMk id="{B5343A64-B93B-49F3-8BBA-DCBD52754E47}"/>
              </pc2:cmMkLst>
            </pc226:cmChg>
          </p:ext>
        </pc:extLst>
      </pc:sldChg>
      <pc:sldChg chg="addCm delCm">
        <pc:chgData name="Nasir, Zil" userId="S::zil.nasir@ontariohealth.ca::0e7472d3-bf0f-42ec-9542-556133ae7e0a" providerId="AD" clId="Web-{F7419D02-FC98-2B4B-F83D-CF954FB88F26}" dt="2024-06-26T13:48:59.875" v="2"/>
        <pc:sldMkLst>
          <pc:docMk/>
          <pc:sldMk cId="4212272412" sldId="1608"/>
        </pc:sldMkLst>
        <pc:extLst>
          <p:ext xmlns:p="http://schemas.openxmlformats.org/presentationml/2006/main" uri="{D6D511B9-2390-475A-947B-AFAB55BFBCF1}">
            <pc226:cmChg xmlns:pc226="http://schemas.microsoft.com/office/powerpoint/2022/06/main/command" chg="add del">
              <pc226:chgData name="Nasir, Zil" userId="S::zil.nasir@ontariohealth.ca::0e7472d3-bf0f-42ec-9542-556133ae7e0a" providerId="AD" clId="Web-{F7419D02-FC98-2B4B-F83D-CF954FB88F26}" dt="2024-06-26T13:48:59.875" v="2"/>
              <pc2:cmMkLst xmlns:pc2="http://schemas.microsoft.com/office/powerpoint/2019/9/main/command">
                <pc:docMk/>
                <pc:sldMk cId="4212272412" sldId="1608"/>
                <pc2:cmMk id="{D1A9F1C9-27A7-4A82-AF77-FEA0F0DAD654}"/>
              </pc2:cmMkLst>
            </pc226:cmChg>
          </p:ext>
        </pc:extLst>
      </pc:sldChg>
    </pc:docChg>
  </pc:docChgLst>
  <pc:docChgLst>
    <pc:chgData name="Stoker, Kesiah" userId="7d6f868f-a8a0-4a2e-b53b-4e83b6d4fcae" providerId="ADAL" clId="{ECC8F54E-3DC8-474C-979B-A835AF8BBE4D}"/>
    <pc:docChg chg="undo custSel addSld modSld modMainMaster">
      <pc:chgData name="Stoker, Kesiah" userId="7d6f868f-a8a0-4a2e-b53b-4e83b6d4fcae" providerId="ADAL" clId="{ECC8F54E-3DC8-474C-979B-A835AF8BBE4D}" dt="2024-07-19T16:20:53.734" v="1324"/>
      <pc:docMkLst>
        <pc:docMk/>
      </pc:docMkLst>
      <pc:sldChg chg="modSp mod">
        <pc:chgData name="Stoker, Kesiah" userId="7d6f868f-a8a0-4a2e-b53b-4e83b6d4fcae" providerId="ADAL" clId="{ECC8F54E-3DC8-474C-979B-A835AF8BBE4D}" dt="2024-07-12T18:54:29.397" v="145" actId="207"/>
        <pc:sldMkLst>
          <pc:docMk/>
          <pc:sldMk cId="925506241" sldId="322"/>
        </pc:sldMkLst>
        <pc:spChg chg="mod">
          <ac:chgData name="Stoker, Kesiah" userId="7d6f868f-a8a0-4a2e-b53b-4e83b6d4fcae" providerId="ADAL" clId="{ECC8F54E-3DC8-474C-979B-A835AF8BBE4D}" dt="2024-07-12T18:54:29.397" v="145" actId="207"/>
          <ac:spMkLst>
            <pc:docMk/>
            <pc:sldMk cId="925506241" sldId="322"/>
            <ac:spMk id="2" creationId="{19A068EC-1729-176F-DCD9-CB27FD380BE4}"/>
          </ac:spMkLst>
        </pc:spChg>
      </pc:sldChg>
      <pc:sldChg chg="delSp mod">
        <pc:chgData name="Stoker, Kesiah" userId="7d6f868f-a8a0-4a2e-b53b-4e83b6d4fcae" providerId="ADAL" clId="{ECC8F54E-3DC8-474C-979B-A835AF8BBE4D}" dt="2024-07-12T19:06:30.609" v="448" actId="478"/>
        <pc:sldMkLst>
          <pc:docMk/>
          <pc:sldMk cId="969934670" sldId="356"/>
        </pc:sldMkLst>
        <pc:spChg chg="del">
          <ac:chgData name="Stoker, Kesiah" userId="7d6f868f-a8a0-4a2e-b53b-4e83b6d4fcae" providerId="ADAL" clId="{ECC8F54E-3DC8-474C-979B-A835AF8BBE4D}" dt="2024-07-12T19:06:30.609" v="448" actId="478"/>
          <ac:spMkLst>
            <pc:docMk/>
            <pc:sldMk cId="969934670" sldId="356"/>
            <ac:spMk id="3" creationId="{92D9EB36-6BE1-0426-D76B-B6258E17D6EE}"/>
          </ac:spMkLst>
        </pc:spChg>
      </pc:sldChg>
      <pc:sldChg chg="delSp mod">
        <pc:chgData name="Stoker, Kesiah" userId="7d6f868f-a8a0-4a2e-b53b-4e83b6d4fcae" providerId="ADAL" clId="{ECC8F54E-3DC8-474C-979B-A835AF8BBE4D}" dt="2024-07-12T19:06:35.109" v="449" actId="478"/>
        <pc:sldMkLst>
          <pc:docMk/>
          <pc:sldMk cId="663100937" sldId="357"/>
        </pc:sldMkLst>
        <pc:spChg chg="del">
          <ac:chgData name="Stoker, Kesiah" userId="7d6f868f-a8a0-4a2e-b53b-4e83b6d4fcae" providerId="ADAL" clId="{ECC8F54E-3DC8-474C-979B-A835AF8BBE4D}" dt="2024-07-12T19:06:35.109" v="449" actId="478"/>
          <ac:spMkLst>
            <pc:docMk/>
            <pc:sldMk cId="663100937" sldId="357"/>
            <ac:spMk id="3" creationId="{CC3AED13-9837-DC5F-E42A-04D84AF0830E}"/>
          </ac:spMkLst>
        </pc:spChg>
      </pc:sldChg>
      <pc:sldChg chg="delSp mod">
        <pc:chgData name="Stoker, Kesiah" userId="7d6f868f-a8a0-4a2e-b53b-4e83b6d4fcae" providerId="ADAL" clId="{ECC8F54E-3DC8-474C-979B-A835AF8BBE4D}" dt="2024-07-12T19:06:37.277" v="450" actId="478"/>
        <pc:sldMkLst>
          <pc:docMk/>
          <pc:sldMk cId="909644597" sldId="358"/>
        </pc:sldMkLst>
        <pc:spChg chg="del">
          <ac:chgData name="Stoker, Kesiah" userId="7d6f868f-a8a0-4a2e-b53b-4e83b6d4fcae" providerId="ADAL" clId="{ECC8F54E-3DC8-474C-979B-A835AF8BBE4D}" dt="2024-07-12T19:06:37.277" v="450" actId="478"/>
          <ac:spMkLst>
            <pc:docMk/>
            <pc:sldMk cId="909644597" sldId="358"/>
            <ac:spMk id="4" creationId="{9F62226F-9E89-1DC1-2295-D388A29782A6}"/>
          </ac:spMkLst>
        </pc:spChg>
      </pc:sldChg>
      <pc:sldChg chg="addSp delSp modSp mod addCm modCm modNotesTx">
        <pc:chgData name="Stoker, Kesiah" userId="7d6f868f-a8a0-4a2e-b53b-4e83b6d4fcae" providerId="ADAL" clId="{ECC8F54E-3DC8-474C-979B-A835AF8BBE4D}" dt="2024-07-19T15:26:41.680" v="959" actId="962"/>
        <pc:sldMkLst>
          <pc:docMk/>
          <pc:sldMk cId="482592697" sldId="359"/>
        </pc:sldMkLst>
        <pc:spChg chg="mod">
          <ac:chgData name="Stoker, Kesiah" userId="7d6f868f-a8a0-4a2e-b53b-4e83b6d4fcae" providerId="ADAL" clId="{ECC8F54E-3DC8-474C-979B-A835AF8BBE4D}" dt="2024-07-12T18:57:05.155" v="294" actId="1076"/>
          <ac:spMkLst>
            <pc:docMk/>
            <pc:sldMk cId="482592697" sldId="359"/>
            <ac:spMk id="2" creationId="{3B2CDD41-2B2B-8A1E-B73A-6B64A506068E}"/>
          </ac:spMkLst>
        </pc:spChg>
        <pc:spChg chg="del">
          <ac:chgData name="Stoker, Kesiah" userId="7d6f868f-a8a0-4a2e-b53b-4e83b6d4fcae" providerId="ADAL" clId="{ECC8F54E-3DC8-474C-979B-A835AF8BBE4D}" dt="2024-07-12T19:06:40.470" v="451" actId="478"/>
          <ac:spMkLst>
            <pc:docMk/>
            <pc:sldMk cId="482592697" sldId="359"/>
            <ac:spMk id="4" creationId="{31F47D01-846B-C7EE-BFA4-517BCDADF210}"/>
          </ac:spMkLst>
        </pc:spChg>
        <pc:spChg chg="mod">
          <ac:chgData name="Stoker, Kesiah" userId="7d6f868f-a8a0-4a2e-b53b-4e83b6d4fcae" providerId="ADAL" clId="{ECC8F54E-3DC8-474C-979B-A835AF8BBE4D}" dt="2024-07-12T19:13:39.750" v="547" actId="1036"/>
          <ac:spMkLst>
            <pc:docMk/>
            <pc:sldMk cId="482592697" sldId="359"/>
            <ac:spMk id="5" creationId="{51942B0D-B547-AF32-57F8-D420ED71654D}"/>
          </ac:spMkLst>
        </pc:spChg>
        <pc:spChg chg="mod">
          <ac:chgData name="Stoker, Kesiah" userId="7d6f868f-a8a0-4a2e-b53b-4e83b6d4fcae" providerId="ADAL" clId="{ECC8F54E-3DC8-474C-979B-A835AF8BBE4D}" dt="2024-07-12T19:13:39.750" v="547" actId="1036"/>
          <ac:spMkLst>
            <pc:docMk/>
            <pc:sldMk cId="482592697" sldId="359"/>
            <ac:spMk id="6" creationId="{55101920-8D9F-8ECA-15CA-75C6A47AD034}"/>
          </ac:spMkLst>
        </pc:spChg>
        <pc:spChg chg="mod">
          <ac:chgData name="Stoker, Kesiah" userId="7d6f868f-a8a0-4a2e-b53b-4e83b6d4fcae" providerId="ADAL" clId="{ECC8F54E-3DC8-474C-979B-A835AF8BBE4D}" dt="2024-07-12T19:13:39.750" v="547" actId="1036"/>
          <ac:spMkLst>
            <pc:docMk/>
            <pc:sldMk cId="482592697" sldId="359"/>
            <ac:spMk id="7" creationId="{F78A8C55-0FAA-AC09-AE6C-D0AA969EA9FB}"/>
          </ac:spMkLst>
        </pc:spChg>
        <pc:spChg chg="mod">
          <ac:chgData name="Stoker, Kesiah" userId="7d6f868f-a8a0-4a2e-b53b-4e83b6d4fcae" providerId="ADAL" clId="{ECC8F54E-3DC8-474C-979B-A835AF8BBE4D}" dt="2024-07-12T18:53:41.121" v="131" actId="1036"/>
          <ac:spMkLst>
            <pc:docMk/>
            <pc:sldMk cId="482592697" sldId="359"/>
            <ac:spMk id="9" creationId="{F26C9640-EA3A-E14C-7E08-C84D4F09D62D}"/>
          </ac:spMkLst>
        </pc:spChg>
        <pc:spChg chg="mod">
          <ac:chgData name="Stoker, Kesiah" userId="7d6f868f-a8a0-4a2e-b53b-4e83b6d4fcae" providerId="ADAL" clId="{ECC8F54E-3DC8-474C-979B-A835AF8BBE4D}" dt="2024-07-12T18:53:41.121" v="131" actId="1036"/>
          <ac:spMkLst>
            <pc:docMk/>
            <pc:sldMk cId="482592697" sldId="359"/>
            <ac:spMk id="11" creationId="{63410C60-AB62-8392-43D5-EFC7B6490CDD}"/>
          </ac:spMkLst>
        </pc:spChg>
        <pc:spChg chg="mod">
          <ac:chgData name="Stoker, Kesiah" userId="7d6f868f-a8a0-4a2e-b53b-4e83b6d4fcae" providerId="ADAL" clId="{ECC8F54E-3DC8-474C-979B-A835AF8BBE4D}" dt="2024-07-12T18:53:41.121" v="131" actId="1036"/>
          <ac:spMkLst>
            <pc:docMk/>
            <pc:sldMk cId="482592697" sldId="359"/>
            <ac:spMk id="12" creationId="{F771BB59-2D5C-1C8B-C06B-135DBA926C5F}"/>
          </ac:spMkLst>
        </pc:spChg>
        <pc:spChg chg="add mod ord">
          <ac:chgData name="Stoker, Kesiah" userId="7d6f868f-a8a0-4a2e-b53b-4e83b6d4fcae" providerId="ADAL" clId="{ECC8F54E-3DC8-474C-979B-A835AF8BBE4D}" dt="2024-07-12T19:13:39.750" v="547" actId="1036"/>
          <ac:spMkLst>
            <pc:docMk/>
            <pc:sldMk cId="482592697" sldId="359"/>
            <ac:spMk id="17" creationId="{7AC7B68D-16A2-B5C8-34DE-3C31404BCB6B}"/>
          </ac:spMkLst>
        </pc:spChg>
        <pc:picChg chg="mod">
          <ac:chgData name="Stoker, Kesiah" userId="7d6f868f-a8a0-4a2e-b53b-4e83b6d4fcae" providerId="ADAL" clId="{ECC8F54E-3DC8-474C-979B-A835AF8BBE4D}" dt="2024-07-12T18:53:41.121" v="131" actId="1036"/>
          <ac:picMkLst>
            <pc:docMk/>
            <pc:sldMk cId="482592697" sldId="359"/>
            <ac:picMk id="8" creationId="{62BAC47B-321B-FB6B-35E8-5713DE0FE6B0}"/>
          </ac:picMkLst>
        </pc:picChg>
        <pc:picChg chg="mod">
          <ac:chgData name="Stoker, Kesiah" userId="7d6f868f-a8a0-4a2e-b53b-4e83b6d4fcae" providerId="ADAL" clId="{ECC8F54E-3DC8-474C-979B-A835AF8BBE4D}" dt="2024-07-12T18:53:41.121" v="131" actId="1036"/>
          <ac:picMkLst>
            <pc:docMk/>
            <pc:sldMk cId="482592697" sldId="359"/>
            <ac:picMk id="10" creationId="{3F553A37-1B97-06FF-4F8E-47544D3467B4}"/>
          </ac:picMkLst>
        </pc:picChg>
        <pc:picChg chg="mod">
          <ac:chgData name="Stoker, Kesiah" userId="7d6f868f-a8a0-4a2e-b53b-4e83b6d4fcae" providerId="ADAL" clId="{ECC8F54E-3DC8-474C-979B-A835AF8BBE4D}" dt="2024-07-12T19:13:39.750" v="547" actId="1036"/>
          <ac:picMkLst>
            <pc:docMk/>
            <pc:sldMk cId="482592697" sldId="359"/>
            <ac:picMk id="13" creationId="{794E04D4-7024-5BE3-B25A-8BB406463D1A}"/>
          </ac:picMkLst>
        </pc:picChg>
        <pc:picChg chg="mod">
          <ac:chgData name="Stoker, Kesiah" userId="7d6f868f-a8a0-4a2e-b53b-4e83b6d4fcae" providerId="ADAL" clId="{ECC8F54E-3DC8-474C-979B-A835AF8BBE4D}" dt="2024-07-12T19:13:39.750" v="547" actId="1036"/>
          <ac:picMkLst>
            <pc:docMk/>
            <pc:sldMk cId="482592697" sldId="359"/>
            <ac:picMk id="14" creationId="{5241EF6B-3E1B-A4B4-DCA1-D0546AFDB498}"/>
          </ac:picMkLst>
        </pc:picChg>
        <pc:picChg chg="mod">
          <ac:chgData name="Stoker, Kesiah" userId="7d6f868f-a8a0-4a2e-b53b-4e83b6d4fcae" providerId="ADAL" clId="{ECC8F54E-3DC8-474C-979B-A835AF8BBE4D}" dt="2024-07-19T15:26:41.680" v="959" actId="962"/>
          <ac:picMkLst>
            <pc:docMk/>
            <pc:sldMk cId="482592697" sldId="359"/>
            <ac:picMk id="15" creationId="{A7E37ACF-BF27-66D3-652E-AE01E0BACAF8}"/>
          </ac:picMkLst>
        </pc:picChg>
        <pc:picChg chg="mod">
          <ac:chgData name="Stoker, Kesiah" userId="7d6f868f-a8a0-4a2e-b53b-4e83b6d4fcae" providerId="ADAL" clId="{ECC8F54E-3DC8-474C-979B-A835AF8BBE4D}" dt="2024-07-12T18:53:41.121" v="131" actId="1036"/>
          <ac:picMkLst>
            <pc:docMk/>
            <pc:sldMk cId="482592697" sldId="359"/>
            <ac:picMk id="16" creationId="{3FC64B10-7851-5D21-922C-39D6BC7CDD36}"/>
          </ac:picMkLst>
        </pc:picChg>
        <pc:picChg chg="add mod ord modCrop">
          <ac:chgData name="Stoker, Kesiah" userId="7d6f868f-a8a0-4a2e-b53b-4e83b6d4fcae" providerId="ADAL" clId="{ECC8F54E-3DC8-474C-979B-A835AF8BBE4D}" dt="2024-07-12T19:13:39.750" v="547" actId="1036"/>
          <ac:picMkLst>
            <pc:docMk/>
            <pc:sldMk cId="482592697" sldId="359"/>
            <ac:picMk id="18" creationId="{408C33C5-3C17-B343-E3D0-C8932FFDFFC1}"/>
          </ac:picMkLst>
        </pc:pic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ECC8F54E-3DC8-474C-979B-A835AF8BBE4D}" dt="2024-07-12T19:13:21.538" v="542"/>
              <pc2:cmMkLst xmlns:pc2="http://schemas.microsoft.com/office/powerpoint/2019/9/main/command">
                <pc:docMk/>
                <pc:sldMk cId="482592697" sldId="359"/>
                <pc2:cmMk id="{EFC1F6AF-E903-407B-80CF-417D0F04F6BB}"/>
              </pc2:cmMkLst>
            </pc226:cmChg>
          </p:ext>
        </pc:extLst>
      </pc:sldChg>
      <pc:sldChg chg="delSp mod">
        <pc:chgData name="Stoker, Kesiah" userId="7d6f868f-a8a0-4a2e-b53b-4e83b6d4fcae" providerId="ADAL" clId="{ECC8F54E-3DC8-474C-979B-A835AF8BBE4D}" dt="2024-07-12T19:06:43.215" v="452" actId="478"/>
        <pc:sldMkLst>
          <pc:docMk/>
          <pc:sldMk cId="2872917886" sldId="360"/>
        </pc:sldMkLst>
        <pc:spChg chg="del">
          <ac:chgData name="Stoker, Kesiah" userId="7d6f868f-a8a0-4a2e-b53b-4e83b6d4fcae" providerId="ADAL" clId="{ECC8F54E-3DC8-474C-979B-A835AF8BBE4D}" dt="2024-07-12T19:06:43.215" v="452" actId="478"/>
          <ac:spMkLst>
            <pc:docMk/>
            <pc:sldMk cId="2872917886" sldId="360"/>
            <ac:spMk id="12" creationId="{42FEF0FD-85CF-19FC-388F-66962BDB7A73}"/>
          </ac:spMkLst>
        </pc:spChg>
      </pc:sldChg>
      <pc:sldChg chg="delSp mod">
        <pc:chgData name="Stoker, Kesiah" userId="7d6f868f-a8a0-4a2e-b53b-4e83b6d4fcae" providerId="ADAL" clId="{ECC8F54E-3DC8-474C-979B-A835AF8BBE4D}" dt="2024-07-12T19:06:46.156" v="453" actId="478"/>
        <pc:sldMkLst>
          <pc:docMk/>
          <pc:sldMk cId="3239380564" sldId="361"/>
        </pc:sldMkLst>
        <pc:spChg chg="del">
          <ac:chgData name="Stoker, Kesiah" userId="7d6f868f-a8a0-4a2e-b53b-4e83b6d4fcae" providerId="ADAL" clId="{ECC8F54E-3DC8-474C-979B-A835AF8BBE4D}" dt="2024-07-12T19:06:46.156" v="453" actId="478"/>
          <ac:spMkLst>
            <pc:docMk/>
            <pc:sldMk cId="3239380564" sldId="361"/>
            <ac:spMk id="2" creationId="{C6373715-AEA2-6BF3-347E-E751DB7C8997}"/>
          </ac:spMkLst>
        </pc:spChg>
      </pc:sldChg>
      <pc:sldChg chg="delSp mod">
        <pc:chgData name="Stoker, Kesiah" userId="7d6f868f-a8a0-4a2e-b53b-4e83b6d4fcae" providerId="ADAL" clId="{ECC8F54E-3DC8-474C-979B-A835AF8BBE4D}" dt="2024-07-12T19:05:43.034" v="446" actId="478"/>
        <pc:sldMkLst>
          <pc:docMk/>
          <pc:sldMk cId="284031855" sldId="362"/>
        </pc:sldMkLst>
        <pc:spChg chg="del">
          <ac:chgData name="Stoker, Kesiah" userId="7d6f868f-a8a0-4a2e-b53b-4e83b6d4fcae" providerId="ADAL" clId="{ECC8F54E-3DC8-474C-979B-A835AF8BBE4D}" dt="2024-07-12T19:05:43.034" v="446" actId="478"/>
          <ac:spMkLst>
            <pc:docMk/>
            <pc:sldMk cId="284031855" sldId="362"/>
            <ac:spMk id="3" creationId="{CC11EBE3-60DD-0F0B-C69E-C8F12F80F0BF}"/>
          </ac:spMkLst>
        </pc:spChg>
      </pc:sldChg>
      <pc:sldChg chg="delSp mod">
        <pc:chgData name="Stoker, Kesiah" userId="7d6f868f-a8a0-4a2e-b53b-4e83b6d4fcae" providerId="ADAL" clId="{ECC8F54E-3DC8-474C-979B-A835AF8BBE4D}" dt="2024-07-12T19:06:57.533" v="456" actId="478"/>
        <pc:sldMkLst>
          <pc:docMk/>
          <pc:sldMk cId="2224059937" sldId="363"/>
        </pc:sldMkLst>
        <pc:spChg chg="del">
          <ac:chgData name="Stoker, Kesiah" userId="7d6f868f-a8a0-4a2e-b53b-4e83b6d4fcae" providerId="ADAL" clId="{ECC8F54E-3DC8-474C-979B-A835AF8BBE4D}" dt="2024-07-12T19:06:57.533" v="456" actId="478"/>
          <ac:spMkLst>
            <pc:docMk/>
            <pc:sldMk cId="2224059937" sldId="363"/>
            <ac:spMk id="4" creationId="{DC1DA359-7D8E-4E9F-7532-57537DFF4517}"/>
          </ac:spMkLst>
        </pc:spChg>
      </pc:sldChg>
      <pc:sldChg chg="delSp mod">
        <pc:chgData name="Stoker, Kesiah" userId="7d6f868f-a8a0-4a2e-b53b-4e83b6d4fcae" providerId="ADAL" clId="{ECC8F54E-3DC8-474C-979B-A835AF8BBE4D}" dt="2024-07-12T19:07:00.625" v="457" actId="478"/>
        <pc:sldMkLst>
          <pc:docMk/>
          <pc:sldMk cId="2499699887" sldId="364"/>
        </pc:sldMkLst>
        <pc:spChg chg="del">
          <ac:chgData name="Stoker, Kesiah" userId="7d6f868f-a8a0-4a2e-b53b-4e83b6d4fcae" providerId="ADAL" clId="{ECC8F54E-3DC8-474C-979B-A835AF8BBE4D}" dt="2024-07-12T19:07:00.625" v="457" actId="478"/>
          <ac:spMkLst>
            <pc:docMk/>
            <pc:sldMk cId="2499699887" sldId="364"/>
            <ac:spMk id="2" creationId="{D16317C2-6E51-7193-BFA0-93615610FB5A}"/>
          </ac:spMkLst>
        </pc:spChg>
      </pc:sldChg>
      <pc:sldChg chg="delSp mod">
        <pc:chgData name="Stoker, Kesiah" userId="7d6f868f-a8a0-4a2e-b53b-4e83b6d4fcae" providerId="ADAL" clId="{ECC8F54E-3DC8-474C-979B-A835AF8BBE4D}" dt="2024-07-12T19:07:02.561" v="458" actId="478"/>
        <pc:sldMkLst>
          <pc:docMk/>
          <pc:sldMk cId="86015325" sldId="365"/>
        </pc:sldMkLst>
        <pc:spChg chg="del">
          <ac:chgData name="Stoker, Kesiah" userId="7d6f868f-a8a0-4a2e-b53b-4e83b6d4fcae" providerId="ADAL" clId="{ECC8F54E-3DC8-474C-979B-A835AF8BBE4D}" dt="2024-07-12T19:07:02.561" v="458" actId="478"/>
          <ac:spMkLst>
            <pc:docMk/>
            <pc:sldMk cId="86015325" sldId="365"/>
            <ac:spMk id="10" creationId="{95F445F2-F7CE-1481-CB22-BD1BB2A12DB1}"/>
          </ac:spMkLst>
        </pc:spChg>
      </pc:sldChg>
      <pc:sldChg chg="delSp mod">
        <pc:chgData name="Stoker, Kesiah" userId="7d6f868f-a8a0-4a2e-b53b-4e83b6d4fcae" providerId="ADAL" clId="{ECC8F54E-3DC8-474C-979B-A835AF8BBE4D}" dt="2024-07-12T19:07:04.804" v="459" actId="478"/>
        <pc:sldMkLst>
          <pc:docMk/>
          <pc:sldMk cId="2687523301" sldId="366"/>
        </pc:sldMkLst>
        <pc:spChg chg="del">
          <ac:chgData name="Stoker, Kesiah" userId="7d6f868f-a8a0-4a2e-b53b-4e83b6d4fcae" providerId="ADAL" clId="{ECC8F54E-3DC8-474C-979B-A835AF8BBE4D}" dt="2024-07-12T19:07:04.804" v="459" actId="478"/>
          <ac:spMkLst>
            <pc:docMk/>
            <pc:sldMk cId="2687523301" sldId="366"/>
            <ac:spMk id="2" creationId="{D1EDBF15-B6AF-7F9D-F60C-91763CB14BDE}"/>
          </ac:spMkLst>
        </pc:spChg>
      </pc:sldChg>
      <pc:sldChg chg="delSp modSp mod delCm modCm">
        <pc:chgData name="Stoker, Kesiah" userId="7d6f868f-a8a0-4a2e-b53b-4e83b6d4fcae" providerId="ADAL" clId="{ECC8F54E-3DC8-474C-979B-A835AF8BBE4D}" dt="2024-07-19T15:26:53.706" v="1013" actId="962"/>
        <pc:sldMkLst>
          <pc:docMk/>
          <pc:sldMk cId="4193221867" sldId="367"/>
        </pc:sldMkLst>
        <pc:spChg chg="del">
          <ac:chgData name="Stoker, Kesiah" userId="7d6f868f-a8a0-4a2e-b53b-4e83b6d4fcae" providerId="ADAL" clId="{ECC8F54E-3DC8-474C-979B-A835AF8BBE4D}" dt="2024-07-12T19:06:48.725" v="454" actId="478"/>
          <ac:spMkLst>
            <pc:docMk/>
            <pc:sldMk cId="4193221867" sldId="367"/>
            <ac:spMk id="4" creationId="{6B11CD0E-C7B3-899E-D47C-63ECD9BF2325}"/>
          </ac:spMkLst>
        </pc:spChg>
        <pc:picChg chg="mod">
          <ac:chgData name="Stoker, Kesiah" userId="7d6f868f-a8a0-4a2e-b53b-4e83b6d4fcae" providerId="ADAL" clId="{ECC8F54E-3DC8-474C-979B-A835AF8BBE4D}" dt="2024-07-19T15:26:53.706" v="1013" actId="962"/>
          <ac:picMkLst>
            <pc:docMk/>
            <pc:sldMk cId="4193221867" sldId="367"/>
            <ac:picMk id="2" creationId="{DAC8865E-E9F5-8674-7881-521DCA244846}"/>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ECC8F54E-3DC8-474C-979B-A835AF8BBE4D}" dt="2024-07-19T13:50:18.047" v="554"/>
              <pc2:cmMkLst xmlns:pc2="http://schemas.microsoft.com/office/powerpoint/2019/9/main/command">
                <pc:docMk/>
                <pc:sldMk cId="4193221867" sldId="367"/>
                <pc2:cmMk id="{00C2AB68-9CE9-4FFD-A1E7-B5FA88B9B379}"/>
              </pc2:cmMkLst>
              <pc226:cmRplyChg chg="add">
                <pc226:chgData name="Stoker, Kesiah" userId="7d6f868f-a8a0-4a2e-b53b-4e83b6d4fcae" providerId="ADAL" clId="{ECC8F54E-3DC8-474C-979B-A835AF8BBE4D}" dt="2024-07-15T17:52:55.824" v="552"/>
                <pc2:cmRplyMkLst xmlns:pc2="http://schemas.microsoft.com/office/powerpoint/2019/9/main/command">
                  <pc:docMk/>
                  <pc:sldMk cId="4193221867" sldId="367"/>
                  <pc2:cmMk id="{00C2AB68-9CE9-4FFD-A1E7-B5FA88B9B379}"/>
                  <pc2:cmRplyMk id="{B053D253-063D-4345-8853-04955513BB0C}"/>
                </pc2:cmRplyMkLst>
              </pc226:cmRplyChg>
            </pc226:cmChg>
          </p:ext>
        </pc:extLst>
      </pc:sldChg>
      <pc:sldChg chg="delSp modSp mod delCm">
        <pc:chgData name="Stoker, Kesiah" userId="7d6f868f-a8a0-4a2e-b53b-4e83b6d4fcae" providerId="ADAL" clId="{ECC8F54E-3DC8-474C-979B-A835AF8BBE4D}" dt="2024-07-19T16:20:22.041" v="1320" actId="6549"/>
        <pc:sldMkLst>
          <pc:docMk/>
          <pc:sldMk cId="387574291" sldId="370"/>
        </pc:sldMkLst>
        <pc:spChg chg="del">
          <ac:chgData name="Stoker, Kesiah" userId="7d6f868f-a8a0-4a2e-b53b-4e83b6d4fcae" providerId="ADAL" clId="{ECC8F54E-3DC8-474C-979B-A835AF8BBE4D}" dt="2024-07-12T19:07:27.822" v="467" actId="478"/>
          <ac:spMkLst>
            <pc:docMk/>
            <pc:sldMk cId="387574291" sldId="370"/>
            <ac:spMk id="3" creationId="{1778C1E0-1F76-305B-F6C4-DBE27BF2BA7D}"/>
          </ac:spMkLst>
        </pc:spChg>
        <pc:spChg chg="mod">
          <ac:chgData name="Stoker, Kesiah" userId="7d6f868f-a8a0-4a2e-b53b-4e83b6d4fcae" providerId="ADAL" clId="{ECC8F54E-3DC8-474C-979B-A835AF8BBE4D}" dt="2024-07-19T14:06:25.501" v="599" actId="207"/>
          <ac:spMkLst>
            <pc:docMk/>
            <pc:sldMk cId="387574291" sldId="370"/>
            <ac:spMk id="17" creationId="{E8373C87-0A21-5FB5-E0DF-557429FB6A94}"/>
          </ac:spMkLst>
        </pc:spChg>
        <pc:graphicFrameChg chg="mod">
          <ac:chgData name="Stoker, Kesiah" userId="7d6f868f-a8a0-4a2e-b53b-4e83b6d4fcae" providerId="ADAL" clId="{ECC8F54E-3DC8-474C-979B-A835AF8BBE4D}" dt="2024-07-19T16:20:22.041" v="1320" actId="6549"/>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08:41.387" v="622"/>
              <pc2:cmMkLst xmlns:pc2="http://schemas.microsoft.com/office/powerpoint/2019/9/main/command">
                <pc:docMk/>
                <pc:sldMk cId="387574291" sldId="370"/>
                <pc2:cmMk id="{4162E02B-5FEC-410C-98BC-A8436FBC89EC}"/>
              </pc2:cmMkLst>
            </pc226:cmChg>
          </p:ext>
        </pc:extLst>
      </pc:sldChg>
      <pc:sldChg chg="delCm">
        <pc:chgData name="Stoker, Kesiah" userId="7d6f868f-a8a0-4a2e-b53b-4e83b6d4fcae" providerId="ADAL" clId="{ECC8F54E-3DC8-474C-979B-A835AF8BBE4D}" dt="2024-07-19T14:12:41.839" v="728"/>
        <pc:sldMkLst>
          <pc:docMk/>
          <pc:sldMk cId="59602600" sldId="381"/>
        </pc:sldMkLst>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12:41.839" v="728"/>
              <pc2:cmMkLst xmlns:pc2="http://schemas.microsoft.com/office/powerpoint/2019/9/main/command">
                <pc:docMk/>
                <pc:sldMk cId="59602600" sldId="381"/>
                <pc2:cmMk id="{90CF89A9-844F-498B-99CD-86674756F830}"/>
              </pc2:cmMkLst>
            </pc226:cmChg>
          </p:ext>
        </pc:extLst>
      </pc:sldChg>
      <pc:sldChg chg="delSp mod">
        <pc:chgData name="Stoker, Kesiah" userId="7d6f868f-a8a0-4a2e-b53b-4e83b6d4fcae" providerId="ADAL" clId="{ECC8F54E-3DC8-474C-979B-A835AF8BBE4D}" dt="2024-07-12T19:07:39.339" v="471" actId="478"/>
        <pc:sldMkLst>
          <pc:docMk/>
          <pc:sldMk cId="3909832607" sldId="384"/>
        </pc:sldMkLst>
        <pc:spChg chg="del">
          <ac:chgData name="Stoker, Kesiah" userId="7d6f868f-a8a0-4a2e-b53b-4e83b6d4fcae" providerId="ADAL" clId="{ECC8F54E-3DC8-474C-979B-A835AF8BBE4D}" dt="2024-07-12T19:07:39.339" v="471" actId="478"/>
          <ac:spMkLst>
            <pc:docMk/>
            <pc:sldMk cId="3909832607" sldId="384"/>
            <ac:spMk id="3" creationId="{F8889D44-83AC-CD26-95E7-8FC7B85BB490}"/>
          </ac:spMkLst>
        </pc:spChg>
      </pc:sldChg>
      <pc:sldChg chg="delSp mod">
        <pc:chgData name="Stoker, Kesiah" userId="7d6f868f-a8a0-4a2e-b53b-4e83b6d4fcae" providerId="ADAL" clId="{ECC8F54E-3DC8-474C-979B-A835AF8BBE4D}" dt="2024-07-12T19:07:41.414" v="472" actId="478"/>
        <pc:sldMkLst>
          <pc:docMk/>
          <pc:sldMk cId="936660227" sldId="385"/>
        </pc:sldMkLst>
        <pc:spChg chg="del">
          <ac:chgData name="Stoker, Kesiah" userId="7d6f868f-a8a0-4a2e-b53b-4e83b6d4fcae" providerId="ADAL" clId="{ECC8F54E-3DC8-474C-979B-A835AF8BBE4D}" dt="2024-07-12T19:07:41.414" v="472" actId="478"/>
          <ac:spMkLst>
            <pc:docMk/>
            <pc:sldMk cId="936660227" sldId="385"/>
            <ac:spMk id="2" creationId="{2FAA23BD-E75B-9170-30AE-58A48C0F0E3B}"/>
          </ac:spMkLst>
        </pc:spChg>
      </pc:sldChg>
      <pc:sldChg chg="delSp modSp mod">
        <pc:chgData name="Stoker, Kesiah" userId="7d6f868f-a8a0-4a2e-b53b-4e83b6d4fcae" providerId="ADAL" clId="{ECC8F54E-3DC8-474C-979B-A835AF8BBE4D}" dt="2024-07-19T15:40:14.408" v="1194" actId="20577"/>
        <pc:sldMkLst>
          <pc:docMk/>
          <pc:sldMk cId="830031710" sldId="386"/>
        </pc:sldMkLst>
        <pc:spChg chg="del">
          <ac:chgData name="Stoker, Kesiah" userId="7d6f868f-a8a0-4a2e-b53b-4e83b6d4fcae" providerId="ADAL" clId="{ECC8F54E-3DC8-474C-979B-A835AF8BBE4D}" dt="2024-07-12T19:07:46.445" v="474" actId="478"/>
          <ac:spMkLst>
            <pc:docMk/>
            <pc:sldMk cId="830031710" sldId="386"/>
            <ac:spMk id="2" creationId="{4D82C9A4-FE68-23C5-8787-6EB2153F313C}"/>
          </ac:spMkLst>
        </pc:spChg>
        <pc:spChg chg="mod">
          <ac:chgData name="Stoker, Kesiah" userId="7d6f868f-a8a0-4a2e-b53b-4e83b6d4fcae" providerId="ADAL" clId="{ECC8F54E-3DC8-474C-979B-A835AF8BBE4D}" dt="2024-07-19T15:40:14.408" v="1194" actId="20577"/>
          <ac:spMkLst>
            <pc:docMk/>
            <pc:sldMk cId="830031710" sldId="386"/>
            <ac:spMk id="10" creationId="{F40643EF-7EF3-DB44-3916-7877A3EC01E0}"/>
          </ac:spMkLst>
        </pc:spChg>
      </pc:sldChg>
      <pc:sldChg chg="delSp mod">
        <pc:chgData name="Stoker, Kesiah" userId="7d6f868f-a8a0-4a2e-b53b-4e83b6d4fcae" providerId="ADAL" clId="{ECC8F54E-3DC8-474C-979B-A835AF8BBE4D}" dt="2024-07-12T19:08:38.619" v="498" actId="478"/>
        <pc:sldMkLst>
          <pc:docMk/>
          <pc:sldMk cId="81161874" sldId="390"/>
        </pc:sldMkLst>
        <pc:spChg chg="del">
          <ac:chgData name="Stoker, Kesiah" userId="7d6f868f-a8a0-4a2e-b53b-4e83b6d4fcae" providerId="ADAL" clId="{ECC8F54E-3DC8-474C-979B-A835AF8BBE4D}" dt="2024-07-12T19:08:38.619" v="498" actId="478"/>
          <ac:spMkLst>
            <pc:docMk/>
            <pc:sldMk cId="81161874" sldId="390"/>
            <ac:spMk id="3" creationId="{C65C18A0-E352-5112-D9E7-206A083882D7}"/>
          </ac:spMkLst>
        </pc:spChg>
      </pc:sldChg>
      <pc:sldChg chg="addSp delSp modSp mod delCm modCm">
        <pc:chgData name="Stoker, Kesiah" userId="7d6f868f-a8a0-4a2e-b53b-4e83b6d4fcae" providerId="ADAL" clId="{ECC8F54E-3DC8-474C-979B-A835AF8BBE4D}" dt="2024-07-19T16:17:45.053" v="1267" actId="20577"/>
        <pc:sldMkLst>
          <pc:docMk/>
          <pc:sldMk cId="2491820790" sldId="391"/>
        </pc:sldMkLst>
        <pc:spChg chg="del">
          <ac:chgData name="Stoker, Kesiah" userId="7d6f868f-a8a0-4a2e-b53b-4e83b6d4fcae" providerId="ADAL" clId="{ECC8F54E-3DC8-474C-979B-A835AF8BBE4D}" dt="2024-07-12T19:08:29.447" v="495" actId="478"/>
          <ac:spMkLst>
            <pc:docMk/>
            <pc:sldMk cId="2491820790" sldId="391"/>
            <ac:spMk id="2" creationId="{4209573C-BDE2-9B61-83C7-A99B72153B2B}"/>
          </ac:spMkLst>
        </pc:spChg>
        <pc:spChg chg="add del mod ord">
          <ac:chgData name="Stoker, Kesiah" userId="7d6f868f-a8a0-4a2e-b53b-4e83b6d4fcae" providerId="ADAL" clId="{ECC8F54E-3DC8-474C-979B-A835AF8BBE4D}" dt="2024-07-19T16:17:45.053" v="1267" actId="20577"/>
          <ac:spMkLst>
            <pc:docMk/>
            <pc:sldMk cId="2491820790" sldId="391"/>
            <ac:spMk id="3" creationId="{BFC149EC-D69C-B9D6-2887-F96AC1E11714}"/>
          </ac:spMkLst>
        </pc:spChg>
        <pc:spChg chg="add del mod">
          <ac:chgData name="Stoker, Kesiah" userId="7d6f868f-a8a0-4a2e-b53b-4e83b6d4fcae" providerId="ADAL" clId="{ECC8F54E-3DC8-474C-979B-A835AF8BBE4D}" dt="2024-07-12T19:08:22.512" v="493" actId="478"/>
          <ac:spMkLst>
            <pc:docMk/>
            <pc:sldMk cId="2491820790" sldId="391"/>
            <ac:spMk id="6" creationId="{9C0A4C11-01B9-A0AB-1F8B-0130872369ED}"/>
          </ac:spMkLst>
        </pc:sp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ECC8F54E-3DC8-474C-979B-A835AF8BBE4D}" dt="2024-07-19T14:12:56.540" v="729"/>
              <pc2:cmMkLst xmlns:pc2="http://schemas.microsoft.com/office/powerpoint/2019/9/main/command">
                <pc:docMk/>
                <pc:sldMk cId="2491820790" sldId="391"/>
                <pc2:cmMk id="{3E09FBE1-ED4D-489D-BF9A-3D8FB7F68F11}"/>
              </pc2:cmMkLst>
            </pc226:cmChg>
          </p:ext>
        </pc:extLst>
      </pc:sldChg>
      <pc:sldChg chg="delSp mod">
        <pc:chgData name="Stoker, Kesiah" userId="7d6f868f-a8a0-4a2e-b53b-4e83b6d4fcae" providerId="ADAL" clId="{ECC8F54E-3DC8-474C-979B-A835AF8BBE4D}" dt="2024-07-12T19:07:43.606" v="473" actId="478"/>
        <pc:sldMkLst>
          <pc:docMk/>
          <pc:sldMk cId="415376732" sldId="395"/>
        </pc:sldMkLst>
        <pc:spChg chg="del">
          <ac:chgData name="Stoker, Kesiah" userId="7d6f868f-a8a0-4a2e-b53b-4e83b6d4fcae" providerId="ADAL" clId="{ECC8F54E-3DC8-474C-979B-A835AF8BBE4D}" dt="2024-07-12T19:07:43.606" v="473" actId="478"/>
          <ac:spMkLst>
            <pc:docMk/>
            <pc:sldMk cId="415376732" sldId="395"/>
            <ac:spMk id="3" creationId="{1895E52E-1973-72E4-E39B-159401372E9C}"/>
          </ac:spMkLst>
        </pc:spChg>
      </pc:sldChg>
      <pc:sldChg chg="delSp modSp mod">
        <pc:chgData name="Stoker, Kesiah" userId="7d6f868f-a8a0-4a2e-b53b-4e83b6d4fcae" providerId="ADAL" clId="{ECC8F54E-3DC8-474C-979B-A835AF8BBE4D}" dt="2024-07-19T15:51:31.069" v="1216" actId="13238"/>
        <pc:sldMkLst>
          <pc:docMk/>
          <pc:sldMk cId="1608280382" sldId="396"/>
        </pc:sldMkLst>
        <pc:spChg chg="del">
          <ac:chgData name="Stoker, Kesiah" userId="7d6f868f-a8a0-4a2e-b53b-4e83b6d4fcae" providerId="ADAL" clId="{ECC8F54E-3DC8-474C-979B-A835AF8BBE4D}" dt="2024-07-12T19:07:34.727" v="470" actId="478"/>
          <ac:spMkLst>
            <pc:docMk/>
            <pc:sldMk cId="1608280382" sldId="396"/>
            <ac:spMk id="3" creationId="{5115F35F-1C86-D250-7CCF-822EA3C747AD}"/>
          </ac:spMkLst>
        </pc:spChg>
        <pc:spChg chg="mod">
          <ac:chgData name="Stoker, Kesiah" userId="7d6f868f-a8a0-4a2e-b53b-4e83b6d4fcae" providerId="ADAL" clId="{ECC8F54E-3DC8-474C-979B-A835AF8BBE4D}" dt="2024-07-19T15:15:38.324" v="893" actId="207"/>
          <ac:spMkLst>
            <pc:docMk/>
            <pc:sldMk cId="1608280382" sldId="396"/>
            <ac:spMk id="6" creationId="{2F5A1AC2-D52C-96C0-00FE-E4B1AF6B5018}"/>
          </ac:spMkLst>
        </pc:spChg>
        <pc:graphicFrameChg chg="modGraphic">
          <ac:chgData name="Stoker, Kesiah" userId="7d6f868f-a8a0-4a2e-b53b-4e83b6d4fcae" providerId="ADAL" clId="{ECC8F54E-3DC8-474C-979B-A835AF8BBE4D}" dt="2024-07-19T15:51:31.069" v="1216" actId="13238"/>
          <ac:graphicFrameMkLst>
            <pc:docMk/>
            <pc:sldMk cId="1608280382" sldId="396"/>
            <ac:graphicFrameMk id="4" creationId="{5A941E85-0A2D-1896-F37F-EDC169A0F45A}"/>
          </ac:graphicFrameMkLst>
        </pc:graphicFrameChg>
      </pc:sldChg>
      <pc:sldChg chg="delSp modSp mod delCm">
        <pc:chgData name="Stoker, Kesiah" userId="7d6f868f-a8a0-4a2e-b53b-4e83b6d4fcae" providerId="ADAL" clId="{ECC8F54E-3DC8-474C-979B-A835AF8BBE4D}" dt="2024-07-19T16:20:05.551" v="1319"/>
        <pc:sldMkLst>
          <pc:docMk/>
          <pc:sldMk cId="3557075487" sldId="398"/>
        </pc:sldMkLst>
        <pc:spChg chg="del">
          <ac:chgData name="Stoker, Kesiah" userId="7d6f868f-a8a0-4a2e-b53b-4e83b6d4fcae" providerId="ADAL" clId="{ECC8F54E-3DC8-474C-979B-A835AF8BBE4D}" dt="2024-07-12T19:07:31.687" v="469" actId="478"/>
          <ac:spMkLst>
            <pc:docMk/>
            <pc:sldMk cId="3557075487" sldId="398"/>
            <ac:spMk id="2" creationId="{0B6F2312-263F-6AA3-5B47-2E85F6FD2034}"/>
          </ac:spMkLst>
        </pc:spChg>
        <pc:graphicFrameChg chg="mod">
          <ac:chgData name="Stoker, Kesiah" userId="7d6f868f-a8a0-4a2e-b53b-4e83b6d4fcae" providerId="ADAL" clId="{ECC8F54E-3DC8-474C-979B-A835AF8BBE4D}" dt="2024-07-19T16:20:05.551" v="1319"/>
          <ac:graphicFrameMkLst>
            <pc:docMk/>
            <pc:sldMk cId="3557075487" sldId="398"/>
            <ac:graphicFrameMk id="7" creationId="{A2DEBEF1-352B-E038-2C68-7B4726C5CE7D}"/>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12:04.307" v="724"/>
              <pc2:cmMkLst xmlns:pc2="http://schemas.microsoft.com/office/powerpoint/2019/9/main/command">
                <pc:docMk/>
                <pc:sldMk cId="3557075487" sldId="398"/>
                <pc2:cmMk id="{8EE87077-BBFC-487C-9132-3D3A08C0A1E7}"/>
              </pc2:cmMkLst>
            </pc226:cmChg>
            <pc226:cmChg xmlns:pc226="http://schemas.microsoft.com/office/powerpoint/2022/06/main/command" chg="del">
              <pc226:chgData name="Stoker, Kesiah" userId="7d6f868f-a8a0-4a2e-b53b-4e83b6d4fcae" providerId="ADAL" clId="{ECC8F54E-3DC8-474C-979B-A835AF8BBE4D}" dt="2024-07-19T14:12:33.683" v="727"/>
              <pc2:cmMkLst xmlns:pc2="http://schemas.microsoft.com/office/powerpoint/2019/9/main/command">
                <pc:docMk/>
                <pc:sldMk cId="3557075487" sldId="398"/>
                <pc2:cmMk id="{AB90B0A8-F3CB-4D3F-9E13-88B9163A39FD}"/>
              </pc2:cmMkLst>
            </pc226:cmChg>
          </p:ext>
        </pc:extLst>
      </pc:sldChg>
      <pc:sldChg chg="delSp modSp mod delCm">
        <pc:chgData name="Stoker, Kesiah" userId="7d6f868f-a8a0-4a2e-b53b-4e83b6d4fcae" providerId="ADAL" clId="{ECC8F54E-3DC8-474C-979B-A835AF8BBE4D}" dt="2024-07-19T14:37:52.734" v="734" actId="948"/>
        <pc:sldMkLst>
          <pc:docMk/>
          <pc:sldMk cId="3574350645" sldId="1589"/>
        </pc:sldMkLst>
        <pc:spChg chg="del">
          <ac:chgData name="Stoker, Kesiah" userId="7d6f868f-a8a0-4a2e-b53b-4e83b6d4fcae" providerId="ADAL" clId="{ECC8F54E-3DC8-474C-979B-A835AF8BBE4D}" dt="2024-07-12T19:08:35.279" v="497" actId="478"/>
          <ac:spMkLst>
            <pc:docMk/>
            <pc:sldMk cId="3574350645" sldId="1589"/>
            <ac:spMk id="2" creationId="{54A9A145-9ECF-B881-E6DB-95E92E71CC72}"/>
          </ac:spMkLst>
        </pc:spChg>
        <pc:spChg chg="mod">
          <ac:chgData name="Stoker, Kesiah" userId="7d6f868f-a8a0-4a2e-b53b-4e83b6d4fcae" providerId="ADAL" clId="{ECC8F54E-3DC8-474C-979B-A835AF8BBE4D}" dt="2024-07-19T14:37:52.734" v="734" actId="948"/>
          <ac:spMkLst>
            <pc:docMk/>
            <pc:sldMk cId="3574350645" sldId="1589"/>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12:58.646" v="730"/>
              <pc2:cmMkLst xmlns:pc2="http://schemas.microsoft.com/office/powerpoint/2019/9/main/command">
                <pc:docMk/>
                <pc:sldMk cId="3574350645" sldId="1589"/>
                <pc2:cmMk id="{2B23DB77-1983-4C0F-A277-79989FDF5452}"/>
              </pc2:cmMkLst>
            </pc226:cmChg>
          </p:ext>
        </pc:extLst>
      </pc:sldChg>
      <pc:sldChg chg="delSp modSp mod delCm modCm">
        <pc:chgData name="Stoker, Kesiah" userId="7d6f868f-a8a0-4a2e-b53b-4e83b6d4fcae" providerId="ADAL" clId="{ECC8F54E-3DC8-474C-979B-A835AF8BBE4D}" dt="2024-07-19T15:30:57.712" v="1019" actId="962"/>
        <pc:sldMkLst>
          <pc:docMk/>
          <pc:sldMk cId="3061229484" sldId="1590"/>
        </pc:sldMkLst>
        <pc:spChg chg="mod">
          <ac:chgData name="Stoker, Kesiah" userId="7d6f868f-a8a0-4a2e-b53b-4e83b6d4fcae" providerId="ADAL" clId="{ECC8F54E-3DC8-474C-979B-A835AF8BBE4D}" dt="2024-07-19T14:08:28.956" v="621" actId="1076"/>
          <ac:spMkLst>
            <pc:docMk/>
            <pc:sldMk cId="3061229484" sldId="1590"/>
            <ac:spMk id="8" creationId="{0AB2D5DF-A00F-7336-0748-3F524E434D7D}"/>
          </ac:spMkLst>
        </pc:spChg>
        <pc:spChg chg="mod">
          <ac:chgData name="Stoker, Kesiah" userId="7d6f868f-a8a0-4a2e-b53b-4e83b6d4fcae" providerId="ADAL" clId="{ECC8F54E-3DC8-474C-979B-A835AF8BBE4D}" dt="2024-07-12T19:09:23.075" v="532" actId="6549"/>
          <ac:spMkLst>
            <pc:docMk/>
            <pc:sldMk cId="3061229484" sldId="1590"/>
            <ac:spMk id="10" creationId="{62D080F9-77D1-28FA-8179-90C17B8EC21D}"/>
          </ac:spMkLst>
        </pc:spChg>
        <pc:spChg chg="del">
          <ac:chgData name="Stoker, Kesiah" userId="7d6f868f-a8a0-4a2e-b53b-4e83b6d4fcae" providerId="ADAL" clId="{ECC8F54E-3DC8-474C-979B-A835AF8BBE4D}" dt="2024-07-12T19:07:11.049" v="461" actId="478"/>
          <ac:spMkLst>
            <pc:docMk/>
            <pc:sldMk cId="3061229484" sldId="1590"/>
            <ac:spMk id="11" creationId="{8DAA09C9-29C4-A5AF-FEAE-E476548E1828}"/>
          </ac:spMkLst>
        </pc:spChg>
        <pc:graphicFrameChg chg="mod">
          <ac:chgData name="Stoker, Kesiah" userId="7d6f868f-a8a0-4a2e-b53b-4e83b6d4fcae" providerId="ADAL" clId="{ECC8F54E-3DC8-474C-979B-A835AF8BBE4D}" dt="2024-07-19T15:30:10.675" v="1017"/>
          <ac:graphicFrameMkLst>
            <pc:docMk/>
            <pc:sldMk cId="3061229484" sldId="1590"/>
            <ac:graphicFrameMk id="5" creationId="{D103DFBC-02D9-E644-7A7F-ADB08DA7D43E}"/>
          </ac:graphicFrameMkLst>
        </pc:graphicFrameChg>
        <pc:graphicFrameChg chg="mod">
          <ac:chgData name="Stoker, Kesiah" userId="7d6f868f-a8a0-4a2e-b53b-4e83b6d4fcae" providerId="ADAL" clId="{ECC8F54E-3DC8-474C-979B-A835AF8BBE4D}" dt="2024-07-19T15:30:57.712" v="1019" actId="962"/>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ECC8F54E-3DC8-474C-979B-A835AF8BBE4D}" dt="2024-07-19T13:51:24.325" v="557"/>
              <pc2:cmMkLst xmlns:pc2="http://schemas.microsoft.com/office/powerpoint/2019/9/main/command">
                <pc:docMk/>
                <pc:sldMk cId="3061229484" sldId="1590"/>
                <pc2:cmMk id="{8DC05C2D-08AF-4528-9382-9AC14B2ECBBD}"/>
              </pc2:cmMkLst>
            </pc226:cmChg>
            <pc226:cmChg xmlns:pc226="http://schemas.microsoft.com/office/powerpoint/2022/06/main/command" chg="del">
              <pc226:chgData name="Stoker, Kesiah" userId="7d6f868f-a8a0-4a2e-b53b-4e83b6d4fcae" providerId="ADAL" clId="{ECC8F54E-3DC8-474C-979B-A835AF8BBE4D}" dt="2024-07-19T13:50:34.113" v="555"/>
              <pc2:cmMkLst xmlns:pc2="http://schemas.microsoft.com/office/powerpoint/2019/9/main/command">
                <pc:docMk/>
                <pc:sldMk cId="3061229484" sldId="1590"/>
                <pc2:cmMk id="{E1F9C152-7F12-4B90-AD9A-E31D32C8B97D}"/>
              </pc2:cmMkLst>
            </pc226:cmChg>
            <pc226:cmChg xmlns:pc226="http://schemas.microsoft.com/office/powerpoint/2022/06/main/command" chg="del">
              <pc226:chgData name="Stoker, Kesiah" userId="7d6f868f-a8a0-4a2e-b53b-4e83b6d4fcae" providerId="ADAL" clId="{ECC8F54E-3DC8-474C-979B-A835AF8BBE4D}" dt="2024-07-19T13:50:45.661" v="556"/>
              <pc2:cmMkLst xmlns:pc2="http://schemas.microsoft.com/office/powerpoint/2019/9/main/command">
                <pc:docMk/>
                <pc:sldMk cId="3061229484" sldId="1590"/>
                <pc2:cmMk id="{E6D3DB9F-C36C-4BC0-AB61-15CE52BC2DC9}"/>
              </pc2:cmMkLst>
            </pc226:cmChg>
          </p:ext>
        </pc:extLst>
      </pc:sldChg>
      <pc:sldChg chg="delSp modSp mod">
        <pc:chgData name="Stoker, Kesiah" userId="7d6f868f-a8a0-4a2e-b53b-4e83b6d4fcae" providerId="ADAL" clId="{ECC8F54E-3DC8-474C-979B-A835AF8BBE4D}" dt="2024-07-19T15:11:27.148" v="881" actId="20577"/>
        <pc:sldMkLst>
          <pc:docMk/>
          <pc:sldMk cId="2167963438" sldId="1592"/>
        </pc:sldMkLst>
        <pc:spChg chg="mod">
          <ac:chgData name="Stoker, Kesiah" userId="7d6f868f-a8a0-4a2e-b53b-4e83b6d4fcae" providerId="ADAL" clId="{ECC8F54E-3DC8-474C-979B-A835AF8BBE4D}" dt="2024-07-19T15:11:27.148" v="881" actId="20577"/>
          <ac:spMkLst>
            <pc:docMk/>
            <pc:sldMk cId="2167963438" sldId="1592"/>
            <ac:spMk id="6" creationId="{D58865F0-4395-116B-E5D1-6905C4FF1267}"/>
          </ac:spMkLst>
        </pc:spChg>
        <pc:spChg chg="del">
          <ac:chgData name="Stoker, Kesiah" userId="7d6f868f-a8a0-4a2e-b53b-4e83b6d4fcae" providerId="ADAL" clId="{ECC8F54E-3DC8-474C-979B-A835AF8BBE4D}" dt="2024-07-12T19:07:25.623" v="466" actId="478"/>
          <ac:spMkLst>
            <pc:docMk/>
            <pc:sldMk cId="2167963438" sldId="1592"/>
            <ac:spMk id="8" creationId="{51173E04-9943-5693-850F-7288D49BFD53}"/>
          </ac:spMkLst>
        </pc:spChg>
      </pc:sldChg>
      <pc:sldChg chg="delSp mod">
        <pc:chgData name="Stoker, Kesiah" userId="7d6f868f-a8a0-4a2e-b53b-4e83b6d4fcae" providerId="ADAL" clId="{ECC8F54E-3DC8-474C-979B-A835AF8BBE4D}" dt="2024-07-12T19:07:08.413" v="460" actId="478"/>
        <pc:sldMkLst>
          <pc:docMk/>
          <pc:sldMk cId="1688694388" sldId="1593"/>
        </pc:sldMkLst>
        <pc:spChg chg="del">
          <ac:chgData name="Stoker, Kesiah" userId="7d6f868f-a8a0-4a2e-b53b-4e83b6d4fcae" providerId="ADAL" clId="{ECC8F54E-3DC8-474C-979B-A835AF8BBE4D}" dt="2024-07-12T19:07:08.413" v="460" actId="478"/>
          <ac:spMkLst>
            <pc:docMk/>
            <pc:sldMk cId="1688694388" sldId="1593"/>
            <ac:spMk id="8" creationId="{51173E04-9943-5693-850F-7288D49BFD53}"/>
          </ac:spMkLst>
        </pc:spChg>
      </pc:sldChg>
      <pc:sldChg chg="addSp delSp mod">
        <pc:chgData name="Stoker, Kesiah" userId="7d6f868f-a8a0-4a2e-b53b-4e83b6d4fcae" providerId="ADAL" clId="{ECC8F54E-3DC8-474C-979B-A835AF8BBE4D}" dt="2024-07-12T19:07:50.996" v="477" actId="478"/>
        <pc:sldMkLst>
          <pc:docMk/>
          <pc:sldMk cId="2138773198" sldId="1594"/>
        </pc:sldMkLst>
        <pc:spChg chg="del">
          <ac:chgData name="Stoker, Kesiah" userId="7d6f868f-a8a0-4a2e-b53b-4e83b6d4fcae" providerId="ADAL" clId="{ECC8F54E-3DC8-474C-979B-A835AF8BBE4D}" dt="2024-07-12T19:07:50.996" v="477" actId="478"/>
          <ac:spMkLst>
            <pc:docMk/>
            <pc:sldMk cId="2138773198" sldId="1594"/>
            <ac:spMk id="2" creationId="{4D82C9A4-FE68-23C5-8787-6EB2153F313C}"/>
          </ac:spMkLst>
        </pc:spChg>
        <pc:spChg chg="add del">
          <ac:chgData name="Stoker, Kesiah" userId="7d6f868f-a8a0-4a2e-b53b-4e83b6d4fcae" providerId="ADAL" clId="{ECC8F54E-3DC8-474C-979B-A835AF8BBE4D}" dt="2024-07-12T19:07:49.740" v="476" actId="478"/>
          <ac:spMkLst>
            <pc:docMk/>
            <pc:sldMk cId="2138773198" sldId="1594"/>
            <ac:spMk id="3" creationId="{0619594F-DBA7-0DBB-8978-E470EF99B919}"/>
          </ac:spMkLst>
        </pc:spChg>
      </pc:sldChg>
      <pc:sldChg chg="delSp mod">
        <pc:chgData name="Stoker, Kesiah" userId="7d6f868f-a8a0-4a2e-b53b-4e83b6d4fcae" providerId="ADAL" clId="{ECC8F54E-3DC8-474C-979B-A835AF8BBE4D}" dt="2024-07-12T19:07:52.934" v="478" actId="478"/>
        <pc:sldMkLst>
          <pc:docMk/>
          <pc:sldMk cId="3810367808" sldId="1595"/>
        </pc:sldMkLst>
        <pc:spChg chg="del">
          <ac:chgData name="Stoker, Kesiah" userId="7d6f868f-a8a0-4a2e-b53b-4e83b6d4fcae" providerId="ADAL" clId="{ECC8F54E-3DC8-474C-979B-A835AF8BBE4D}" dt="2024-07-12T19:07:52.934" v="478" actId="478"/>
          <ac:spMkLst>
            <pc:docMk/>
            <pc:sldMk cId="3810367808" sldId="1595"/>
            <ac:spMk id="2" creationId="{4D82C9A4-FE68-23C5-8787-6EB2153F313C}"/>
          </ac:spMkLst>
        </pc:spChg>
      </pc:sldChg>
      <pc:sldChg chg="delSp mod">
        <pc:chgData name="Stoker, Kesiah" userId="7d6f868f-a8a0-4a2e-b53b-4e83b6d4fcae" providerId="ADAL" clId="{ECC8F54E-3DC8-474C-979B-A835AF8BBE4D}" dt="2024-07-12T19:07:55.068" v="479" actId="478"/>
        <pc:sldMkLst>
          <pc:docMk/>
          <pc:sldMk cId="3593287080" sldId="1596"/>
        </pc:sldMkLst>
        <pc:spChg chg="del">
          <ac:chgData name="Stoker, Kesiah" userId="7d6f868f-a8a0-4a2e-b53b-4e83b6d4fcae" providerId="ADAL" clId="{ECC8F54E-3DC8-474C-979B-A835AF8BBE4D}" dt="2024-07-12T19:07:55.068" v="479" actId="478"/>
          <ac:spMkLst>
            <pc:docMk/>
            <pc:sldMk cId="3593287080" sldId="1596"/>
            <ac:spMk id="2" creationId="{4D82C9A4-FE68-23C5-8787-6EB2153F313C}"/>
          </ac:spMkLst>
        </pc:spChg>
      </pc:sldChg>
      <pc:sldChg chg="delSp modSp mod">
        <pc:chgData name="Stoker, Kesiah" userId="7d6f868f-a8a0-4a2e-b53b-4e83b6d4fcae" providerId="ADAL" clId="{ECC8F54E-3DC8-474C-979B-A835AF8BBE4D}" dt="2024-07-19T15:41:23.658" v="1200" actId="20577"/>
        <pc:sldMkLst>
          <pc:docMk/>
          <pc:sldMk cId="957069421" sldId="1597"/>
        </pc:sldMkLst>
        <pc:spChg chg="del">
          <ac:chgData name="Stoker, Kesiah" userId="7d6f868f-a8a0-4a2e-b53b-4e83b6d4fcae" providerId="ADAL" clId="{ECC8F54E-3DC8-474C-979B-A835AF8BBE4D}" dt="2024-07-12T19:07:58.059" v="480" actId="478"/>
          <ac:spMkLst>
            <pc:docMk/>
            <pc:sldMk cId="957069421" sldId="1597"/>
            <ac:spMk id="2" creationId="{4D82C9A4-FE68-23C5-8787-6EB2153F313C}"/>
          </ac:spMkLst>
        </pc:spChg>
        <pc:spChg chg="mod">
          <ac:chgData name="Stoker, Kesiah" userId="7d6f868f-a8a0-4a2e-b53b-4e83b6d4fcae" providerId="ADAL" clId="{ECC8F54E-3DC8-474C-979B-A835AF8BBE4D}" dt="2024-07-19T15:41:23.658" v="1200" actId="20577"/>
          <ac:spMkLst>
            <pc:docMk/>
            <pc:sldMk cId="957069421" sldId="1597"/>
            <ac:spMk id="10" creationId="{F40643EF-7EF3-DB44-3916-7877A3EC01E0}"/>
          </ac:spMkLst>
        </pc:spChg>
      </pc:sldChg>
      <pc:sldChg chg="delSp mod">
        <pc:chgData name="Stoker, Kesiah" userId="7d6f868f-a8a0-4a2e-b53b-4e83b6d4fcae" providerId="ADAL" clId="{ECC8F54E-3DC8-474C-979B-A835AF8BBE4D}" dt="2024-07-12T19:08:00.182" v="481" actId="478"/>
        <pc:sldMkLst>
          <pc:docMk/>
          <pc:sldMk cId="1261942443" sldId="1598"/>
        </pc:sldMkLst>
        <pc:spChg chg="del">
          <ac:chgData name="Stoker, Kesiah" userId="7d6f868f-a8a0-4a2e-b53b-4e83b6d4fcae" providerId="ADAL" clId="{ECC8F54E-3DC8-474C-979B-A835AF8BBE4D}" dt="2024-07-12T19:08:00.182" v="481" actId="478"/>
          <ac:spMkLst>
            <pc:docMk/>
            <pc:sldMk cId="1261942443" sldId="1598"/>
            <ac:spMk id="2" creationId="{4D82C9A4-FE68-23C5-8787-6EB2153F313C}"/>
          </ac:spMkLst>
        </pc:spChg>
      </pc:sldChg>
      <pc:sldChg chg="delSp mod">
        <pc:chgData name="Stoker, Kesiah" userId="7d6f868f-a8a0-4a2e-b53b-4e83b6d4fcae" providerId="ADAL" clId="{ECC8F54E-3DC8-474C-979B-A835AF8BBE4D}" dt="2024-07-12T19:08:01.856" v="482" actId="478"/>
        <pc:sldMkLst>
          <pc:docMk/>
          <pc:sldMk cId="3760049610" sldId="1599"/>
        </pc:sldMkLst>
        <pc:spChg chg="del">
          <ac:chgData name="Stoker, Kesiah" userId="7d6f868f-a8a0-4a2e-b53b-4e83b6d4fcae" providerId="ADAL" clId="{ECC8F54E-3DC8-474C-979B-A835AF8BBE4D}" dt="2024-07-12T19:08:01.856" v="482" actId="478"/>
          <ac:spMkLst>
            <pc:docMk/>
            <pc:sldMk cId="3760049610" sldId="1599"/>
            <ac:spMk id="2" creationId="{4D82C9A4-FE68-23C5-8787-6EB2153F313C}"/>
          </ac:spMkLst>
        </pc:spChg>
      </pc:sldChg>
      <pc:sldChg chg="delSp mod">
        <pc:chgData name="Stoker, Kesiah" userId="7d6f868f-a8a0-4a2e-b53b-4e83b6d4fcae" providerId="ADAL" clId="{ECC8F54E-3DC8-474C-979B-A835AF8BBE4D}" dt="2024-07-12T19:08:03.994" v="483" actId="478"/>
        <pc:sldMkLst>
          <pc:docMk/>
          <pc:sldMk cId="1157555139" sldId="1600"/>
        </pc:sldMkLst>
        <pc:spChg chg="del">
          <ac:chgData name="Stoker, Kesiah" userId="7d6f868f-a8a0-4a2e-b53b-4e83b6d4fcae" providerId="ADAL" clId="{ECC8F54E-3DC8-474C-979B-A835AF8BBE4D}" dt="2024-07-12T19:08:03.994" v="483" actId="478"/>
          <ac:spMkLst>
            <pc:docMk/>
            <pc:sldMk cId="1157555139" sldId="1600"/>
            <ac:spMk id="2" creationId="{4D82C9A4-FE68-23C5-8787-6EB2153F313C}"/>
          </ac:spMkLst>
        </pc:spChg>
      </pc:sldChg>
      <pc:sldChg chg="addSp delSp mod">
        <pc:chgData name="Stoker, Kesiah" userId="7d6f868f-a8a0-4a2e-b53b-4e83b6d4fcae" providerId="ADAL" clId="{ECC8F54E-3DC8-474C-979B-A835AF8BBE4D}" dt="2024-07-12T19:08:08.260" v="486" actId="478"/>
        <pc:sldMkLst>
          <pc:docMk/>
          <pc:sldMk cId="4260370703" sldId="1601"/>
        </pc:sldMkLst>
        <pc:spChg chg="del">
          <ac:chgData name="Stoker, Kesiah" userId="7d6f868f-a8a0-4a2e-b53b-4e83b6d4fcae" providerId="ADAL" clId="{ECC8F54E-3DC8-474C-979B-A835AF8BBE4D}" dt="2024-07-12T19:08:08.260" v="486" actId="478"/>
          <ac:spMkLst>
            <pc:docMk/>
            <pc:sldMk cId="4260370703" sldId="1601"/>
            <ac:spMk id="2" creationId="{4D82C9A4-FE68-23C5-8787-6EB2153F313C}"/>
          </ac:spMkLst>
        </pc:spChg>
        <pc:spChg chg="add del">
          <ac:chgData name="Stoker, Kesiah" userId="7d6f868f-a8a0-4a2e-b53b-4e83b6d4fcae" providerId="ADAL" clId="{ECC8F54E-3DC8-474C-979B-A835AF8BBE4D}" dt="2024-07-12T19:08:06.920" v="485" actId="478"/>
          <ac:spMkLst>
            <pc:docMk/>
            <pc:sldMk cId="4260370703" sldId="1601"/>
            <ac:spMk id="3" creationId="{DAF4AF01-D1CB-B487-FB86-9F34CA052107}"/>
          </ac:spMkLst>
        </pc:spChg>
      </pc:sldChg>
      <pc:sldChg chg="delSp mod">
        <pc:chgData name="Stoker, Kesiah" userId="7d6f868f-a8a0-4a2e-b53b-4e83b6d4fcae" providerId="ADAL" clId="{ECC8F54E-3DC8-474C-979B-A835AF8BBE4D}" dt="2024-07-12T19:08:11.783" v="487" actId="478"/>
        <pc:sldMkLst>
          <pc:docMk/>
          <pc:sldMk cId="335807069" sldId="1602"/>
        </pc:sldMkLst>
        <pc:spChg chg="del">
          <ac:chgData name="Stoker, Kesiah" userId="7d6f868f-a8a0-4a2e-b53b-4e83b6d4fcae" providerId="ADAL" clId="{ECC8F54E-3DC8-474C-979B-A835AF8BBE4D}" dt="2024-07-12T19:08:11.783" v="487" actId="478"/>
          <ac:spMkLst>
            <pc:docMk/>
            <pc:sldMk cId="335807069" sldId="1602"/>
            <ac:spMk id="2" creationId="{4D82C9A4-FE68-23C5-8787-6EB2153F313C}"/>
          </ac:spMkLst>
        </pc:spChg>
      </pc:sldChg>
      <pc:sldChg chg="delSp modSp mod">
        <pc:chgData name="Stoker, Kesiah" userId="7d6f868f-a8a0-4a2e-b53b-4e83b6d4fcae" providerId="ADAL" clId="{ECC8F54E-3DC8-474C-979B-A835AF8BBE4D}" dt="2024-07-19T15:44:05.993" v="1206" actId="20577"/>
        <pc:sldMkLst>
          <pc:docMk/>
          <pc:sldMk cId="3581849580" sldId="1603"/>
        </pc:sldMkLst>
        <pc:spChg chg="del">
          <ac:chgData name="Stoker, Kesiah" userId="7d6f868f-a8a0-4a2e-b53b-4e83b6d4fcae" providerId="ADAL" clId="{ECC8F54E-3DC8-474C-979B-A835AF8BBE4D}" dt="2024-07-12T19:08:14.088" v="488" actId="478"/>
          <ac:spMkLst>
            <pc:docMk/>
            <pc:sldMk cId="3581849580" sldId="1603"/>
            <ac:spMk id="2" creationId="{4D82C9A4-FE68-23C5-8787-6EB2153F313C}"/>
          </ac:spMkLst>
        </pc:spChg>
        <pc:spChg chg="mod">
          <ac:chgData name="Stoker, Kesiah" userId="7d6f868f-a8a0-4a2e-b53b-4e83b6d4fcae" providerId="ADAL" clId="{ECC8F54E-3DC8-474C-979B-A835AF8BBE4D}" dt="2024-07-19T15:44:05.993" v="1206" actId="20577"/>
          <ac:spMkLst>
            <pc:docMk/>
            <pc:sldMk cId="3581849580" sldId="1603"/>
            <ac:spMk id="10" creationId="{F40643EF-7EF3-DB44-3916-7877A3EC01E0}"/>
          </ac:spMkLst>
        </pc:spChg>
      </pc:sldChg>
      <pc:sldChg chg="delSp mod">
        <pc:chgData name="Stoker, Kesiah" userId="7d6f868f-a8a0-4a2e-b53b-4e83b6d4fcae" providerId="ADAL" clId="{ECC8F54E-3DC8-474C-979B-A835AF8BBE4D}" dt="2024-07-12T19:08:16.063" v="489" actId="478"/>
        <pc:sldMkLst>
          <pc:docMk/>
          <pc:sldMk cId="1587576718" sldId="1604"/>
        </pc:sldMkLst>
        <pc:spChg chg="del">
          <ac:chgData name="Stoker, Kesiah" userId="7d6f868f-a8a0-4a2e-b53b-4e83b6d4fcae" providerId="ADAL" clId="{ECC8F54E-3DC8-474C-979B-A835AF8BBE4D}" dt="2024-07-12T19:08:16.063" v="489" actId="478"/>
          <ac:spMkLst>
            <pc:docMk/>
            <pc:sldMk cId="1587576718" sldId="1604"/>
            <ac:spMk id="2" creationId="{4D82C9A4-FE68-23C5-8787-6EB2153F313C}"/>
          </ac:spMkLst>
        </pc:spChg>
      </pc:sldChg>
      <pc:sldChg chg="delSp modSp mod">
        <pc:chgData name="Stoker, Kesiah" userId="7d6f868f-a8a0-4a2e-b53b-4e83b6d4fcae" providerId="ADAL" clId="{ECC8F54E-3DC8-474C-979B-A835AF8BBE4D}" dt="2024-07-19T15:44:40.221" v="1214" actId="20577"/>
        <pc:sldMkLst>
          <pc:docMk/>
          <pc:sldMk cId="1961108963" sldId="1605"/>
        </pc:sldMkLst>
        <pc:spChg chg="del">
          <ac:chgData name="Stoker, Kesiah" userId="7d6f868f-a8a0-4a2e-b53b-4e83b6d4fcae" providerId="ADAL" clId="{ECC8F54E-3DC8-474C-979B-A835AF8BBE4D}" dt="2024-07-12T19:08:18.285" v="490" actId="478"/>
          <ac:spMkLst>
            <pc:docMk/>
            <pc:sldMk cId="1961108963" sldId="1605"/>
            <ac:spMk id="2" creationId="{4D82C9A4-FE68-23C5-8787-6EB2153F313C}"/>
          </ac:spMkLst>
        </pc:spChg>
        <pc:spChg chg="mod">
          <ac:chgData name="Stoker, Kesiah" userId="7d6f868f-a8a0-4a2e-b53b-4e83b6d4fcae" providerId="ADAL" clId="{ECC8F54E-3DC8-474C-979B-A835AF8BBE4D}" dt="2024-07-19T15:44:40.221" v="1214" actId="20577"/>
          <ac:spMkLst>
            <pc:docMk/>
            <pc:sldMk cId="1961108963" sldId="1605"/>
            <ac:spMk id="10" creationId="{F40643EF-7EF3-DB44-3916-7877A3EC01E0}"/>
          </ac:spMkLst>
        </pc:spChg>
      </pc:sldChg>
      <pc:sldChg chg="delSp modSp mod delCm">
        <pc:chgData name="Stoker, Kesiah" userId="7d6f868f-a8a0-4a2e-b53b-4e83b6d4fcae" providerId="ADAL" clId="{ECC8F54E-3DC8-474C-979B-A835AF8BBE4D}" dt="2024-07-19T16:13:16.648" v="1235" actId="20577"/>
        <pc:sldMkLst>
          <pc:docMk/>
          <pc:sldMk cId="1729661854" sldId="1606"/>
        </pc:sldMkLst>
        <pc:spChg chg="del">
          <ac:chgData name="Stoker, Kesiah" userId="7d6f868f-a8a0-4a2e-b53b-4e83b6d4fcae" providerId="ADAL" clId="{ECC8F54E-3DC8-474C-979B-A835AF8BBE4D}" dt="2024-07-12T19:07:29.613" v="468" actId="478"/>
          <ac:spMkLst>
            <pc:docMk/>
            <pc:sldMk cId="1729661854" sldId="1606"/>
            <ac:spMk id="3" creationId="{294EAF16-D6BC-DE29-46C0-673A45688BC2}"/>
          </ac:spMkLst>
        </pc:spChg>
        <pc:spChg chg="mod">
          <ac:chgData name="Stoker, Kesiah" userId="7d6f868f-a8a0-4a2e-b53b-4e83b6d4fcae" providerId="ADAL" clId="{ECC8F54E-3DC8-474C-979B-A835AF8BBE4D}" dt="2024-07-19T15:13:24.286" v="883" actId="20577"/>
          <ac:spMkLst>
            <pc:docMk/>
            <pc:sldMk cId="1729661854" sldId="1606"/>
            <ac:spMk id="5" creationId="{3713E735-5A1E-B0DD-2BF6-8BEA7346B90B}"/>
          </ac:spMkLst>
        </pc:spChg>
        <pc:spChg chg="mod">
          <ac:chgData name="Stoker, Kesiah" userId="7d6f868f-a8a0-4a2e-b53b-4e83b6d4fcae" providerId="ADAL" clId="{ECC8F54E-3DC8-474C-979B-A835AF8BBE4D}" dt="2024-07-19T16:13:16.648" v="1235" actId="20577"/>
          <ac:spMkLst>
            <pc:docMk/>
            <pc:sldMk cId="1729661854" sldId="1606"/>
            <ac:spMk id="10" creationId="{D8F144B8-2520-0466-D1DD-71A425F6DB14}"/>
          </ac:spMkLst>
        </pc:spChg>
        <pc:graphicFrameChg chg="mod">
          <ac:chgData name="Stoker, Kesiah" userId="7d6f868f-a8a0-4a2e-b53b-4e83b6d4fcae" providerId="ADAL" clId="{ECC8F54E-3DC8-474C-979B-A835AF8BBE4D}" dt="2024-07-19T15:36:13.483" v="1152" actId="962"/>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11:50.239" v="723"/>
              <pc2:cmMkLst xmlns:pc2="http://schemas.microsoft.com/office/powerpoint/2019/9/main/command">
                <pc:docMk/>
                <pc:sldMk cId="1729661854" sldId="1606"/>
                <pc2:cmMk id="{C0CD67BA-9D7E-4BDE-9B62-F28003334A20}"/>
              </pc2:cmMkLst>
            </pc226:cmChg>
          </p:ext>
        </pc:extLst>
      </pc:sldChg>
      <pc:sldChg chg="delSp modSp mod">
        <pc:chgData name="Stoker, Kesiah" userId="7d6f868f-a8a0-4a2e-b53b-4e83b6d4fcae" providerId="ADAL" clId="{ECC8F54E-3DC8-474C-979B-A835AF8BBE4D}" dt="2024-07-19T15:33:25.614" v="1092" actId="962"/>
        <pc:sldMkLst>
          <pc:docMk/>
          <pc:sldMk cId="3512156961" sldId="1607"/>
        </pc:sldMkLst>
        <pc:spChg chg="del">
          <ac:chgData name="Stoker, Kesiah" userId="7d6f868f-a8a0-4a2e-b53b-4e83b6d4fcae" providerId="ADAL" clId="{ECC8F54E-3DC8-474C-979B-A835AF8BBE4D}" dt="2024-07-12T19:07:22.793" v="465" actId="478"/>
          <ac:spMkLst>
            <pc:docMk/>
            <pc:sldMk cId="3512156961" sldId="1607"/>
            <ac:spMk id="3" creationId="{92DEEC7D-E27C-DAAB-8DFE-545B5E8C190A}"/>
          </ac:spMkLst>
        </pc:spChg>
        <pc:graphicFrameChg chg="mod">
          <ac:chgData name="Stoker, Kesiah" userId="7d6f868f-a8a0-4a2e-b53b-4e83b6d4fcae" providerId="ADAL" clId="{ECC8F54E-3DC8-474C-979B-A835AF8BBE4D}" dt="2024-07-19T15:33:25.614" v="1092" actId="962"/>
          <ac:graphicFrameMkLst>
            <pc:docMk/>
            <pc:sldMk cId="3512156961" sldId="1607"/>
            <ac:graphicFrameMk id="7" creationId="{AC5E4C23-0F37-55BD-B130-9ACC430CAE17}"/>
          </ac:graphicFrameMkLst>
        </pc:graphicFrameChg>
      </pc:sldChg>
      <pc:sldChg chg="delSp modSp mod addCm modCm">
        <pc:chgData name="Stoker, Kesiah" userId="7d6f868f-a8a0-4a2e-b53b-4e83b6d4fcae" providerId="ADAL" clId="{ECC8F54E-3DC8-474C-979B-A835AF8BBE4D}" dt="2024-07-19T15:31:31.055" v="1043" actId="962"/>
        <pc:sldMkLst>
          <pc:docMk/>
          <pc:sldMk cId="4212272412" sldId="1608"/>
        </pc:sldMkLst>
        <pc:spChg chg="mod">
          <ac:chgData name="Stoker, Kesiah" userId="7d6f868f-a8a0-4a2e-b53b-4e83b6d4fcae" providerId="ADAL" clId="{ECC8F54E-3DC8-474C-979B-A835AF8BBE4D}" dt="2024-07-12T19:09:28.438" v="534" actId="6549"/>
          <ac:spMkLst>
            <pc:docMk/>
            <pc:sldMk cId="4212272412" sldId="1608"/>
            <ac:spMk id="3" creationId="{BA3C4202-C28D-D1C7-6EA1-C9DFD13A08FD}"/>
          </ac:spMkLst>
        </pc:spChg>
        <pc:spChg chg="del">
          <ac:chgData name="Stoker, Kesiah" userId="7d6f868f-a8a0-4a2e-b53b-4e83b6d4fcae" providerId="ADAL" clId="{ECC8F54E-3DC8-474C-979B-A835AF8BBE4D}" dt="2024-07-12T19:07:13.697" v="462" actId="478"/>
          <ac:spMkLst>
            <pc:docMk/>
            <pc:sldMk cId="4212272412" sldId="1608"/>
            <ac:spMk id="5" creationId="{CA5CC0B7-21EF-B6F4-96AE-2F79E57C26B8}"/>
          </ac:spMkLst>
        </pc:spChg>
        <pc:graphicFrameChg chg="mod">
          <ac:chgData name="Stoker, Kesiah" userId="7d6f868f-a8a0-4a2e-b53b-4e83b6d4fcae" providerId="ADAL" clId="{ECC8F54E-3DC8-474C-979B-A835AF8BBE4D}" dt="2024-07-19T15:31:31.055" v="1043" actId="962"/>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ECC8F54E-3DC8-474C-979B-A835AF8BBE4D}" dt="2024-07-19T15:03:35.352" v="774"/>
              <pc2:cmMkLst xmlns:pc2="http://schemas.microsoft.com/office/powerpoint/2019/9/main/command">
                <pc:docMk/>
                <pc:sldMk cId="4212272412" sldId="1608"/>
                <pc2:cmMk id="{34AF0A8C-55DE-4F32-8B72-D2D316794949}"/>
              </pc2:cmMkLst>
            </pc226:cmChg>
          </p:ext>
        </pc:extLst>
      </pc:sldChg>
      <pc:sldChg chg="delSp modSp mod">
        <pc:chgData name="Stoker, Kesiah" userId="7d6f868f-a8a0-4a2e-b53b-4e83b6d4fcae" providerId="ADAL" clId="{ECC8F54E-3DC8-474C-979B-A835AF8BBE4D}" dt="2024-07-19T15:09:11.904" v="876" actId="207"/>
        <pc:sldMkLst>
          <pc:docMk/>
          <pc:sldMk cId="3177375668" sldId="1609"/>
        </pc:sldMkLst>
        <pc:spChg chg="mod">
          <ac:chgData name="Stoker, Kesiah" userId="7d6f868f-a8a0-4a2e-b53b-4e83b6d4fcae" providerId="ADAL" clId="{ECC8F54E-3DC8-474C-979B-A835AF8BBE4D}" dt="2024-07-19T15:09:11.904" v="876" actId="207"/>
          <ac:spMkLst>
            <pc:docMk/>
            <pc:sldMk cId="3177375668" sldId="1609"/>
            <ac:spMk id="5" creationId="{7342F4E4-CB0C-7CA6-B70B-AD95943F3D8B}"/>
          </ac:spMkLst>
        </pc:spChg>
        <pc:spChg chg="del">
          <ac:chgData name="Stoker, Kesiah" userId="7d6f868f-a8a0-4a2e-b53b-4e83b6d4fcae" providerId="ADAL" clId="{ECC8F54E-3DC8-474C-979B-A835AF8BBE4D}" dt="2024-07-12T19:07:20.325" v="464" actId="478"/>
          <ac:spMkLst>
            <pc:docMk/>
            <pc:sldMk cId="3177375668" sldId="1609"/>
            <ac:spMk id="8" creationId="{51173E04-9943-5693-850F-7288D49BFD53}"/>
          </ac:spMkLst>
        </pc:spChg>
      </pc:sldChg>
      <pc:sldChg chg="delSp modSp mod delCm">
        <pc:chgData name="Stoker, Kesiah" userId="7d6f868f-a8a0-4a2e-b53b-4e83b6d4fcae" providerId="ADAL" clId="{ECC8F54E-3DC8-474C-979B-A835AF8BBE4D}" dt="2024-07-19T16:20:53.734" v="1324"/>
        <pc:sldMkLst>
          <pc:docMk/>
          <pc:sldMk cId="3811659636" sldId="1610"/>
        </pc:sldMkLst>
        <pc:spChg chg="del">
          <ac:chgData name="Stoker, Kesiah" userId="7d6f868f-a8a0-4a2e-b53b-4e83b6d4fcae" providerId="ADAL" clId="{ECC8F54E-3DC8-474C-979B-A835AF8BBE4D}" dt="2024-07-12T19:07:16.264" v="463" actId="478"/>
          <ac:spMkLst>
            <pc:docMk/>
            <pc:sldMk cId="3811659636" sldId="1610"/>
            <ac:spMk id="3" creationId="{481B74ED-E61E-A603-B535-2443EE36FEFC}"/>
          </ac:spMkLst>
        </pc:spChg>
        <pc:spChg chg="mod">
          <ac:chgData name="Stoker, Kesiah" userId="7d6f868f-a8a0-4a2e-b53b-4e83b6d4fcae" providerId="ADAL" clId="{ECC8F54E-3DC8-474C-979B-A835AF8BBE4D}" dt="2024-07-19T16:08:54.556" v="1234" actId="400"/>
          <ac:spMkLst>
            <pc:docMk/>
            <pc:sldMk cId="3811659636" sldId="1610"/>
            <ac:spMk id="7" creationId="{EBE3E4A1-515C-D01E-0267-C1C00BCACA93}"/>
          </ac:spMkLst>
        </pc:spChg>
        <pc:graphicFrameChg chg="mod">
          <ac:chgData name="Stoker, Kesiah" userId="7d6f868f-a8a0-4a2e-b53b-4e83b6d4fcae" providerId="ADAL" clId="{ECC8F54E-3DC8-474C-979B-A835AF8BBE4D}" dt="2024-07-19T16:20:53.734" v="1324"/>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00:34.900" v="577"/>
              <pc2:cmMkLst xmlns:pc2="http://schemas.microsoft.com/office/powerpoint/2019/9/main/command">
                <pc:docMk/>
                <pc:sldMk cId="3811659636" sldId="1610"/>
                <pc2:cmMk id="{51400C7A-E96A-4B32-8711-68B8B92A672B}"/>
              </pc2:cmMkLst>
            </pc226:cmChg>
            <pc226:cmChg xmlns:pc226="http://schemas.microsoft.com/office/powerpoint/2022/06/main/command" chg="del">
              <pc226:chgData name="Stoker, Kesiah" userId="7d6f868f-a8a0-4a2e-b53b-4e83b6d4fcae" providerId="ADAL" clId="{ECC8F54E-3DC8-474C-979B-A835AF8BBE4D}" dt="2024-07-19T14:00:41.569" v="578"/>
              <pc2:cmMkLst xmlns:pc2="http://schemas.microsoft.com/office/powerpoint/2019/9/main/command">
                <pc:docMk/>
                <pc:sldMk cId="3811659636" sldId="1610"/>
                <pc2:cmMk id="{F635CFC8-957E-4CD5-8EFB-2644F658DA05}"/>
              </pc2:cmMkLst>
            </pc226:cmChg>
            <pc226:cmChg xmlns:pc226="http://schemas.microsoft.com/office/powerpoint/2022/06/main/command" chg="del">
              <pc226:chgData name="Stoker, Kesiah" userId="7d6f868f-a8a0-4a2e-b53b-4e83b6d4fcae" providerId="ADAL" clId="{ECC8F54E-3DC8-474C-979B-A835AF8BBE4D}" dt="2024-07-19T14:05:48.520" v="595"/>
              <pc2:cmMkLst xmlns:pc2="http://schemas.microsoft.com/office/powerpoint/2019/9/main/command">
                <pc:docMk/>
                <pc:sldMk cId="3811659636" sldId="1610"/>
                <pc2:cmMk id="{18AAADDA-8B42-4033-AB63-9425F0A081BB}"/>
              </pc2:cmMkLst>
            </pc226:cmChg>
          </p:ext>
        </pc:extLst>
      </pc:sldChg>
      <pc:sldChg chg="delSp modSp add mod addCm">
        <pc:chgData name="Stoker, Kesiah" userId="7d6f868f-a8a0-4a2e-b53b-4e83b6d4fcae" providerId="ADAL" clId="{ECC8F54E-3DC8-474C-979B-A835AF8BBE4D}" dt="2024-07-12T19:12:15.856" v="540"/>
        <pc:sldMkLst>
          <pc:docMk/>
          <pc:sldMk cId="173023143" sldId="1611"/>
        </pc:sldMkLst>
        <pc:spChg chg="del mod">
          <ac:chgData name="Stoker, Kesiah" userId="7d6f868f-a8a0-4a2e-b53b-4e83b6d4fcae" providerId="ADAL" clId="{ECC8F54E-3DC8-474C-979B-A835AF8BBE4D}" dt="2024-07-12T19:06:52.757" v="455" actId="478"/>
          <ac:spMkLst>
            <pc:docMk/>
            <pc:sldMk cId="173023143" sldId="1611"/>
            <ac:spMk id="4" creationId="{6B11CD0E-C7B3-899E-D47C-63ECD9BF2325}"/>
          </ac:spMkLst>
        </pc:spChg>
        <pc:spChg chg="mod">
          <ac:chgData name="Stoker, Kesiah" userId="7d6f868f-a8a0-4a2e-b53b-4e83b6d4fcae" providerId="ADAL" clId="{ECC8F54E-3DC8-474C-979B-A835AF8BBE4D}" dt="2024-07-12T18:58:09.648" v="331" actId="20577"/>
          <ac:spMkLst>
            <pc:docMk/>
            <pc:sldMk cId="173023143" sldId="1611"/>
            <ac:spMk id="7" creationId="{4305AD1D-6BAF-A55F-AF71-CCF47C7F038E}"/>
          </ac:spMkLst>
        </pc:spChg>
        <pc:spChg chg="mod">
          <ac:chgData name="Stoker, Kesiah" userId="7d6f868f-a8a0-4a2e-b53b-4e83b6d4fcae" providerId="ADAL" clId="{ECC8F54E-3DC8-474C-979B-A835AF8BBE4D}" dt="2024-07-12T19:00:07.530" v="426" actId="1076"/>
          <ac:spMkLst>
            <pc:docMk/>
            <pc:sldMk cId="173023143" sldId="1611"/>
            <ac:spMk id="12" creationId="{E88BA993-D338-2C69-272C-738B9099574D}"/>
          </ac:spMkLst>
        </pc:spChg>
        <pc:picChg chg="mod modCrop">
          <ac:chgData name="Stoker, Kesiah" userId="7d6f868f-a8a0-4a2e-b53b-4e83b6d4fcae" providerId="ADAL" clId="{ECC8F54E-3DC8-474C-979B-A835AF8BBE4D}" dt="2024-07-12T18:58:39.151" v="413" actId="732"/>
          <ac:picMkLst>
            <pc:docMk/>
            <pc:sldMk cId="173023143" sldId="1611"/>
            <ac:picMk id="2" creationId="{DAC8865E-E9F5-8674-7881-521DCA244846}"/>
          </ac:picMkLst>
        </pc:picChg>
        <pc:extLst>
          <p:ext xmlns:p="http://schemas.openxmlformats.org/presentationml/2006/main" uri="{D6D511B9-2390-475A-947B-AFAB55BFBCF1}">
            <pc226:cmChg xmlns:pc226="http://schemas.microsoft.com/office/powerpoint/2022/06/main/command" chg="add">
              <pc226:chgData name="Stoker, Kesiah" userId="7d6f868f-a8a0-4a2e-b53b-4e83b6d4fcae" providerId="ADAL" clId="{ECC8F54E-3DC8-474C-979B-A835AF8BBE4D}" dt="2024-07-12T19:12:15.856" v="540"/>
              <pc2:cmMkLst xmlns:pc2="http://schemas.microsoft.com/office/powerpoint/2019/9/main/command">
                <pc:docMk/>
                <pc:sldMk cId="173023143" sldId="1611"/>
                <pc2:cmMk id="{487EBF19-CB57-4C9A-8B59-01157A194220}"/>
              </pc2:cmMkLst>
            </pc226:cmChg>
          </p:ext>
        </pc:extLst>
      </pc:sldChg>
      <pc:sldMasterChg chg="delSp modSp mod addSldLayout delSldLayout modSldLayout">
        <pc:chgData name="Stoker, Kesiah" userId="7d6f868f-a8a0-4a2e-b53b-4e83b6d4fcae" providerId="ADAL" clId="{ECC8F54E-3DC8-474C-979B-A835AF8BBE4D}" dt="2024-07-12T19:08:59.010" v="530" actId="1037"/>
        <pc:sldMasterMkLst>
          <pc:docMk/>
          <pc:sldMasterMk cId="2465387210" sldId="2147483710"/>
        </pc:sldMasterMkLst>
        <pc:spChg chg="del">
          <ac:chgData name="Stoker, Kesiah" userId="7d6f868f-a8a0-4a2e-b53b-4e83b6d4fcae" providerId="ADAL" clId="{ECC8F54E-3DC8-474C-979B-A835AF8BBE4D}" dt="2024-07-12T19:02:09.967" v="430" actId="478"/>
          <ac:spMkLst>
            <pc:docMk/>
            <pc:sldMasterMk cId="2465387210" sldId="2147483710"/>
            <ac:spMk id="4" creationId="{854F365F-DF38-B254-6D13-5098BA8F3581}"/>
          </ac:spMkLst>
        </pc:spChg>
        <pc:spChg chg="mod">
          <ac:chgData name="Stoker, Kesiah" userId="7d6f868f-a8a0-4a2e-b53b-4e83b6d4fcae" providerId="ADAL" clId="{ECC8F54E-3DC8-474C-979B-A835AF8BBE4D}" dt="2024-07-12T19:08:59.010" v="530" actId="1037"/>
          <ac:spMkLst>
            <pc:docMk/>
            <pc:sldMasterMk cId="2465387210" sldId="2147483710"/>
            <ac:spMk id="5" creationId="{10EB3AA6-17D3-B739-07CA-390CCF78446C}"/>
          </ac:spMkLst>
        </pc:spChg>
        <pc:sldLayoutChg chg="addSp delSp modSp">
          <pc:chgData name="Stoker, Kesiah" userId="7d6f868f-a8a0-4a2e-b53b-4e83b6d4fcae" providerId="ADAL" clId="{ECC8F54E-3DC8-474C-979B-A835AF8BBE4D}" dt="2024-07-12T19:04:45.064" v="434"/>
          <pc:sldLayoutMkLst>
            <pc:docMk/>
            <pc:sldMasterMk cId="2465387210" sldId="2147483710"/>
            <pc:sldLayoutMk cId="3191023187" sldId="2147483711"/>
          </pc:sldLayoutMkLst>
          <pc:spChg chg="add del mod">
            <ac:chgData name="Stoker, Kesiah" userId="7d6f868f-a8a0-4a2e-b53b-4e83b6d4fcae" providerId="ADAL" clId="{ECC8F54E-3DC8-474C-979B-A835AF8BBE4D}" dt="2024-07-12T19:04:45.064" v="434"/>
            <ac:spMkLst>
              <pc:docMk/>
              <pc:sldMasterMk cId="2465387210" sldId="2147483710"/>
              <pc:sldLayoutMk cId="3191023187" sldId="2147483711"/>
              <ac:spMk id="5" creationId="{24C6A127-EDCE-96A7-48F9-856C242378A5}"/>
            </ac:spMkLst>
          </pc:spChg>
        </pc:sldLayoutChg>
        <pc:sldLayoutChg chg="addSp delSp modSp mod">
          <pc:chgData name="Stoker, Kesiah" userId="7d6f868f-a8a0-4a2e-b53b-4e83b6d4fcae" providerId="ADAL" clId="{ECC8F54E-3DC8-474C-979B-A835AF8BBE4D}" dt="2024-07-12T19:04:48.838" v="435"/>
          <pc:sldLayoutMkLst>
            <pc:docMk/>
            <pc:sldMasterMk cId="2465387210" sldId="2147483710"/>
            <pc:sldLayoutMk cId="2645032755" sldId="2147483719"/>
          </pc:sldLayoutMkLst>
          <pc:spChg chg="del">
            <ac:chgData name="Stoker, Kesiah" userId="7d6f868f-a8a0-4a2e-b53b-4e83b6d4fcae" providerId="ADAL" clId="{ECC8F54E-3DC8-474C-979B-A835AF8BBE4D}" dt="2024-07-12T19:01:52.913" v="429" actId="478"/>
            <ac:spMkLst>
              <pc:docMk/>
              <pc:sldMasterMk cId="2465387210" sldId="2147483710"/>
              <pc:sldLayoutMk cId="2645032755" sldId="2147483719"/>
              <ac:spMk id="4" creationId="{36BF868D-DE7B-3CA6-1B2D-BADEACA1992F}"/>
            </ac:spMkLst>
          </pc:spChg>
          <pc:spChg chg="add mod">
            <ac:chgData name="Stoker, Kesiah" userId="7d6f868f-a8a0-4a2e-b53b-4e83b6d4fcae" providerId="ADAL" clId="{ECC8F54E-3DC8-474C-979B-A835AF8BBE4D}" dt="2024-07-12T19:04:48.838" v="435"/>
            <ac:spMkLst>
              <pc:docMk/>
              <pc:sldMasterMk cId="2465387210" sldId="2147483710"/>
              <pc:sldLayoutMk cId="2645032755" sldId="2147483719"/>
              <ac:spMk id="5" creationId="{8D8E7957-59A6-E383-550A-E975C311BE7D}"/>
            </ac:spMkLst>
          </pc:spChg>
        </pc:sldLayoutChg>
        <pc:sldLayoutChg chg="addSp modSp">
          <pc:chgData name="Stoker, Kesiah" userId="7d6f868f-a8a0-4a2e-b53b-4e83b6d4fcae" providerId="ADAL" clId="{ECC8F54E-3DC8-474C-979B-A835AF8BBE4D}" dt="2024-07-12T19:04:51.257" v="436"/>
          <pc:sldLayoutMkLst>
            <pc:docMk/>
            <pc:sldMasterMk cId="2465387210" sldId="2147483710"/>
            <pc:sldLayoutMk cId="3517732716" sldId="2147483720"/>
          </pc:sldLayoutMkLst>
          <pc:spChg chg="add mod">
            <ac:chgData name="Stoker, Kesiah" userId="7d6f868f-a8a0-4a2e-b53b-4e83b6d4fcae" providerId="ADAL" clId="{ECC8F54E-3DC8-474C-979B-A835AF8BBE4D}" dt="2024-07-12T19:04:51.257" v="436"/>
            <ac:spMkLst>
              <pc:docMk/>
              <pc:sldMasterMk cId="2465387210" sldId="2147483710"/>
              <pc:sldLayoutMk cId="3517732716" sldId="2147483720"/>
              <ac:spMk id="3" creationId="{96D48A00-F34D-7E29-50A9-9194FAA63587}"/>
            </ac:spMkLst>
          </pc:spChg>
        </pc:sldLayoutChg>
        <pc:sldLayoutChg chg="addSp modSp">
          <pc:chgData name="Stoker, Kesiah" userId="7d6f868f-a8a0-4a2e-b53b-4e83b6d4fcae" providerId="ADAL" clId="{ECC8F54E-3DC8-474C-979B-A835AF8BBE4D}" dt="2024-07-12T19:04:53.046" v="437"/>
          <pc:sldLayoutMkLst>
            <pc:docMk/>
            <pc:sldMasterMk cId="2465387210" sldId="2147483710"/>
            <pc:sldLayoutMk cId="3370471312" sldId="2147483721"/>
          </pc:sldLayoutMkLst>
          <pc:spChg chg="add mod">
            <ac:chgData name="Stoker, Kesiah" userId="7d6f868f-a8a0-4a2e-b53b-4e83b6d4fcae" providerId="ADAL" clId="{ECC8F54E-3DC8-474C-979B-A835AF8BBE4D}" dt="2024-07-12T19:04:53.046" v="437"/>
            <ac:spMkLst>
              <pc:docMk/>
              <pc:sldMasterMk cId="2465387210" sldId="2147483710"/>
              <pc:sldLayoutMk cId="3370471312" sldId="2147483721"/>
              <ac:spMk id="4" creationId="{78B4038B-50AE-61B4-BDA3-4A00DB81BA3A}"/>
            </ac:spMkLst>
          </pc:spChg>
        </pc:sldLayoutChg>
        <pc:sldLayoutChg chg="addSp modSp">
          <pc:chgData name="Stoker, Kesiah" userId="7d6f868f-a8a0-4a2e-b53b-4e83b6d4fcae" providerId="ADAL" clId="{ECC8F54E-3DC8-474C-979B-A835AF8BBE4D}" dt="2024-07-12T19:04:54.966" v="438"/>
          <pc:sldLayoutMkLst>
            <pc:docMk/>
            <pc:sldMasterMk cId="2465387210" sldId="2147483710"/>
            <pc:sldLayoutMk cId="2330753927" sldId="2147483722"/>
          </pc:sldLayoutMkLst>
          <pc:spChg chg="add mod">
            <ac:chgData name="Stoker, Kesiah" userId="7d6f868f-a8a0-4a2e-b53b-4e83b6d4fcae" providerId="ADAL" clId="{ECC8F54E-3DC8-474C-979B-A835AF8BBE4D}" dt="2024-07-12T19:04:54.966" v="438"/>
            <ac:spMkLst>
              <pc:docMk/>
              <pc:sldMasterMk cId="2465387210" sldId="2147483710"/>
              <pc:sldLayoutMk cId="2330753927" sldId="2147483722"/>
              <ac:spMk id="3" creationId="{43C9817A-2B83-27E5-0895-9AF472FFF6F1}"/>
            </ac:spMkLst>
          </pc:spChg>
        </pc:sldLayoutChg>
        <pc:sldLayoutChg chg="addSp modSp">
          <pc:chgData name="Stoker, Kesiah" userId="7d6f868f-a8a0-4a2e-b53b-4e83b6d4fcae" providerId="ADAL" clId="{ECC8F54E-3DC8-474C-979B-A835AF8BBE4D}" dt="2024-07-12T19:04:57.370" v="439"/>
          <pc:sldLayoutMkLst>
            <pc:docMk/>
            <pc:sldMasterMk cId="2465387210" sldId="2147483710"/>
            <pc:sldLayoutMk cId="2099967453" sldId="2147483723"/>
          </pc:sldLayoutMkLst>
          <pc:spChg chg="add mod">
            <ac:chgData name="Stoker, Kesiah" userId="7d6f868f-a8a0-4a2e-b53b-4e83b6d4fcae" providerId="ADAL" clId="{ECC8F54E-3DC8-474C-979B-A835AF8BBE4D}" dt="2024-07-12T19:04:57.370" v="439"/>
            <ac:spMkLst>
              <pc:docMk/>
              <pc:sldMasterMk cId="2465387210" sldId="2147483710"/>
              <pc:sldLayoutMk cId="2099967453" sldId="2147483723"/>
              <ac:spMk id="4" creationId="{710A5DF7-7D85-9E83-4AD5-5C948EA416D1}"/>
            </ac:spMkLst>
          </pc:spChg>
        </pc:sldLayoutChg>
        <pc:sldLayoutChg chg="addSp modSp">
          <pc:chgData name="Stoker, Kesiah" userId="7d6f868f-a8a0-4a2e-b53b-4e83b6d4fcae" providerId="ADAL" clId="{ECC8F54E-3DC8-474C-979B-A835AF8BBE4D}" dt="2024-07-12T19:04:58.995" v="440"/>
          <pc:sldLayoutMkLst>
            <pc:docMk/>
            <pc:sldMasterMk cId="2465387210" sldId="2147483710"/>
            <pc:sldLayoutMk cId="929998523" sldId="2147483724"/>
          </pc:sldLayoutMkLst>
          <pc:spChg chg="add mod">
            <ac:chgData name="Stoker, Kesiah" userId="7d6f868f-a8a0-4a2e-b53b-4e83b6d4fcae" providerId="ADAL" clId="{ECC8F54E-3DC8-474C-979B-A835AF8BBE4D}" dt="2024-07-12T19:04:58.995" v="440"/>
            <ac:spMkLst>
              <pc:docMk/>
              <pc:sldMasterMk cId="2465387210" sldId="2147483710"/>
              <pc:sldLayoutMk cId="929998523" sldId="2147483724"/>
              <ac:spMk id="4" creationId="{BF79AC1E-46A1-ACC2-CF06-73F90895DDEF}"/>
            </ac:spMkLst>
          </pc:spChg>
        </pc:sldLayoutChg>
        <pc:sldLayoutChg chg="addSp modSp">
          <pc:chgData name="Stoker, Kesiah" userId="7d6f868f-a8a0-4a2e-b53b-4e83b6d4fcae" providerId="ADAL" clId="{ECC8F54E-3DC8-474C-979B-A835AF8BBE4D}" dt="2024-07-12T19:05:00.431" v="441"/>
          <pc:sldLayoutMkLst>
            <pc:docMk/>
            <pc:sldMasterMk cId="2465387210" sldId="2147483710"/>
            <pc:sldLayoutMk cId="1460573692" sldId="2147483725"/>
          </pc:sldLayoutMkLst>
          <pc:spChg chg="add mod">
            <ac:chgData name="Stoker, Kesiah" userId="7d6f868f-a8a0-4a2e-b53b-4e83b6d4fcae" providerId="ADAL" clId="{ECC8F54E-3DC8-474C-979B-A835AF8BBE4D}" dt="2024-07-12T19:05:00.431" v="441"/>
            <ac:spMkLst>
              <pc:docMk/>
              <pc:sldMasterMk cId="2465387210" sldId="2147483710"/>
              <pc:sldLayoutMk cId="1460573692" sldId="2147483725"/>
              <ac:spMk id="3" creationId="{CE8621D1-08AD-9225-BD63-19EF496221BB}"/>
            </ac:spMkLst>
          </pc:spChg>
        </pc:sldLayoutChg>
        <pc:sldLayoutChg chg="addSp modSp">
          <pc:chgData name="Stoker, Kesiah" userId="7d6f868f-a8a0-4a2e-b53b-4e83b6d4fcae" providerId="ADAL" clId="{ECC8F54E-3DC8-474C-979B-A835AF8BBE4D}" dt="2024-07-12T19:05:02.034" v="442"/>
          <pc:sldLayoutMkLst>
            <pc:docMk/>
            <pc:sldMasterMk cId="2465387210" sldId="2147483710"/>
            <pc:sldLayoutMk cId="1858604457" sldId="2147483726"/>
          </pc:sldLayoutMkLst>
          <pc:spChg chg="add mod">
            <ac:chgData name="Stoker, Kesiah" userId="7d6f868f-a8a0-4a2e-b53b-4e83b6d4fcae" providerId="ADAL" clId="{ECC8F54E-3DC8-474C-979B-A835AF8BBE4D}" dt="2024-07-12T19:05:02.034" v="442"/>
            <ac:spMkLst>
              <pc:docMk/>
              <pc:sldMasterMk cId="2465387210" sldId="2147483710"/>
              <pc:sldLayoutMk cId="1858604457" sldId="2147483726"/>
              <ac:spMk id="5" creationId="{B02CEEAD-9D75-CFFB-86E8-CEB7F2436FBE}"/>
            </ac:spMkLst>
          </pc:spChg>
        </pc:sldLayoutChg>
        <pc:sldLayoutChg chg="addSp modSp">
          <pc:chgData name="Stoker, Kesiah" userId="7d6f868f-a8a0-4a2e-b53b-4e83b6d4fcae" providerId="ADAL" clId="{ECC8F54E-3DC8-474C-979B-A835AF8BBE4D}" dt="2024-07-12T19:05:03.823" v="443"/>
          <pc:sldLayoutMkLst>
            <pc:docMk/>
            <pc:sldMasterMk cId="2465387210" sldId="2147483710"/>
            <pc:sldLayoutMk cId="2568519414" sldId="2147483727"/>
          </pc:sldLayoutMkLst>
          <pc:spChg chg="add mod">
            <ac:chgData name="Stoker, Kesiah" userId="7d6f868f-a8a0-4a2e-b53b-4e83b6d4fcae" providerId="ADAL" clId="{ECC8F54E-3DC8-474C-979B-A835AF8BBE4D}" dt="2024-07-12T19:05:03.823" v="443"/>
            <ac:spMkLst>
              <pc:docMk/>
              <pc:sldMasterMk cId="2465387210" sldId="2147483710"/>
              <pc:sldLayoutMk cId="2568519414" sldId="2147483727"/>
              <ac:spMk id="9" creationId="{FEC47FA9-6DE4-B3DA-A4FA-6A0891A66C83}"/>
            </ac:spMkLst>
          </pc:spChg>
        </pc:sldLayoutChg>
        <pc:sldLayoutChg chg="addSp modSp">
          <pc:chgData name="Stoker, Kesiah" userId="7d6f868f-a8a0-4a2e-b53b-4e83b6d4fcae" providerId="ADAL" clId="{ECC8F54E-3DC8-474C-979B-A835AF8BBE4D}" dt="2024-07-12T19:05:05.790" v="444"/>
          <pc:sldLayoutMkLst>
            <pc:docMk/>
            <pc:sldMasterMk cId="2465387210" sldId="2147483710"/>
            <pc:sldLayoutMk cId="4199440311" sldId="2147483728"/>
          </pc:sldLayoutMkLst>
          <pc:spChg chg="add mod">
            <ac:chgData name="Stoker, Kesiah" userId="7d6f868f-a8a0-4a2e-b53b-4e83b6d4fcae" providerId="ADAL" clId="{ECC8F54E-3DC8-474C-979B-A835AF8BBE4D}" dt="2024-07-12T19:05:05.790" v="444"/>
            <ac:spMkLst>
              <pc:docMk/>
              <pc:sldMasterMk cId="2465387210" sldId="2147483710"/>
              <pc:sldLayoutMk cId="4199440311" sldId="2147483728"/>
              <ac:spMk id="4" creationId="{97649194-7E4E-11AF-95EF-34E9F9650530}"/>
            </ac:spMkLst>
          </pc:spChg>
        </pc:sldLayoutChg>
        <pc:sldLayoutChg chg="addSp modSp">
          <pc:chgData name="Stoker, Kesiah" userId="7d6f868f-a8a0-4a2e-b53b-4e83b6d4fcae" providerId="ADAL" clId="{ECC8F54E-3DC8-474C-979B-A835AF8BBE4D}" dt="2024-07-12T19:05:08.162" v="445"/>
          <pc:sldLayoutMkLst>
            <pc:docMk/>
            <pc:sldMasterMk cId="2465387210" sldId="2147483710"/>
            <pc:sldLayoutMk cId="3443384986" sldId="2147483729"/>
          </pc:sldLayoutMkLst>
          <pc:spChg chg="add mod">
            <ac:chgData name="Stoker, Kesiah" userId="7d6f868f-a8a0-4a2e-b53b-4e83b6d4fcae" providerId="ADAL" clId="{ECC8F54E-3DC8-474C-979B-A835AF8BBE4D}" dt="2024-07-12T19:05:08.162" v="445"/>
            <ac:spMkLst>
              <pc:docMk/>
              <pc:sldMasterMk cId="2465387210" sldId="2147483710"/>
              <pc:sldLayoutMk cId="3443384986" sldId="2147483729"/>
              <ac:spMk id="2" creationId="{D2DC80C1-CFC9-5676-BEA8-62FD8061E04C}"/>
            </ac:spMkLst>
          </pc:spChg>
        </pc:sldLayoutChg>
        <pc:sldLayoutChg chg="new del mod">
          <pc:chgData name="Stoker, Kesiah" userId="7d6f868f-a8a0-4a2e-b53b-4e83b6d4fcae" providerId="ADAL" clId="{ECC8F54E-3DC8-474C-979B-A835AF8BBE4D}" dt="2024-07-12T19:04:10.990" v="432" actId="2696"/>
          <pc:sldLayoutMkLst>
            <pc:docMk/>
            <pc:sldMasterMk cId="2465387210" sldId="2147483710"/>
            <pc:sldLayoutMk cId="3305299462" sldId="2147483730"/>
          </pc:sldLayoutMkLst>
        </pc:sldLayoutChg>
      </pc:sldMasterChg>
    </pc:docChg>
  </pc:docChgLst>
  <pc:docChgLst>
    <pc:chgData name="Stoker, Kesiah" userId="7d6f868f-a8a0-4a2e-b53b-4e83b6d4fcae" providerId="ADAL" clId="{C3F5DE26-D583-461D-9CF9-201272347A34}"/>
    <pc:docChg chg="undo custSel modSld">
      <pc:chgData name="Stoker, Kesiah" userId="7d6f868f-a8a0-4a2e-b53b-4e83b6d4fcae" providerId="ADAL" clId="{C3F5DE26-D583-461D-9CF9-201272347A34}" dt="2024-08-08T17:12:09.553" v="885" actId="20577"/>
      <pc:docMkLst>
        <pc:docMk/>
      </pc:docMkLst>
      <pc:sldChg chg="modSp mod">
        <pc:chgData name="Stoker, Kesiah" userId="7d6f868f-a8a0-4a2e-b53b-4e83b6d4fcae" providerId="ADAL" clId="{C3F5DE26-D583-461D-9CF9-201272347A34}" dt="2024-08-08T17:12:09.553" v="885" actId="20577"/>
        <pc:sldMkLst>
          <pc:docMk/>
          <pc:sldMk cId="925506241" sldId="322"/>
        </pc:sldMkLst>
        <pc:spChg chg="mod">
          <ac:chgData name="Stoker, Kesiah" userId="7d6f868f-a8a0-4a2e-b53b-4e83b6d4fcae" providerId="ADAL" clId="{C3F5DE26-D583-461D-9CF9-201272347A34}" dt="2024-08-08T17:12:09.553" v="885" actId="20577"/>
          <ac:spMkLst>
            <pc:docMk/>
            <pc:sldMk cId="925506241" sldId="322"/>
            <ac:spMk id="4" creationId="{19A3B049-3C13-A977-073D-E6E5B1D249D2}"/>
          </ac:spMkLst>
        </pc:spChg>
      </pc:sldChg>
      <pc:sldChg chg="modSp mod delCm">
        <pc:chgData name="Stoker, Kesiah" userId="7d6f868f-a8a0-4a2e-b53b-4e83b6d4fcae" providerId="ADAL" clId="{C3F5DE26-D583-461D-9CF9-201272347A34}" dt="2024-07-31T16:03:07.667" v="249" actId="962"/>
        <pc:sldMkLst>
          <pc:docMk/>
          <pc:sldMk cId="387574291" sldId="370"/>
        </pc:sldMkLst>
        <pc:spChg chg="mod">
          <ac:chgData name="Stoker, Kesiah" userId="7d6f868f-a8a0-4a2e-b53b-4e83b6d4fcae" providerId="ADAL" clId="{C3F5DE26-D583-461D-9CF9-201272347A34}" dt="2024-07-31T15:49:16.208" v="145" actId="14100"/>
          <ac:spMkLst>
            <pc:docMk/>
            <pc:sldMk cId="387574291" sldId="370"/>
            <ac:spMk id="17" creationId="{E8373C87-0A21-5FB5-E0DF-557429FB6A94}"/>
          </ac:spMkLst>
        </pc:spChg>
        <pc:graphicFrameChg chg="mod">
          <ac:chgData name="Stoker, Kesiah" userId="7d6f868f-a8a0-4a2e-b53b-4e83b6d4fcae" providerId="ADAL" clId="{C3F5DE26-D583-461D-9CF9-201272347A34}" dt="2024-07-31T16:03:07.667" v="249" actId="962"/>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C3F5DE26-D583-461D-9CF9-201272347A34}" dt="2024-07-31T15:36:03.945" v="70"/>
              <pc2:cmMkLst xmlns:pc2="http://schemas.microsoft.com/office/powerpoint/2019/9/main/command">
                <pc:docMk/>
                <pc:sldMk cId="387574291" sldId="370"/>
                <pc2:cmMk id="{ADCB579F-9A50-4773-A868-8275CC0DF31C}"/>
              </pc2:cmMkLst>
            </pc226:cmChg>
          </p:ext>
        </pc:extLst>
      </pc:sldChg>
      <pc:sldChg chg="addSp delSp modSp mod">
        <pc:chgData name="Stoker, Kesiah" userId="7d6f868f-a8a0-4a2e-b53b-4e83b6d4fcae" providerId="ADAL" clId="{C3F5DE26-D583-461D-9CF9-201272347A34}" dt="2024-07-31T17:57:30.593" v="875" actId="20577"/>
        <pc:sldMkLst>
          <pc:docMk/>
          <pc:sldMk cId="415376732" sldId="395"/>
        </pc:sldMkLst>
        <pc:spChg chg="add mod">
          <ac:chgData name="Stoker, Kesiah" userId="7d6f868f-a8a0-4a2e-b53b-4e83b6d4fcae" providerId="ADAL" clId="{C3F5DE26-D583-461D-9CF9-201272347A34}" dt="2024-07-31T15:20:30.902" v="24" actId="20577"/>
          <ac:spMkLst>
            <pc:docMk/>
            <pc:sldMk cId="415376732" sldId="395"/>
            <ac:spMk id="4" creationId="{37B34170-26D0-D76E-6393-3A4FC1EE3B92}"/>
          </ac:spMkLst>
        </pc:spChg>
        <pc:spChg chg="del mod">
          <ac:chgData name="Stoker, Kesiah" userId="7d6f868f-a8a0-4a2e-b53b-4e83b6d4fcae" providerId="ADAL" clId="{C3F5DE26-D583-461D-9CF9-201272347A34}" dt="2024-07-31T15:20:25.876" v="4" actId="478"/>
          <ac:spMkLst>
            <pc:docMk/>
            <pc:sldMk cId="415376732" sldId="395"/>
            <ac:spMk id="9" creationId="{88473CDD-13F8-8118-0452-F274E29EA5D9}"/>
          </ac:spMkLst>
        </pc:spChg>
        <pc:spChg chg="mod">
          <ac:chgData name="Stoker, Kesiah" userId="7d6f868f-a8a0-4a2e-b53b-4e83b6d4fcae" providerId="ADAL" clId="{C3F5DE26-D583-461D-9CF9-201272347A34}" dt="2024-07-31T17:57:30.593" v="875" actId="20577"/>
          <ac:spMkLst>
            <pc:docMk/>
            <pc:sldMk cId="415376732" sldId="395"/>
            <ac:spMk id="10" creationId="{F40643EF-7EF3-DB44-3916-7877A3EC01E0}"/>
          </ac:spMkLst>
        </pc:spChg>
      </pc:sldChg>
      <pc:sldChg chg="modSp mod">
        <pc:chgData name="Stoker, Kesiah" userId="7d6f868f-a8a0-4a2e-b53b-4e83b6d4fcae" providerId="ADAL" clId="{C3F5DE26-D583-461D-9CF9-201272347A34}" dt="2024-08-08T16:23:57.190" v="878" actId="208"/>
        <pc:sldMkLst>
          <pc:docMk/>
          <pc:sldMk cId="3557075487" sldId="398"/>
        </pc:sldMkLst>
        <pc:spChg chg="mod">
          <ac:chgData name="Stoker, Kesiah" userId="7d6f868f-a8a0-4a2e-b53b-4e83b6d4fcae" providerId="ADAL" clId="{C3F5DE26-D583-461D-9CF9-201272347A34}" dt="2024-07-31T15:52:08.715" v="168" actId="1035"/>
          <ac:spMkLst>
            <pc:docMk/>
            <pc:sldMk cId="3557075487" sldId="398"/>
            <ac:spMk id="5" creationId="{4C0C9F06-0F17-780B-2CD3-B030DC611BAD}"/>
          </ac:spMkLst>
        </pc:spChg>
        <pc:graphicFrameChg chg="mod">
          <ac:chgData name="Stoker, Kesiah" userId="7d6f868f-a8a0-4a2e-b53b-4e83b6d4fcae" providerId="ADAL" clId="{C3F5DE26-D583-461D-9CF9-201272347A34}" dt="2024-08-08T16:23:57.190" v="878" actId="208"/>
          <ac:graphicFrameMkLst>
            <pc:docMk/>
            <pc:sldMk cId="3557075487" sldId="398"/>
            <ac:graphicFrameMk id="7" creationId="{A2DEBEF1-352B-E038-2C68-7B4726C5CE7D}"/>
          </ac:graphicFrameMkLst>
        </pc:graphicFrameChg>
      </pc:sldChg>
      <pc:sldChg chg="modSp mod delCm modCm">
        <pc:chgData name="Stoker, Kesiah" userId="7d6f868f-a8a0-4a2e-b53b-4e83b6d4fcae" providerId="ADAL" clId="{C3F5DE26-D583-461D-9CF9-201272347A34}" dt="2024-07-31T17:59:22.955" v="876" actId="13244"/>
        <pc:sldMkLst>
          <pc:docMk/>
          <pc:sldMk cId="3061229484" sldId="1590"/>
        </pc:sldMkLst>
        <pc:spChg chg="mod">
          <ac:chgData name="Stoker, Kesiah" userId="7d6f868f-a8a0-4a2e-b53b-4e83b6d4fcae" providerId="ADAL" clId="{C3F5DE26-D583-461D-9CF9-201272347A34}" dt="2024-07-31T15:31:10.968" v="45" actId="20577"/>
          <ac:spMkLst>
            <pc:docMk/>
            <pc:sldMk cId="3061229484" sldId="1590"/>
            <ac:spMk id="3" creationId="{2D771723-134E-D0E5-DA78-94ADBA001BB0}"/>
          </ac:spMkLst>
        </pc:spChg>
        <pc:spChg chg="mod">
          <ac:chgData name="Stoker, Kesiah" userId="7d6f868f-a8a0-4a2e-b53b-4e83b6d4fcae" providerId="ADAL" clId="{C3F5DE26-D583-461D-9CF9-201272347A34}" dt="2024-07-31T15:30:36.656" v="40" actId="1037"/>
          <ac:spMkLst>
            <pc:docMk/>
            <pc:sldMk cId="3061229484" sldId="1590"/>
            <ac:spMk id="8" creationId="{0AB2D5DF-A00F-7336-0748-3F524E434D7D}"/>
          </ac:spMkLst>
        </pc:spChg>
        <pc:spChg chg="mod">
          <ac:chgData name="Stoker, Kesiah" userId="7d6f868f-a8a0-4a2e-b53b-4e83b6d4fcae" providerId="ADAL" clId="{C3F5DE26-D583-461D-9CF9-201272347A34}" dt="2024-07-31T15:42:51.154" v="109" actId="1076"/>
          <ac:spMkLst>
            <pc:docMk/>
            <pc:sldMk cId="3061229484" sldId="1590"/>
            <ac:spMk id="10" creationId="{62D080F9-77D1-28FA-8179-90C17B8EC21D}"/>
          </ac:spMkLst>
        </pc:spChg>
        <pc:grpChg chg="ord">
          <ac:chgData name="Stoker, Kesiah" userId="7d6f868f-a8a0-4a2e-b53b-4e83b6d4fcae" providerId="ADAL" clId="{C3F5DE26-D583-461D-9CF9-201272347A34}" dt="2024-07-31T17:59:22.955" v="876" actId="13244"/>
          <ac:grpSpMkLst>
            <pc:docMk/>
            <pc:sldMk cId="3061229484" sldId="1590"/>
            <ac:grpSpMk id="9" creationId="{CF422425-A405-D8A8-CEEA-4F351A05E502}"/>
          </ac:grpSpMkLst>
        </pc:grpChg>
        <pc:graphicFrameChg chg="mod">
          <ac:chgData name="Stoker, Kesiah" userId="7d6f868f-a8a0-4a2e-b53b-4e83b6d4fcae" providerId="ADAL" clId="{C3F5DE26-D583-461D-9CF9-201272347A34}" dt="2024-07-31T17:48:35.263" v="865"/>
          <ac:graphicFrameMkLst>
            <pc:docMk/>
            <pc:sldMk cId="3061229484" sldId="1590"/>
            <ac:graphicFrameMk id="5" creationId="{D103DFBC-02D9-E644-7A7F-ADB08DA7D43E}"/>
          </ac:graphicFrameMkLst>
        </pc:graphicFrameChg>
        <pc:graphicFrameChg chg="mod">
          <ac:chgData name="Stoker, Kesiah" userId="7d6f868f-a8a0-4a2e-b53b-4e83b6d4fcae" providerId="ADAL" clId="{C3F5DE26-D583-461D-9CF9-201272347A34}" dt="2024-07-31T15:42:21.787" v="102" actId="1076"/>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C3F5DE26-D583-461D-9CF9-201272347A34}" dt="2024-07-31T15:31:27.309" v="48"/>
              <pc2:cmMkLst xmlns:pc2="http://schemas.microsoft.com/office/powerpoint/2019/9/main/command">
                <pc:docMk/>
                <pc:sldMk cId="3061229484" sldId="1590"/>
                <pc2:cmMk id="{39FB8450-8B7B-47DF-AE9F-5A59C9FD387D}"/>
              </pc2:cmMkLst>
            </pc226:cmChg>
          </p:ext>
        </pc:extLst>
      </pc:sldChg>
      <pc:sldChg chg="modSp mod delCm">
        <pc:chgData name="Stoker, Kesiah" userId="7d6f868f-a8a0-4a2e-b53b-4e83b6d4fcae" providerId="ADAL" clId="{C3F5DE26-D583-461D-9CF9-201272347A34}" dt="2024-08-08T16:28:10.695" v="881"/>
        <pc:sldMkLst>
          <pc:docMk/>
          <pc:sldMk cId="1729661854" sldId="1606"/>
        </pc:sldMkLst>
        <pc:spChg chg="mod">
          <ac:chgData name="Stoker, Kesiah" userId="7d6f868f-a8a0-4a2e-b53b-4e83b6d4fcae" providerId="ADAL" clId="{C3F5DE26-D583-461D-9CF9-201272347A34}" dt="2024-07-31T15:49:59.832" v="150" actId="1036"/>
          <ac:spMkLst>
            <pc:docMk/>
            <pc:sldMk cId="1729661854" sldId="1606"/>
            <ac:spMk id="2" creationId="{E7D00AC6-E33C-1D35-E313-E362D3ED62D0}"/>
          </ac:spMkLst>
        </pc:spChg>
        <pc:graphicFrameChg chg="mod">
          <ac:chgData name="Stoker, Kesiah" userId="7d6f868f-a8a0-4a2e-b53b-4e83b6d4fcae" providerId="ADAL" clId="{C3F5DE26-D583-461D-9CF9-201272347A34}" dt="2024-07-31T16:03:55.406" v="250" actId="113"/>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C3F5DE26-D583-461D-9CF9-201272347A34}" dt="2024-08-08T16:28:10.695" v="881"/>
              <pc2:cmMkLst xmlns:pc2="http://schemas.microsoft.com/office/powerpoint/2019/9/main/command">
                <pc:docMk/>
                <pc:sldMk cId="1729661854" sldId="1606"/>
                <pc2:cmMk id="{CE109EB3-3BE5-4DFC-B4BD-7FFAE3727190}"/>
              </pc2:cmMkLst>
            </pc226:cmChg>
          </p:ext>
        </pc:extLst>
      </pc:sldChg>
      <pc:sldChg chg="modSp mod">
        <pc:chgData name="Stoker, Kesiah" userId="7d6f868f-a8a0-4a2e-b53b-4e83b6d4fcae" providerId="ADAL" clId="{C3F5DE26-D583-461D-9CF9-201272347A34}" dt="2024-07-31T15:59:56.351" v="233" actId="962"/>
        <pc:sldMkLst>
          <pc:docMk/>
          <pc:sldMk cId="3512156961" sldId="1607"/>
        </pc:sldMkLst>
        <pc:spChg chg="mod">
          <ac:chgData name="Stoker, Kesiah" userId="7d6f868f-a8a0-4a2e-b53b-4e83b6d4fcae" providerId="ADAL" clId="{C3F5DE26-D583-461D-9CF9-201272347A34}" dt="2024-07-31T15:47:59.813" v="140" actId="1076"/>
          <ac:spMkLst>
            <pc:docMk/>
            <pc:sldMk cId="3512156961" sldId="1607"/>
            <ac:spMk id="8" creationId="{F6AABAEB-019D-AE37-76DA-A19E88ECEB6C}"/>
          </ac:spMkLst>
        </pc:spChg>
        <pc:graphicFrameChg chg="mod">
          <ac:chgData name="Stoker, Kesiah" userId="7d6f868f-a8a0-4a2e-b53b-4e83b6d4fcae" providerId="ADAL" clId="{C3F5DE26-D583-461D-9CF9-201272347A34}" dt="2024-07-31T15:59:56.351" v="233" actId="962"/>
          <ac:graphicFrameMkLst>
            <pc:docMk/>
            <pc:sldMk cId="3512156961" sldId="1607"/>
            <ac:graphicFrameMk id="7" creationId="{AC5E4C23-0F37-55BD-B130-9ACC430CAE17}"/>
          </ac:graphicFrameMkLst>
        </pc:graphicFrameChg>
      </pc:sldChg>
      <pc:sldChg chg="modSp mod delCm">
        <pc:chgData name="Stoker, Kesiah" userId="7d6f868f-a8a0-4a2e-b53b-4e83b6d4fcae" providerId="ADAL" clId="{C3F5DE26-D583-461D-9CF9-201272347A34}" dt="2024-08-08T16:25:32.062" v="879"/>
        <pc:sldMkLst>
          <pc:docMk/>
          <pc:sldMk cId="4212272412" sldId="1608"/>
        </pc:sldMkLst>
        <pc:graphicFrameChg chg="mod">
          <ac:chgData name="Stoker, Kesiah" userId="7d6f868f-a8a0-4a2e-b53b-4e83b6d4fcae" providerId="ADAL" clId="{C3F5DE26-D583-461D-9CF9-201272347A34}" dt="2024-07-31T15:44:14.487" v="116"/>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C3F5DE26-D583-461D-9CF9-201272347A34}" dt="2024-08-08T16:25:32.062" v="879"/>
              <pc2:cmMkLst xmlns:pc2="http://schemas.microsoft.com/office/powerpoint/2019/9/main/command">
                <pc:docMk/>
                <pc:sldMk cId="4212272412" sldId="1608"/>
                <pc2:cmMk id="{306FDF5D-6166-4607-8895-5FE6F1B044B4}"/>
              </pc2:cmMkLst>
            </pc226:cmChg>
            <pc226:cmChg xmlns:pc226="http://schemas.microsoft.com/office/powerpoint/2022/06/main/command" chg="del">
              <pc226:chgData name="Stoker, Kesiah" userId="7d6f868f-a8a0-4a2e-b53b-4e83b6d4fcae" providerId="ADAL" clId="{C3F5DE26-D583-461D-9CF9-201272347A34}" dt="2024-07-31T15:33:41.304" v="52"/>
              <pc2:cmMkLst xmlns:pc2="http://schemas.microsoft.com/office/powerpoint/2019/9/main/command">
                <pc:docMk/>
                <pc:sldMk cId="4212272412" sldId="1608"/>
                <pc2:cmMk id="{34AF0A8C-55DE-4F32-8B72-D2D316794949}"/>
              </pc2:cmMkLst>
            </pc226:cmChg>
            <pc226:cmChg xmlns:pc226="http://schemas.microsoft.com/office/powerpoint/2022/06/main/command" chg="del">
              <pc226:chgData name="Stoker, Kesiah" userId="7d6f868f-a8a0-4a2e-b53b-4e83b6d4fcae" providerId="ADAL" clId="{C3F5DE26-D583-461D-9CF9-201272347A34}" dt="2024-07-31T15:33:04.358" v="51"/>
              <pc2:cmMkLst xmlns:pc2="http://schemas.microsoft.com/office/powerpoint/2019/9/main/command">
                <pc:docMk/>
                <pc:sldMk cId="4212272412" sldId="1608"/>
                <pc2:cmMk id="{16E14F9C-5F0D-4E8E-A4DB-5F317A8CB9FD}"/>
              </pc2:cmMkLst>
            </pc226:cmChg>
            <pc226:cmChg xmlns:pc226="http://schemas.microsoft.com/office/powerpoint/2022/06/main/command" chg="del">
              <pc226:chgData name="Stoker, Kesiah" userId="7d6f868f-a8a0-4a2e-b53b-4e83b6d4fcae" providerId="ADAL" clId="{C3F5DE26-D583-461D-9CF9-201272347A34}" dt="2024-07-31T15:33:44.915" v="53"/>
              <pc2:cmMkLst xmlns:pc2="http://schemas.microsoft.com/office/powerpoint/2019/9/main/command">
                <pc:docMk/>
                <pc:sldMk cId="4212272412" sldId="1608"/>
                <pc2:cmMk id="{5CC4F9FE-D1F1-4707-8EA0-EF383B7FFA8D}"/>
              </pc2:cmMkLst>
            </pc226:cmChg>
          </p:ext>
        </pc:extLst>
      </pc:sldChg>
      <pc:sldChg chg="modSp mod delCm">
        <pc:chgData name="Stoker, Kesiah" userId="7d6f868f-a8a0-4a2e-b53b-4e83b6d4fcae" providerId="ADAL" clId="{C3F5DE26-D583-461D-9CF9-201272347A34}" dt="2024-07-31T15:35:44.289" v="69" actId="207"/>
        <pc:sldMkLst>
          <pc:docMk/>
          <pc:sldMk cId="3177375668" sldId="1609"/>
        </pc:sldMkLst>
        <pc:spChg chg="mod">
          <ac:chgData name="Stoker, Kesiah" userId="7d6f868f-a8a0-4a2e-b53b-4e83b6d4fcae" providerId="ADAL" clId="{C3F5DE26-D583-461D-9CF9-201272347A34}" dt="2024-07-31T15:34:46.472" v="65" actId="1076"/>
          <ac:spMkLst>
            <pc:docMk/>
            <pc:sldMk cId="3177375668" sldId="1609"/>
            <ac:spMk id="2" creationId="{3ED3115E-92FA-A286-799F-430082655CFB}"/>
          </ac:spMkLst>
        </pc:spChg>
        <pc:spChg chg="mod">
          <ac:chgData name="Stoker, Kesiah" userId="7d6f868f-a8a0-4a2e-b53b-4e83b6d4fcae" providerId="ADAL" clId="{C3F5DE26-D583-461D-9CF9-201272347A34}" dt="2024-07-31T15:35:44.289" v="69" actId="207"/>
          <ac:spMkLst>
            <pc:docMk/>
            <pc:sldMk cId="3177375668" sldId="1609"/>
            <ac:spMk id="5" creationId="{7342F4E4-CB0C-7CA6-B70B-AD95943F3D8B}"/>
          </ac:spMkLst>
        </pc:spChg>
        <pc:spChg chg="mod">
          <ac:chgData name="Stoker, Kesiah" userId="7d6f868f-a8a0-4a2e-b53b-4e83b6d4fcae" providerId="ADAL" clId="{C3F5DE26-D583-461D-9CF9-201272347A34}" dt="2024-07-31T15:34:16.005" v="56" actId="1076"/>
          <ac:spMkLst>
            <pc:docMk/>
            <pc:sldMk cId="3177375668" sldId="1609"/>
            <ac:spMk id="9" creationId="{EF283FB2-CF47-C885-1567-68AEF8694404}"/>
          </ac:spMkLst>
        </pc:sp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C3F5DE26-D583-461D-9CF9-201272347A34}" dt="2024-07-31T15:35:35.310" v="68"/>
              <pc2:cmMkLst xmlns:pc2="http://schemas.microsoft.com/office/powerpoint/2019/9/main/command">
                <pc:docMk/>
                <pc:sldMk cId="3177375668" sldId="1609"/>
                <pc2:cmMk id="{4585D227-CCDC-48A6-922E-680AE2E42558}"/>
              </pc2:cmMkLst>
            </pc226:cmChg>
            <pc226:cmChg xmlns:pc226="http://schemas.microsoft.com/office/powerpoint/2022/06/main/command" chg="del">
              <pc226:chgData name="Stoker, Kesiah" userId="7d6f868f-a8a0-4a2e-b53b-4e83b6d4fcae" providerId="ADAL" clId="{C3F5DE26-D583-461D-9CF9-201272347A34}" dt="2024-07-31T15:34:58.964" v="66"/>
              <pc2:cmMkLst xmlns:pc2="http://schemas.microsoft.com/office/powerpoint/2019/9/main/command">
                <pc:docMk/>
                <pc:sldMk cId="3177375668" sldId="1609"/>
                <pc2:cmMk id="{391DA63A-54FA-4A15-BF2E-C73C62083985}"/>
              </pc2:cmMkLst>
            </pc226:cmChg>
            <pc226:cmChg xmlns:pc226="http://schemas.microsoft.com/office/powerpoint/2022/06/main/command" chg="del">
              <pc226:chgData name="Stoker, Kesiah" userId="7d6f868f-a8a0-4a2e-b53b-4e83b6d4fcae" providerId="ADAL" clId="{C3F5DE26-D583-461D-9CF9-201272347A34}" dt="2024-07-31T15:35:15.325" v="67"/>
              <pc2:cmMkLst xmlns:pc2="http://schemas.microsoft.com/office/powerpoint/2019/9/main/command">
                <pc:docMk/>
                <pc:sldMk cId="3177375668" sldId="1609"/>
                <pc2:cmMk id="{F2CF5FBE-395D-457A-96AC-E86AAD187646}"/>
              </pc2:cmMkLst>
            </pc226:cmChg>
          </p:ext>
        </pc:extLst>
      </pc:sldChg>
      <pc:sldChg chg="modSp mod delCm modCm">
        <pc:chgData name="Stoker, Kesiah" userId="7d6f868f-a8a0-4a2e-b53b-4e83b6d4fcae" providerId="ADAL" clId="{C3F5DE26-D583-461D-9CF9-201272347A34}" dt="2024-08-08T16:26:03.858" v="880"/>
        <pc:sldMkLst>
          <pc:docMk/>
          <pc:sldMk cId="3811659636" sldId="1610"/>
        </pc:sldMkLst>
        <pc:spChg chg="mod">
          <ac:chgData name="Stoker, Kesiah" userId="7d6f868f-a8a0-4a2e-b53b-4e83b6d4fcae" providerId="ADAL" clId="{C3F5DE26-D583-461D-9CF9-201272347A34}" dt="2024-07-31T15:47:54.453" v="139" actId="1076"/>
          <ac:spMkLst>
            <pc:docMk/>
            <pc:sldMk cId="3811659636" sldId="1610"/>
            <ac:spMk id="2" creationId="{8A4715EA-205B-DBD1-5D88-1836F53EE781}"/>
          </ac:spMkLst>
        </pc:spChg>
        <pc:graphicFrameChg chg="mod">
          <ac:chgData name="Stoker, Kesiah" userId="7d6f868f-a8a0-4a2e-b53b-4e83b6d4fcae" providerId="ADAL" clId="{C3F5DE26-D583-461D-9CF9-201272347A34}" dt="2024-07-31T15:46:57.384" v="138"/>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C3F5DE26-D583-461D-9CF9-201272347A34}" dt="2024-07-31T15:56:06.598" v="191"/>
              <pc2:cmMkLst xmlns:pc2="http://schemas.microsoft.com/office/powerpoint/2019/9/main/command">
                <pc:docMk/>
                <pc:sldMk cId="3811659636" sldId="1610"/>
                <pc2:cmMk id="{23851005-B0B4-4483-8D64-3CCE71C81B48}"/>
              </pc2:cmMkLst>
              <pc226:cmRplyChg chg="add">
                <pc226:chgData name="Stoker, Kesiah" userId="7d6f868f-a8a0-4a2e-b53b-4e83b6d4fcae" providerId="ADAL" clId="{C3F5DE26-D583-461D-9CF9-201272347A34}" dt="2024-07-31T15:29:19.175" v="25"/>
                <pc2:cmRplyMkLst xmlns:pc2="http://schemas.microsoft.com/office/powerpoint/2019/9/main/command">
                  <pc:docMk/>
                  <pc:sldMk cId="3811659636" sldId="1610"/>
                  <pc2:cmMk id="{23851005-B0B4-4483-8D64-3CCE71C81B48}"/>
                  <pc2:cmRplyMk id="{033C6031-532D-439A-97D8-04399EE8943A}"/>
                </pc2:cmRplyMkLst>
              </pc226:cmRplyChg>
            </pc226:cmChg>
            <pc226:cmChg xmlns:pc226="http://schemas.microsoft.com/office/powerpoint/2022/06/main/command" chg="del">
              <pc226:chgData name="Stoker, Kesiah" userId="7d6f868f-a8a0-4a2e-b53b-4e83b6d4fcae" providerId="ADAL" clId="{C3F5DE26-D583-461D-9CF9-201272347A34}" dt="2024-08-08T16:26:03.858" v="880"/>
              <pc2:cmMkLst xmlns:pc2="http://schemas.microsoft.com/office/powerpoint/2019/9/main/command">
                <pc:docMk/>
                <pc:sldMk cId="3811659636" sldId="1610"/>
                <pc2:cmMk id="{43564F67-7BF2-41ED-9CDF-F517E9A97ADE}"/>
              </pc2:cmMkLst>
            </pc226:cmChg>
          </p:ext>
        </pc:extLst>
      </pc:sldChg>
      <pc:sldChg chg="modSp mod">
        <pc:chgData name="Stoker, Kesiah" userId="7d6f868f-a8a0-4a2e-b53b-4e83b6d4fcae" providerId="ADAL" clId="{C3F5DE26-D583-461D-9CF9-201272347A34}" dt="2024-07-31T16:11:44.195" v="862" actId="790"/>
        <pc:sldMkLst>
          <pc:docMk/>
          <pc:sldMk cId="173023143" sldId="1611"/>
        </pc:sldMkLst>
        <pc:spChg chg="mod">
          <ac:chgData name="Stoker, Kesiah" userId="7d6f868f-a8a0-4a2e-b53b-4e83b6d4fcae" providerId="ADAL" clId="{C3F5DE26-D583-461D-9CF9-201272347A34}" dt="2024-07-31T16:11:44.195" v="862" actId="790"/>
          <ac:spMkLst>
            <pc:docMk/>
            <pc:sldMk cId="173023143" sldId="1611"/>
            <ac:spMk id="12" creationId="{E88BA993-D338-2C69-272C-738B9099574D}"/>
          </ac:spMkLst>
        </pc:spChg>
      </pc:sldChg>
      <pc:sldChg chg="modSp mod delCm">
        <pc:chgData name="Stoker, Kesiah" userId="7d6f868f-a8a0-4a2e-b53b-4e83b6d4fcae" providerId="ADAL" clId="{C3F5DE26-D583-461D-9CF9-201272347A34}" dt="2024-07-31T17:59:35.959" v="877" actId="13244"/>
        <pc:sldMkLst>
          <pc:docMk/>
          <pc:sldMk cId="4073254409" sldId="1612"/>
        </pc:sldMkLst>
        <pc:spChg chg="mod">
          <ac:chgData name="Stoker, Kesiah" userId="7d6f868f-a8a0-4a2e-b53b-4e83b6d4fcae" providerId="ADAL" clId="{C3F5DE26-D583-461D-9CF9-201272347A34}" dt="2024-07-31T15:40:20.818" v="99" actId="1076"/>
          <ac:spMkLst>
            <pc:docMk/>
            <pc:sldMk cId="4073254409" sldId="1612"/>
            <ac:spMk id="2" creationId="{CAB72B4F-4066-D43D-1A71-4E3839AFF627}"/>
          </ac:spMkLst>
        </pc:spChg>
        <pc:spChg chg="mod">
          <ac:chgData name="Stoker, Kesiah" userId="7d6f868f-a8a0-4a2e-b53b-4e83b6d4fcae" providerId="ADAL" clId="{C3F5DE26-D583-461D-9CF9-201272347A34}" dt="2024-07-31T17:55:12.556" v="873" actId="1038"/>
          <ac:spMkLst>
            <pc:docMk/>
            <pc:sldMk cId="4073254409" sldId="1612"/>
            <ac:spMk id="6" creationId="{2F5A1AC2-D52C-96C0-00FE-E4B1AF6B5018}"/>
          </ac:spMkLst>
        </pc:spChg>
        <pc:graphicFrameChg chg="mod">
          <ac:chgData name="Stoker, Kesiah" userId="7d6f868f-a8a0-4a2e-b53b-4e83b6d4fcae" providerId="ADAL" clId="{C3F5DE26-D583-461D-9CF9-201272347A34}" dt="2024-07-31T17:59:35.959" v="877" actId="13244"/>
          <ac:graphicFrameMkLst>
            <pc:docMk/>
            <pc:sldMk cId="4073254409" sldId="1612"/>
            <ac:graphicFrameMk id="8" creationId="{E6F614E8-3B1F-6D2D-72A8-0581DECDC4F7}"/>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C3F5DE26-D583-461D-9CF9-201272347A34}" dt="2024-07-31T15:37:42.720" v="89"/>
              <pc2:cmMkLst xmlns:pc2="http://schemas.microsoft.com/office/powerpoint/2019/9/main/command">
                <pc:docMk/>
                <pc:sldMk cId="4073254409" sldId="1612"/>
                <pc2:cmMk id="{CBFAB6C9-68E6-40B2-B0E0-EF8508D20358}"/>
              </pc2:cmMkLst>
            </pc226:cmChg>
          </p:ext>
        </pc:extLst>
      </pc:sldChg>
    </pc:docChg>
  </pc:docChgLst>
  <pc:docChgLst>
    <pc:chgData name="Nasir, Zil" userId="S::zil.nasir@ontariohealth.ca::0e7472d3-bf0f-42ec-9542-556133ae7e0a" providerId="AD" clId="Web-{19936D21-BF7A-CC81-EE84-4EC607FD7C2B}"/>
    <pc:docChg chg="modSld">
      <pc:chgData name="Nasir, Zil" userId="S::zil.nasir@ontariohealth.ca::0e7472d3-bf0f-42ec-9542-556133ae7e0a" providerId="AD" clId="Web-{19936D21-BF7A-CC81-EE84-4EC607FD7C2B}" dt="2024-06-21T14:20:33.410" v="13" actId="20577"/>
      <pc:docMkLst>
        <pc:docMk/>
      </pc:docMkLst>
      <pc:sldChg chg="modSp">
        <pc:chgData name="Nasir, Zil" userId="S::zil.nasir@ontariohealth.ca::0e7472d3-bf0f-42ec-9542-556133ae7e0a" providerId="AD" clId="Web-{19936D21-BF7A-CC81-EE84-4EC607FD7C2B}" dt="2024-06-21T14:11:04.491" v="11" actId="20577"/>
        <pc:sldMkLst>
          <pc:docMk/>
          <pc:sldMk cId="2167963438" sldId="1592"/>
        </pc:sldMkLst>
        <pc:spChg chg="mod">
          <ac:chgData name="Nasir, Zil" userId="S::zil.nasir@ontariohealth.ca::0e7472d3-bf0f-42ec-9542-556133ae7e0a" providerId="AD" clId="Web-{19936D21-BF7A-CC81-EE84-4EC607FD7C2B}" dt="2024-06-21T14:11:04.491" v="11" actId="20577"/>
          <ac:spMkLst>
            <pc:docMk/>
            <pc:sldMk cId="2167963438" sldId="1592"/>
            <ac:spMk id="6" creationId="{D58865F0-4395-116B-E5D1-6905C4FF1267}"/>
          </ac:spMkLst>
        </pc:spChg>
        <pc:picChg chg="mod">
          <ac:chgData name="Nasir, Zil" userId="S::zil.nasir@ontariohealth.ca::0e7472d3-bf0f-42ec-9542-556133ae7e0a" providerId="AD" clId="Web-{19936D21-BF7A-CC81-EE84-4EC607FD7C2B}" dt="2024-06-21T14:10:20.288" v="3" actId="1076"/>
          <ac:picMkLst>
            <pc:docMk/>
            <pc:sldMk cId="2167963438" sldId="1592"/>
            <ac:picMk id="3" creationId="{D90BFFBE-D3F4-8E60-B0EB-FE6CD9B555C7}"/>
          </ac:picMkLst>
        </pc:picChg>
      </pc:sldChg>
      <pc:sldChg chg="modSp">
        <pc:chgData name="Nasir, Zil" userId="S::zil.nasir@ontariohealth.ca::0e7472d3-bf0f-42ec-9542-556133ae7e0a" providerId="AD" clId="Web-{19936D21-BF7A-CC81-EE84-4EC607FD7C2B}" dt="2024-06-21T14:20:33.410" v="13" actId="20577"/>
        <pc:sldMkLst>
          <pc:docMk/>
          <pc:sldMk cId="1688694388" sldId="1593"/>
        </pc:sldMkLst>
        <pc:spChg chg="mod">
          <ac:chgData name="Nasir, Zil" userId="S::zil.nasir@ontariohealth.ca::0e7472d3-bf0f-42ec-9542-556133ae7e0a" providerId="AD" clId="Web-{19936D21-BF7A-CC81-EE84-4EC607FD7C2B}" dt="2024-06-21T14:20:33.410" v="13" actId="20577"/>
          <ac:spMkLst>
            <pc:docMk/>
            <pc:sldMk cId="1688694388" sldId="1593"/>
            <ac:spMk id="17" creationId="{75A8B39D-8004-7CA7-B888-9964151CB41B}"/>
          </ac:spMkLst>
        </pc:spChg>
      </pc:sldChg>
    </pc:docChg>
  </pc:docChgLst>
  <pc:docChgLst>
    <pc:chgData name="Wang, Jerry" userId="S::jerryyixuan.wang@ontariohealth.ca::c9aadfd3-e47f-4a31-9ac0-e6a1ca77629d" providerId="AD" clId="Web-{A76A7C42-C0C0-FD88-5E4E-4AE9093AAEC2}"/>
    <pc:docChg chg="modSld">
      <pc:chgData name="Wang, Jerry" userId="S::jerryyixuan.wang@ontariohealth.ca::c9aadfd3-e47f-4a31-9ac0-e6a1ca77629d" providerId="AD" clId="Web-{A76A7C42-C0C0-FD88-5E4E-4AE9093AAEC2}" dt="2024-06-20T18:30:37.908" v="29" actId="14100"/>
      <pc:docMkLst>
        <pc:docMk/>
      </pc:docMkLst>
      <pc:sldChg chg="modSp modCm">
        <pc:chgData name="Wang, Jerry" userId="S::jerryyixuan.wang@ontariohealth.ca::c9aadfd3-e47f-4a31-9ac0-e6a1ca77629d" providerId="AD" clId="Web-{A76A7C42-C0C0-FD88-5E4E-4AE9093AAEC2}" dt="2024-06-20T18:30:37.908" v="29" actId="14100"/>
        <pc:sldMkLst>
          <pc:docMk/>
          <pc:sldMk cId="345027054" sldId="382"/>
        </pc:sldMkLst>
        <pc:spChg chg="mod">
          <ac:chgData name="Wang, Jerry" userId="S::jerryyixuan.wang@ontariohealth.ca::c9aadfd3-e47f-4a31-9ac0-e6a1ca77629d" providerId="AD" clId="Web-{A76A7C42-C0C0-FD88-5E4E-4AE9093AAEC2}" dt="2024-06-20T18:30:37.908" v="29" actId="14100"/>
          <ac:spMkLst>
            <pc:docMk/>
            <pc:sldMk cId="345027054" sldId="382"/>
            <ac:spMk id="3" creationId="{557DC097-EEFC-ED47-45E0-3BCB04809765}"/>
          </ac:spMkLst>
        </pc:spChg>
        <pc:extLst>
          <p:ext xmlns:p="http://schemas.openxmlformats.org/presentationml/2006/main" uri="{D6D511B9-2390-475A-947B-AFAB55BFBCF1}">
            <pc226:cmChg xmlns:pc226="http://schemas.microsoft.com/office/powerpoint/2022/06/main/command" chg="mod">
              <pc226:chgData name="Wang, Jerry" userId="S::jerryyixuan.wang@ontariohealth.ca::c9aadfd3-e47f-4a31-9ac0-e6a1ca77629d" providerId="AD" clId="Web-{A76A7C42-C0C0-FD88-5E4E-4AE9093AAEC2}" dt="2024-06-20T18:30:18.798" v="24" actId="20577"/>
              <pc2:cmMkLst xmlns:pc2="http://schemas.microsoft.com/office/powerpoint/2019/9/main/command">
                <pc:docMk/>
                <pc:sldMk cId="345027054" sldId="382"/>
                <pc2:cmMk id="{684701F8-EA2B-4930-9B9C-934082454563}"/>
              </pc2:cmMkLst>
            </pc226:cmChg>
          </p:ext>
        </pc:extLst>
      </pc:sldChg>
    </pc:docChg>
  </pc:docChgLst>
  <pc:docChgLst>
    <pc:chgData name="Wang, George" userId="S::george.wang@ontariohealth.ca::e9ca96ca-afa9-47b4-a550-1344521cad92" providerId="AD" clId="Web-{2AD89388-2E00-0836-5B4B-107A181285D9}"/>
    <pc:docChg chg="">
      <pc:chgData name="Wang, George" userId="S::george.wang@ontariohealth.ca::e9ca96ca-afa9-47b4-a550-1344521cad92" providerId="AD" clId="Web-{2AD89388-2E00-0836-5B4B-107A181285D9}" dt="2024-06-28T14:09:18.805" v="0"/>
      <pc:docMkLst>
        <pc:docMk/>
      </pc:docMkLst>
      <pc:sldChg chg="modCm">
        <pc:chgData name="Wang, George" userId="S::george.wang@ontariohealth.ca::e9ca96ca-afa9-47b4-a550-1344521cad92" providerId="AD" clId="Web-{2AD89388-2E00-0836-5B4B-107A181285D9}" dt="2024-06-28T14:09:18.805" v="0"/>
        <pc:sldMkLst>
          <pc:docMk/>
          <pc:sldMk cId="1608280382" sldId="396"/>
        </pc:sldMkLst>
        <pc:extLst>
          <p:ext xmlns:p="http://schemas.openxmlformats.org/presentationml/2006/main" uri="{D6D511B9-2390-475A-947B-AFAB55BFBCF1}">
            <pc226:cmChg xmlns:pc226="http://schemas.microsoft.com/office/powerpoint/2022/06/main/command" chg="">
              <pc226:chgData name="Wang, George" userId="S::george.wang@ontariohealth.ca::e9ca96ca-afa9-47b4-a550-1344521cad92" providerId="AD" clId="Web-{2AD89388-2E00-0836-5B4B-107A181285D9}" dt="2024-06-28T14:09:18.805" v="0"/>
              <pc2:cmMkLst xmlns:pc2="http://schemas.microsoft.com/office/powerpoint/2019/9/main/command">
                <pc:docMk/>
                <pc:sldMk cId="1608280382" sldId="396"/>
                <pc2:cmMk id="{DBAE5B88-DEF8-4FDF-94E9-5F98A1562684}"/>
              </pc2:cmMkLst>
              <pc226:cmRplyChg chg="add">
                <pc226:chgData name="Wang, George" userId="S::george.wang@ontariohealth.ca::e9ca96ca-afa9-47b4-a550-1344521cad92" providerId="AD" clId="Web-{2AD89388-2E00-0836-5B4B-107A181285D9}" dt="2024-06-28T14:09:18.805" v="0"/>
                <pc2:cmRplyMkLst xmlns:pc2="http://schemas.microsoft.com/office/powerpoint/2019/9/main/command">
                  <pc:docMk/>
                  <pc:sldMk cId="1608280382" sldId="396"/>
                  <pc2:cmMk id="{DBAE5B88-DEF8-4FDF-94E9-5F98A1562684}"/>
                  <pc2:cmRplyMk id="{BB862684-1B35-4304-97B3-66FBF07C86E2}"/>
                </pc2:cmRplyMkLst>
              </pc226:cmRplyChg>
            </pc226:cmChg>
          </p:ext>
        </pc:extLst>
      </pc:sldChg>
    </pc:docChg>
  </pc:docChgLst>
  <pc:docChgLst>
    <pc:chgData name="Nasir, Zil" userId="S::zil.nasir@ontariohealth.ca::0e7472d3-bf0f-42ec-9542-556133ae7e0a" providerId="AD" clId="Web-{A3D0EED7-B092-17BB-D43B-D4A1800A1B54}"/>
    <pc:docChg chg="modSld">
      <pc:chgData name="Nasir, Zil" userId="S::zil.nasir@ontariohealth.ca::0e7472d3-bf0f-42ec-9542-556133ae7e0a" providerId="AD" clId="Web-{A3D0EED7-B092-17BB-D43B-D4A1800A1B54}" dt="2024-06-26T20:21:50.188" v="14" actId="20577"/>
      <pc:docMkLst>
        <pc:docMk/>
      </pc:docMkLst>
      <pc:sldChg chg="modSp modCm">
        <pc:chgData name="Nasir, Zil" userId="S::zil.nasir@ontariohealth.ca::0e7472d3-bf0f-42ec-9542-556133ae7e0a" providerId="AD" clId="Web-{A3D0EED7-B092-17BB-D43B-D4A1800A1B54}" dt="2024-06-26T20:21:50.188" v="14" actId="20577"/>
        <pc:sldMkLst>
          <pc:docMk/>
          <pc:sldMk cId="3557075487" sldId="398"/>
        </pc:sldMkLst>
        <pc:spChg chg="mod">
          <ac:chgData name="Nasir, Zil" userId="S::zil.nasir@ontariohealth.ca::0e7472d3-bf0f-42ec-9542-556133ae7e0a" providerId="AD" clId="Web-{A3D0EED7-B092-17BB-D43B-D4A1800A1B54}" dt="2024-06-26T20:21:50.188" v="14" actId="20577"/>
          <ac:spMkLst>
            <pc:docMk/>
            <pc:sldMk cId="3557075487" sldId="398"/>
            <ac:spMk id="9" creationId="{EF1478D0-4949-CE00-44A4-01ADA9535BDF}"/>
          </ac:spMkLst>
        </pc:spChg>
        <pc:extLst>
          <p:ext xmlns:p="http://schemas.openxmlformats.org/presentationml/2006/main" uri="{D6D511B9-2390-475A-947B-AFAB55BFBCF1}">
            <pc226:cmChg xmlns:pc226="http://schemas.microsoft.com/office/powerpoint/2022/06/main/command" chg="mod modRxn">
              <pc226:chgData name="Nasir, Zil" userId="S::zil.nasir@ontariohealth.ca::0e7472d3-bf0f-42ec-9542-556133ae7e0a" providerId="AD" clId="Web-{A3D0EED7-B092-17BB-D43B-D4A1800A1B54}" dt="2024-06-26T20:21:50.188" v="14" actId="20577"/>
              <pc2:cmMkLst xmlns:pc2="http://schemas.microsoft.com/office/powerpoint/2019/9/main/command">
                <pc:docMk/>
                <pc:sldMk cId="3557075487" sldId="398"/>
                <pc2:cmMk id="{CBD78BF8-BA6C-4387-A076-6061CCF05A64}"/>
              </pc2:cmMkLst>
            </pc226:cmChg>
          </p:ext>
        </pc:extLst>
      </pc:sldChg>
    </pc:docChg>
  </pc:docChgLst>
  <pc:docChgLst>
    <pc:chgData name="Nasir, Zil" userId="S::zil.nasir@ontariohealth.ca::0e7472d3-bf0f-42ec-9542-556133ae7e0a" providerId="AD" clId="Web-{F869AC57-418C-D116-6E3A-0CAA3DDF8DC5}"/>
    <pc:docChg chg="">
      <pc:chgData name="Nasir, Zil" userId="S::zil.nasir@ontariohealth.ca::0e7472d3-bf0f-42ec-9542-556133ae7e0a" providerId="AD" clId="Web-{F869AC57-418C-D116-6E3A-0CAA3DDF8DC5}" dt="2024-06-28T15:07:59.290" v="1"/>
      <pc:docMkLst>
        <pc:docMk/>
      </pc:docMkLst>
      <pc:sldChg chg="delCm">
        <pc:chgData name="Nasir, Zil" userId="S::zil.nasir@ontariohealth.ca::0e7472d3-bf0f-42ec-9542-556133ae7e0a" providerId="AD" clId="Web-{F869AC57-418C-D116-6E3A-0CAA3DDF8DC5}" dt="2024-06-28T15:07:59.290" v="1"/>
        <pc:sldMkLst>
          <pc:docMk/>
          <pc:sldMk cId="387574291" sldId="370"/>
        </pc:sldMkLst>
        <pc:extLst>
          <p:ext xmlns:p="http://schemas.openxmlformats.org/presentationml/2006/main" uri="{D6D511B9-2390-475A-947B-AFAB55BFBCF1}">
            <pc226:cmChg xmlns:pc226="http://schemas.microsoft.com/office/powerpoint/2022/06/main/command" chg="del">
              <pc226:chgData name="Nasir, Zil" userId="S::zil.nasir@ontariohealth.ca::0e7472d3-bf0f-42ec-9542-556133ae7e0a" providerId="AD" clId="Web-{F869AC57-418C-D116-6E3A-0CAA3DDF8DC5}" dt="2024-06-28T15:07:59.290" v="1"/>
              <pc2:cmMkLst xmlns:pc2="http://schemas.microsoft.com/office/powerpoint/2019/9/main/command">
                <pc:docMk/>
                <pc:sldMk cId="387574291" sldId="370"/>
                <pc2:cmMk id="{14891667-321C-4168-A8FA-9B932F822319}"/>
              </pc2:cmMkLst>
            </pc226:cmChg>
          </p:ext>
        </pc:extLst>
      </pc:sldChg>
      <pc:sldChg chg="delCm">
        <pc:chgData name="Nasir, Zil" userId="S::zil.nasir@ontariohealth.ca::0e7472d3-bf0f-42ec-9542-556133ae7e0a" providerId="AD" clId="Web-{F869AC57-418C-D116-6E3A-0CAA3DDF8DC5}" dt="2024-06-28T15:07:46.712" v="0"/>
        <pc:sldMkLst>
          <pc:docMk/>
          <pc:sldMk cId="3557075487" sldId="398"/>
        </pc:sldMkLst>
        <pc:extLst>
          <p:ext xmlns:p="http://schemas.openxmlformats.org/presentationml/2006/main" uri="{D6D511B9-2390-475A-947B-AFAB55BFBCF1}">
            <pc226:cmChg xmlns:pc226="http://schemas.microsoft.com/office/powerpoint/2022/06/main/command" chg="del">
              <pc226:chgData name="Nasir, Zil" userId="S::zil.nasir@ontariohealth.ca::0e7472d3-bf0f-42ec-9542-556133ae7e0a" providerId="AD" clId="Web-{F869AC57-418C-D116-6E3A-0CAA3DDF8DC5}" dt="2024-06-28T15:07:46.712" v="0"/>
              <pc2:cmMkLst xmlns:pc2="http://schemas.microsoft.com/office/powerpoint/2019/9/main/command">
                <pc:docMk/>
                <pc:sldMk cId="3557075487" sldId="398"/>
                <pc2:cmMk id="{CBD78BF8-BA6C-4387-A076-6061CCF05A64}"/>
              </pc2:cmMkLst>
            </pc226:cmChg>
          </p:ext>
        </pc:extLst>
      </pc:sldChg>
    </pc:docChg>
  </pc:docChgLst>
  <pc:docChgLst>
    <pc:chgData name="Funge, Daniel" userId="S::daniel.funge@ontariohealth.ca::248dd956-cb03-4c1e-9365-ca153f70fb64" providerId="AD" clId="Web-{5384524C-B894-FA55-4D74-55B3F47A60AE}"/>
    <pc:docChg chg="">
      <pc:chgData name="Funge, Daniel" userId="S::daniel.funge@ontariohealth.ca::248dd956-cb03-4c1e-9365-ca153f70fb64" providerId="AD" clId="Web-{5384524C-B894-FA55-4D74-55B3F47A60AE}" dt="2024-07-30T16:02:08.391" v="0"/>
      <pc:docMkLst>
        <pc:docMk/>
      </pc:docMkLst>
      <pc:sldChg chg="modCm">
        <pc:chgData name="Funge, Daniel" userId="S::daniel.funge@ontariohealth.ca::248dd956-cb03-4c1e-9365-ca153f70fb64" providerId="AD" clId="Web-{5384524C-B894-FA55-4D74-55B3F47A60AE}" dt="2024-07-30T16:02:08.391" v="0"/>
        <pc:sldMkLst>
          <pc:docMk/>
          <pc:sldMk cId="4073254409" sldId="1612"/>
        </pc:sldMkLst>
        <pc:extLst>
          <p:ext xmlns:p="http://schemas.openxmlformats.org/presentationml/2006/main" uri="{D6D511B9-2390-475A-947B-AFAB55BFBCF1}">
            <pc226:cmChg xmlns:pc226="http://schemas.microsoft.com/office/powerpoint/2022/06/main/command" chg="mod modRxn">
              <pc226:chgData name="Funge, Daniel" userId="S::daniel.funge@ontariohealth.ca::248dd956-cb03-4c1e-9365-ca153f70fb64" providerId="AD" clId="Web-{5384524C-B894-FA55-4D74-55B3F47A60AE}" dt="2024-07-30T16:02:08.391" v="0"/>
              <pc2:cmMkLst xmlns:pc2="http://schemas.microsoft.com/office/powerpoint/2019/9/main/command">
                <pc:docMk/>
                <pc:sldMk cId="4073254409" sldId="1612"/>
                <pc2:cmMk id="{CBFAB6C9-68E6-40B2-B0E0-EF8508D20358}"/>
              </pc2:cmMkLst>
            </pc226:cmChg>
          </p:ext>
        </pc:extLst>
      </pc:sldChg>
    </pc:docChg>
  </pc:docChgLst>
  <pc:docChgLst>
    <pc:chgData name="Wang, Jerry" userId="c9aadfd3-e47f-4a31-9ac0-e6a1ca77629d" providerId="ADAL" clId="{FAD83F4A-4206-4AB0-B3F6-E843DD081E09}"/>
    <pc:docChg chg="undo custSel modSld">
      <pc:chgData name="Wang, Jerry" userId="c9aadfd3-e47f-4a31-9ac0-e6a1ca77629d" providerId="ADAL" clId="{FAD83F4A-4206-4AB0-B3F6-E843DD081E09}" dt="2024-07-18T20:34:50.932" v="272" actId="20577"/>
      <pc:docMkLst>
        <pc:docMk/>
      </pc:docMkLst>
      <pc:sldChg chg="modCm">
        <pc:chgData name="Wang, Jerry" userId="c9aadfd3-e47f-4a31-9ac0-e6a1ca77629d" providerId="ADAL" clId="{FAD83F4A-4206-4AB0-B3F6-E843DD081E09}" dt="2024-07-17T13:27:35.614" v="254"/>
        <pc:sldMkLst>
          <pc:docMk/>
          <pc:sldMk cId="59602600" sldId="381"/>
        </pc:sldMkLst>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7T13:27:35.614" v="254"/>
              <pc2:cmMkLst xmlns:pc2="http://schemas.microsoft.com/office/powerpoint/2019/9/main/command">
                <pc:docMk/>
                <pc:sldMk cId="59602600" sldId="381"/>
                <pc2:cmMk id="{90CF89A9-844F-498B-99CD-86674756F830}"/>
              </pc2:cmMkLst>
            </pc226:cmChg>
          </p:ext>
        </pc:extLst>
      </pc:sldChg>
      <pc:sldChg chg="modSp mod modCm">
        <pc:chgData name="Wang, Jerry" userId="c9aadfd3-e47f-4a31-9ac0-e6a1ca77629d" providerId="ADAL" clId="{FAD83F4A-4206-4AB0-B3F6-E843DD081E09}" dt="2024-07-17T13:29:18.588" v="266"/>
        <pc:sldMkLst>
          <pc:docMk/>
          <pc:sldMk cId="2491820790" sldId="391"/>
        </pc:sldMkLst>
        <pc:spChg chg="mod">
          <ac:chgData name="Wang, Jerry" userId="c9aadfd3-e47f-4a31-9ac0-e6a1ca77629d" providerId="ADAL" clId="{FAD83F4A-4206-4AB0-B3F6-E843DD081E09}" dt="2024-07-17T13:29:10.507" v="265" actId="207"/>
          <ac:spMkLst>
            <pc:docMk/>
            <pc:sldMk cId="2491820790" sldId="391"/>
            <ac:spMk id="3" creationId="{BFC149EC-D69C-B9D6-2887-F96AC1E11714}"/>
          </ac:spMkLst>
        </pc:sp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7T13:29:18.588" v="266"/>
              <pc2:cmMkLst xmlns:pc2="http://schemas.microsoft.com/office/powerpoint/2019/9/main/command">
                <pc:docMk/>
                <pc:sldMk cId="2491820790" sldId="391"/>
                <pc2:cmMk id="{3E09FBE1-ED4D-489D-BF9A-3D8FB7F68F11}"/>
              </pc2:cmMkLst>
            </pc226:cmChg>
          </p:ext>
        </pc:extLst>
      </pc:sldChg>
      <pc:sldChg chg="modCm">
        <pc:chgData name="Wang, Jerry" userId="c9aadfd3-e47f-4a31-9ac0-e6a1ca77629d" providerId="ADAL" clId="{FAD83F4A-4206-4AB0-B3F6-E843DD081E09}" dt="2024-07-17T13:29:23.367" v="267"/>
        <pc:sldMkLst>
          <pc:docMk/>
          <pc:sldMk cId="3574350645" sldId="1589"/>
        </pc:sldMkLst>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7T13:29:23.367" v="267"/>
              <pc2:cmMkLst xmlns:pc2="http://schemas.microsoft.com/office/powerpoint/2019/9/main/command">
                <pc:docMk/>
                <pc:sldMk cId="3574350645" sldId="1589"/>
                <pc2:cmMk id="{2B23DB77-1983-4C0F-A277-79989FDF5452}"/>
              </pc2:cmMkLst>
            </pc226:cmChg>
          </p:ext>
        </pc:extLst>
      </pc:sldChg>
      <pc:sldChg chg="modSp mod modCm">
        <pc:chgData name="Wang, Jerry" userId="c9aadfd3-e47f-4a31-9ac0-e6a1ca77629d" providerId="ADAL" clId="{FAD83F4A-4206-4AB0-B3F6-E843DD081E09}" dt="2024-07-16T16:27:53.519" v="62"/>
        <pc:sldMkLst>
          <pc:docMk/>
          <pc:sldMk cId="3061229484" sldId="1590"/>
        </pc:sldMkLst>
        <pc:spChg chg="mod">
          <ac:chgData name="Wang, Jerry" userId="c9aadfd3-e47f-4a31-9ac0-e6a1ca77629d" providerId="ADAL" clId="{FAD83F4A-4206-4AB0-B3F6-E843DD081E09}" dt="2024-07-16T16:15:11.322" v="14" actId="207"/>
          <ac:spMkLst>
            <pc:docMk/>
            <pc:sldMk cId="3061229484" sldId="1590"/>
            <ac:spMk id="2" creationId="{EEC6D9A3-D166-95E7-4268-235252D76B2D}"/>
          </ac:spMkLst>
        </pc:spChg>
        <pc:spChg chg="mod">
          <ac:chgData name="Wang, Jerry" userId="c9aadfd3-e47f-4a31-9ac0-e6a1ca77629d" providerId="ADAL" clId="{FAD83F4A-4206-4AB0-B3F6-E843DD081E09}" dt="2024-07-16T16:15:16.548" v="15" actId="207"/>
          <ac:spMkLst>
            <pc:docMk/>
            <pc:sldMk cId="3061229484" sldId="1590"/>
            <ac:spMk id="3" creationId="{2D771723-134E-D0E5-DA78-94ADBA001BB0}"/>
          </ac:spMkLst>
        </pc:spChg>
        <pc:spChg chg="mod">
          <ac:chgData name="Wang, Jerry" userId="c9aadfd3-e47f-4a31-9ac0-e6a1ca77629d" providerId="ADAL" clId="{FAD83F4A-4206-4AB0-B3F6-E843DD081E09}" dt="2024-07-16T16:20:25.767" v="58" actId="20577"/>
          <ac:spMkLst>
            <pc:docMk/>
            <pc:sldMk cId="3061229484" sldId="1590"/>
            <ac:spMk id="10" creationId="{62D080F9-77D1-28FA-8179-90C17B8EC21D}"/>
          </ac:spMkLst>
        </pc:spChg>
        <pc:graphicFrameChg chg="mod">
          <ac:chgData name="Wang, Jerry" userId="c9aadfd3-e47f-4a31-9ac0-e6a1ca77629d" providerId="ADAL" clId="{FAD83F4A-4206-4AB0-B3F6-E843DD081E09}" dt="2024-07-16T16:16:19.372" v="56"/>
          <ac:graphicFrameMkLst>
            <pc:docMk/>
            <pc:sldMk cId="3061229484" sldId="1590"/>
            <ac:graphicFrameMk id="5" creationId="{D103DFBC-02D9-E644-7A7F-ADB08DA7D43E}"/>
          </ac:graphicFrameMkLst>
        </pc:graphicFrameChg>
        <pc:graphicFrameChg chg="mod">
          <ac:chgData name="Wang, Jerry" userId="c9aadfd3-e47f-4a31-9ac0-e6a1ca77629d" providerId="ADAL" clId="{FAD83F4A-4206-4AB0-B3F6-E843DD081E09}" dt="2024-07-16T16:16:03.076" v="53" actId="20577"/>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6T16:14:14.828" v="0"/>
              <pc2:cmMkLst xmlns:pc2="http://schemas.microsoft.com/office/powerpoint/2019/9/main/command">
                <pc:docMk/>
                <pc:sldMk cId="3061229484" sldId="1590"/>
                <pc2:cmMk id="{8DC05C2D-08AF-4528-9382-9AC14B2ECBBD}"/>
              </pc2:cmMkLst>
            </pc226:cmChg>
            <pc226:cmChg xmlns:pc226="http://schemas.microsoft.com/office/powerpoint/2022/06/main/command" chg="mod">
              <pc226:chgData name="Wang, Jerry" userId="c9aadfd3-e47f-4a31-9ac0-e6a1ca77629d" providerId="ADAL" clId="{FAD83F4A-4206-4AB0-B3F6-E843DD081E09}" dt="2024-07-16T16:27:53.519" v="62"/>
              <pc2:cmMkLst xmlns:pc2="http://schemas.microsoft.com/office/powerpoint/2019/9/main/command">
                <pc:docMk/>
                <pc:sldMk cId="3061229484" sldId="1590"/>
                <pc2:cmMk id="{E1F9C152-7F12-4B90-AD9A-E31D32C8B97D}"/>
              </pc2:cmMkLst>
            </pc226:cmChg>
            <pc226:cmChg xmlns:pc226="http://schemas.microsoft.com/office/powerpoint/2022/06/main/command" chg="mod">
              <pc226:chgData name="Wang, Jerry" userId="c9aadfd3-e47f-4a31-9ac0-e6a1ca77629d" providerId="ADAL" clId="{FAD83F4A-4206-4AB0-B3F6-E843DD081E09}" dt="2024-07-16T16:16:26.846" v="57"/>
              <pc2:cmMkLst xmlns:pc2="http://schemas.microsoft.com/office/powerpoint/2019/9/main/command">
                <pc:docMk/>
                <pc:sldMk cId="3061229484" sldId="1590"/>
                <pc2:cmMk id="{E6D3DB9F-C36C-4BC0-AB61-15CE52BC2DC9}"/>
              </pc2:cmMkLst>
            </pc226:cmChg>
          </p:ext>
        </pc:extLst>
      </pc:sldChg>
      <pc:sldChg chg="modCm">
        <pc:chgData name="Wang, Jerry" userId="c9aadfd3-e47f-4a31-9ac0-e6a1ca77629d" providerId="ADAL" clId="{FAD83F4A-4206-4AB0-B3F6-E843DD081E09}" dt="2024-07-18T20:00:53.273" v="268"/>
        <pc:sldMkLst>
          <pc:docMk/>
          <pc:sldMk cId="1729661854" sldId="1606"/>
        </pc:sldMkLst>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8T20:00:53.273" v="268"/>
              <pc2:cmMkLst xmlns:pc2="http://schemas.microsoft.com/office/powerpoint/2019/9/main/command">
                <pc:docMk/>
                <pc:sldMk cId="1729661854" sldId="1606"/>
                <pc2:cmMk id="{C0CD67BA-9D7E-4BDE-9B62-F28003334A20}"/>
              </pc2:cmMkLst>
            </pc226:cmChg>
          </p:ext>
        </pc:extLst>
      </pc:sldChg>
      <pc:sldChg chg="modSp mod">
        <pc:chgData name="Wang, Jerry" userId="c9aadfd3-e47f-4a31-9ac0-e6a1ca77629d" providerId="ADAL" clId="{FAD83F4A-4206-4AB0-B3F6-E843DD081E09}" dt="2024-07-16T18:35:38.906" v="253" actId="207"/>
        <pc:sldMkLst>
          <pc:docMk/>
          <pc:sldMk cId="3512156961" sldId="1607"/>
        </pc:sldMkLst>
        <pc:spChg chg="mod">
          <ac:chgData name="Wang, Jerry" userId="c9aadfd3-e47f-4a31-9ac0-e6a1ca77629d" providerId="ADAL" clId="{FAD83F4A-4206-4AB0-B3F6-E843DD081E09}" dt="2024-07-16T18:35:38.906" v="253" actId="207"/>
          <ac:spMkLst>
            <pc:docMk/>
            <pc:sldMk cId="3512156961" sldId="1607"/>
            <ac:spMk id="2" creationId="{89CEF8B2-AD2A-E1AF-7799-BABD728172DF}"/>
          </ac:spMkLst>
        </pc:spChg>
        <pc:graphicFrameChg chg="mod">
          <ac:chgData name="Wang, Jerry" userId="c9aadfd3-e47f-4a31-9ac0-e6a1ca77629d" providerId="ADAL" clId="{FAD83F4A-4206-4AB0-B3F6-E843DD081E09}" dt="2024-07-16T18:35:34.330" v="252" actId="207"/>
          <ac:graphicFrameMkLst>
            <pc:docMk/>
            <pc:sldMk cId="3512156961" sldId="1607"/>
            <ac:graphicFrameMk id="7" creationId="{AC5E4C23-0F37-55BD-B130-9ACC430CAE17}"/>
          </ac:graphicFrameMkLst>
        </pc:graphicFrameChg>
      </pc:sldChg>
      <pc:sldChg chg="modSp mod modCm">
        <pc:chgData name="Wang, Jerry" userId="c9aadfd3-e47f-4a31-9ac0-e6a1ca77629d" providerId="ADAL" clId="{FAD83F4A-4206-4AB0-B3F6-E843DD081E09}" dt="2024-07-16T17:36:23.459" v="120"/>
        <pc:sldMkLst>
          <pc:docMk/>
          <pc:sldMk cId="4212272412" sldId="1608"/>
        </pc:sldMkLst>
        <pc:spChg chg="mod">
          <ac:chgData name="Wang, Jerry" userId="c9aadfd3-e47f-4a31-9ac0-e6a1ca77629d" providerId="ADAL" clId="{FAD83F4A-4206-4AB0-B3F6-E843DD081E09}" dt="2024-07-16T17:08:51.524" v="63" actId="207"/>
          <ac:spMkLst>
            <pc:docMk/>
            <pc:sldMk cId="4212272412" sldId="1608"/>
            <ac:spMk id="2" creationId="{EEC6D9A3-D166-95E7-4268-235252D76B2D}"/>
          </ac:spMkLst>
        </pc:spChg>
        <pc:spChg chg="mod">
          <ac:chgData name="Wang, Jerry" userId="c9aadfd3-e47f-4a31-9ac0-e6a1ca77629d" providerId="ADAL" clId="{FAD83F4A-4206-4AB0-B3F6-E843DD081E09}" dt="2024-07-16T17:35:06.179" v="87" actId="207"/>
          <ac:spMkLst>
            <pc:docMk/>
            <pc:sldMk cId="4212272412" sldId="1608"/>
            <ac:spMk id="3" creationId="{BA3C4202-C28D-D1C7-6EA1-C9DFD13A08FD}"/>
          </ac:spMkLst>
        </pc:spChg>
        <pc:graphicFrameChg chg="mod">
          <ac:chgData name="Wang, Jerry" userId="c9aadfd3-e47f-4a31-9ac0-e6a1ca77629d" providerId="ADAL" clId="{FAD83F4A-4206-4AB0-B3F6-E843DD081E09}" dt="2024-07-16T17:36:13.347" v="119" actId="20577"/>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6T17:36:23.459" v="120"/>
              <pc2:cmMkLst xmlns:pc2="http://schemas.microsoft.com/office/powerpoint/2019/9/main/command">
                <pc:docMk/>
                <pc:sldMk cId="4212272412" sldId="1608"/>
                <pc2:cmMk id="{16E14F9C-5F0D-4E8E-A4DB-5F317A8CB9FD}"/>
              </pc2:cmMkLst>
            </pc226:cmChg>
          </p:ext>
        </pc:extLst>
      </pc:sldChg>
      <pc:sldChg chg="modSp mod modCm">
        <pc:chgData name="Wang, Jerry" userId="c9aadfd3-e47f-4a31-9ac0-e6a1ca77629d" providerId="ADAL" clId="{FAD83F4A-4206-4AB0-B3F6-E843DD081E09}" dt="2024-07-18T20:34:50.932" v="272" actId="20577"/>
        <pc:sldMkLst>
          <pc:docMk/>
          <pc:sldMk cId="3811659636" sldId="1610"/>
        </pc:sldMkLst>
        <pc:spChg chg="mod">
          <ac:chgData name="Wang, Jerry" userId="c9aadfd3-e47f-4a31-9ac0-e6a1ca77629d" providerId="ADAL" clId="{FAD83F4A-4206-4AB0-B3F6-E843DD081E09}" dt="2024-07-16T17:36:46.618" v="134" actId="207"/>
          <ac:spMkLst>
            <pc:docMk/>
            <pc:sldMk cId="3811659636" sldId="1610"/>
            <ac:spMk id="2" creationId="{8A4715EA-205B-DBD1-5D88-1836F53EE781}"/>
          </ac:spMkLst>
        </pc:spChg>
        <pc:spChg chg="mod">
          <ac:chgData name="Wang, Jerry" userId="c9aadfd3-e47f-4a31-9ac0-e6a1ca77629d" providerId="ADAL" clId="{FAD83F4A-4206-4AB0-B3F6-E843DD081E09}" dt="2024-07-18T20:34:50.932" v="272" actId="20577"/>
          <ac:spMkLst>
            <pc:docMk/>
            <pc:sldMk cId="3811659636" sldId="1610"/>
            <ac:spMk id="7" creationId="{EBE3E4A1-515C-D01E-0267-C1C00BCACA93}"/>
          </ac:spMkLst>
        </pc:spChg>
        <pc:graphicFrameChg chg="mod">
          <ac:chgData name="Wang, Jerry" userId="c9aadfd3-e47f-4a31-9ac0-e6a1ca77629d" providerId="ADAL" clId="{FAD83F4A-4206-4AB0-B3F6-E843DD081E09}" dt="2024-07-16T17:41:11.509" v="249" actId="20577"/>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6T17:39:52.776" v="169"/>
              <pc2:cmMkLst xmlns:pc2="http://schemas.microsoft.com/office/powerpoint/2019/9/main/command">
                <pc:docMk/>
                <pc:sldMk cId="3811659636" sldId="1610"/>
                <pc2:cmMk id="{51400C7A-E96A-4B32-8711-68B8B92A672B}"/>
              </pc2:cmMkLst>
            </pc226:cmChg>
            <pc226:cmChg xmlns:pc226="http://schemas.microsoft.com/office/powerpoint/2022/06/main/command" chg="mod">
              <pc226:chgData name="Wang, Jerry" userId="c9aadfd3-e47f-4a31-9ac0-e6a1ca77629d" providerId="ADAL" clId="{FAD83F4A-4206-4AB0-B3F6-E843DD081E09}" dt="2024-07-16T17:41:15.586" v="250"/>
              <pc2:cmMkLst xmlns:pc2="http://schemas.microsoft.com/office/powerpoint/2019/9/main/command">
                <pc:docMk/>
                <pc:sldMk cId="3811659636" sldId="1610"/>
                <pc2:cmMk id="{F635CFC8-957E-4CD5-8EFB-2644F658DA05}"/>
              </pc2:cmMkLst>
            </pc226:cmChg>
            <pc226:cmChg xmlns:pc226="http://schemas.microsoft.com/office/powerpoint/2022/06/main/command" chg="mod">
              <pc226:chgData name="Wang, Jerry" userId="c9aadfd3-e47f-4a31-9ac0-e6a1ca77629d" providerId="ADAL" clId="{FAD83F4A-4206-4AB0-B3F6-E843DD081E09}" dt="2024-07-16T17:41:22.824" v="251"/>
              <pc2:cmMkLst xmlns:pc2="http://schemas.microsoft.com/office/powerpoint/2019/9/main/command">
                <pc:docMk/>
                <pc:sldMk cId="3811659636" sldId="1610"/>
                <pc2:cmMk id="{18AAADDA-8B42-4033-AB63-9425F0A081BB}"/>
              </pc2:cmMkLst>
            </pc226:cmChg>
          </p:ext>
        </pc:extLst>
      </pc:sldChg>
    </pc:docChg>
  </pc:docChgLst>
  <pc:docChgLst>
    <pc:chgData name="Wang, George" userId="S::george.wang@ontariohealth.ca::e9ca96ca-afa9-47b4-a550-1344521cad92" providerId="AD" clId="Web-{44A98F95-A0ED-FAFB-0A35-1E26BE14CCDB}"/>
    <pc:docChg chg="">
      <pc:chgData name="Wang, George" userId="S::george.wang@ontariohealth.ca::e9ca96ca-afa9-47b4-a550-1344521cad92" providerId="AD" clId="Web-{44A98F95-A0ED-FAFB-0A35-1E26BE14CCDB}" dt="2024-07-30T15:08:40.581" v="0"/>
      <pc:docMkLst>
        <pc:docMk/>
      </pc:docMkLst>
      <pc:sldChg chg="modCm">
        <pc:chgData name="Wang, George" userId="S::george.wang@ontariohealth.ca::e9ca96ca-afa9-47b4-a550-1344521cad92" providerId="AD" clId="Web-{44A98F95-A0ED-FAFB-0A35-1E26BE14CCDB}" dt="2024-07-30T15:08:40.581" v="0"/>
        <pc:sldMkLst>
          <pc:docMk/>
          <pc:sldMk cId="4073254409" sldId="1612"/>
        </pc:sldMkLst>
        <pc:extLst>
          <p:ext xmlns:p="http://schemas.openxmlformats.org/presentationml/2006/main" uri="{D6D511B9-2390-475A-947B-AFAB55BFBCF1}">
            <pc226:cmChg xmlns:pc226="http://schemas.microsoft.com/office/powerpoint/2022/06/main/command" chg="mod modRxn">
              <pc226:chgData name="Wang, George" userId="S::george.wang@ontariohealth.ca::e9ca96ca-afa9-47b4-a550-1344521cad92" providerId="AD" clId="Web-{44A98F95-A0ED-FAFB-0A35-1E26BE14CCDB}" dt="2024-07-30T15:08:40.581" v="0"/>
              <pc2:cmMkLst xmlns:pc2="http://schemas.microsoft.com/office/powerpoint/2019/9/main/command">
                <pc:docMk/>
                <pc:sldMk cId="4073254409" sldId="1612"/>
                <pc2:cmMk id="{CBFAB6C9-68E6-40B2-B0E0-EF8508D20358}"/>
              </pc2:cmMkLst>
            </pc226:cmChg>
          </p:ext>
        </pc:extLst>
      </pc:sldChg>
    </pc:docChg>
  </pc:docChgLst>
  <pc:docChgLst>
    <pc:chgData name="Wang, Jerry" userId="c9aadfd3-e47f-4a31-9ac0-e6a1ca77629d" providerId="ADAL" clId="{4BF7DBEE-6148-4A4A-9CAE-DDABAEBA9A49}"/>
    <pc:docChg chg="custSel modSld">
      <pc:chgData name="Wang, Jerry" userId="c9aadfd3-e47f-4a31-9ac0-e6a1ca77629d" providerId="ADAL" clId="{4BF7DBEE-6148-4A4A-9CAE-DDABAEBA9A49}" dt="2024-06-21T18:07:04.836" v="358" actId="20577"/>
      <pc:docMkLst>
        <pc:docMk/>
      </pc:docMkLst>
      <pc:sldChg chg="addSp delSp modSp mod">
        <pc:chgData name="Wang, Jerry" userId="c9aadfd3-e47f-4a31-9ac0-e6a1ca77629d" providerId="ADAL" clId="{4BF7DBEE-6148-4A4A-9CAE-DDABAEBA9A49}" dt="2024-06-21T18:07:04.836" v="358" actId="20577"/>
        <pc:sldMkLst>
          <pc:docMk/>
          <pc:sldMk cId="3061229484" sldId="1590"/>
        </pc:sldMkLst>
        <pc:spChg chg="del">
          <ac:chgData name="Wang, Jerry" userId="c9aadfd3-e47f-4a31-9ac0-e6a1ca77629d" providerId="ADAL" clId="{4BF7DBEE-6148-4A4A-9CAE-DDABAEBA9A49}" dt="2024-06-21T17:59:44.104" v="0" actId="478"/>
          <ac:spMkLst>
            <pc:docMk/>
            <pc:sldMk cId="3061229484" sldId="1590"/>
            <ac:spMk id="4" creationId="{C369C765-9A1E-8CA1-F848-B758E05CC7D5}"/>
          </ac:spMkLst>
        </pc:spChg>
        <pc:graphicFrameChg chg="add mod">
          <ac:chgData name="Wang, Jerry" userId="c9aadfd3-e47f-4a31-9ac0-e6a1ca77629d" providerId="ADAL" clId="{4BF7DBEE-6148-4A4A-9CAE-DDABAEBA9A49}" dt="2024-06-21T18:07:04.836" v="358" actId="20577"/>
          <ac:graphicFrameMkLst>
            <pc:docMk/>
            <pc:sldMk cId="3061229484" sldId="1590"/>
            <ac:graphicFrameMk id="7" creationId="{9ECCAA38-0641-B9F6-6505-84B322EC0FD7}"/>
          </ac:graphicFrameMkLst>
        </pc:graphicFrameChg>
      </pc:sldChg>
    </pc:docChg>
  </pc:docChgLst>
  <pc:docChgLst>
    <pc:chgData name="Wang, George" userId="S::george.wang@ontariohealth.ca::e9ca96ca-afa9-47b4-a550-1344521cad92" providerId="AD" clId="Web-{07B129AB-59A2-BE5B-F907-A500DC9B47DB}"/>
    <pc:docChg chg="">
      <pc:chgData name="Wang, George" userId="S::george.wang@ontariohealth.ca::e9ca96ca-afa9-47b4-a550-1344521cad92" providerId="AD" clId="Web-{07B129AB-59A2-BE5B-F907-A500DC9B47DB}" dt="2024-07-16T19:46:01.685" v="1"/>
      <pc:docMkLst>
        <pc:docMk/>
      </pc:docMkLst>
      <pc:sldChg chg="modCm">
        <pc:chgData name="Wang, George" userId="S::george.wang@ontariohealth.ca::e9ca96ca-afa9-47b4-a550-1344521cad92" providerId="AD" clId="Web-{07B129AB-59A2-BE5B-F907-A500DC9B47DB}" dt="2024-07-16T19:46:01.685" v="1"/>
        <pc:sldMkLst>
          <pc:docMk/>
          <pc:sldMk cId="3557075487" sldId="398"/>
        </pc:sldMkLst>
        <pc:extLst>
          <p:ext xmlns:p="http://schemas.openxmlformats.org/presentationml/2006/main" uri="{D6D511B9-2390-475A-947B-AFAB55BFBCF1}">
            <pc226:cmChg xmlns:pc226="http://schemas.microsoft.com/office/powerpoint/2022/06/main/command" chg="mod">
              <pc226:chgData name="Wang, George" userId="S::george.wang@ontariohealth.ca::e9ca96ca-afa9-47b4-a550-1344521cad92" providerId="AD" clId="Web-{07B129AB-59A2-BE5B-F907-A500DC9B47DB}" dt="2024-07-16T19:46:01.685" v="1"/>
              <pc2:cmMkLst xmlns:pc2="http://schemas.microsoft.com/office/powerpoint/2019/9/main/command">
                <pc:docMk/>
                <pc:sldMk cId="3557075487" sldId="398"/>
                <pc2:cmMk id="{AB90B0A8-F3CB-4D3F-9E13-88B9163A39FD}"/>
              </pc2:cmMkLst>
            </pc226:cmChg>
          </p:ext>
        </pc:extLst>
      </pc:sldChg>
    </pc:docChg>
  </pc:docChgLst>
  <pc:docChgLst>
    <pc:chgData name="Wang, Jerry" userId="c9aadfd3-e47f-4a31-9ac0-e6a1ca77629d" providerId="ADAL" clId="{C562633A-B62F-4A2A-9D3C-00C1E47C91BE}"/>
    <pc:docChg chg="undo redo custSel addSld delSld modSld sldOrd">
      <pc:chgData name="Wang, Jerry" userId="c9aadfd3-e47f-4a31-9ac0-e6a1ca77629d" providerId="ADAL" clId="{C562633A-B62F-4A2A-9D3C-00C1E47C91BE}" dt="2024-07-10T16:06:34.546" v="8240" actId="27918"/>
      <pc:docMkLst>
        <pc:docMk/>
      </pc:docMkLst>
      <pc:sldChg chg="modSp mod ord addCm modCm">
        <pc:chgData name="Wang, Jerry" userId="c9aadfd3-e47f-4a31-9ac0-e6a1ca77629d" providerId="ADAL" clId="{C562633A-B62F-4A2A-9D3C-00C1E47C91BE}" dt="2024-07-08T13:50:17.090" v="7749"/>
        <pc:sldMkLst>
          <pc:docMk/>
          <pc:sldMk cId="387574291" sldId="370"/>
        </pc:sldMkLst>
        <pc:graphicFrameChg chg="mod">
          <ac:chgData name="Wang, Jerry" userId="c9aadfd3-e47f-4a31-9ac0-e6a1ca77629d" providerId="ADAL" clId="{C562633A-B62F-4A2A-9D3C-00C1E47C91BE}" dt="2024-06-26T04:03:48.173" v="3823" actId="1076"/>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6T13:27:37.146" v="6533"/>
              <pc2:cmMkLst xmlns:pc2="http://schemas.microsoft.com/office/powerpoint/2019/9/main/command">
                <pc:docMk/>
                <pc:sldMk cId="387574291" sldId="370"/>
                <pc2:cmMk id="{14891667-321C-4168-A8FA-9B932F822319}"/>
              </pc2:cmMkLst>
            </pc226:cmChg>
            <pc226:cmChg xmlns:pc226="http://schemas.microsoft.com/office/powerpoint/2022/06/main/command" chg="add">
              <pc226:chgData name="Wang, Jerry" userId="c9aadfd3-e47f-4a31-9ac0-e6a1ca77629d" providerId="ADAL" clId="{C562633A-B62F-4A2A-9D3C-00C1E47C91BE}" dt="2024-06-26T13:35:55.594" v="6534"/>
              <pc2:cmMkLst xmlns:pc2="http://schemas.microsoft.com/office/powerpoint/2019/9/main/command">
                <pc:docMk/>
                <pc:sldMk cId="387574291" sldId="370"/>
                <pc2:cmMk id="{A97101B5-7A05-4BD6-B448-69B98A7A874F}"/>
              </pc2:cmMkLst>
            </pc226:cmChg>
          </p:ext>
        </pc:extLst>
      </pc:sldChg>
      <pc:sldChg chg="delCm modCm">
        <pc:chgData name="Wang, Jerry" userId="c9aadfd3-e47f-4a31-9ac0-e6a1ca77629d" providerId="ADAL" clId="{C562633A-B62F-4A2A-9D3C-00C1E47C91BE}" dt="2024-06-25T17:35:56.658" v="1298"/>
        <pc:sldMkLst>
          <pc:docMk/>
          <pc:sldMk cId="345027054" sldId="382"/>
        </pc:sldMkLst>
        <pc:extLst>
          <p:ext xmlns:p="http://schemas.openxmlformats.org/presentationml/2006/main" uri="{D6D511B9-2390-475A-947B-AFAB55BFBCF1}">
            <pc226:cmChg xmlns:pc226="http://schemas.microsoft.com/office/powerpoint/2022/06/main/command" chg="del mod">
              <pc226:chgData name="Wang, Jerry" userId="c9aadfd3-e47f-4a31-9ac0-e6a1ca77629d" providerId="ADAL" clId="{C562633A-B62F-4A2A-9D3C-00C1E47C91BE}" dt="2024-06-25T17:35:56.658" v="1298"/>
              <pc2:cmMkLst xmlns:pc2="http://schemas.microsoft.com/office/powerpoint/2019/9/main/command">
                <pc:docMk/>
                <pc:sldMk cId="345027054" sldId="382"/>
                <pc2:cmMk id="{684701F8-EA2B-4930-9B9C-934082454563}"/>
              </pc2:cmMkLst>
            </pc226:cmChg>
          </p:ext>
        </pc:extLst>
      </pc:sldChg>
      <pc:sldChg chg="modSp mod">
        <pc:chgData name="Wang, Jerry" userId="c9aadfd3-e47f-4a31-9ac0-e6a1ca77629d" providerId="ADAL" clId="{C562633A-B62F-4A2A-9D3C-00C1E47C91BE}" dt="2024-06-26T03:13:27.994" v="3796" actId="255"/>
        <pc:sldMkLst>
          <pc:docMk/>
          <pc:sldMk cId="81161874" sldId="390"/>
        </pc:sldMkLst>
        <pc:spChg chg="mod">
          <ac:chgData name="Wang, Jerry" userId="c9aadfd3-e47f-4a31-9ac0-e6a1ca77629d" providerId="ADAL" clId="{C562633A-B62F-4A2A-9D3C-00C1E47C91BE}" dt="2024-06-26T03:13:27.994" v="3796" actId="255"/>
          <ac:spMkLst>
            <pc:docMk/>
            <pc:sldMk cId="81161874" sldId="390"/>
            <ac:spMk id="4" creationId="{34B929EA-085D-03CC-8ABC-3FFBF3231F85}"/>
          </ac:spMkLst>
        </pc:spChg>
      </pc:sldChg>
      <pc:sldChg chg="addSp delSp modSp mod modCm">
        <pc:chgData name="Wang, Jerry" userId="c9aadfd3-e47f-4a31-9ac0-e6a1ca77629d" providerId="ADAL" clId="{C562633A-B62F-4A2A-9D3C-00C1E47C91BE}" dt="2024-07-10T14:16:49.045" v="8211"/>
        <pc:sldMkLst>
          <pc:docMk/>
          <pc:sldMk cId="2491820790" sldId="391"/>
        </pc:sldMkLst>
        <pc:spChg chg="add mod">
          <ac:chgData name="Wang, Jerry" userId="c9aadfd3-e47f-4a31-9ac0-e6a1ca77629d" providerId="ADAL" clId="{C562633A-B62F-4A2A-9D3C-00C1E47C91BE}" dt="2024-07-08T20:51:58.604" v="7836" actId="20577"/>
          <ac:spMkLst>
            <pc:docMk/>
            <pc:sldMk cId="2491820790" sldId="391"/>
            <ac:spMk id="3" creationId="{BFC149EC-D69C-B9D6-2887-F96AC1E11714}"/>
          </ac:spMkLst>
        </pc:spChg>
        <pc:spChg chg="del">
          <ac:chgData name="Wang, Jerry" userId="c9aadfd3-e47f-4a31-9ac0-e6a1ca77629d" providerId="ADAL" clId="{C562633A-B62F-4A2A-9D3C-00C1E47C91BE}" dt="2024-06-26T02:35:25.883" v="3421"/>
          <ac:spMkLst>
            <pc:docMk/>
            <pc:sldMk cId="2491820790" sldId="391"/>
            <ac:spMk id="4" creationId="{34B929EA-085D-03CC-8ABC-3FFBF3231F85}"/>
          </ac:spMkLst>
        </pc:spChg>
        <pc:graphicFrameChg chg="add mod">
          <ac:chgData name="Wang, Jerry" userId="c9aadfd3-e47f-4a31-9ac0-e6a1ca77629d" providerId="ADAL" clId="{C562633A-B62F-4A2A-9D3C-00C1E47C91BE}" dt="2024-06-26T03:05:15.300" v="3422"/>
          <ac:graphicFrameMkLst>
            <pc:docMk/>
            <pc:sldMk cId="2491820790" sldId="391"/>
            <ac:graphicFrameMk id="5" creationId="{68B4544C-49C4-5309-22F7-170561E29CCA}"/>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7-08T20:51:58.604" v="7836" actId="20577"/>
              <pc2:cmMkLst xmlns:pc2="http://schemas.microsoft.com/office/powerpoint/2019/9/main/command">
                <pc:docMk/>
                <pc:sldMk cId="2491820790" sldId="391"/>
                <pc2:cmMk id="{B1456306-1FB5-4E2A-B8CA-A9297FA85146}"/>
              </pc2:cmMkLst>
            </pc226:cmChg>
            <pc226:cmChg xmlns:pc226="http://schemas.microsoft.com/office/powerpoint/2022/06/main/command" chg="mod">
              <pc226:chgData name="Wang, Jerry" userId="c9aadfd3-e47f-4a31-9ac0-e6a1ca77629d" providerId="ADAL" clId="{C562633A-B62F-4A2A-9D3C-00C1E47C91BE}" dt="2024-07-10T14:16:49.045" v="8211"/>
              <pc2:cmMkLst xmlns:pc2="http://schemas.microsoft.com/office/powerpoint/2019/9/main/command">
                <pc:docMk/>
                <pc:sldMk cId="2491820790" sldId="391"/>
                <pc2:cmMk id="{8DE9B296-349A-407D-8319-5577A2A7B809}"/>
              </pc2:cmMkLst>
            </pc226:cmChg>
          </p:ext>
        </pc:extLst>
      </pc:sldChg>
      <pc:sldChg chg="modSp mod addCm modCm">
        <pc:chgData name="Wang, Jerry" userId="c9aadfd3-e47f-4a31-9ac0-e6a1ca77629d" providerId="ADAL" clId="{C562633A-B62F-4A2A-9D3C-00C1E47C91BE}" dt="2024-06-28T13:58:28.906" v="6848" actId="14734"/>
        <pc:sldMkLst>
          <pc:docMk/>
          <pc:sldMk cId="1608280382" sldId="396"/>
        </pc:sldMkLst>
        <pc:spChg chg="mod">
          <ac:chgData name="Wang, Jerry" userId="c9aadfd3-e47f-4a31-9ac0-e6a1ca77629d" providerId="ADAL" clId="{C562633A-B62F-4A2A-9D3C-00C1E47C91BE}" dt="2024-06-28T13:58:17.884" v="6847" actId="20577"/>
          <ac:spMkLst>
            <pc:docMk/>
            <pc:sldMk cId="1608280382" sldId="396"/>
            <ac:spMk id="6" creationId="{2F5A1AC2-D52C-96C0-00FE-E4B1AF6B5018}"/>
          </ac:spMkLst>
        </pc:spChg>
        <pc:graphicFrameChg chg="modGraphic">
          <ac:chgData name="Wang, Jerry" userId="c9aadfd3-e47f-4a31-9ac0-e6a1ca77629d" providerId="ADAL" clId="{C562633A-B62F-4A2A-9D3C-00C1E47C91BE}" dt="2024-06-28T13:58:28.906" v="6848" actId="14734"/>
          <ac:graphicFrameMkLst>
            <pc:docMk/>
            <pc:sldMk cId="1608280382" sldId="396"/>
            <ac:graphicFrameMk id="11" creationId="{D2CAD0B0-E088-09C9-A7F3-78B66EF68E63}"/>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8T13:58:17.884" v="6847" actId="20577"/>
              <pc2:cmMkLst xmlns:pc2="http://schemas.microsoft.com/office/powerpoint/2019/9/main/command">
                <pc:docMk/>
                <pc:sldMk cId="1608280382" sldId="396"/>
                <pc2:cmMk id="{88CBCB7A-F02F-4A1B-B27A-9FEE9244E412}"/>
              </pc2:cmMkLst>
            </pc226:cmChg>
            <pc226:cmChg xmlns:pc226="http://schemas.microsoft.com/office/powerpoint/2022/06/main/command" chg="add">
              <pc226:chgData name="Wang, Jerry" userId="c9aadfd3-e47f-4a31-9ac0-e6a1ca77629d" providerId="ADAL" clId="{C562633A-B62F-4A2A-9D3C-00C1E47C91BE}" dt="2024-06-28T13:57:22.816" v="6788"/>
              <pc2:cmMkLst xmlns:pc2="http://schemas.microsoft.com/office/powerpoint/2019/9/main/command">
                <pc:docMk/>
                <pc:sldMk cId="1608280382" sldId="396"/>
                <pc2:cmMk id="{DBAE5B88-DEF8-4FDF-94E9-5F98A1562684}"/>
              </pc2:cmMkLst>
            </pc226:cmChg>
          </p:ext>
        </pc:extLst>
      </pc:sldChg>
      <pc:sldChg chg="modSp mod">
        <pc:chgData name="Wang, Jerry" userId="c9aadfd3-e47f-4a31-9ac0-e6a1ca77629d" providerId="ADAL" clId="{C562633A-B62F-4A2A-9D3C-00C1E47C91BE}" dt="2024-06-26T04:04:14.928" v="3827" actId="1076"/>
        <pc:sldMkLst>
          <pc:docMk/>
          <pc:sldMk cId="3557075487" sldId="398"/>
        </pc:sldMkLst>
        <pc:graphicFrameChg chg="mod">
          <ac:chgData name="Wang, Jerry" userId="c9aadfd3-e47f-4a31-9ac0-e6a1ca77629d" providerId="ADAL" clId="{C562633A-B62F-4A2A-9D3C-00C1E47C91BE}" dt="2024-06-26T04:04:14.928" v="3827" actId="1076"/>
          <ac:graphicFrameMkLst>
            <pc:docMk/>
            <pc:sldMk cId="3557075487" sldId="398"/>
            <ac:graphicFrameMk id="7" creationId="{A2DEBEF1-352B-E038-2C68-7B4726C5CE7D}"/>
          </ac:graphicFrameMkLst>
        </pc:graphicFrameChg>
      </pc:sldChg>
      <pc:sldChg chg="modSp mod">
        <pc:chgData name="Wang, Jerry" userId="c9aadfd3-e47f-4a31-9ac0-e6a1ca77629d" providerId="ADAL" clId="{C562633A-B62F-4A2A-9D3C-00C1E47C91BE}" dt="2024-06-26T03:13:05.502" v="3792" actId="255"/>
        <pc:sldMkLst>
          <pc:docMk/>
          <pc:sldMk cId="3574350645" sldId="1589"/>
        </pc:sldMkLst>
        <pc:spChg chg="mod">
          <ac:chgData name="Wang, Jerry" userId="c9aadfd3-e47f-4a31-9ac0-e6a1ca77629d" providerId="ADAL" clId="{C562633A-B62F-4A2A-9D3C-00C1E47C91BE}" dt="2024-06-26T03:13:05.502" v="3792" actId="255"/>
          <ac:spMkLst>
            <pc:docMk/>
            <pc:sldMk cId="3574350645" sldId="1589"/>
            <ac:spMk id="4" creationId="{34B929EA-085D-03CC-8ABC-3FFBF3231F85}"/>
          </ac:spMkLst>
        </pc:spChg>
      </pc:sldChg>
      <pc:sldChg chg="addSp delSp modSp mod ord modCm">
        <pc:chgData name="Wang, Jerry" userId="c9aadfd3-e47f-4a31-9ac0-e6a1ca77629d" providerId="ADAL" clId="{C562633A-B62F-4A2A-9D3C-00C1E47C91BE}" dt="2024-07-03T13:40:58.307" v="7160" actId="20577"/>
        <pc:sldMkLst>
          <pc:docMk/>
          <pc:sldMk cId="3061229484" sldId="1590"/>
        </pc:sldMkLst>
        <pc:spChg chg="mod">
          <ac:chgData name="Wang, Jerry" userId="c9aadfd3-e47f-4a31-9ac0-e6a1ca77629d" providerId="ADAL" clId="{C562633A-B62F-4A2A-9D3C-00C1E47C91BE}" dt="2024-07-03T13:40:58.307" v="7160" actId="20577"/>
          <ac:spMkLst>
            <pc:docMk/>
            <pc:sldMk cId="3061229484" sldId="1590"/>
            <ac:spMk id="2" creationId="{EEC6D9A3-D166-95E7-4268-235252D76B2D}"/>
          </ac:spMkLst>
        </pc:spChg>
        <pc:spChg chg="del">
          <ac:chgData name="Wang, Jerry" userId="c9aadfd3-e47f-4a31-9ac0-e6a1ca77629d" providerId="ADAL" clId="{C562633A-B62F-4A2A-9D3C-00C1E47C91BE}" dt="2024-06-24T18:18:26.989" v="466" actId="478"/>
          <ac:spMkLst>
            <pc:docMk/>
            <pc:sldMk cId="3061229484" sldId="1590"/>
            <ac:spMk id="3" creationId="{397BD9DC-B22A-3482-A5DE-ECB87554848D}"/>
          </ac:spMkLst>
        </pc:spChg>
        <pc:spChg chg="add mod">
          <ac:chgData name="Wang, Jerry" userId="c9aadfd3-e47f-4a31-9ac0-e6a1ca77629d" providerId="ADAL" clId="{C562633A-B62F-4A2A-9D3C-00C1E47C91BE}" dt="2024-06-25T18:14:13.436" v="2145" actId="20577"/>
          <ac:spMkLst>
            <pc:docMk/>
            <pc:sldMk cId="3061229484" sldId="1590"/>
            <ac:spMk id="8" creationId="{0AB2D5DF-A00F-7336-0748-3F524E434D7D}"/>
          </ac:spMkLst>
        </pc:spChg>
        <pc:spChg chg="add mod">
          <ac:chgData name="Wang, Jerry" userId="c9aadfd3-e47f-4a31-9ac0-e6a1ca77629d" providerId="ADAL" clId="{C562633A-B62F-4A2A-9D3C-00C1E47C91BE}" dt="2024-06-26T13:26:23.812" v="6531" actId="20577"/>
          <ac:spMkLst>
            <pc:docMk/>
            <pc:sldMk cId="3061229484" sldId="1590"/>
            <ac:spMk id="10" creationId="{62D080F9-77D1-28FA-8179-90C17B8EC21D}"/>
          </ac:spMkLst>
        </pc:spChg>
        <pc:grpChg chg="add mod">
          <ac:chgData name="Wang, Jerry" userId="c9aadfd3-e47f-4a31-9ac0-e6a1ca77629d" providerId="ADAL" clId="{C562633A-B62F-4A2A-9D3C-00C1E47C91BE}" dt="2024-06-25T19:11:49.011" v="3420" actId="1076"/>
          <ac:grpSpMkLst>
            <pc:docMk/>
            <pc:sldMk cId="3061229484" sldId="1590"/>
            <ac:grpSpMk id="9" creationId="{CF422425-A405-D8A8-CEEA-4F351A05E502}"/>
          </ac:grpSpMkLst>
        </pc:grpChg>
        <pc:graphicFrameChg chg="add mod">
          <ac:chgData name="Wang, Jerry" userId="c9aadfd3-e47f-4a31-9ac0-e6a1ca77629d" providerId="ADAL" clId="{C562633A-B62F-4A2A-9D3C-00C1E47C91BE}" dt="2024-06-25T18:05:14.875" v="1934" actId="164"/>
          <ac:graphicFrameMkLst>
            <pc:docMk/>
            <pc:sldMk cId="3061229484" sldId="1590"/>
            <ac:graphicFrameMk id="5" creationId="{D103DFBC-02D9-E644-7A7F-ADB08DA7D43E}"/>
          </ac:graphicFrameMkLst>
        </pc:graphicFrameChg>
        <pc:graphicFrameChg chg="add del mod">
          <ac:chgData name="Wang, Jerry" userId="c9aadfd3-e47f-4a31-9ac0-e6a1ca77629d" providerId="ADAL" clId="{C562633A-B62F-4A2A-9D3C-00C1E47C91BE}" dt="2024-06-25T17:46:21.798" v="1299" actId="478"/>
          <ac:graphicFrameMkLst>
            <pc:docMk/>
            <pc:sldMk cId="3061229484" sldId="1590"/>
            <ac:graphicFrameMk id="6" creationId="{A61814BE-4577-AF11-C7D1-55375D86BF2A}"/>
          </ac:graphicFrameMkLst>
        </pc:graphicFrameChg>
        <pc:graphicFrameChg chg="add mod">
          <ac:chgData name="Wang, Jerry" userId="c9aadfd3-e47f-4a31-9ac0-e6a1ca77629d" providerId="ADAL" clId="{C562633A-B62F-4A2A-9D3C-00C1E47C91BE}" dt="2024-07-03T13:40:55.766" v="7159" actId="20577"/>
          <ac:graphicFrameMkLst>
            <pc:docMk/>
            <pc:sldMk cId="3061229484" sldId="1590"/>
            <ac:graphicFrameMk id="7" creationId="{135919B4-62AF-3EA4-128C-91B72624FBD6}"/>
          </ac:graphicFrameMkLst>
        </pc:graphicFrameChg>
        <pc:graphicFrameChg chg="del mod">
          <ac:chgData name="Wang, Jerry" userId="c9aadfd3-e47f-4a31-9ac0-e6a1ca77629d" providerId="ADAL" clId="{C562633A-B62F-4A2A-9D3C-00C1E47C91BE}" dt="2024-06-24T20:04:50.191" v="843" actId="478"/>
          <ac:graphicFrameMkLst>
            <pc:docMk/>
            <pc:sldMk cId="3061229484" sldId="1590"/>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7-03T13:39:04.845" v="7139"/>
              <pc2:cmMkLst xmlns:pc2="http://schemas.microsoft.com/office/powerpoint/2019/9/main/command">
                <pc:docMk/>
                <pc:sldMk cId="3061229484" sldId="1590"/>
                <pc2:cmMk id="{BD0B5317-92B6-4D6F-9173-13D6DC83BB6E}"/>
              </pc2:cmMkLst>
              <pc226:cmRplyChg chg="add">
                <pc226:chgData name="Wang, Jerry" userId="c9aadfd3-e47f-4a31-9ac0-e6a1ca77629d" providerId="ADAL" clId="{C562633A-B62F-4A2A-9D3C-00C1E47C91BE}" dt="2024-06-28T16:44:26.952" v="6852"/>
                <pc2:cmRplyMkLst xmlns:pc2="http://schemas.microsoft.com/office/powerpoint/2019/9/main/command">
                  <pc:docMk/>
                  <pc:sldMk cId="3061229484" sldId="1590"/>
                  <pc2:cmMk id="{BD0B5317-92B6-4D6F-9173-13D6DC83BB6E}"/>
                  <pc2:cmRplyMk id="{D8BEF324-04CA-4612-8352-317C61473AAD}"/>
                </pc2:cmRplyMkLst>
              </pc226:cmRplyChg>
            </pc226:cmChg>
            <pc226:cmChg xmlns:pc226="http://schemas.microsoft.com/office/powerpoint/2022/06/main/command" chg="mod">
              <pc226:chgData name="Wang, Jerry" userId="c9aadfd3-e47f-4a31-9ac0-e6a1ca77629d" providerId="ADAL" clId="{C562633A-B62F-4A2A-9D3C-00C1E47C91BE}" dt="2024-06-26T14:02:24.712" v="6535"/>
              <pc2:cmMkLst xmlns:pc2="http://schemas.microsoft.com/office/powerpoint/2019/9/main/command">
                <pc:docMk/>
                <pc:sldMk cId="3061229484" sldId="1590"/>
                <pc2:cmMk id="{8A1AA7FC-363D-4CED-B61D-0DC6CDDDEFC1}"/>
              </pc2:cmMkLst>
              <pc226:cmRplyChg chg="add">
                <pc226:chgData name="Wang, Jerry" userId="c9aadfd3-e47f-4a31-9ac0-e6a1ca77629d" providerId="ADAL" clId="{C562633A-B62F-4A2A-9D3C-00C1E47C91BE}" dt="2024-06-26T13:25:19.094" v="6505"/>
                <pc2:cmRplyMkLst xmlns:pc2="http://schemas.microsoft.com/office/powerpoint/2019/9/main/command">
                  <pc:docMk/>
                  <pc:sldMk cId="3061229484" sldId="1590"/>
                  <pc2:cmMk id="{8A1AA7FC-363D-4CED-B61D-0DC6CDDDEFC1}"/>
                  <pc2:cmRplyMk id="{8C3F6946-86BD-4365-8313-B769475DCD9A}"/>
                </pc2:cmRplyMkLst>
              </pc226:cmRplyChg>
            </pc226:cmChg>
          </p:ext>
        </pc:extLst>
      </pc:sldChg>
      <pc:sldChg chg="modSp mod ord">
        <pc:chgData name="Wang, Jerry" userId="c9aadfd3-e47f-4a31-9ac0-e6a1ca77629d" providerId="ADAL" clId="{C562633A-B62F-4A2A-9D3C-00C1E47C91BE}" dt="2024-06-25T18:13:31.973" v="2141" actId="20577"/>
        <pc:sldMkLst>
          <pc:docMk/>
          <pc:sldMk cId="2167963438" sldId="1592"/>
        </pc:sldMkLst>
        <pc:spChg chg="mod">
          <ac:chgData name="Wang, Jerry" userId="c9aadfd3-e47f-4a31-9ac0-e6a1ca77629d" providerId="ADAL" clId="{C562633A-B62F-4A2A-9D3C-00C1E47C91BE}" dt="2024-06-25T18:13:31.973" v="2141" actId="20577"/>
          <ac:spMkLst>
            <pc:docMk/>
            <pc:sldMk cId="2167963438" sldId="1592"/>
            <ac:spMk id="6" creationId="{D58865F0-4395-116B-E5D1-6905C4FF1267}"/>
          </ac:spMkLst>
        </pc:spChg>
      </pc:sldChg>
      <pc:sldChg chg="modCm">
        <pc:chgData name="Wang, Jerry" userId="c9aadfd3-e47f-4a31-9ac0-e6a1ca77629d" providerId="ADAL" clId="{C562633A-B62F-4A2A-9D3C-00C1E47C91BE}" dt="2024-06-28T17:00:00.335" v="6854"/>
        <pc:sldMkLst>
          <pc:docMk/>
          <pc:sldMk cId="1688694388" sldId="1593"/>
        </pc:sldMkLst>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8T17:00:00.335" v="6854"/>
              <pc2:cmMkLst xmlns:pc2="http://schemas.microsoft.com/office/powerpoint/2019/9/main/command">
                <pc:docMk/>
                <pc:sldMk cId="1688694388" sldId="1593"/>
                <pc2:cmMk id="{BAFE5B4C-1648-4BF3-8A79-CEFAB3D58FB9}"/>
              </pc2:cmMkLst>
              <pc226:cmRplyChg chg="add">
                <pc226:chgData name="Wang, Jerry" userId="c9aadfd3-e47f-4a31-9ac0-e6a1ca77629d" providerId="ADAL" clId="{C562633A-B62F-4A2A-9D3C-00C1E47C91BE}" dt="2024-06-28T16:45:28.793" v="6853"/>
                <pc2:cmRplyMkLst xmlns:pc2="http://schemas.microsoft.com/office/powerpoint/2019/9/main/command">
                  <pc:docMk/>
                  <pc:sldMk cId="1688694388" sldId="1593"/>
                  <pc2:cmMk id="{BAFE5B4C-1648-4BF3-8A79-CEFAB3D58FB9}"/>
                  <pc2:cmRplyMk id="{2F561DCA-A15D-4677-85DA-DA52DC70A9A0}"/>
                </pc2:cmRplyMkLst>
              </pc226:cmRplyChg>
            </pc226:cmChg>
          </p:ext>
        </pc:extLst>
      </pc:sldChg>
      <pc:sldChg chg="modSp mod ord modCm">
        <pc:chgData name="Wang, Jerry" userId="c9aadfd3-e47f-4a31-9ac0-e6a1ca77629d" providerId="ADAL" clId="{C562633A-B62F-4A2A-9D3C-00C1E47C91BE}" dt="2024-07-08T13:50:32.646" v="7751"/>
        <pc:sldMkLst>
          <pc:docMk/>
          <pc:sldMk cId="1729661854" sldId="1606"/>
        </pc:sldMkLst>
        <pc:graphicFrameChg chg="mod">
          <ac:chgData name="Wang, Jerry" userId="c9aadfd3-e47f-4a31-9ac0-e6a1ca77629d" providerId="ADAL" clId="{C562633A-B62F-4A2A-9D3C-00C1E47C91BE}" dt="2024-06-28T13:23:12.575" v="6784" actId="20577"/>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8T13:23:35.192" v="6785"/>
              <pc2:cmMkLst xmlns:pc2="http://schemas.microsoft.com/office/powerpoint/2019/9/main/command">
                <pc:docMk/>
                <pc:sldMk cId="1729661854" sldId="1606"/>
                <pc2:cmMk id="{390C037D-A086-4E11-9F62-1DA0EE97B1B8}"/>
              </pc2:cmMkLst>
            </pc226:cmChg>
          </p:ext>
        </pc:extLst>
      </pc:sldChg>
      <pc:sldChg chg="addSp delSp modSp new mod addCm delCm modCm">
        <pc:chgData name="Wang, Jerry" userId="c9aadfd3-e47f-4a31-9ac0-e6a1ca77629d" providerId="ADAL" clId="{C562633A-B62F-4A2A-9D3C-00C1E47C91BE}" dt="2024-07-09T13:33:44.642" v="7837" actId="692"/>
        <pc:sldMkLst>
          <pc:docMk/>
          <pc:sldMk cId="3512156961" sldId="1607"/>
        </pc:sldMkLst>
        <pc:spChg chg="add mod">
          <ac:chgData name="Wang, Jerry" userId="c9aadfd3-e47f-4a31-9ac0-e6a1ca77629d" providerId="ADAL" clId="{C562633A-B62F-4A2A-9D3C-00C1E47C91BE}" dt="2024-06-26T05:30:50.124" v="6365" actId="1076"/>
          <ac:spMkLst>
            <pc:docMk/>
            <pc:sldMk cId="3512156961" sldId="1607"/>
            <ac:spMk id="2" creationId="{89CEF8B2-AD2A-E1AF-7799-BABD728172DF}"/>
          </ac:spMkLst>
        </pc:spChg>
        <pc:spChg chg="del">
          <ac:chgData name="Wang, Jerry" userId="c9aadfd3-e47f-4a31-9ac0-e6a1ca77629d" providerId="ADAL" clId="{C562633A-B62F-4A2A-9D3C-00C1E47C91BE}" dt="2024-06-24T18:18:52.786" v="469" actId="478"/>
          <ac:spMkLst>
            <pc:docMk/>
            <pc:sldMk cId="3512156961" sldId="1607"/>
            <ac:spMk id="2" creationId="{8DA8D05E-4B25-7066-2565-FF025A2165E6}"/>
          </ac:spMkLst>
        </pc:spChg>
        <pc:spChg chg="del">
          <ac:chgData name="Wang, Jerry" userId="c9aadfd3-e47f-4a31-9ac0-e6a1ca77629d" providerId="ADAL" clId="{C562633A-B62F-4A2A-9D3C-00C1E47C91BE}" dt="2024-06-24T18:18:50.266" v="468" actId="478"/>
          <ac:spMkLst>
            <pc:docMk/>
            <pc:sldMk cId="3512156961" sldId="1607"/>
            <ac:spMk id="3" creationId="{95418E44-26CF-A39A-944D-9912D216AE29}"/>
          </ac:spMkLst>
        </pc:spChg>
        <pc:spChg chg="del">
          <ac:chgData name="Wang, Jerry" userId="c9aadfd3-e47f-4a31-9ac0-e6a1ca77629d" providerId="ADAL" clId="{C562633A-B62F-4A2A-9D3C-00C1E47C91BE}" dt="2024-06-24T18:07:10.091" v="1" actId="478"/>
          <ac:spMkLst>
            <pc:docMk/>
            <pc:sldMk cId="3512156961" sldId="1607"/>
            <ac:spMk id="4" creationId="{611FCCBF-8BEF-B719-CA90-3C9335B68681}"/>
          </ac:spMkLst>
        </pc:spChg>
        <pc:spChg chg="add mod">
          <ac:chgData name="Wang, Jerry" userId="c9aadfd3-e47f-4a31-9ac0-e6a1ca77629d" providerId="ADAL" clId="{C562633A-B62F-4A2A-9D3C-00C1E47C91BE}" dt="2024-06-28T19:25:44.240" v="7106" actId="20577"/>
          <ac:spMkLst>
            <pc:docMk/>
            <pc:sldMk cId="3512156961" sldId="1607"/>
            <ac:spMk id="4" creationId="{8E3299FB-81C2-D628-A006-B844F3D602A2}"/>
          </ac:spMkLst>
        </pc:spChg>
        <pc:spChg chg="add mod">
          <ac:chgData name="Wang, Jerry" userId="c9aadfd3-e47f-4a31-9ac0-e6a1ca77629d" providerId="ADAL" clId="{C562633A-B62F-4A2A-9D3C-00C1E47C91BE}" dt="2024-07-05T20:55:39.689" v="7739" actId="20577"/>
          <ac:spMkLst>
            <pc:docMk/>
            <pc:sldMk cId="3512156961" sldId="1607"/>
            <ac:spMk id="8" creationId="{F6AABAEB-019D-AE37-76DA-A19E88ECEB6C}"/>
          </ac:spMkLst>
        </pc:spChg>
        <pc:graphicFrameChg chg="add mod">
          <ac:chgData name="Wang, Jerry" userId="c9aadfd3-e47f-4a31-9ac0-e6a1ca77629d" providerId="ADAL" clId="{C562633A-B62F-4A2A-9D3C-00C1E47C91BE}" dt="2024-07-09T13:33:44.642" v="7837" actId="692"/>
          <ac:graphicFrameMkLst>
            <pc:docMk/>
            <pc:sldMk cId="3512156961" sldId="1607"/>
            <ac:graphicFrameMk id="7" creationId="{AC5E4C23-0F37-55BD-B130-9ACC430CAE17}"/>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6T13:27:22.226" v="6532"/>
              <pc2:cmMkLst xmlns:pc2="http://schemas.microsoft.com/office/powerpoint/2019/9/main/command">
                <pc:docMk/>
                <pc:sldMk cId="3512156961" sldId="1607"/>
                <pc2:cmMk id="{B5343A64-B93B-49F3-8BBA-DCBD52754E47}"/>
              </pc2:cmMkLst>
            </pc226:cmChg>
            <pc226:cmChg xmlns:pc226="http://schemas.microsoft.com/office/powerpoint/2022/06/main/command" chg="mod">
              <pc226:chgData name="Wang, Jerry" userId="c9aadfd3-e47f-4a31-9ac0-e6a1ca77629d" providerId="ADAL" clId="{C562633A-B62F-4A2A-9D3C-00C1E47C91BE}" dt="2024-07-05T20:55:39.689" v="7739" actId="20577"/>
              <pc2:cmMkLst xmlns:pc2="http://schemas.microsoft.com/office/powerpoint/2019/9/main/command">
                <pc:docMk/>
                <pc:sldMk cId="3512156961" sldId="1607"/>
                <pc2:cmMk id="{D6B3FC92-C3FD-494F-AEAB-8E9417FFE005}"/>
              </pc2:cmMkLst>
            </pc226:cmChg>
            <pc226:cmChg xmlns:pc226="http://schemas.microsoft.com/office/powerpoint/2022/06/main/command" chg="mod">
              <pc226:chgData name="Wang, Jerry" userId="c9aadfd3-e47f-4a31-9ac0-e6a1ca77629d" providerId="ADAL" clId="{C562633A-B62F-4A2A-9D3C-00C1E47C91BE}" dt="2024-07-05T20:55:39.689" v="7739" actId="20577"/>
              <pc2:cmMkLst xmlns:pc2="http://schemas.microsoft.com/office/powerpoint/2019/9/main/command">
                <pc:docMk/>
                <pc:sldMk cId="3512156961" sldId="1607"/>
                <pc2:cmMk id="{F5B24CAC-304A-4F01-B635-C2C0BDF17219}"/>
              </pc2:cmMkLst>
              <pc226:cmRplyChg chg="add">
                <pc226:chgData name="Wang, Jerry" userId="c9aadfd3-e47f-4a31-9ac0-e6a1ca77629d" providerId="ADAL" clId="{C562633A-B62F-4A2A-9D3C-00C1E47C91BE}" dt="2024-06-28T17:34:18.207" v="6871"/>
                <pc2:cmRplyMkLst xmlns:pc2="http://schemas.microsoft.com/office/powerpoint/2019/9/main/command">
                  <pc:docMk/>
                  <pc:sldMk cId="3512156961" sldId="1607"/>
                  <pc2:cmMk id="{F5B24CAC-304A-4F01-B635-C2C0BDF17219}"/>
                  <pc2:cmRplyMk id="{56587B59-A5A5-4EA3-BA74-BAA8F68A34C4}"/>
                </pc2:cmRplyMkLst>
              </pc226:cmRplyChg>
              <pc226:cmRplyChg chg="add">
                <pc226:chgData name="Wang, Jerry" userId="c9aadfd3-e47f-4a31-9ac0-e6a1ca77629d" providerId="ADAL" clId="{C562633A-B62F-4A2A-9D3C-00C1E47C91BE}" dt="2024-06-28T17:35:07.676" v="6872"/>
                <pc2:cmRplyMkLst xmlns:pc2="http://schemas.microsoft.com/office/powerpoint/2019/9/main/command">
                  <pc:docMk/>
                  <pc:sldMk cId="3512156961" sldId="1607"/>
                  <pc2:cmMk id="{F5B24CAC-304A-4F01-B635-C2C0BDF17219}"/>
                  <pc2:cmRplyMk id="{3C9C6EAF-0825-4E1D-9319-D289DF93FCFF}"/>
                </pc2:cmRplyMkLst>
              </pc226:cmRplyChg>
            </pc226:cmChg>
            <pc226:cmChg xmlns:pc226="http://schemas.microsoft.com/office/powerpoint/2022/06/main/command" chg="mod">
              <pc226:chgData name="Wang, Jerry" userId="c9aadfd3-e47f-4a31-9ac0-e6a1ca77629d" providerId="ADAL" clId="{C562633A-B62F-4A2A-9D3C-00C1E47C91BE}" dt="2024-07-03T13:54:42.040" v="7255"/>
              <pc2:cmMkLst xmlns:pc2="http://schemas.microsoft.com/office/powerpoint/2019/9/main/command">
                <pc:docMk/>
                <pc:sldMk cId="3512156961" sldId="1607"/>
                <pc2:cmMk id="{A5AC67C7-0E85-4A2E-B697-36B3F9152481}"/>
              </pc2:cmMkLst>
            </pc226:cmChg>
            <pc226:cmChg xmlns:pc226="http://schemas.microsoft.com/office/powerpoint/2022/06/main/command" chg="add del mod">
              <pc226:chgData name="Wang, Jerry" userId="c9aadfd3-e47f-4a31-9ac0-e6a1ca77629d" providerId="ADAL" clId="{C562633A-B62F-4A2A-9D3C-00C1E47C91BE}" dt="2024-07-08T18:03:55.277" v="7806"/>
              <pc2:cmMkLst xmlns:pc2="http://schemas.microsoft.com/office/powerpoint/2019/9/main/command">
                <pc:docMk/>
                <pc:sldMk cId="3512156961" sldId="1607"/>
                <pc2:cmMk id="{9C290AE5-5327-45E3-A7CC-A6F1BDEF88D8}"/>
              </pc2:cmMkLst>
            </pc226:cmChg>
          </p:ext>
        </pc:extLst>
      </pc:sldChg>
      <pc:sldChg chg="new del">
        <pc:chgData name="Wang, Jerry" userId="c9aadfd3-e47f-4a31-9ac0-e6a1ca77629d" providerId="ADAL" clId="{C562633A-B62F-4A2A-9D3C-00C1E47C91BE}" dt="2024-06-24T20:04:41.245" v="841" actId="680"/>
        <pc:sldMkLst>
          <pc:docMk/>
          <pc:sldMk cId="1669350589" sldId="1608"/>
        </pc:sldMkLst>
      </pc:sldChg>
      <pc:sldChg chg="addSp modSp add mod ord modCm">
        <pc:chgData name="Wang, Jerry" userId="c9aadfd3-e47f-4a31-9ac0-e6a1ca77629d" providerId="ADAL" clId="{C562633A-B62F-4A2A-9D3C-00C1E47C91BE}" dt="2024-07-09T20:19:12.696" v="8209"/>
        <pc:sldMkLst>
          <pc:docMk/>
          <pc:sldMk cId="4212272412" sldId="1608"/>
        </pc:sldMkLst>
        <pc:spChg chg="mod">
          <ac:chgData name="Wang, Jerry" userId="c9aadfd3-e47f-4a31-9ac0-e6a1ca77629d" providerId="ADAL" clId="{C562633A-B62F-4A2A-9D3C-00C1E47C91BE}" dt="2024-07-08T20:50:50.379" v="7810" actId="255"/>
          <ac:spMkLst>
            <pc:docMk/>
            <pc:sldMk cId="4212272412" sldId="1608"/>
            <ac:spMk id="2" creationId="{EEC6D9A3-D166-95E7-4268-235252D76B2D}"/>
          </ac:spMkLst>
        </pc:spChg>
        <pc:spChg chg="add mod">
          <ac:chgData name="Wang, Jerry" userId="c9aadfd3-e47f-4a31-9ac0-e6a1ca77629d" providerId="ADAL" clId="{C562633A-B62F-4A2A-9D3C-00C1E47C91BE}" dt="2024-07-03T13:47:14.197" v="7186" actId="20577"/>
          <ac:spMkLst>
            <pc:docMk/>
            <pc:sldMk cId="4212272412" sldId="1608"/>
            <ac:spMk id="3" creationId="{BA3C4202-C28D-D1C7-6EA1-C9DFD13A08FD}"/>
          </ac:spMkLst>
        </pc:spChg>
        <pc:graphicFrameChg chg="mod">
          <ac:chgData name="Wang, Jerry" userId="c9aadfd3-e47f-4a31-9ac0-e6a1ca77629d" providerId="ADAL" clId="{C562633A-B62F-4A2A-9D3C-00C1E47C91BE}" dt="2024-07-09T18:41:11.882" v="8197"/>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8T17:01:12.652" v="6865"/>
              <pc2:cmMkLst xmlns:pc2="http://schemas.microsoft.com/office/powerpoint/2019/9/main/command">
                <pc:docMk/>
                <pc:sldMk cId="4212272412" sldId="1608"/>
                <pc2:cmMk id="{A877B120-BF39-4938-A85D-CC2ED4044270}"/>
              </pc2:cmMkLst>
              <pc226:cmRplyChg chg="add">
                <pc226:chgData name="Wang, Jerry" userId="c9aadfd3-e47f-4a31-9ac0-e6a1ca77629d" providerId="ADAL" clId="{C562633A-B62F-4A2A-9D3C-00C1E47C91BE}" dt="2024-06-28T17:01:11.149" v="6864"/>
                <pc2:cmRplyMkLst xmlns:pc2="http://schemas.microsoft.com/office/powerpoint/2019/9/main/command">
                  <pc:docMk/>
                  <pc:sldMk cId="4212272412" sldId="1608"/>
                  <pc2:cmMk id="{A877B120-BF39-4938-A85D-CC2ED4044270}"/>
                  <pc2:cmRplyMk id="{A906B67E-15F4-43E2-9FAE-C9E9025DBE9B}"/>
                </pc2:cmRplyMkLst>
              </pc226:cmRplyChg>
            </pc226:cmChg>
            <pc226:cmChg xmlns:pc226="http://schemas.microsoft.com/office/powerpoint/2022/06/main/command" chg="mod">
              <pc226:chgData name="Wang, Jerry" userId="c9aadfd3-e47f-4a31-9ac0-e6a1ca77629d" providerId="ADAL" clId="{C562633A-B62F-4A2A-9D3C-00C1E47C91BE}" dt="2024-06-28T13:55:59.971" v="6787"/>
              <pc2:cmMkLst xmlns:pc2="http://schemas.microsoft.com/office/powerpoint/2019/9/main/command">
                <pc:docMk/>
                <pc:sldMk cId="4212272412" sldId="1608"/>
                <pc2:cmMk id="{9060E12B-9F10-4AF3-8A27-2DC12EF5445D}"/>
              </pc2:cmMkLst>
            </pc226:cmChg>
            <pc226:cmChg xmlns:pc226="http://schemas.microsoft.com/office/powerpoint/2022/06/main/command" chg="mod">
              <pc226:chgData name="Wang, Jerry" userId="c9aadfd3-e47f-4a31-9ac0-e6a1ca77629d" providerId="ADAL" clId="{C562633A-B62F-4A2A-9D3C-00C1E47C91BE}" dt="2024-07-09T20:19:12.696" v="8209"/>
              <pc2:cmMkLst xmlns:pc2="http://schemas.microsoft.com/office/powerpoint/2019/9/main/command">
                <pc:docMk/>
                <pc:sldMk cId="4212272412" sldId="1608"/>
                <pc2:cmMk id="{65D1A056-EE48-4B0B-A6F9-DA289A5E7C29}"/>
              </pc2:cmMkLst>
            </pc226:cmChg>
            <pc226:cmChg xmlns:pc226="http://schemas.microsoft.com/office/powerpoint/2022/06/main/command" chg="mod">
              <pc226:chgData name="Wang, Jerry" userId="c9aadfd3-e47f-4a31-9ac0-e6a1ca77629d" providerId="ADAL" clId="{C562633A-B62F-4A2A-9D3C-00C1E47C91BE}" dt="2024-07-08T13:49:55.869" v="7747"/>
              <pc2:cmMkLst xmlns:pc2="http://schemas.microsoft.com/office/powerpoint/2019/9/main/command">
                <pc:docMk/>
                <pc:sldMk cId="4212272412" sldId="1608"/>
                <pc2:cmMk id="{5D7FCDA1-3D78-4E22-BB1A-3FC33C3BECD3}"/>
              </pc2:cmMkLst>
            </pc226:cmChg>
            <pc226:cmChg xmlns:pc226="http://schemas.microsoft.com/office/powerpoint/2022/06/main/command" chg="mod">
              <pc226:chgData name="Wang, Jerry" userId="c9aadfd3-e47f-4a31-9ac0-e6a1ca77629d" providerId="ADAL" clId="{C562633A-B62F-4A2A-9D3C-00C1E47C91BE}" dt="2024-07-03T13:46:38.365" v="7174" actId="20577"/>
              <pc2:cmMkLst xmlns:pc2="http://schemas.microsoft.com/office/powerpoint/2019/9/main/command">
                <pc:docMk/>
                <pc:sldMk cId="4212272412" sldId="1608"/>
                <pc2:cmMk id="{D1A9F1C9-27A7-4A82-AF77-FEA0F0DAD654}"/>
              </pc2:cmMkLst>
            </pc226:cmChg>
          </p:ext>
        </pc:extLst>
      </pc:sldChg>
      <pc:sldChg chg="addSp delSp modSp add mod ord modCm">
        <pc:chgData name="Wang, Jerry" userId="c9aadfd3-e47f-4a31-9ac0-e6a1ca77629d" providerId="ADAL" clId="{C562633A-B62F-4A2A-9D3C-00C1E47C91BE}" dt="2024-07-09T17:32:40.923" v="7857"/>
        <pc:sldMkLst>
          <pc:docMk/>
          <pc:sldMk cId="3177375668" sldId="1609"/>
        </pc:sldMkLst>
        <pc:spChg chg="add mod">
          <ac:chgData name="Wang, Jerry" userId="c9aadfd3-e47f-4a31-9ac0-e6a1ca77629d" providerId="ADAL" clId="{C562633A-B62F-4A2A-9D3C-00C1E47C91BE}" dt="2024-07-05T20:58:30.590" v="7746" actId="20577"/>
          <ac:spMkLst>
            <pc:docMk/>
            <pc:sldMk cId="3177375668" sldId="1609"/>
            <ac:spMk id="2" creationId="{3ED3115E-92FA-A286-799F-430082655CFB}"/>
          </ac:spMkLst>
        </pc:spChg>
        <pc:spChg chg="add mod">
          <ac:chgData name="Wang, Jerry" userId="c9aadfd3-e47f-4a31-9ac0-e6a1ca77629d" providerId="ADAL" clId="{C562633A-B62F-4A2A-9D3C-00C1E47C91BE}" dt="2024-06-26T05:31:48.335" v="6382"/>
          <ac:spMkLst>
            <pc:docMk/>
            <pc:sldMk cId="3177375668" sldId="1609"/>
            <ac:spMk id="5" creationId="{7342F4E4-CB0C-7CA6-B70B-AD95943F3D8B}"/>
          </ac:spMkLst>
        </pc:spChg>
        <pc:spChg chg="mod">
          <ac:chgData name="Wang, Jerry" userId="c9aadfd3-e47f-4a31-9ac0-e6a1ca77629d" providerId="ADAL" clId="{C562633A-B62F-4A2A-9D3C-00C1E47C91BE}" dt="2024-07-05T20:56:19.247" v="7744" actId="20577"/>
          <ac:spMkLst>
            <pc:docMk/>
            <pc:sldMk cId="3177375668" sldId="1609"/>
            <ac:spMk id="9" creationId="{EF283FB2-CF47-C885-1567-68AEF8694404}"/>
          </ac:spMkLst>
        </pc:spChg>
        <pc:spChg chg="del mod">
          <ac:chgData name="Wang, Jerry" userId="c9aadfd3-e47f-4a31-9ac0-e6a1ca77629d" providerId="ADAL" clId="{C562633A-B62F-4A2A-9D3C-00C1E47C91BE}" dt="2024-06-26T04:33:23.436" v="4934" actId="478"/>
          <ac:spMkLst>
            <pc:docMk/>
            <pc:sldMk cId="3177375668" sldId="1609"/>
            <ac:spMk id="17" creationId="{75A8B39D-8004-7CA7-B888-9964151CB41B}"/>
          </ac:spMkLst>
        </pc:spChg>
        <pc:spChg chg="del mod">
          <ac:chgData name="Wang, Jerry" userId="c9aadfd3-e47f-4a31-9ac0-e6a1ca77629d" providerId="ADAL" clId="{C562633A-B62F-4A2A-9D3C-00C1E47C91BE}" dt="2024-06-26T05:31:51.336" v="6383" actId="478"/>
          <ac:spMkLst>
            <pc:docMk/>
            <pc:sldMk cId="3177375668" sldId="1609"/>
            <ac:spMk id="18" creationId="{146EB7FF-EEBF-3B5A-63D2-5108C190C7B2}"/>
          </ac:spMkLst>
        </pc:spChg>
        <pc:picChg chg="add mod">
          <ac:chgData name="Wang, Jerry" userId="c9aadfd3-e47f-4a31-9ac0-e6a1ca77629d" providerId="ADAL" clId="{C562633A-B62F-4A2A-9D3C-00C1E47C91BE}" dt="2024-06-26T05:28:40.302" v="6203" actId="1076"/>
          <ac:picMkLst>
            <pc:docMk/>
            <pc:sldMk cId="3177375668" sldId="1609"/>
            <ac:picMk id="4" creationId="{FA0731C0-FA77-EF86-0923-F496788235B3}"/>
          </ac:picMkLst>
        </pc:picChg>
        <pc:picChg chg="del">
          <ac:chgData name="Wang, Jerry" userId="c9aadfd3-e47f-4a31-9ac0-e6a1ca77629d" providerId="ADAL" clId="{C562633A-B62F-4A2A-9D3C-00C1E47C91BE}" dt="2024-06-26T04:33:20.911" v="4933" actId="478"/>
          <ac:picMkLst>
            <pc:docMk/>
            <pc:sldMk cId="3177375668" sldId="1609"/>
            <ac:picMk id="10" creationId="{7B35C104-F869-22C8-58F2-489213897AD3}"/>
          </ac:picMkLst>
        </pc:picChg>
        <pc:picChg chg="del">
          <ac:chgData name="Wang, Jerry" userId="c9aadfd3-e47f-4a31-9ac0-e6a1ca77629d" providerId="ADAL" clId="{C562633A-B62F-4A2A-9D3C-00C1E47C91BE}" dt="2024-06-26T04:33:15.550" v="4931" actId="478"/>
          <ac:picMkLst>
            <pc:docMk/>
            <pc:sldMk cId="3177375668" sldId="1609"/>
            <ac:picMk id="13" creationId="{BC572A91-B63C-247E-8DF2-94D1BAB71687}"/>
          </ac:picMkLst>
        </pc:pic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7-05T20:56:19.247" v="7744" actId="20577"/>
              <pc2:cmMkLst xmlns:pc2="http://schemas.microsoft.com/office/powerpoint/2019/9/main/command">
                <pc:docMk/>
                <pc:sldMk cId="3177375668" sldId="1609"/>
                <pc2:cmMk id="{27712E00-BFB8-43E9-BE8E-55A0DDF55611}"/>
              </pc2:cmMkLst>
            </pc226:cmChg>
            <pc226:cmChg xmlns:pc226="http://schemas.microsoft.com/office/powerpoint/2022/06/main/command" chg="">
              <pc226:chgData name="Wang, Jerry" userId="c9aadfd3-e47f-4a31-9ac0-e6a1ca77629d" providerId="ADAL" clId="{C562633A-B62F-4A2A-9D3C-00C1E47C91BE}" dt="2024-07-09T17:32:40.923" v="7857"/>
              <pc2:cmMkLst xmlns:pc2="http://schemas.microsoft.com/office/powerpoint/2019/9/main/command">
                <pc:docMk/>
                <pc:sldMk cId="3177375668" sldId="1609"/>
                <pc2:cmMk id="{391DA63A-54FA-4A15-BF2E-C73C62083985}"/>
              </pc2:cmMkLst>
              <pc226:cmRplyChg chg="add">
                <pc226:chgData name="Wang, Jerry" userId="c9aadfd3-e47f-4a31-9ac0-e6a1ca77629d" providerId="ADAL" clId="{C562633A-B62F-4A2A-9D3C-00C1E47C91BE}" dt="2024-07-09T17:32:40.923" v="7857"/>
                <pc2:cmRplyMkLst xmlns:pc2="http://schemas.microsoft.com/office/powerpoint/2019/9/main/command">
                  <pc:docMk/>
                  <pc:sldMk cId="3177375668" sldId="1609"/>
                  <pc2:cmMk id="{391DA63A-54FA-4A15-BF2E-C73C62083985}"/>
                  <pc2:cmRplyMk id="{79EB3DF0-089C-48C1-A5F7-0856EA5107B3}"/>
                </pc2:cmRplyMkLst>
              </pc226:cmRplyChg>
            </pc226:cmChg>
            <pc226:cmChg xmlns:pc226="http://schemas.microsoft.com/office/powerpoint/2022/06/main/command" chg="mod">
              <pc226:chgData name="Wang, Jerry" userId="c9aadfd3-e47f-4a31-9ac0-e6a1ca77629d" providerId="ADAL" clId="{C562633A-B62F-4A2A-9D3C-00C1E47C91BE}" dt="2024-07-05T20:56:19.247" v="7744" actId="20577"/>
              <pc2:cmMkLst xmlns:pc2="http://schemas.microsoft.com/office/powerpoint/2019/9/main/command">
                <pc:docMk/>
                <pc:sldMk cId="3177375668" sldId="1609"/>
                <pc2:cmMk id="{F5E6DB43-ED57-4FE5-BABC-1D972D8151AC}"/>
              </pc2:cmMkLst>
            </pc226:cmChg>
            <pc226:cmChg xmlns:pc226="http://schemas.microsoft.com/office/powerpoint/2022/06/main/command" chg="mod">
              <pc226:chgData name="Wang, Jerry" userId="c9aadfd3-e47f-4a31-9ac0-e6a1ca77629d" providerId="ADAL" clId="{C562633A-B62F-4A2A-9D3C-00C1E47C91BE}" dt="2024-07-08T14:14:33.054" v="7759"/>
              <pc2:cmMkLst xmlns:pc2="http://schemas.microsoft.com/office/powerpoint/2019/9/main/command">
                <pc:docMk/>
                <pc:sldMk cId="3177375668" sldId="1609"/>
                <pc2:cmMk id="{1C11EB83-9B42-4F37-B465-5000F2672EEC}"/>
              </pc2:cmMkLst>
              <pc226:cmRplyChg chg="add">
                <pc226:chgData name="Wang, Jerry" userId="c9aadfd3-e47f-4a31-9ac0-e6a1ca77629d" providerId="ADAL" clId="{C562633A-B62F-4A2A-9D3C-00C1E47C91BE}" dt="2024-06-28T18:16:57.731" v="7091"/>
                <pc2:cmRplyMkLst xmlns:pc2="http://schemas.microsoft.com/office/powerpoint/2019/9/main/command">
                  <pc:docMk/>
                  <pc:sldMk cId="3177375668" sldId="1609"/>
                  <pc2:cmMk id="{1C11EB83-9B42-4F37-B465-5000F2672EEC}"/>
                  <pc2:cmRplyMk id="{DDDAD796-8E9F-49EB-B4AA-E5BD209FFC87}"/>
                </pc2:cmRplyMkLst>
              </pc226:cmRplyChg>
              <pc226:cmRplyChg chg="add">
                <pc226:chgData name="Wang, Jerry" userId="c9aadfd3-e47f-4a31-9ac0-e6a1ca77629d" providerId="ADAL" clId="{C562633A-B62F-4A2A-9D3C-00C1E47C91BE}" dt="2024-07-03T13:50:57.249" v="7200"/>
                <pc2:cmRplyMkLst xmlns:pc2="http://schemas.microsoft.com/office/powerpoint/2019/9/main/command">
                  <pc:docMk/>
                  <pc:sldMk cId="3177375668" sldId="1609"/>
                  <pc2:cmMk id="{1C11EB83-9B42-4F37-B465-5000F2672EEC}"/>
                  <pc2:cmRplyMk id="{D935E5EA-3A19-4280-94E7-C752B196C964}"/>
                </pc2:cmRplyMkLst>
              </pc226:cmRplyChg>
            </pc226:cmChg>
            <pc226:cmChg xmlns:pc226="http://schemas.microsoft.com/office/powerpoint/2022/06/main/command" chg="mod">
              <pc226:chgData name="Wang, Jerry" userId="c9aadfd3-e47f-4a31-9ac0-e6a1ca77629d" providerId="ADAL" clId="{C562633A-B62F-4A2A-9D3C-00C1E47C91BE}" dt="2024-07-03T13:51:08.328" v="7201"/>
              <pc2:cmMkLst xmlns:pc2="http://schemas.microsoft.com/office/powerpoint/2019/9/main/command">
                <pc:docMk/>
                <pc:sldMk cId="3177375668" sldId="1609"/>
                <pc2:cmMk id="{A6EA51CD-8256-4CBC-9215-886D9D45BACA}"/>
              </pc2:cmMkLst>
            </pc226:cmChg>
          </p:ext>
        </pc:extLst>
      </pc:sldChg>
      <pc:sldChg chg="addSp delSp modSp new mod ord modCm">
        <pc:chgData name="Wang, Jerry" userId="c9aadfd3-e47f-4a31-9ac0-e6a1ca77629d" providerId="ADAL" clId="{C562633A-B62F-4A2A-9D3C-00C1E47C91BE}" dt="2024-07-10T16:06:34.546" v="8240" actId="27918"/>
        <pc:sldMkLst>
          <pc:docMk/>
          <pc:sldMk cId="3811659636" sldId="1610"/>
        </pc:sldMkLst>
        <pc:spChg chg="mod">
          <ac:chgData name="Wang, Jerry" userId="c9aadfd3-e47f-4a31-9ac0-e6a1ca77629d" providerId="ADAL" clId="{C562633A-B62F-4A2A-9D3C-00C1E47C91BE}" dt="2024-07-08T20:50:24.969" v="7807" actId="20577"/>
          <ac:spMkLst>
            <pc:docMk/>
            <pc:sldMk cId="3811659636" sldId="1610"/>
            <ac:spMk id="2" creationId="{8A4715EA-205B-DBD1-5D88-1836F53EE781}"/>
          </ac:spMkLst>
        </pc:spChg>
        <pc:spChg chg="del">
          <ac:chgData name="Wang, Jerry" userId="c9aadfd3-e47f-4a31-9ac0-e6a1ca77629d" providerId="ADAL" clId="{C562633A-B62F-4A2A-9D3C-00C1E47C91BE}" dt="2024-06-27T20:10:11.495" v="6664" actId="478"/>
          <ac:spMkLst>
            <pc:docMk/>
            <pc:sldMk cId="3811659636" sldId="1610"/>
            <ac:spMk id="3" creationId="{640C56C4-47B3-6C8D-CA43-D6CFEC662B2B}"/>
          </ac:spMkLst>
        </pc:spChg>
        <pc:spChg chg="del mod">
          <ac:chgData name="Wang, Jerry" userId="c9aadfd3-e47f-4a31-9ac0-e6a1ca77629d" providerId="ADAL" clId="{C562633A-B62F-4A2A-9D3C-00C1E47C91BE}" dt="2024-07-05T20:25:51.358" v="7263" actId="478"/>
          <ac:spMkLst>
            <pc:docMk/>
            <pc:sldMk cId="3811659636" sldId="1610"/>
            <ac:spMk id="4" creationId="{0258E51A-DB3E-2909-2293-87D309C9F39F}"/>
          </ac:spMkLst>
        </pc:spChg>
        <pc:spChg chg="add del mod">
          <ac:chgData name="Wang, Jerry" userId="c9aadfd3-e47f-4a31-9ac0-e6a1ca77629d" providerId="ADAL" clId="{C562633A-B62F-4A2A-9D3C-00C1E47C91BE}" dt="2024-07-05T20:25:53.364" v="7264" actId="478"/>
          <ac:spMkLst>
            <pc:docMk/>
            <pc:sldMk cId="3811659636" sldId="1610"/>
            <ac:spMk id="5" creationId="{7C41C771-2F0B-A070-24CB-B84286CE5FA8}"/>
          </ac:spMkLst>
        </pc:spChg>
        <pc:spChg chg="add mod">
          <ac:chgData name="Wang, Jerry" userId="c9aadfd3-e47f-4a31-9ac0-e6a1ca77629d" providerId="ADAL" clId="{C562633A-B62F-4A2A-9D3C-00C1E47C91BE}" dt="2024-07-05T20:52:01.150" v="7732" actId="20577"/>
          <ac:spMkLst>
            <pc:docMk/>
            <pc:sldMk cId="3811659636" sldId="1610"/>
            <ac:spMk id="7" creationId="{EBE3E4A1-515C-D01E-0267-C1C00BCACA93}"/>
          </ac:spMkLst>
        </pc:spChg>
        <pc:graphicFrameChg chg="add mod">
          <ac:chgData name="Wang, Jerry" userId="c9aadfd3-e47f-4a31-9ac0-e6a1ca77629d" providerId="ADAL" clId="{C562633A-B62F-4A2A-9D3C-00C1E47C91BE}" dt="2024-07-09T18:41:20.575" v="8208" actId="20577"/>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mod modRxn">
              <pc226:chgData name="Wang, Jerry" userId="c9aadfd3-e47f-4a31-9ac0-e6a1ca77629d" providerId="ADAL" clId="{C562633A-B62F-4A2A-9D3C-00C1E47C91BE}" dt="2024-07-09T17:35:13.559" v="7860"/>
              <pc2:cmMkLst xmlns:pc2="http://schemas.microsoft.com/office/powerpoint/2019/9/main/command">
                <pc:docMk/>
                <pc:sldMk cId="3811659636" sldId="1610"/>
                <pc2:cmMk id="{42705199-1812-4808-A9FF-49B153C71A00}"/>
              </pc2:cmMkLst>
            </pc226:cmChg>
            <pc226:cmChg xmlns:pc226="http://schemas.microsoft.com/office/powerpoint/2022/06/main/command" chg="mod">
              <pc226:chgData name="Wang, Jerry" userId="c9aadfd3-e47f-4a31-9ac0-e6a1ca77629d" providerId="ADAL" clId="{C562633A-B62F-4A2A-9D3C-00C1E47C91BE}" dt="2024-07-09T20:19:18.642" v="8210"/>
              <pc2:cmMkLst xmlns:pc2="http://schemas.microsoft.com/office/powerpoint/2019/9/main/command">
                <pc:docMk/>
                <pc:sldMk cId="3811659636" sldId="1610"/>
                <pc2:cmMk id="{497CA4C1-A452-4BF0-8049-9A3815484D90}"/>
              </pc2:cmMkLst>
              <pc226:cmRplyChg chg="add">
                <pc226:chgData name="Wang, Jerry" userId="c9aadfd3-e47f-4a31-9ac0-e6a1ca77629d" providerId="ADAL" clId="{C562633A-B62F-4A2A-9D3C-00C1E47C91BE}" dt="2024-07-09T17:35:01.169" v="7859"/>
                <pc2:cmRplyMkLst xmlns:pc2="http://schemas.microsoft.com/office/powerpoint/2019/9/main/command">
                  <pc:docMk/>
                  <pc:sldMk cId="3811659636" sldId="1610"/>
                  <pc2:cmMk id="{497CA4C1-A452-4BF0-8049-9A3815484D90}"/>
                  <pc2:cmRplyMk id="{445C4956-3518-45F1-AE06-54F6FE3EC132}"/>
                </pc2:cmRplyMkLst>
              </pc226:cmRplyChg>
              <pc226:cmRplyChg chg="add">
                <pc226:chgData name="Wang, Jerry" userId="c9aadfd3-e47f-4a31-9ac0-e6a1ca77629d" providerId="ADAL" clId="{C562633A-B62F-4A2A-9D3C-00C1E47C91BE}" dt="2024-07-09T17:34:57.864" v="7858"/>
                <pc2:cmRplyMkLst xmlns:pc2="http://schemas.microsoft.com/office/powerpoint/2019/9/main/command">
                  <pc:docMk/>
                  <pc:sldMk cId="3811659636" sldId="1610"/>
                  <pc2:cmMk id="{497CA4C1-A452-4BF0-8049-9A3815484D90}"/>
                  <pc2:cmRplyMk id="{FD916DD3-E1EE-4389-B022-D07B77097823}"/>
                </pc2:cmRplyMkLst>
              </pc226:cmRplyChg>
            </pc226:cmChg>
          </p:ext>
        </pc:extLst>
      </pc:sldChg>
    </pc:docChg>
  </pc:docChgLst>
  <pc:docChgLst>
    <pc:chgData name="Costante, Alicia" userId="088730f9-fd58-499f-8459-bd7b32429f13" providerId="ADAL" clId="{C8B150E2-D677-4313-A9F1-76EEA088F35F}"/>
    <pc:docChg chg="modSld">
      <pc:chgData name="Costante, Alicia" userId="088730f9-fd58-499f-8459-bd7b32429f13" providerId="ADAL" clId="{C8B150E2-D677-4313-A9F1-76EEA088F35F}" dt="2024-06-28T18:46:00.605" v="19"/>
      <pc:docMkLst>
        <pc:docMk/>
      </pc:docMkLst>
      <pc:sldChg chg="addCm modCm">
        <pc:chgData name="Costante, Alicia" userId="088730f9-fd58-499f-8459-bd7b32429f13" providerId="ADAL" clId="{C8B150E2-D677-4313-A9F1-76EEA088F35F}" dt="2024-06-28T18:38:29.015" v="14"/>
        <pc:sldMkLst>
          <pc:docMk/>
          <pc:sldMk cId="387574291" sldId="370"/>
        </pc:sldMkLst>
        <pc:extLst>
          <p:ext xmlns:p="http://schemas.openxmlformats.org/presentationml/2006/main" uri="{D6D511B9-2390-475A-947B-AFAB55BFBCF1}">
            <pc226:cmChg xmlns:pc226="http://schemas.microsoft.com/office/powerpoint/2022/06/main/command" chg="">
              <pc226:chgData name="Costante, Alicia" userId="088730f9-fd58-499f-8459-bd7b32429f13" providerId="ADAL" clId="{C8B150E2-D677-4313-A9F1-76EEA088F35F}" dt="2024-06-28T17:59:39.336" v="13"/>
              <pc2:cmMkLst xmlns:pc2="http://schemas.microsoft.com/office/powerpoint/2019/9/main/command">
                <pc:docMk/>
                <pc:sldMk cId="387574291" sldId="370"/>
                <pc2:cmMk id="{B114A905-5FD9-4956-9E3D-7FEA92CEA789}"/>
              </pc2:cmMkLst>
              <pc226:cmRplyChg chg="add">
                <pc226:chgData name="Costante, Alicia" userId="088730f9-fd58-499f-8459-bd7b32429f13" providerId="ADAL" clId="{C8B150E2-D677-4313-A9F1-76EEA088F35F}" dt="2024-06-28T17:59:39.336" v="13"/>
                <pc2:cmRplyMkLst xmlns:pc2="http://schemas.microsoft.com/office/powerpoint/2019/9/main/command">
                  <pc:docMk/>
                  <pc:sldMk cId="387574291" sldId="370"/>
                  <pc2:cmMk id="{B114A905-5FD9-4956-9E3D-7FEA92CEA789}"/>
                  <pc2:cmRplyMk id="{8C348772-EF2B-45A1-88E7-E0982708A5A0}"/>
                </pc2:cmRplyMkLst>
              </pc226:cmRplyChg>
            </pc226:cmChg>
            <pc226:cmChg xmlns:pc226="http://schemas.microsoft.com/office/powerpoint/2022/06/main/command" chg="add">
              <pc226:chgData name="Costante, Alicia" userId="088730f9-fd58-499f-8459-bd7b32429f13" providerId="ADAL" clId="{C8B150E2-D677-4313-A9F1-76EEA088F35F}" dt="2024-06-28T18:38:29.015" v="14"/>
              <pc2:cmMkLst xmlns:pc2="http://schemas.microsoft.com/office/powerpoint/2019/9/main/command">
                <pc:docMk/>
                <pc:sldMk cId="387574291" sldId="370"/>
                <pc2:cmMk id="{556F2755-0D00-4AFF-AD13-DBD3F7438D45}"/>
              </pc2:cmMkLst>
            </pc226:cmChg>
          </p:ext>
        </pc:extLst>
      </pc:sldChg>
      <pc:sldChg chg="addCm">
        <pc:chgData name="Costante, Alicia" userId="088730f9-fd58-499f-8459-bd7b32429f13" providerId="ADAL" clId="{C8B150E2-D677-4313-A9F1-76EEA088F35F}" dt="2024-06-28T18:46:00.605" v="19"/>
        <pc:sldMkLst>
          <pc:docMk/>
          <pc:sldMk cId="2491820790" sldId="391"/>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8:46:00.605" v="19"/>
              <pc2:cmMkLst xmlns:pc2="http://schemas.microsoft.com/office/powerpoint/2019/9/main/command">
                <pc:docMk/>
                <pc:sldMk cId="2491820790" sldId="391"/>
                <pc2:cmMk id="{B1456306-1FB5-4E2A-B8CA-A9297FA85146}"/>
              </pc2:cmMkLst>
            </pc226:cmChg>
          </p:ext>
        </pc:extLst>
      </pc:sldChg>
      <pc:sldChg chg="modCm">
        <pc:chgData name="Costante, Alicia" userId="088730f9-fd58-499f-8459-bd7b32429f13" providerId="ADAL" clId="{C8B150E2-D677-4313-A9F1-76EEA088F35F}" dt="2024-06-28T18:43:40.983" v="18"/>
        <pc:sldMkLst>
          <pc:docMk/>
          <pc:sldMk cId="1608280382" sldId="396"/>
        </pc:sldMkLst>
        <pc:extLst>
          <p:ext xmlns:p="http://schemas.openxmlformats.org/presentationml/2006/main" uri="{D6D511B9-2390-475A-947B-AFAB55BFBCF1}">
            <pc226:cmChg xmlns:pc226="http://schemas.microsoft.com/office/powerpoint/2022/06/main/command" chg="">
              <pc226:chgData name="Costante, Alicia" userId="088730f9-fd58-499f-8459-bd7b32429f13" providerId="ADAL" clId="{C8B150E2-D677-4313-A9F1-76EEA088F35F}" dt="2024-06-28T18:43:40.983" v="18"/>
              <pc2:cmMkLst xmlns:pc2="http://schemas.microsoft.com/office/powerpoint/2019/9/main/command">
                <pc:docMk/>
                <pc:sldMk cId="1608280382" sldId="396"/>
                <pc2:cmMk id="{88CBCB7A-F02F-4A1B-B27A-9FEE9244E412}"/>
              </pc2:cmMkLst>
              <pc226:cmRplyChg chg="add">
                <pc226:chgData name="Costante, Alicia" userId="088730f9-fd58-499f-8459-bd7b32429f13" providerId="ADAL" clId="{C8B150E2-D677-4313-A9F1-76EEA088F35F}" dt="2024-06-28T18:43:40.983" v="18"/>
                <pc2:cmRplyMkLst xmlns:pc2="http://schemas.microsoft.com/office/powerpoint/2019/9/main/command">
                  <pc:docMk/>
                  <pc:sldMk cId="1608280382" sldId="396"/>
                  <pc2:cmMk id="{88CBCB7A-F02F-4A1B-B27A-9FEE9244E412}"/>
                  <pc2:cmRplyMk id="{5A293BBF-D5EE-47EC-8D97-95A71B65E0AB}"/>
                </pc2:cmRplyMkLst>
              </pc226:cmRplyChg>
            </pc226:cmChg>
          </p:ext>
        </pc:extLst>
      </pc:sldChg>
      <pc:sldChg chg="addCm">
        <pc:chgData name="Costante, Alicia" userId="088730f9-fd58-499f-8459-bd7b32429f13" providerId="ADAL" clId="{C8B150E2-D677-4313-A9F1-76EEA088F35F}" dt="2024-06-28T17:55:24.304" v="12"/>
        <pc:sldMkLst>
          <pc:docMk/>
          <pc:sldMk cId="3557075487" sldId="398"/>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7:55:24.304" v="12"/>
              <pc2:cmMkLst xmlns:pc2="http://schemas.microsoft.com/office/powerpoint/2019/9/main/command">
                <pc:docMk/>
                <pc:sldMk cId="3557075487" sldId="398"/>
                <pc2:cmMk id="{3210AEC0-FD6A-4D20-88BC-D6A00E15E24A}"/>
              </pc2:cmMkLst>
            </pc226:cmChg>
            <pc226:cmChg xmlns:pc226="http://schemas.microsoft.com/office/powerpoint/2022/06/main/command" chg="add">
              <pc226:chgData name="Costante, Alicia" userId="088730f9-fd58-499f-8459-bd7b32429f13" providerId="ADAL" clId="{C8B150E2-D677-4313-A9F1-76EEA088F35F}" dt="2024-06-28T17:50:40.721" v="11"/>
              <pc2:cmMkLst xmlns:pc2="http://schemas.microsoft.com/office/powerpoint/2019/9/main/command">
                <pc:docMk/>
                <pc:sldMk cId="3557075487" sldId="398"/>
                <pc2:cmMk id="{26B010D0-C007-4E3E-8164-C21B69B6AC23}"/>
              </pc2:cmMkLst>
            </pc226:cmChg>
          </p:ext>
        </pc:extLst>
      </pc:sldChg>
      <pc:sldChg chg="addCm modCm">
        <pc:chgData name="Costante, Alicia" userId="088730f9-fd58-499f-8459-bd7b32429f13" providerId="ADAL" clId="{C8B150E2-D677-4313-A9F1-76EEA088F35F}" dt="2024-06-28T16:46:37.193" v="2"/>
        <pc:sldMkLst>
          <pc:docMk/>
          <pc:sldMk cId="3061229484" sldId="1590"/>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6:46:37.193" v="2"/>
              <pc2:cmMkLst xmlns:pc2="http://schemas.microsoft.com/office/powerpoint/2019/9/main/command">
                <pc:docMk/>
                <pc:sldMk cId="3061229484" sldId="1590"/>
                <pc2:cmMk id="{BD0B5317-92B6-4D6F-9173-13D6DC83BB6E}"/>
              </pc2:cmMkLst>
              <pc226:cmRplyChg chg="add">
                <pc226:chgData name="Costante, Alicia" userId="088730f9-fd58-499f-8459-bd7b32429f13" providerId="ADAL" clId="{C8B150E2-D677-4313-A9F1-76EEA088F35F}" dt="2024-06-28T16:46:37.193" v="2"/>
                <pc2:cmRplyMkLst xmlns:pc2="http://schemas.microsoft.com/office/powerpoint/2019/9/main/command">
                  <pc:docMk/>
                  <pc:sldMk cId="3061229484" sldId="1590"/>
                  <pc2:cmMk id="{BD0B5317-92B6-4D6F-9173-13D6DC83BB6E}"/>
                  <pc2:cmRplyMk id="{C4B60957-746B-47EB-B25A-6558A6803584}"/>
                </pc2:cmRplyMkLst>
              </pc226:cmRplyChg>
            </pc226:cmChg>
          </p:ext>
        </pc:extLst>
      </pc:sldChg>
      <pc:sldChg chg="addCm modCm">
        <pc:chgData name="Costante, Alicia" userId="088730f9-fd58-499f-8459-bd7b32429f13" providerId="ADAL" clId="{C8B150E2-D677-4313-A9F1-76EEA088F35F}" dt="2024-06-28T16:55:32.524" v="7"/>
        <pc:sldMkLst>
          <pc:docMk/>
          <pc:sldMk cId="1688694388" sldId="1593"/>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6:55:32.524" v="7"/>
              <pc2:cmMkLst xmlns:pc2="http://schemas.microsoft.com/office/powerpoint/2019/9/main/command">
                <pc:docMk/>
                <pc:sldMk cId="1688694388" sldId="1593"/>
                <pc2:cmMk id="{BAFE5B4C-1648-4BF3-8A79-CEFAB3D58FB9}"/>
              </pc2:cmMkLst>
              <pc226:cmRplyChg chg="add">
                <pc226:chgData name="Costante, Alicia" userId="088730f9-fd58-499f-8459-bd7b32429f13" providerId="ADAL" clId="{C8B150E2-D677-4313-A9F1-76EEA088F35F}" dt="2024-06-28T16:55:32.524" v="7"/>
                <pc2:cmRplyMkLst xmlns:pc2="http://schemas.microsoft.com/office/powerpoint/2019/9/main/command">
                  <pc:docMk/>
                  <pc:sldMk cId="1688694388" sldId="1593"/>
                  <pc2:cmMk id="{BAFE5B4C-1648-4BF3-8A79-CEFAB3D58FB9}"/>
                  <pc2:cmRplyMk id="{192A741A-8B5F-4E62-B3FC-831D25C64E79}"/>
                </pc2:cmRplyMkLst>
              </pc226:cmRplyChg>
            </pc226:cmChg>
          </p:ext>
        </pc:extLst>
      </pc:sldChg>
      <pc:sldChg chg="modSp mod addCm">
        <pc:chgData name="Costante, Alicia" userId="088730f9-fd58-499f-8459-bd7b32429f13" providerId="ADAL" clId="{C8B150E2-D677-4313-A9F1-76EEA088F35F}" dt="2024-06-28T18:41:47.746" v="17"/>
        <pc:sldMkLst>
          <pc:docMk/>
          <pc:sldMk cId="1729661854" sldId="1606"/>
        </pc:sldMkLst>
        <pc:spChg chg="mod">
          <ac:chgData name="Costante, Alicia" userId="088730f9-fd58-499f-8459-bd7b32429f13" providerId="ADAL" clId="{C8B150E2-D677-4313-A9F1-76EEA088F35F}" dt="2024-06-28T18:41:04.109" v="16" actId="20577"/>
          <ac:spMkLst>
            <pc:docMk/>
            <pc:sldMk cId="1729661854" sldId="1606"/>
            <ac:spMk id="5" creationId="{3713E735-5A1E-B0DD-2BF6-8BEA7346B90B}"/>
          </ac:spMkLst>
        </pc:spChg>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8:40:01.154" v="15"/>
              <pc2:cmMkLst xmlns:pc2="http://schemas.microsoft.com/office/powerpoint/2019/9/main/command">
                <pc:docMk/>
                <pc:sldMk cId="1729661854" sldId="1606"/>
                <pc2:cmMk id="{716A890C-8102-4DF6-9174-78B8CB791372}"/>
              </pc2:cmMkLst>
            </pc226:cmChg>
            <pc226:cmChg xmlns:pc226="http://schemas.microsoft.com/office/powerpoint/2022/06/main/command" chg="add">
              <pc226:chgData name="Costante, Alicia" userId="088730f9-fd58-499f-8459-bd7b32429f13" providerId="ADAL" clId="{C8B150E2-D677-4313-A9F1-76EEA088F35F}" dt="2024-06-28T18:41:47.746" v="17"/>
              <pc2:cmMkLst xmlns:pc2="http://schemas.microsoft.com/office/powerpoint/2019/9/main/command">
                <pc:docMk/>
                <pc:sldMk cId="1729661854" sldId="1606"/>
                <pc2:cmMk id="{302FAE3A-A035-4529-AE84-7100E7D5DEA3}"/>
              </pc2:cmMkLst>
            </pc226:cmChg>
          </p:ext>
        </pc:extLst>
      </pc:sldChg>
      <pc:sldChg chg="addCm">
        <pc:chgData name="Costante, Alicia" userId="088730f9-fd58-499f-8459-bd7b32429f13" providerId="ADAL" clId="{C8B150E2-D677-4313-A9F1-76EEA088F35F}" dt="2024-06-28T17:00:40.868" v="10"/>
        <pc:sldMkLst>
          <pc:docMk/>
          <pc:sldMk cId="3512156961" sldId="1607"/>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7:00:40.868" v="10"/>
              <pc2:cmMkLst xmlns:pc2="http://schemas.microsoft.com/office/powerpoint/2019/9/main/command">
                <pc:docMk/>
                <pc:sldMk cId="3512156961" sldId="1607"/>
                <pc2:cmMk id="{F5B24CAC-304A-4F01-B635-C2C0BDF17219}"/>
              </pc2:cmMkLst>
            </pc226:cmChg>
            <pc226:cmChg xmlns:pc226="http://schemas.microsoft.com/office/powerpoint/2022/06/main/command" chg="add">
              <pc226:chgData name="Costante, Alicia" userId="088730f9-fd58-499f-8459-bd7b32429f13" providerId="ADAL" clId="{C8B150E2-D677-4313-A9F1-76EEA088F35F}" dt="2024-06-28T16:59:01.551" v="9"/>
              <pc2:cmMkLst xmlns:pc2="http://schemas.microsoft.com/office/powerpoint/2019/9/main/command">
                <pc:docMk/>
                <pc:sldMk cId="3512156961" sldId="1607"/>
                <pc2:cmMk id="{A5AC67C7-0E85-4A2E-B697-36B3F9152481}"/>
              </pc2:cmMkLst>
            </pc226:cmChg>
          </p:ext>
        </pc:extLst>
      </pc:sldChg>
      <pc:sldChg chg="addCm">
        <pc:chgData name="Costante, Alicia" userId="088730f9-fd58-499f-8459-bd7b32429f13" providerId="ADAL" clId="{C8B150E2-D677-4313-A9F1-76EEA088F35F}" dt="2024-06-28T16:47:57.086" v="3"/>
        <pc:sldMkLst>
          <pc:docMk/>
          <pc:sldMk cId="4212272412" sldId="1608"/>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6:47:57.086" v="3"/>
              <pc2:cmMkLst xmlns:pc2="http://schemas.microsoft.com/office/powerpoint/2019/9/main/command">
                <pc:docMk/>
                <pc:sldMk cId="4212272412" sldId="1608"/>
                <pc2:cmMk id="{A877B120-BF39-4938-A85D-CC2ED4044270}"/>
              </pc2:cmMkLst>
            </pc226:cmChg>
          </p:ext>
        </pc:extLst>
      </pc:sldChg>
      <pc:sldChg chg="addCm modCm">
        <pc:chgData name="Costante, Alicia" userId="088730f9-fd58-499f-8459-bd7b32429f13" providerId="ADAL" clId="{C8B150E2-D677-4313-A9F1-76EEA088F35F}" dt="2024-06-28T16:57:18.707" v="8"/>
        <pc:sldMkLst>
          <pc:docMk/>
          <pc:sldMk cId="3177375668" sldId="1609"/>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6:57:18.707" v="8"/>
              <pc2:cmMkLst xmlns:pc2="http://schemas.microsoft.com/office/powerpoint/2019/9/main/command">
                <pc:docMk/>
                <pc:sldMk cId="3177375668" sldId="1609"/>
                <pc2:cmMk id="{27712E00-BFB8-43E9-BE8E-55A0DDF55611}"/>
              </pc2:cmMkLst>
              <pc226:cmRplyChg chg="add">
                <pc226:chgData name="Costante, Alicia" userId="088730f9-fd58-499f-8459-bd7b32429f13" providerId="ADAL" clId="{C8B150E2-D677-4313-A9F1-76EEA088F35F}" dt="2024-06-28T16:57:18.707" v="8"/>
                <pc2:cmRplyMkLst xmlns:pc2="http://schemas.microsoft.com/office/powerpoint/2019/9/main/command">
                  <pc:docMk/>
                  <pc:sldMk cId="3177375668" sldId="1609"/>
                  <pc2:cmMk id="{27712E00-BFB8-43E9-BE8E-55A0DDF55611}"/>
                  <pc2:cmRplyMk id="{D05B314A-BD28-40A1-8B82-E49F18D9333B}"/>
                </pc2:cmRplyMkLst>
              </pc226:cmRplyChg>
            </pc226:cmChg>
            <pc226:cmChg xmlns:pc226="http://schemas.microsoft.com/office/powerpoint/2022/06/main/command" chg="add">
              <pc226:chgData name="Costante, Alicia" userId="088730f9-fd58-499f-8459-bd7b32429f13" providerId="ADAL" clId="{C8B150E2-D677-4313-A9F1-76EEA088F35F}" dt="2024-06-28T16:50:57.844" v="4"/>
              <pc2:cmMkLst xmlns:pc2="http://schemas.microsoft.com/office/powerpoint/2019/9/main/command">
                <pc:docMk/>
                <pc:sldMk cId="3177375668" sldId="1609"/>
                <pc2:cmMk id="{F5E6DB43-ED57-4FE5-BABC-1D972D8151AC}"/>
              </pc2:cmMkLst>
            </pc226:cmChg>
            <pc226:cmChg xmlns:pc226="http://schemas.microsoft.com/office/powerpoint/2022/06/main/command" chg="add">
              <pc226:chgData name="Costante, Alicia" userId="088730f9-fd58-499f-8459-bd7b32429f13" providerId="ADAL" clId="{C8B150E2-D677-4313-A9F1-76EEA088F35F}" dt="2024-06-28T16:54:46.529" v="6"/>
              <pc2:cmMkLst xmlns:pc2="http://schemas.microsoft.com/office/powerpoint/2019/9/main/command">
                <pc:docMk/>
                <pc:sldMk cId="3177375668" sldId="1609"/>
                <pc2:cmMk id="{1C11EB83-9B42-4F37-B465-5000F2672EEC}"/>
              </pc2:cmMkLst>
            </pc226:cmChg>
          </p:ext>
        </pc:extLst>
      </pc:sldChg>
    </pc:docChg>
  </pc:docChgLst>
  <pc:docChgLst>
    <pc:chgData name="Nasir, Zil" userId="S::zil.nasir@ontariohealth.ca::0e7472d3-bf0f-42ec-9542-556133ae7e0a" providerId="AD" clId="Web-{87E5C7BC-B099-5227-4AE2-A5909D3A8421}"/>
    <pc:docChg chg="modSld">
      <pc:chgData name="Nasir, Zil" userId="S::zil.nasir@ontariohealth.ca::0e7472d3-bf0f-42ec-9542-556133ae7e0a" providerId="AD" clId="Web-{87E5C7BC-B099-5227-4AE2-A5909D3A8421}" dt="2024-07-15T17:48:25.971" v="58"/>
      <pc:docMkLst>
        <pc:docMk/>
      </pc:docMkLst>
      <pc:sldChg chg="modSp">
        <pc:chgData name="Nasir, Zil" userId="S::zil.nasir@ontariohealth.ca::0e7472d3-bf0f-42ec-9542-556133ae7e0a" providerId="AD" clId="Web-{87E5C7BC-B099-5227-4AE2-A5909D3A8421}" dt="2024-07-15T17:44:14.770" v="0" actId="20577"/>
        <pc:sldMkLst>
          <pc:docMk/>
          <pc:sldMk cId="969934670" sldId="356"/>
        </pc:sldMkLst>
        <pc:spChg chg="mod">
          <ac:chgData name="Nasir, Zil" userId="S::zil.nasir@ontariohealth.ca::0e7472d3-bf0f-42ec-9542-556133ae7e0a" providerId="AD" clId="Web-{87E5C7BC-B099-5227-4AE2-A5909D3A8421}" dt="2024-07-15T17:44:14.770" v="0" actId="20577"/>
          <ac:spMkLst>
            <pc:docMk/>
            <pc:sldMk cId="969934670" sldId="356"/>
            <ac:spMk id="4" creationId="{34B929EA-085D-03CC-8ABC-3FFBF3231F85}"/>
          </ac:spMkLst>
        </pc:spChg>
      </pc:sldChg>
      <pc:sldChg chg="delCm modCm">
        <pc:chgData name="Nasir, Zil" userId="S::zil.nasir@ontariohealth.ca::0e7472d3-bf0f-42ec-9542-556133ae7e0a" providerId="AD" clId="Web-{87E5C7BC-B099-5227-4AE2-A5909D3A8421}" dt="2024-07-15T17:44:26.723" v="3"/>
        <pc:sldMkLst>
          <pc:docMk/>
          <pc:sldMk cId="482592697" sldId="359"/>
        </pc:sldMkLst>
        <pc:extLst>
          <p:ext xmlns:p="http://schemas.openxmlformats.org/presentationml/2006/main" uri="{D6D511B9-2390-475A-947B-AFAB55BFBCF1}">
            <pc226:cmChg xmlns:pc226="http://schemas.microsoft.com/office/powerpoint/2022/06/main/command" chg="del mod modRxn">
              <pc226:chgData name="Nasir, Zil" userId="S::zil.nasir@ontariohealth.ca::0e7472d3-bf0f-42ec-9542-556133ae7e0a" providerId="AD" clId="Web-{87E5C7BC-B099-5227-4AE2-A5909D3A8421}" dt="2024-07-15T17:44:26.723" v="3"/>
              <pc2:cmMkLst xmlns:pc2="http://schemas.microsoft.com/office/powerpoint/2019/9/main/command">
                <pc:docMk/>
                <pc:sldMk cId="482592697" sldId="359"/>
                <pc2:cmMk id="{EFC1F6AF-E903-407B-80CF-417D0F04F6BB}"/>
              </pc2:cmMkLst>
            </pc226:cmChg>
          </p:ext>
        </pc:extLst>
      </pc:sldChg>
      <pc:sldChg chg="addCm">
        <pc:chgData name="Nasir, Zil" userId="S::zil.nasir@ontariohealth.ca::0e7472d3-bf0f-42ec-9542-556133ae7e0a" providerId="AD" clId="Web-{87E5C7BC-B099-5227-4AE2-A5909D3A8421}" dt="2024-07-15T17:45:26.925" v="4"/>
        <pc:sldMkLst>
          <pc:docMk/>
          <pc:sldMk cId="4193221867" sldId="367"/>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87E5C7BC-B099-5227-4AE2-A5909D3A8421}" dt="2024-07-15T17:45:26.925" v="4"/>
              <pc2:cmMkLst xmlns:pc2="http://schemas.microsoft.com/office/powerpoint/2019/9/main/command">
                <pc:docMk/>
                <pc:sldMk cId="4193221867" sldId="367"/>
                <pc2:cmMk id="{00C2AB68-9CE9-4FFD-A1E7-B5FA88B9B379}"/>
              </pc2:cmMkLst>
            </pc226:cmChg>
          </p:ext>
        </pc:extLst>
      </pc:sldChg>
      <pc:sldChg chg="modCm">
        <pc:chgData name="Nasir, Zil" userId="S::zil.nasir@ontariohealth.ca::0e7472d3-bf0f-42ec-9542-556133ae7e0a" providerId="AD" clId="Web-{87E5C7BC-B099-5227-4AE2-A5909D3A8421}" dt="2024-07-15T17:48:25.971" v="58"/>
        <pc:sldMkLst>
          <pc:docMk/>
          <pc:sldMk cId="59602600" sldId="381"/>
        </pc:sldMkLst>
        <pc:extLst>
          <p:ext xmlns:p="http://schemas.openxmlformats.org/presentationml/2006/main" uri="{D6D511B9-2390-475A-947B-AFAB55BFBCF1}">
            <pc226:cmChg xmlns:pc226="http://schemas.microsoft.com/office/powerpoint/2022/06/main/command" chg="">
              <pc226:chgData name="Nasir, Zil" userId="S::zil.nasir@ontariohealth.ca::0e7472d3-bf0f-42ec-9542-556133ae7e0a" providerId="AD" clId="Web-{87E5C7BC-B099-5227-4AE2-A5909D3A8421}" dt="2024-07-15T17:48:25.971" v="58"/>
              <pc2:cmMkLst xmlns:pc2="http://schemas.microsoft.com/office/powerpoint/2019/9/main/command">
                <pc:docMk/>
                <pc:sldMk cId="59602600" sldId="381"/>
                <pc2:cmMk id="{90CF89A9-844F-498B-99CD-86674756F830}"/>
              </pc2:cmMkLst>
              <pc226:cmRplyChg chg="add">
                <pc226:chgData name="Nasir, Zil" userId="S::zil.nasir@ontariohealth.ca::0e7472d3-bf0f-42ec-9542-556133ae7e0a" providerId="AD" clId="Web-{87E5C7BC-B099-5227-4AE2-A5909D3A8421}" dt="2024-07-15T17:48:25.971" v="58"/>
                <pc2:cmRplyMkLst xmlns:pc2="http://schemas.microsoft.com/office/powerpoint/2019/9/main/command">
                  <pc:docMk/>
                  <pc:sldMk cId="59602600" sldId="381"/>
                  <pc2:cmMk id="{90CF89A9-844F-498B-99CD-86674756F830}"/>
                  <pc2:cmRplyMk id="{7115DB87-D4A0-43B7-862D-5343B9935493}"/>
                </pc2:cmRplyMkLst>
              </pc226:cmRplyChg>
            </pc226:cmChg>
          </p:ext>
        </pc:extLst>
      </pc:sldChg>
      <pc:sldChg chg="modSp">
        <pc:chgData name="Nasir, Zil" userId="S::zil.nasir@ontariohealth.ca::0e7472d3-bf0f-42ec-9542-556133ae7e0a" providerId="AD" clId="Web-{87E5C7BC-B099-5227-4AE2-A5909D3A8421}" dt="2024-07-15T17:46:26.331" v="20" actId="20577"/>
        <pc:sldMkLst>
          <pc:docMk/>
          <pc:sldMk cId="3061229484" sldId="1590"/>
        </pc:sldMkLst>
        <pc:spChg chg="mod">
          <ac:chgData name="Nasir, Zil" userId="S::zil.nasir@ontariohealth.ca::0e7472d3-bf0f-42ec-9542-556133ae7e0a" providerId="AD" clId="Web-{87E5C7BC-B099-5227-4AE2-A5909D3A8421}" dt="2024-07-15T17:46:26.331" v="20" actId="20577"/>
          <ac:spMkLst>
            <pc:docMk/>
            <pc:sldMk cId="3061229484" sldId="1590"/>
            <ac:spMk id="2" creationId="{EEC6D9A3-D166-95E7-4268-235252D76B2D}"/>
          </ac:spMkLst>
        </pc:spChg>
      </pc:sldChg>
      <pc:sldChg chg="modSp">
        <pc:chgData name="Nasir, Zil" userId="S::zil.nasir@ontariohealth.ca::0e7472d3-bf0f-42ec-9542-556133ae7e0a" providerId="AD" clId="Web-{87E5C7BC-B099-5227-4AE2-A5909D3A8421}" dt="2024-07-15T17:47:36.409" v="57"/>
        <pc:sldMkLst>
          <pc:docMk/>
          <pc:sldMk cId="2167963438" sldId="1592"/>
        </pc:sldMkLst>
        <pc:spChg chg="mod">
          <ac:chgData name="Nasir, Zil" userId="S::zil.nasir@ontariohealth.ca::0e7472d3-bf0f-42ec-9542-556133ae7e0a" providerId="AD" clId="Web-{87E5C7BC-B099-5227-4AE2-A5909D3A8421}" dt="2024-07-15T17:47:36.409" v="57"/>
          <ac:spMkLst>
            <pc:docMk/>
            <pc:sldMk cId="2167963438" sldId="1592"/>
            <ac:spMk id="6" creationId="{D58865F0-4395-116B-E5D1-6905C4FF1267}"/>
          </ac:spMkLst>
        </pc:spChg>
      </pc:sldChg>
      <pc:sldChg chg="modSp">
        <pc:chgData name="Nasir, Zil" userId="S::zil.nasir@ontariohealth.ca::0e7472d3-bf0f-42ec-9542-556133ae7e0a" providerId="AD" clId="Web-{87E5C7BC-B099-5227-4AE2-A5909D3A8421}" dt="2024-07-15T17:46:13.097" v="16"/>
        <pc:sldMkLst>
          <pc:docMk/>
          <pc:sldMk cId="1688694388" sldId="1593"/>
        </pc:sldMkLst>
        <pc:spChg chg="mod">
          <ac:chgData name="Nasir, Zil" userId="S::zil.nasir@ontariohealth.ca::0e7472d3-bf0f-42ec-9542-556133ae7e0a" providerId="AD" clId="Web-{87E5C7BC-B099-5227-4AE2-A5909D3A8421}" dt="2024-07-15T17:46:13.034" v="14"/>
          <ac:spMkLst>
            <pc:docMk/>
            <pc:sldMk cId="1688694388" sldId="1593"/>
            <ac:spMk id="2" creationId="{A7757732-6FDF-F2AB-32EF-7B24D10E512B}"/>
          </ac:spMkLst>
        </pc:spChg>
        <pc:spChg chg="mod">
          <ac:chgData name="Nasir, Zil" userId="S::zil.nasir@ontariohealth.ca::0e7472d3-bf0f-42ec-9542-556133ae7e0a" providerId="AD" clId="Web-{87E5C7BC-B099-5227-4AE2-A5909D3A8421}" dt="2024-07-15T17:46:13.034" v="15"/>
          <ac:spMkLst>
            <pc:docMk/>
            <pc:sldMk cId="1688694388" sldId="1593"/>
            <ac:spMk id="9" creationId="{EF283FB2-CF47-C885-1567-68AEF8694404}"/>
          </ac:spMkLst>
        </pc:spChg>
        <pc:spChg chg="mod">
          <ac:chgData name="Nasir, Zil" userId="S::zil.nasir@ontariohealth.ca::0e7472d3-bf0f-42ec-9542-556133ae7e0a" providerId="AD" clId="Web-{87E5C7BC-B099-5227-4AE2-A5909D3A8421}" dt="2024-07-15T17:46:13.097" v="16"/>
          <ac:spMkLst>
            <pc:docMk/>
            <pc:sldMk cId="1688694388" sldId="1593"/>
            <ac:spMk id="17" creationId="{75A8B39D-8004-7CA7-B888-9964151CB41B}"/>
          </ac:spMkLst>
        </pc:spChg>
        <pc:spChg chg="mod">
          <ac:chgData name="Nasir, Zil" userId="S::zil.nasir@ontariohealth.ca::0e7472d3-bf0f-42ec-9542-556133ae7e0a" providerId="AD" clId="Web-{87E5C7BC-B099-5227-4AE2-A5909D3A8421}" dt="2024-07-15T17:46:13.034" v="13"/>
          <ac:spMkLst>
            <pc:docMk/>
            <pc:sldMk cId="1688694388" sldId="1593"/>
            <ac:spMk id="18" creationId="{146EB7FF-EEBF-3B5A-63D2-5108C190C7B2}"/>
          </ac:spMkLst>
        </pc:spChg>
      </pc:sldChg>
      <pc:sldChg chg="modSp">
        <pc:chgData name="Nasir, Zil" userId="S::zil.nasir@ontariohealth.ca::0e7472d3-bf0f-42ec-9542-556133ae7e0a" providerId="AD" clId="Web-{87E5C7BC-B099-5227-4AE2-A5909D3A8421}" dt="2024-07-15T17:46:38.534" v="21" actId="20577"/>
        <pc:sldMkLst>
          <pc:docMk/>
          <pc:sldMk cId="4212272412" sldId="1608"/>
        </pc:sldMkLst>
        <pc:spChg chg="mod">
          <ac:chgData name="Nasir, Zil" userId="S::zil.nasir@ontariohealth.ca::0e7472d3-bf0f-42ec-9542-556133ae7e0a" providerId="AD" clId="Web-{87E5C7BC-B099-5227-4AE2-A5909D3A8421}" dt="2024-07-15T17:46:38.534" v="21" actId="20577"/>
          <ac:spMkLst>
            <pc:docMk/>
            <pc:sldMk cId="4212272412" sldId="1608"/>
            <ac:spMk id="2" creationId="{EEC6D9A3-D166-95E7-4268-235252D76B2D}"/>
          </ac:spMkLst>
        </pc:spChg>
      </pc:sldChg>
      <pc:sldChg chg="modSp">
        <pc:chgData name="Nasir, Zil" userId="S::zil.nasir@ontariohealth.ca::0e7472d3-bf0f-42ec-9542-556133ae7e0a" providerId="AD" clId="Web-{87E5C7BC-B099-5227-4AE2-A5909D3A8421}" dt="2024-07-15T17:47:09.190" v="47"/>
        <pc:sldMkLst>
          <pc:docMk/>
          <pc:sldMk cId="3177375668" sldId="1609"/>
        </pc:sldMkLst>
        <pc:spChg chg="mod">
          <ac:chgData name="Nasir, Zil" userId="S::zil.nasir@ontariohealth.ca::0e7472d3-bf0f-42ec-9542-556133ae7e0a" providerId="AD" clId="Web-{87E5C7BC-B099-5227-4AE2-A5909D3A8421}" dt="2024-07-15T17:46:51.222" v="27" actId="20577"/>
          <ac:spMkLst>
            <pc:docMk/>
            <pc:sldMk cId="3177375668" sldId="1609"/>
            <ac:spMk id="2" creationId="{3ED3115E-92FA-A286-799F-430082655CFB}"/>
          </ac:spMkLst>
        </pc:spChg>
        <pc:spChg chg="mod">
          <ac:chgData name="Nasir, Zil" userId="S::zil.nasir@ontariohealth.ca::0e7472d3-bf0f-42ec-9542-556133ae7e0a" providerId="AD" clId="Web-{87E5C7BC-B099-5227-4AE2-A5909D3A8421}" dt="2024-07-15T17:47:09.190" v="47"/>
          <ac:spMkLst>
            <pc:docMk/>
            <pc:sldMk cId="3177375668" sldId="1609"/>
            <ac:spMk id="5" creationId="{7342F4E4-CB0C-7CA6-B70B-AD95943F3D8B}"/>
          </ac:spMkLst>
        </pc:spChg>
      </pc:sldChg>
      <pc:sldChg chg="delCm modCm">
        <pc:chgData name="Nasir, Zil" userId="S::zil.nasir@ontariohealth.ca::0e7472d3-bf0f-42ec-9542-556133ae7e0a" providerId="AD" clId="Web-{87E5C7BC-B099-5227-4AE2-A5909D3A8421}" dt="2024-07-15T17:45:54.847" v="7"/>
        <pc:sldMkLst>
          <pc:docMk/>
          <pc:sldMk cId="173023143" sldId="1611"/>
        </pc:sldMkLst>
        <pc:extLst>
          <p:ext xmlns:p="http://schemas.openxmlformats.org/presentationml/2006/main" uri="{D6D511B9-2390-475A-947B-AFAB55BFBCF1}">
            <pc226:cmChg xmlns:pc226="http://schemas.microsoft.com/office/powerpoint/2022/06/main/command" chg="del mod modRxn">
              <pc226:chgData name="Nasir, Zil" userId="S::zil.nasir@ontariohealth.ca::0e7472d3-bf0f-42ec-9542-556133ae7e0a" providerId="AD" clId="Web-{87E5C7BC-B099-5227-4AE2-A5909D3A8421}" dt="2024-07-15T17:45:54.847" v="7"/>
              <pc2:cmMkLst xmlns:pc2="http://schemas.microsoft.com/office/powerpoint/2019/9/main/command">
                <pc:docMk/>
                <pc:sldMk cId="173023143" sldId="1611"/>
                <pc2:cmMk id="{487EBF19-CB57-4C9A-8B59-01157A194220}"/>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0" i="0" u="none" strike="noStrike" kern="1200" spc="0" baseline="0">
                <a:solidFill>
                  <a:schemeClr val="tx1"/>
                </a:solidFill>
                <a:latin typeface="+mn-lt"/>
                <a:ea typeface="+mn-ea"/>
                <a:cs typeface="+mn-cs"/>
              </a:defRPr>
            </a:pPr>
            <a:r>
              <a:rPr lang="en-CA" sz="1600" noProof="0" dirty="0">
                <a:solidFill>
                  <a:schemeClr val="tx1"/>
                </a:solidFill>
              </a:rPr>
              <a:t>Percentage of LTC residents with dementia </a:t>
            </a:r>
            <a:r>
              <a:rPr lang="en-CA" sz="1600" baseline="0" noProof="0" dirty="0">
                <a:solidFill>
                  <a:schemeClr val="tx1"/>
                </a:solidFill>
              </a:rPr>
              <a:t>in fiscal year 2022/23</a:t>
            </a:r>
            <a:endParaRPr lang="en-CA" sz="1600" noProof="0" dirty="0">
              <a:solidFill>
                <a:schemeClr val="tx1"/>
              </a:solidFill>
            </a:endParaRPr>
          </a:p>
        </c:rich>
      </c:tx>
      <c:layout>
        <c:manualLayout>
          <c:xMode val="edge"/>
          <c:yMode val="edge"/>
          <c:x val="0.10804519379663206"/>
          <c:y val="7.2634820411396406E-2"/>
        </c:manualLayout>
      </c:layout>
      <c:overlay val="0"/>
      <c:spPr>
        <a:noFill/>
        <a:ln>
          <a:noFill/>
        </a:ln>
        <a:effectLst/>
      </c:spPr>
      <c:txPr>
        <a:bodyPr rot="0" spcFirstLastPara="1" vertOverflow="ellipsis" vert="horz" wrap="square" anchor="ctr" anchorCtr="1"/>
        <a:lstStyle/>
        <a:p>
          <a:pPr algn="ctr">
            <a:defRPr sz="160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Percentage of residents with dementia</c:v>
                </c:pt>
              </c:strCache>
            </c:strRef>
          </c:tx>
          <c:dPt>
            <c:idx val="0"/>
            <c:bubble3D val="0"/>
            <c:spPr>
              <a:solidFill>
                <a:srgbClr val="00B2E3"/>
              </a:solidFill>
              <a:ln w="19050">
                <a:solidFill>
                  <a:schemeClr val="lt1"/>
                </a:solidFill>
              </a:ln>
              <a:effectLst/>
            </c:spPr>
            <c:extLst>
              <c:ext xmlns:c16="http://schemas.microsoft.com/office/drawing/2014/chart" uri="{C3380CC4-5D6E-409C-BE32-E72D297353CC}">
                <c16:uniqueId val="{00000001-510D-43AD-97D7-03E0D7606F17}"/>
              </c:ext>
            </c:extLst>
          </c:dPt>
          <c:dPt>
            <c:idx val="1"/>
            <c:bubble3D val="0"/>
            <c:spPr>
              <a:solidFill>
                <a:srgbClr val="CDCDCD"/>
              </a:solidFill>
              <a:ln w="19050">
                <a:solidFill>
                  <a:schemeClr val="lt1"/>
                </a:solidFill>
              </a:ln>
              <a:effectLst/>
            </c:spPr>
            <c:extLst>
              <c:ext xmlns:c16="http://schemas.microsoft.com/office/drawing/2014/chart" uri="{C3380CC4-5D6E-409C-BE32-E72D297353CC}">
                <c16:uniqueId val="{00000001-B7AF-4061-BA41-08E73ADCA13B}"/>
              </c:ext>
            </c:extLst>
          </c:dPt>
          <c:cat>
            <c:strRef>
              <c:f>Sheet1!$A$2:$A$3</c:f>
              <c:strCache>
                <c:ptCount val="2"/>
                <c:pt idx="0">
                  <c:v>Residents with dementia</c:v>
                </c:pt>
                <c:pt idx="1">
                  <c:v>Residents without dementia</c:v>
                </c:pt>
              </c:strCache>
            </c:strRef>
          </c:cat>
          <c:val>
            <c:numRef>
              <c:f>Sheet1!$B$2:$B$3</c:f>
              <c:numCache>
                <c:formatCode>General</c:formatCode>
                <c:ptCount val="2"/>
                <c:pt idx="0">
                  <c:v>39714</c:v>
                </c:pt>
                <c:pt idx="1">
                  <c:v>30574</c:v>
                </c:pt>
              </c:numCache>
            </c:numRef>
          </c:val>
          <c:extLst>
            <c:ext xmlns:c16="http://schemas.microsoft.com/office/drawing/2014/chart" uri="{C3380CC4-5D6E-409C-BE32-E72D297353CC}">
              <c16:uniqueId val="{00000000-B7AF-4061-BA41-08E73ADCA13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l"/>
      <c:legendEntry>
        <c:idx val="0"/>
        <c:txPr>
          <a:bodyPr rot="0" spcFirstLastPara="1" vertOverflow="ellipsis" vert="horz" wrap="square" anchor="ctr" anchorCtr="1"/>
          <a:lstStyle/>
          <a:p>
            <a:pPr>
              <a:defRPr lang="en-CA" sz="1400" b="0" i="0" u="none" strike="noStrike" kern="1200" baseline="0" noProof="0">
                <a:solidFill>
                  <a:schemeClr val="tx1"/>
                </a:solidFill>
                <a:latin typeface="+mn-lt"/>
                <a:ea typeface="+mn-ea"/>
                <a:cs typeface="+mn-cs"/>
              </a:defRPr>
            </a:pPr>
            <a:endParaRPr lang="en-US"/>
          </a:p>
        </c:txPr>
      </c:legendEntry>
      <c:layout>
        <c:manualLayout>
          <c:xMode val="edge"/>
          <c:yMode val="edge"/>
          <c:x val="7.3880948364177912E-2"/>
          <c:y val="0.41990317263704208"/>
          <c:w val="0.26727410995322609"/>
          <c:h val="0.34598195480055233"/>
        </c:manualLayout>
      </c:layout>
      <c:overlay val="0"/>
      <c:spPr>
        <a:noFill/>
        <a:ln>
          <a:noFill/>
        </a:ln>
        <a:effectLst/>
      </c:spPr>
      <c:txPr>
        <a:bodyPr rot="0" spcFirstLastPara="1" vertOverflow="ellipsis" vert="horz" wrap="square" anchor="ctr" anchorCtr="1"/>
        <a:lstStyle/>
        <a:p>
          <a:pPr>
            <a:defRPr lang="en-CA" sz="1400" b="0" i="0" u="none" strike="noStrike" kern="1200" baseline="0" noProof="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CA" sz="1400" noProof="0" dirty="0">
                <a:solidFill>
                  <a:schemeClr val="tx1"/>
                </a:solidFill>
              </a:rPr>
              <a:t>Percentage of</a:t>
            </a:r>
            <a:r>
              <a:rPr lang="en-CA" sz="1400" baseline="0" noProof="0" dirty="0">
                <a:solidFill>
                  <a:schemeClr val="tx1"/>
                </a:solidFill>
              </a:rPr>
              <a:t> LTC residents with dementia who had at least 1 incident of aggressive behaviour in fiscal year 2022/23</a:t>
            </a:r>
            <a:endParaRPr lang="en-CA" sz="1400" noProof="0" dirty="0">
              <a:solidFill>
                <a:schemeClr val="tx1"/>
              </a:solidFill>
            </a:endParaRPr>
          </a:p>
        </c:rich>
      </c:tx>
      <c:layout>
        <c:manualLayout>
          <c:xMode val="edge"/>
          <c:yMode val="edge"/>
          <c:x val="0.14017663974173769"/>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Percentage of patients with dementia who had at least one incident of aggressive or abusive behavior in FY 2022/23</c:v>
                </c:pt>
              </c:strCache>
            </c:strRef>
          </c:tx>
          <c:spPr>
            <a:solidFill>
              <a:srgbClr val="7B2B8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1-FD11-4BDD-BC56-3F718743944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Toronto</c:v>
                </c:pt>
                <c:pt idx="2">
                  <c:v>Central</c:v>
                </c:pt>
                <c:pt idx="3">
                  <c:v>East</c:v>
                </c:pt>
                <c:pt idx="4">
                  <c:v>West</c:v>
                </c:pt>
                <c:pt idx="5">
                  <c:v>North              East</c:v>
                </c:pt>
                <c:pt idx="6">
                  <c:v>North              West</c:v>
                </c:pt>
              </c:strCache>
            </c:strRef>
          </c:cat>
          <c:val>
            <c:numRef>
              <c:f>Sheet1!$B$2:$B$8</c:f>
              <c:numCache>
                <c:formatCode>0.0%</c:formatCode>
                <c:ptCount val="7"/>
                <c:pt idx="0">
                  <c:v>0.41112824594567704</c:v>
                </c:pt>
                <c:pt idx="1">
                  <c:v>0.3452940338886516</c:v>
                </c:pt>
                <c:pt idx="2">
                  <c:v>0.37109056295893389</c:v>
                </c:pt>
                <c:pt idx="3">
                  <c:v>0.42951963100461243</c:v>
                </c:pt>
                <c:pt idx="4">
                  <c:v>0.44244771494965146</c:v>
                </c:pt>
                <c:pt idx="5">
                  <c:v>0.46114798906677079</c:v>
                </c:pt>
                <c:pt idx="6">
                  <c:v>0.49241540256709454</c:v>
                </c:pt>
              </c:numCache>
            </c:numRef>
          </c:val>
          <c:extLst>
            <c:ext xmlns:c16="http://schemas.microsoft.com/office/drawing/2014/chart" uri="{C3380CC4-5D6E-409C-BE32-E72D297353CC}">
              <c16:uniqueId val="{00000002-FD11-4BDD-BC56-3F7187439442}"/>
            </c:ext>
          </c:extLst>
        </c:ser>
        <c:dLbls>
          <c:dLblPos val="ctr"/>
          <c:showLegendKey val="0"/>
          <c:showVal val="1"/>
          <c:showCatName val="0"/>
          <c:showSerName val="0"/>
          <c:showPercent val="0"/>
          <c:showBubbleSize val="0"/>
        </c:dLbls>
        <c:gapWidth val="150"/>
        <c:overlap val="-27"/>
        <c:axId val="703859976"/>
        <c:axId val="703856736"/>
      </c:barChart>
      <c:catAx>
        <c:axId val="703859976"/>
        <c:scaling>
          <c:orientation val="minMax"/>
        </c:scaling>
        <c:delete val="0"/>
        <c:axPos val="b"/>
        <c:title>
          <c:tx>
            <c:rich>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r>
                  <a:rPr lang="en-CA" sz="1300" dirty="0">
                    <a:solidFill>
                      <a:schemeClr val="tx1"/>
                    </a:solidFill>
                  </a:rPr>
                  <a:t>Ontario Health</a:t>
                </a:r>
                <a:r>
                  <a:rPr lang="en-CA" sz="1300" baseline="0" dirty="0">
                    <a:solidFill>
                      <a:schemeClr val="tx1"/>
                    </a:solidFill>
                  </a:rPr>
                  <a:t> r</a:t>
                </a:r>
                <a:r>
                  <a:rPr lang="en-CA" sz="1300" dirty="0">
                    <a:solidFill>
                      <a:schemeClr val="tx1"/>
                    </a:solidFill>
                  </a:rPr>
                  <a:t>egion</a:t>
                </a:r>
              </a:p>
            </c:rich>
          </c:tx>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03856736"/>
        <c:crosses val="autoZero"/>
        <c:auto val="1"/>
        <c:lblAlgn val="ctr"/>
        <c:lblOffset val="100"/>
        <c:noMultiLvlLbl val="0"/>
      </c:catAx>
      <c:valAx>
        <c:axId val="7038567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03859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CA" sz="1600" noProof="0" dirty="0">
                <a:solidFill>
                  <a:schemeClr val="tx1"/>
                </a:solidFill>
              </a:rPr>
              <a:t>Percentage and number of</a:t>
            </a:r>
            <a:r>
              <a:rPr lang="en-CA" sz="1600" baseline="0" noProof="0" dirty="0">
                <a:solidFill>
                  <a:schemeClr val="tx1"/>
                </a:solidFill>
              </a:rPr>
              <a:t> LTC residents with dementia who experienced an improvement in behavioural symptom scores between their 2 latest assessments in fiscal year 2022/23</a:t>
            </a:r>
            <a:endParaRPr lang="en-CA" sz="1600" noProof="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Sheet1!$C$1</c:f>
              <c:strCache>
                <c:ptCount val="1"/>
                <c:pt idx="0">
                  <c:v>Volume of patients</c:v>
                </c:pt>
              </c:strCache>
            </c:strRef>
          </c:tx>
          <c:spPr>
            <a:solidFill>
              <a:srgbClr val="7B2B8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5-7DF7-4ED1-BF54-23F011F62B87}"/>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F7-4ED1-BF54-23F011F62B8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West</c:v>
                </c:pt>
                <c:pt idx="2">
                  <c:v>East</c:v>
                </c:pt>
                <c:pt idx="3">
                  <c:v>Central</c:v>
                </c:pt>
                <c:pt idx="4">
                  <c:v>Toronto</c:v>
                </c:pt>
                <c:pt idx="5">
                  <c:v>North East</c:v>
                </c:pt>
                <c:pt idx="6">
                  <c:v>North West</c:v>
                </c:pt>
              </c:strCache>
            </c:strRef>
          </c:cat>
          <c:val>
            <c:numRef>
              <c:f>Sheet1!$C$2:$C$8</c:f>
              <c:numCache>
                <c:formatCode>######0</c:formatCode>
                <c:ptCount val="7"/>
                <c:pt idx="0">
                  <c:v>4507</c:v>
                </c:pt>
                <c:pt idx="1">
                  <c:v>1599</c:v>
                </c:pt>
                <c:pt idx="2">
                  <c:v>1103</c:v>
                </c:pt>
                <c:pt idx="3">
                  <c:v>760</c:v>
                </c:pt>
                <c:pt idx="4">
                  <c:v>618</c:v>
                </c:pt>
                <c:pt idx="5">
                  <c:v>314</c:v>
                </c:pt>
                <c:pt idx="6">
                  <c:v>104</c:v>
                </c:pt>
              </c:numCache>
            </c:numRef>
          </c:val>
          <c:extLst>
            <c:ext xmlns:c16="http://schemas.microsoft.com/office/drawing/2014/chart" uri="{C3380CC4-5D6E-409C-BE32-E72D297353CC}">
              <c16:uniqueId val="{00000002-7DF7-4ED1-BF54-23F011F62B87}"/>
            </c:ext>
          </c:extLst>
        </c:ser>
        <c:dLbls>
          <c:showLegendKey val="0"/>
          <c:showVal val="0"/>
          <c:showCatName val="0"/>
          <c:showSerName val="0"/>
          <c:showPercent val="0"/>
          <c:showBubbleSize val="0"/>
        </c:dLbls>
        <c:gapWidth val="150"/>
        <c:axId val="646078864"/>
        <c:axId val="646083688"/>
      </c:barChart>
      <c:lineChart>
        <c:grouping val="standard"/>
        <c:varyColors val="0"/>
        <c:ser>
          <c:idx val="0"/>
          <c:order val="0"/>
          <c:tx>
            <c:strRef>
              <c:f>Sheet1!$B$1</c:f>
              <c:strCache>
                <c:ptCount val="1"/>
                <c:pt idx="0">
                  <c:v>Improved overall (either physically or verbally)</c:v>
                </c:pt>
              </c:strCache>
            </c:strRef>
          </c:tx>
          <c:spPr>
            <a:ln w="28575" cap="rnd">
              <a:noFill/>
              <a:round/>
            </a:ln>
            <a:effectLst/>
          </c:spPr>
          <c:marker>
            <c:symbol val="diamond"/>
            <c:size val="5"/>
            <c:spPr>
              <a:solidFill>
                <a:srgbClr val="3E3E3E"/>
              </a:solidFill>
              <a:ln w="63500">
                <a:solidFill>
                  <a:srgbClr val="3E3E3E"/>
                </a:solidFill>
              </a:ln>
              <a:effectLst/>
            </c:spPr>
          </c:marker>
          <c:dPt>
            <c:idx val="0"/>
            <c:marker>
              <c:symbol val="diamond"/>
              <c:size val="5"/>
              <c:spPr>
                <a:solidFill>
                  <a:srgbClr val="B7C628"/>
                </a:solidFill>
                <a:ln w="63500">
                  <a:solidFill>
                    <a:srgbClr val="B7C628"/>
                  </a:solidFill>
                </a:ln>
                <a:effectLst/>
              </c:spPr>
            </c:marker>
            <c:bubble3D val="0"/>
            <c:extLst>
              <c:ext xmlns:c16="http://schemas.microsoft.com/office/drawing/2014/chart" uri="{C3380CC4-5D6E-409C-BE32-E72D297353CC}">
                <c16:uniqueId val="{00000003-F476-46BB-BF8F-F0ED38C0565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West</c:v>
                </c:pt>
                <c:pt idx="2">
                  <c:v>East</c:v>
                </c:pt>
                <c:pt idx="3">
                  <c:v>Central</c:v>
                </c:pt>
                <c:pt idx="4">
                  <c:v>Toronto</c:v>
                </c:pt>
                <c:pt idx="5">
                  <c:v>North East</c:v>
                </c:pt>
                <c:pt idx="6">
                  <c:v>North West</c:v>
                </c:pt>
              </c:strCache>
            </c:strRef>
          </c:cat>
          <c:val>
            <c:numRef>
              <c:f>Sheet1!$B$2:$B$8</c:f>
              <c:numCache>
                <c:formatCode>0.0%</c:formatCode>
                <c:ptCount val="7"/>
                <c:pt idx="0">
                  <c:v>0.11352358882647801</c:v>
                </c:pt>
                <c:pt idx="1">
                  <c:v>0.1225756995017248</c:v>
                </c:pt>
                <c:pt idx="2">
                  <c:v>0.12552634573802207</c:v>
                </c:pt>
                <c:pt idx="3">
                  <c:v>0.10395294761318562</c:v>
                </c:pt>
                <c:pt idx="4">
                  <c:v>8.8298328332618942E-2</c:v>
                </c:pt>
                <c:pt idx="5">
                  <c:v>0.12151702786377709</c:v>
                </c:pt>
                <c:pt idx="6">
                  <c:v>0.12121212121212122</c:v>
                </c:pt>
              </c:numCache>
            </c:numRef>
          </c:val>
          <c:smooth val="0"/>
          <c:extLst>
            <c:ext xmlns:c16="http://schemas.microsoft.com/office/drawing/2014/chart" uri="{C3380CC4-5D6E-409C-BE32-E72D297353CC}">
              <c16:uniqueId val="{00000000-F476-46BB-BF8F-F0ED38C05650}"/>
            </c:ext>
          </c:extLst>
        </c:ser>
        <c:dLbls>
          <c:showLegendKey val="0"/>
          <c:showVal val="0"/>
          <c:showCatName val="0"/>
          <c:showSerName val="0"/>
          <c:showPercent val="0"/>
          <c:showBubbleSize val="0"/>
        </c:dLbls>
        <c:marker val="1"/>
        <c:smooth val="0"/>
        <c:axId val="703859976"/>
        <c:axId val="703856736"/>
      </c:lineChart>
      <c:catAx>
        <c:axId val="70385997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400" dirty="0">
                    <a:solidFill>
                      <a:schemeClr val="tx1"/>
                    </a:solidFill>
                  </a:rPr>
                  <a:t>Ontario Health region</a:t>
                </a:r>
              </a:p>
            </c:rich>
          </c:tx>
          <c:layout>
            <c:manualLayout>
              <c:xMode val="edge"/>
              <c:yMode val="edge"/>
              <c:x val="0.42152070195617752"/>
              <c:y val="0.9334229222234028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3856736"/>
        <c:crosses val="autoZero"/>
        <c:auto val="1"/>
        <c:lblAlgn val="ctr"/>
        <c:lblOffset val="100"/>
        <c:tickMarkSkip val="1"/>
        <c:noMultiLvlLbl val="0"/>
      </c:catAx>
      <c:valAx>
        <c:axId val="703856736"/>
        <c:scaling>
          <c:orientation val="minMax"/>
          <c:max val="0.150000000000000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CA" sz="1200" dirty="0">
                    <a:solidFill>
                      <a:schemeClr val="tx1"/>
                    </a:solidFill>
                  </a:rPr>
                  <a:t>Percentage</a:t>
                </a:r>
                <a:r>
                  <a:rPr lang="en-CA" sz="1200" baseline="0" dirty="0">
                    <a:solidFill>
                      <a:schemeClr val="tx1"/>
                    </a:solidFill>
                  </a:rPr>
                  <a:t> of total LTC residents with dementia who experienced improvement in behavioural symptoms</a:t>
                </a:r>
                <a:endParaRPr lang="en-CA" sz="1200" dirty="0">
                  <a:solidFill>
                    <a:schemeClr val="tx1"/>
                  </a:solidFill>
                </a:endParaRPr>
              </a:p>
            </c:rich>
          </c:tx>
          <c:layout>
            <c:manualLayout>
              <c:xMode val="edge"/>
              <c:yMode val="edge"/>
              <c:x val="4.9095768513172846E-4"/>
              <c:y val="0.1223231175662335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3859976"/>
        <c:crosses val="autoZero"/>
        <c:crossBetween val="between"/>
        <c:majorUnit val="3.0000000000000006E-2"/>
      </c:valAx>
      <c:valAx>
        <c:axId val="646083688"/>
        <c:scaling>
          <c:orientation val="minMax"/>
          <c:max val="7500"/>
          <c:min val="0"/>
        </c:scaling>
        <c:delete val="0"/>
        <c:axPos val="r"/>
        <c:title>
          <c:tx>
            <c:rich>
              <a:bodyPr rot="5400000" spcFirstLastPara="1" vertOverflow="ellipsis" wrap="square" anchor="ctr" anchorCtr="1"/>
              <a:lstStyle/>
              <a:p>
                <a:pPr>
                  <a:defRPr sz="1200" b="0" i="0" u="none" strike="noStrike" kern="1200" baseline="0">
                    <a:solidFill>
                      <a:schemeClr val="tx1"/>
                    </a:solidFill>
                    <a:latin typeface="+mn-lt"/>
                    <a:ea typeface="+mn-ea"/>
                    <a:cs typeface="+mn-cs"/>
                  </a:defRPr>
                </a:pPr>
                <a:r>
                  <a:rPr lang="en-CA" sz="1200" dirty="0">
                    <a:solidFill>
                      <a:schemeClr val="tx1"/>
                    </a:solidFill>
                  </a:rPr>
                  <a:t>Number of </a:t>
                </a:r>
                <a:r>
                  <a:rPr lang="en-CA" sz="1200" baseline="0" dirty="0">
                    <a:solidFill>
                      <a:schemeClr val="tx1"/>
                    </a:solidFill>
                  </a:rPr>
                  <a:t>LTC residents with dementia </a:t>
                </a:r>
                <a:r>
                  <a:rPr lang="en-CA" sz="1200" b="0" i="0" u="none" strike="noStrike" kern="1200" baseline="0" dirty="0">
                    <a:solidFill>
                      <a:schemeClr val="tx1"/>
                    </a:solidFill>
                  </a:rPr>
                  <a:t>who experienced improvement in behavioural symptoms</a:t>
                </a:r>
                <a:endParaRPr lang="en-CA" sz="1200" dirty="0">
                  <a:solidFill>
                    <a:schemeClr val="tx1"/>
                  </a:solidFill>
                </a:endParaRPr>
              </a:p>
            </c:rich>
          </c:tx>
          <c:layout>
            <c:manualLayout>
              <c:xMode val="edge"/>
              <c:yMode val="edge"/>
              <c:x val="0.96190016042037718"/>
              <c:y val="0.13464442791613426"/>
            </c:manualLayout>
          </c:layout>
          <c:overlay val="0"/>
          <c:spPr>
            <a:noFill/>
            <a:ln>
              <a:noFill/>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46078864"/>
        <c:crosses val="max"/>
        <c:crossBetween val="between"/>
        <c:majorUnit val="1500"/>
      </c:valAx>
      <c:catAx>
        <c:axId val="646078864"/>
        <c:scaling>
          <c:orientation val="minMax"/>
        </c:scaling>
        <c:delete val="1"/>
        <c:axPos val="b"/>
        <c:numFmt formatCode="General" sourceLinked="1"/>
        <c:majorTickMark val="out"/>
        <c:minorTickMark val="none"/>
        <c:tickLblPos val="nextTo"/>
        <c:crossAx val="64608368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CA" sz="1600" noProof="0" dirty="0">
                <a:solidFill>
                  <a:schemeClr val="tx1"/>
                </a:solidFill>
              </a:rPr>
              <a:t>Percentage and number of</a:t>
            </a:r>
            <a:r>
              <a:rPr lang="en-CA" sz="1600" baseline="0" noProof="0" dirty="0">
                <a:solidFill>
                  <a:schemeClr val="tx1"/>
                </a:solidFill>
              </a:rPr>
              <a:t> mental health inpatients with dementia who experienced an improvement in behavioural symptom scores between admission and discharge assessments in fiscal year 2022/23</a:t>
            </a:r>
            <a:endParaRPr lang="en-CA" sz="1600" noProof="0" dirty="0">
              <a:solidFill>
                <a:schemeClr val="tx1"/>
              </a:solidFill>
            </a:endParaRPr>
          </a:p>
        </c:rich>
      </c:tx>
      <c:layout>
        <c:manualLayout>
          <c:xMode val="edge"/>
          <c:yMode val="edge"/>
          <c:x val="0.10278624806189608"/>
          <c:y val="1.16645790590955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Sheet1!$C$1</c:f>
              <c:strCache>
                <c:ptCount val="1"/>
                <c:pt idx="0">
                  <c:v>Volume of patients Improved</c:v>
                </c:pt>
              </c:strCache>
            </c:strRef>
          </c:tx>
          <c:spPr>
            <a:solidFill>
              <a:srgbClr val="7B2B8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1-68F4-4E39-AD2F-C7CEE2DCD615}"/>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F4-4E39-AD2F-C7CEE2DCD61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Ontario</c:v>
                </c:pt>
                <c:pt idx="1">
                  <c:v>East</c:v>
                </c:pt>
                <c:pt idx="2">
                  <c:v>West</c:v>
                </c:pt>
                <c:pt idx="3">
                  <c:v>Central</c:v>
                </c:pt>
                <c:pt idx="4">
                  <c:v>Toronto</c:v>
                </c:pt>
                <c:pt idx="5">
                  <c:v>North East and North West</c:v>
                </c:pt>
              </c:strCache>
            </c:strRef>
          </c:cat>
          <c:val>
            <c:numRef>
              <c:f>Sheet1!$C$2:$C$7</c:f>
              <c:numCache>
                <c:formatCode>General</c:formatCode>
                <c:ptCount val="6"/>
                <c:pt idx="0">
                  <c:v>200</c:v>
                </c:pt>
                <c:pt idx="1">
                  <c:v>99</c:v>
                </c:pt>
                <c:pt idx="2">
                  <c:v>38</c:v>
                </c:pt>
                <c:pt idx="3">
                  <c:v>28</c:v>
                </c:pt>
                <c:pt idx="4">
                  <c:v>23</c:v>
                </c:pt>
                <c:pt idx="5">
                  <c:v>12</c:v>
                </c:pt>
              </c:numCache>
            </c:numRef>
          </c:val>
          <c:extLst>
            <c:ext xmlns:c16="http://schemas.microsoft.com/office/drawing/2014/chart" uri="{C3380CC4-5D6E-409C-BE32-E72D297353CC}">
              <c16:uniqueId val="{00000002-68F4-4E39-AD2F-C7CEE2DCD615}"/>
            </c:ext>
          </c:extLst>
        </c:ser>
        <c:dLbls>
          <c:showLegendKey val="0"/>
          <c:showVal val="0"/>
          <c:showCatName val="0"/>
          <c:showSerName val="0"/>
          <c:showPercent val="0"/>
          <c:showBubbleSize val="0"/>
        </c:dLbls>
        <c:gapWidth val="150"/>
        <c:axId val="771430880"/>
        <c:axId val="591635888"/>
      </c:barChart>
      <c:lineChart>
        <c:grouping val="standard"/>
        <c:varyColors val="0"/>
        <c:ser>
          <c:idx val="0"/>
          <c:order val="0"/>
          <c:tx>
            <c:strRef>
              <c:f>Sheet1!$B$1</c:f>
              <c:strCache>
                <c:ptCount val="1"/>
                <c:pt idx="0">
                  <c:v>Improved overall (either physically or verbally)</c:v>
                </c:pt>
              </c:strCache>
            </c:strRef>
          </c:tx>
          <c:spPr>
            <a:ln w="28575" cap="rnd">
              <a:noFill/>
              <a:round/>
            </a:ln>
            <a:effectLst/>
          </c:spPr>
          <c:marker>
            <c:symbol val="diamond"/>
            <c:size val="5"/>
            <c:spPr>
              <a:solidFill>
                <a:srgbClr val="3E3E3E"/>
              </a:solidFill>
              <a:ln w="63500">
                <a:solidFill>
                  <a:srgbClr val="3E3E3E"/>
                </a:solidFill>
              </a:ln>
              <a:effectLst/>
            </c:spPr>
          </c:marker>
          <c:dPt>
            <c:idx val="0"/>
            <c:marker>
              <c:symbol val="diamond"/>
              <c:size val="5"/>
              <c:spPr>
                <a:solidFill>
                  <a:srgbClr val="B7C628"/>
                </a:solidFill>
                <a:ln w="63500">
                  <a:solidFill>
                    <a:srgbClr val="B7C628"/>
                  </a:solidFill>
                </a:ln>
                <a:effectLst/>
              </c:spPr>
            </c:marker>
            <c:bubble3D val="0"/>
            <c:extLst>
              <c:ext xmlns:c16="http://schemas.microsoft.com/office/drawing/2014/chart" uri="{C3380CC4-5D6E-409C-BE32-E72D297353CC}">
                <c16:uniqueId val="{00000003-68F4-4E39-AD2F-C7CEE2DCD61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Ontario</c:v>
                </c:pt>
                <c:pt idx="1">
                  <c:v>East</c:v>
                </c:pt>
                <c:pt idx="2">
                  <c:v>West</c:v>
                </c:pt>
                <c:pt idx="3">
                  <c:v>Central</c:v>
                </c:pt>
                <c:pt idx="4">
                  <c:v>Toronto</c:v>
                </c:pt>
                <c:pt idx="5">
                  <c:v>North East and North West</c:v>
                </c:pt>
              </c:strCache>
            </c:strRef>
          </c:cat>
          <c:val>
            <c:numRef>
              <c:f>Sheet1!$B$2:$B$7</c:f>
              <c:numCache>
                <c:formatCode>0.0%</c:formatCode>
                <c:ptCount val="6"/>
                <c:pt idx="0">
                  <c:v>0.26850000000000002</c:v>
                </c:pt>
                <c:pt idx="1">
                  <c:v>0.35360000000000003</c:v>
                </c:pt>
                <c:pt idx="2">
                  <c:v>0.22620000000000001</c:v>
                </c:pt>
                <c:pt idx="3">
                  <c:v>0.18179999999999999</c:v>
                </c:pt>
                <c:pt idx="4">
                  <c:v>0.217</c:v>
                </c:pt>
                <c:pt idx="5">
                  <c:v>0.32429999999999998</c:v>
                </c:pt>
              </c:numCache>
            </c:numRef>
          </c:val>
          <c:smooth val="0"/>
          <c:extLst>
            <c:ext xmlns:c16="http://schemas.microsoft.com/office/drawing/2014/chart" uri="{C3380CC4-5D6E-409C-BE32-E72D297353CC}">
              <c16:uniqueId val="{00000004-68F4-4E39-AD2F-C7CEE2DCD615}"/>
            </c:ext>
          </c:extLst>
        </c:ser>
        <c:dLbls>
          <c:showLegendKey val="0"/>
          <c:showVal val="0"/>
          <c:showCatName val="0"/>
          <c:showSerName val="0"/>
          <c:showPercent val="0"/>
          <c:showBubbleSize val="0"/>
        </c:dLbls>
        <c:marker val="1"/>
        <c:smooth val="0"/>
        <c:axId val="703859976"/>
        <c:axId val="703856736"/>
      </c:lineChart>
      <c:catAx>
        <c:axId val="70385997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400" dirty="0">
                    <a:solidFill>
                      <a:schemeClr val="tx1"/>
                    </a:solidFill>
                  </a:rPr>
                  <a:t>Ontario Health region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3856736"/>
        <c:crosses val="autoZero"/>
        <c:auto val="1"/>
        <c:lblAlgn val="ctr"/>
        <c:lblOffset val="100"/>
        <c:tickMarkSkip val="1"/>
        <c:noMultiLvlLbl val="0"/>
      </c:catAx>
      <c:valAx>
        <c:axId val="703856736"/>
        <c:scaling>
          <c:orientation val="minMax"/>
          <c:max val="0.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CA" sz="1200" b="0" i="0" u="none" strike="noStrike" baseline="0" noProof="0" dirty="0"/>
                  <a:t>Percentage of mental health inpatients with </a:t>
                </a:r>
                <a:r>
                  <a:rPr lang="en-CA" sz="1200" b="0" i="0" u="none" strike="noStrike" baseline="0" noProof="0" dirty="0">
                    <a:solidFill>
                      <a:schemeClr val="tx1"/>
                    </a:solidFill>
                  </a:rPr>
                  <a:t>dementia who experienced </a:t>
                </a:r>
                <a:r>
                  <a:rPr lang="en-CA" sz="1200" b="0" i="0" u="none" strike="noStrike" baseline="0" noProof="0" dirty="0"/>
                  <a:t>improvement in behavioural symptoms</a:t>
                </a:r>
                <a:endParaRPr lang="en-CA" sz="1200" baseline="0" noProof="0" dirty="0">
                  <a:solidFill>
                    <a:schemeClr val="tx1"/>
                  </a:solidFill>
                </a:endParaRPr>
              </a:p>
            </c:rich>
          </c:tx>
          <c:layout>
            <c:manualLayout>
              <c:xMode val="edge"/>
              <c:yMode val="edge"/>
              <c:x val="3.5041405809107971E-3"/>
              <c:y val="0.1927068524465366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3859976"/>
        <c:crosses val="autoZero"/>
        <c:crossBetween val="between"/>
        <c:majorUnit val="0.1"/>
      </c:valAx>
      <c:valAx>
        <c:axId val="591635888"/>
        <c:scaling>
          <c:orientation val="minMax"/>
          <c:max val="500"/>
          <c:min val="0"/>
        </c:scaling>
        <c:delete val="0"/>
        <c:axPos val="r"/>
        <c:title>
          <c:tx>
            <c:rich>
              <a:bodyPr rot="5400000" spcFirstLastPara="1" vertOverflow="ellipsis" wrap="square" anchor="ctr" anchorCtr="1"/>
              <a:lstStyle/>
              <a:p>
                <a:pPr>
                  <a:defRPr lang="en-CA" sz="1200" b="0" i="0" u="none" strike="noStrike" kern="1200" baseline="0" noProof="0">
                    <a:solidFill>
                      <a:schemeClr val="tx1"/>
                    </a:solidFill>
                    <a:latin typeface="+mn-lt"/>
                    <a:ea typeface="+mn-ea"/>
                    <a:cs typeface="+mn-cs"/>
                  </a:defRPr>
                </a:pPr>
                <a:r>
                  <a:rPr lang="en-CA" sz="1200" b="0" i="0" u="none" strike="noStrike" baseline="0" noProof="0" dirty="0"/>
                  <a:t>Number of mental health inpatients with </a:t>
                </a:r>
                <a:r>
                  <a:rPr lang="en-CA" sz="1200" b="0" i="0" u="none" strike="noStrike" baseline="0" noProof="0" dirty="0">
                    <a:solidFill>
                      <a:schemeClr val="tx1"/>
                    </a:solidFill>
                  </a:rPr>
                  <a:t>dementia who </a:t>
                </a:r>
                <a:r>
                  <a:rPr lang="en-CA" sz="1200" b="0" i="0" u="none" strike="noStrike" baseline="0" noProof="0" dirty="0"/>
                  <a:t>experienced improvement in behavioural symptoms</a:t>
                </a:r>
                <a:endParaRPr lang="en-CA" sz="1200" noProof="0" dirty="0">
                  <a:solidFill>
                    <a:schemeClr val="tx1"/>
                  </a:solidFill>
                </a:endParaRPr>
              </a:p>
            </c:rich>
          </c:tx>
          <c:layout>
            <c:manualLayout>
              <c:xMode val="edge"/>
              <c:yMode val="edge"/>
              <c:x val="0.94399013537278942"/>
              <c:y val="0.18849431638792993"/>
            </c:manualLayout>
          </c:layout>
          <c:overlay val="0"/>
          <c:spPr>
            <a:noFill/>
            <a:ln>
              <a:noFill/>
            </a:ln>
            <a:effectLst/>
          </c:spPr>
          <c:txPr>
            <a:bodyPr rot="5400000" spcFirstLastPara="1" vertOverflow="ellipsis" wrap="square" anchor="ctr" anchorCtr="1"/>
            <a:lstStyle/>
            <a:p>
              <a:pPr>
                <a:defRPr lang="en-CA" sz="1200" b="0" i="0" u="none" strike="noStrike" kern="1200" baseline="0" noProof="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71430880"/>
        <c:crosses val="max"/>
        <c:crossBetween val="between"/>
        <c:majorUnit val="100"/>
      </c:valAx>
      <c:catAx>
        <c:axId val="771430880"/>
        <c:scaling>
          <c:orientation val="minMax"/>
        </c:scaling>
        <c:delete val="1"/>
        <c:axPos val="b"/>
        <c:numFmt formatCode="General" sourceLinked="1"/>
        <c:majorTickMark val="out"/>
        <c:minorTickMark val="none"/>
        <c:tickLblPos val="nextTo"/>
        <c:crossAx val="59163588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CA" sz="1800" noProof="0" dirty="0">
                <a:solidFill>
                  <a:schemeClr val="tx1"/>
                </a:solidFill>
              </a:rPr>
              <a:t>Percentage of people with dementia admitted to an inpatient mental health bed under the </a:t>
            </a:r>
            <a:r>
              <a:rPr lang="en-CA" sz="1800" i="1" noProof="0" dirty="0">
                <a:solidFill>
                  <a:schemeClr val="tx1"/>
                </a:solidFill>
              </a:rPr>
              <a:t>Mental Health Act </a:t>
            </a:r>
            <a:r>
              <a:rPr lang="en-CA" sz="1800" noProof="0" dirty="0">
                <a:solidFill>
                  <a:schemeClr val="tx1"/>
                </a:solidFill>
              </a:rPr>
              <a:t>(Form 1), by fiscal year</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Sheet1!$A$4</c:f>
              <c:strCache>
                <c:ptCount val="1"/>
                <c:pt idx="0">
                  <c:v>Percentage of patients with dementia admitted to inpatient mental health under the Mental Health Act (Form 1), by Fiscal Year</c:v>
                </c:pt>
              </c:strCache>
            </c:strRef>
          </c:tx>
          <c:spPr>
            <a:ln w="38100" cap="rnd">
              <a:solidFill>
                <a:srgbClr val="00B2E3"/>
              </a:solid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2017/18</c:v>
                </c:pt>
                <c:pt idx="1">
                  <c:v>2018/19</c:v>
                </c:pt>
                <c:pt idx="2">
                  <c:v>2019/20</c:v>
                </c:pt>
                <c:pt idx="3">
                  <c:v>2020/21</c:v>
                </c:pt>
                <c:pt idx="4">
                  <c:v>2021/22</c:v>
                </c:pt>
                <c:pt idx="5">
                  <c:v>2022/23</c:v>
                </c:pt>
              </c:strCache>
            </c:strRef>
          </c:cat>
          <c:val>
            <c:numRef>
              <c:f>Sheet1!$B$4:$G$4</c:f>
              <c:numCache>
                <c:formatCode>0.00%</c:formatCode>
                <c:ptCount val="6"/>
                <c:pt idx="0">
                  <c:v>0.44500000000000001</c:v>
                </c:pt>
                <c:pt idx="1">
                  <c:v>0.3962</c:v>
                </c:pt>
                <c:pt idx="2">
                  <c:v>0.38840000000000002</c:v>
                </c:pt>
                <c:pt idx="3">
                  <c:v>0.41160000000000002</c:v>
                </c:pt>
                <c:pt idx="4">
                  <c:v>0.39789999999999998</c:v>
                </c:pt>
                <c:pt idx="5">
                  <c:v>0.39529999999999998</c:v>
                </c:pt>
              </c:numCache>
            </c:numRef>
          </c:val>
          <c:smooth val="0"/>
          <c:extLst>
            <c:ext xmlns:c16="http://schemas.microsoft.com/office/drawing/2014/chart" uri="{C3380CC4-5D6E-409C-BE32-E72D297353CC}">
              <c16:uniqueId val="{00000000-8B54-4511-9349-621009DBC60A}"/>
            </c:ext>
          </c:extLst>
        </c:ser>
        <c:dLbls>
          <c:dLblPos val="t"/>
          <c:showLegendKey val="0"/>
          <c:showVal val="1"/>
          <c:showCatName val="0"/>
          <c:showSerName val="0"/>
          <c:showPercent val="0"/>
          <c:showBubbleSize val="0"/>
        </c:dLbls>
        <c:smooth val="0"/>
        <c:axId val="793535104"/>
        <c:axId val="793535464"/>
      </c:lineChart>
      <c:catAx>
        <c:axId val="7935351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400" dirty="0">
                    <a:solidFill>
                      <a:schemeClr val="tx1"/>
                    </a:solidFill>
                  </a:rPr>
                  <a:t>Fiscal year</a:t>
                </a:r>
              </a:p>
            </c:rich>
          </c:tx>
          <c:layout>
            <c:manualLayout>
              <c:xMode val="edge"/>
              <c:yMode val="edge"/>
              <c:x val="0.47774879168397316"/>
              <c:y val="0.931507881831002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93535464"/>
        <c:crosses val="autoZero"/>
        <c:auto val="1"/>
        <c:lblAlgn val="ctr"/>
        <c:lblOffset val="100"/>
        <c:noMultiLvlLbl val="0"/>
      </c:catAx>
      <c:valAx>
        <c:axId val="793535464"/>
        <c:scaling>
          <c:orientation val="minMax"/>
          <c:max val="0.60000000000000009"/>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93535104"/>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0" i="0" u="none" strike="noStrike" kern="1200" spc="0" baseline="0">
                <a:solidFill>
                  <a:schemeClr val="tx1"/>
                </a:solidFill>
                <a:latin typeface="+mn-lt"/>
                <a:ea typeface="+mn-ea"/>
                <a:cs typeface="+mn-cs"/>
              </a:defRPr>
            </a:pPr>
            <a:r>
              <a:rPr lang="en-CA" sz="1500" b="0" i="0" u="none" strike="noStrike" kern="1200" spc="0" baseline="0" noProof="0" dirty="0">
                <a:solidFill>
                  <a:schemeClr val="tx1"/>
                </a:solidFill>
                <a:effectLst/>
                <a:latin typeface="+mn-lt"/>
              </a:rPr>
              <a:t>Number and percentage of unplanned ED visits diagnosed with dementia in Ontario,</a:t>
            </a:r>
            <a:r>
              <a:rPr lang="en-CA" sz="1500" b="0" i="0" u="none" strike="noStrike" kern="1200" spc="0" baseline="0" noProof="0" dirty="0">
                <a:solidFill>
                  <a:schemeClr val="tx1"/>
                </a:solidFill>
                <a:latin typeface="+mn-lt"/>
              </a:rPr>
              <a:t> </a:t>
            </a:r>
            <a:br>
              <a:rPr lang="en-CA" sz="1500" b="0" i="0" u="none" strike="noStrike" kern="1200" spc="0" baseline="0" noProof="0" dirty="0">
                <a:solidFill>
                  <a:schemeClr val="tx1"/>
                </a:solidFill>
                <a:latin typeface="+mn-lt"/>
              </a:rPr>
            </a:br>
            <a:r>
              <a:rPr lang="en-CA" sz="1500" b="0" i="0" u="none" strike="noStrike" kern="1200" spc="0" baseline="0" noProof="0" dirty="0">
                <a:solidFill>
                  <a:schemeClr val="tx1"/>
                </a:solidFill>
                <a:latin typeface="+mn-lt"/>
              </a:rPr>
              <a:t>fiscal years 2017/18</a:t>
            </a:r>
            <a:r>
              <a:rPr lang="en-CA" sz="1500" b="0" i="0" u="none" strike="noStrike" kern="1200" spc="0" baseline="0" noProof="0" dirty="0">
                <a:solidFill>
                  <a:schemeClr val="tx1"/>
                </a:solidFill>
                <a:latin typeface="+mn-lt"/>
                <a:cs typeface="Calibri" panose="020F0502020204030204" pitchFamily="34" charset="0"/>
              </a:rPr>
              <a:t> to 2</a:t>
            </a:r>
            <a:r>
              <a:rPr lang="en-CA" sz="1500" b="0" i="0" u="none" strike="noStrike" kern="1200" spc="0" baseline="0" noProof="0" dirty="0">
                <a:solidFill>
                  <a:schemeClr val="tx1"/>
                </a:solidFill>
                <a:latin typeface="+mn-lt"/>
              </a:rPr>
              <a:t>022/23</a:t>
            </a:r>
            <a:endParaRPr lang="en-CA" sz="1500" b="0" i="0" u="none" strike="noStrike" kern="1200" cap="none" spc="0" normalizeH="0" baseline="0" noProof="0" dirty="0">
              <a:solidFill>
                <a:schemeClr val="tx1"/>
              </a:solidFill>
              <a:latin typeface="+mn-lt"/>
            </a:endParaRPr>
          </a:p>
        </c:rich>
      </c:tx>
      <c:overlay val="0"/>
      <c:spPr>
        <a:noFill/>
        <a:ln>
          <a:noFill/>
        </a:ln>
        <a:effectLst/>
      </c:spPr>
      <c:txPr>
        <a:bodyPr rot="0" spcFirstLastPara="1" vertOverflow="ellipsis" vert="horz" wrap="square" anchor="ctr" anchorCtr="1"/>
        <a:lstStyle/>
        <a:p>
          <a:pPr>
            <a:defRPr sz="15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Sheet1!$C$1</c:f>
              <c:strCache>
                <c:ptCount val="1"/>
                <c:pt idx="0">
                  <c:v>Dementia visit (Dementia is main diagnosis or other diagnosis</c:v>
                </c:pt>
              </c:strCache>
            </c:strRef>
          </c:tx>
          <c:spPr>
            <a:solidFill>
              <a:srgbClr val="00B2E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2017/18</c:v>
                </c:pt>
                <c:pt idx="1">
                  <c:v>2018/19</c:v>
                </c:pt>
                <c:pt idx="2">
                  <c:v>2019/20</c:v>
                </c:pt>
                <c:pt idx="3">
                  <c:v>2020/21</c:v>
                </c:pt>
                <c:pt idx="4">
                  <c:v>2021/22</c:v>
                </c:pt>
                <c:pt idx="5">
                  <c:v>2022/23</c:v>
                </c:pt>
              </c:strCache>
            </c:strRef>
          </c:cat>
          <c:val>
            <c:numRef>
              <c:f>Sheet1!$C$4:$C$9</c:f>
              <c:numCache>
                <c:formatCode>######0</c:formatCode>
                <c:ptCount val="6"/>
                <c:pt idx="0">
                  <c:v>17507</c:v>
                </c:pt>
                <c:pt idx="1">
                  <c:v>17243</c:v>
                </c:pt>
                <c:pt idx="2">
                  <c:v>16694</c:v>
                </c:pt>
                <c:pt idx="3">
                  <c:v>17081</c:v>
                </c:pt>
                <c:pt idx="4">
                  <c:v>20335</c:v>
                </c:pt>
                <c:pt idx="5">
                  <c:v>19454</c:v>
                </c:pt>
              </c:numCache>
            </c:numRef>
          </c:val>
          <c:extLst>
            <c:ext xmlns:c16="http://schemas.microsoft.com/office/drawing/2014/chart" uri="{C3380CC4-5D6E-409C-BE32-E72D297353CC}">
              <c16:uniqueId val="{00000001-82F5-4AC9-9261-055C944AA947}"/>
            </c:ext>
          </c:extLst>
        </c:ser>
        <c:dLbls>
          <c:showLegendKey val="0"/>
          <c:showVal val="0"/>
          <c:showCatName val="0"/>
          <c:showSerName val="0"/>
          <c:showPercent val="0"/>
          <c:showBubbleSize val="0"/>
        </c:dLbls>
        <c:gapWidth val="130"/>
        <c:overlap val="-27"/>
        <c:axId val="451864080"/>
        <c:axId val="113230134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All unschedule ED visit</c:v>
                      </c:pt>
                    </c:strCache>
                  </c:strRef>
                </c:tx>
                <c:spPr>
                  <a:solidFill>
                    <a:schemeClr val="accent1"/>
                  </a:solidFill>
                  <a:ln>
                    <a:noFill/>
                  </a:ln>
                  <a:effectLst/>
                </c:spPr>
                <c:invertIfNegative val="0"/>
                <c:cat>
                  <c:strRef>
                    <c:extLst>
                      <c:ext uri="{02D57815-91ED-43cb-92C2-25804820EDAC}">
                        <c15:formulaRef>
                          <c15:sqref>Sheet1!$A$4:$A$9</c15:sqref>
                        </c15:formulaRef>
                      </c:ext>
                    </c:extLst>
                    <c:strCache>
                      <c:ptCount val="6"/>
                      <c:pt idx="0">
                        <c:v>2017/18</c:v>
                      </c:pt>
                      <c:pt idx="1">
                        <c:v>2018/19</c:v>
                      </c:pt>
                      <c:pt idx="2">
                        <c:v>2019/20</c:v>
                      </c:pt>
                      <c:pt idx="3">
                        <c:v>2020/21</c:v>
                      </c:pt>
                      <c:pt idx="4">
                        <c:v>2021/22</c:v>
                      </c:pt>
                      <c:pt idx="5">
                        <c:v>2022/23</c:v>
                      </c:pt>
                    </c:strCache>
                  </c:strRef>
                </c:cat>
                <c:val>
                  <c:numRef>
                    <c:extLst>
                      <c:ext uri="{02D57815-91ED-43cb-92C2-25804820EDAC}">
                        <c15:formulaRef>
                          <c15:sqref>Sheet1!$B$4:$B$9</c15:sqref>
                        </c15:formulaRef>
                      </c:ext>
                    </c:extLst>
                    <c:numCache>
                      <c:formatCode>######0</c:formatCode>
                      <c:ptCount val="6"/>
                      <c:pt idx="0">
                        <c:v>6217542</c:v>
                      </c:pt>
                      <c:pt idx="1">
                        <c:v>6190861</c:v>
                      </c:pt>
                      <c:pt idx="2">
                        <c:v>6126661</c:v>
                      </c:pt>
                      <c:pt idx="3">
                        <c:v>4737436</c:v>
                      </c:pt>
                      <c:pt idx="4">
                        <c:v>5597595</c:v>
                      </c:pt>
                      <c:pt idx="5">
                        <c:v>5924724</c:v>
                      </c:pt>
                    </c:numCache>
                  </c:numRef>
                </c:val>
                <c:extLst>
                  <c:ext xmlns:c16="http://schemas.microsoft.com/office/drawing/2014/chart" uri="{C3380CC4-5D6E-409C-BE32-E72D297353CC}">
                    <c16:uniqueId val="{00000000-82F5-4AC9-9261-055C944AA947}"/>
                  </c:ext>
                </c:extLst>
              </c15:ser>
            </c15:filteredBarSeries>
          </c:ext>
        </c:extLst>
      </c:barChart>
      <c:lineChart>
        <c:grouping val="standard"/>
        <c:varyColors val="0"/>
        <c:ser>
          <c:idx val="2"/>
          <c:order val="2"/>
          <c:tx>
            <c:strRef>
              <c:f>Sheet1!$D$1</c:f>
              <c:strCache>
                <c:ptCount val="1"/>
                <c:pt idx="0">
                  <c:v>Rate of emergency room use (%)</c:v>
                </c:pt>
              </c:strCache>
            </c:strRef>
          </c:tx>
          <c:spPr>
            <a:ln w="38100" cap="rnd">
              <a:solidFill>
                <a:srgbClr val="7B2B8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2017/18</c:v>
                </c:pt>
                <c:pt idx="1">
                  <c:v>2018/19</c:v>
                </c:pt>
                <c:pt idx="2">
                  <c:v>2019/20</c:v>
                </c:pt>
                <c:pt idx="3">
                  <c:v>2020/21</c:v>
                </c:pt>
                <c:pt idx="4">
                  <c:v>2021/22</c:v>
                </c:pt>
                <c:pt idx="5">
                  <c:v>2022/23</c:v>
                </c:pt>
              </c:strCache>
            </c:strRef>
          </c:cat>
          <c:val>
            <c:numRef>
              <c:f>Sheet1!$D$4:$D$9</c:f>
              <c:numCache>
                <c:formatCode>0.00%</c:formatCode>
                <c:ptCount val="6"/>
                <c:pt idx="0">
                  <c:v>2.8E-3</c:v>
                </c:pt>
                <c:pt idx="1">
                  <c:v>2.8E-3</c:v>
                </c:pt>
                <c:pt idx="2">
                  <c:v>2.7000000000000001E-3</c:v>
                </c:pt>
                <c:pt idx="3">
                  <c:v>3.5999999999999999E-3</c:v>
                </c:pt>
                <c:pt idx="4">
                  <c:v>3.5999999999999999E-3</c:v>
                </c:pt>
                <c:pt idx="5">
                  <c:v>3.3E-3</c:v>
                </c:pt>
              </c:numCache>
            </c:numRef>
          </c:val>
          <c:smooth val="0"/>
          <c:extLst>
            <c:ext xmlns:c16="http://schemas.microsoft.com/office/drawing/2014/chart" uri="{C3380CC4-5D6E-409C-BE32-E72D297353CC}">
              <c16:uniqueId val="{00000002-82F5-4AC9-9261-055C944AA947}"/>
            </c:ext>
          </c:extLst>
        </c:ser>
        <c:dLbls>
          <c:showLegendKey val="0"/>
          <c:showVal val="0"/>
          <c:showCatName val="0"/>
          <c:showSerName val="0"/>
          <c:showPercent val="0"/>
          <c:showBubbleSize val="0"/>
        </c:dLbls>
        <c:marker val="1"/>
        <c:smooth val="0"/>
        <c:axId val="1573196208"/>
        <c:axId val="1370945680"/>
      </c:lineChart>
      <c:catAx>
        <c:axId val="45186408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400" dirty="0">
                    <a:solidFill>
                      <a:schemeClr val="tx1"/>
                    </a:solidFill>
                  </a:rPr>
                  <a:t>Fiscal year</a:t>
                </a:r>
              </a:p>
            </c:rich>
          </c:tx>
          <c:layout>
            <c:manualLayout>
              <c:xMode val="edge"/>
              <c:yMode val="edge"/>
              <c:x val="0.46550144395388626"/>
              <c:y val="0.9184911343095452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32301344"/>
        <c:crosses val="autoZero"/>
        <c:auto val="1"/>
        <c:lblAlgn val="ctr"/>
        <c:lblOffset val="100"/>
        <c:noMultiLvlLbl val="0"/>
      </c:catAx>
      <c:valAx>
        <c:axId val="1132301344"/>
        <c:scaling>
          <c:orientation val="minMax"/>
          <c:max val="3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CA" sz="1400" b="0" i="0" u="none" strike="noStrike" kern="1200" baseline="0" noProof="0">
                    <a:solidFill>
                      <a:schemeClr val="tx1"/>
                    </a:solidFill>
                    <a:latin typeface="+mn-lt"/>
                    <a:ea typeface="+mn-ea"/>
                    <a:cs typeface="+mn-cs"/>
                  </a:defRPr>
                </a:pPr>
                <a:r>
                  <a:rPr lang="en-CA" sz="1400" b="0" i="0" u="none" strike="noStrike" kern="1200" baseline="0" noProof="0" dirty="0">
                    <a:solidFill>
                      <a:schemeClr val="tx1"/>
                    </a:solidFill>
                  </a:rPr>
                  <a:t>Number of unplanned ED visits associated with a dementia diagnosis</a:t>
                </a:r>
              </a:p>
            </c:rich>
          </c:tx>
          <c:layout>
            <c:manualLayout>
              <c:xMode val="edge"/>
              <c:yMode val="edge"/>
              <c:x val="5.3436754138203243E-3"/>
              <c:y val="0.11640684541681066"/>
            </c:manualLayout>
          </c:layout>
          <c:overlay val="0"/>
          <c:spPr>
            <a:noFill/>
            <a:ln>
              <a:noFill/>
            </a:ln>
            <a:effectLst/>
          </c:spPr>
          <c:txPr>
            <a:bodyPr rot="-5400000" spcFirstLastPara="1" vertOverflow="ellipsis" vert="horz" wrap="square" anchor="ctr" anchorCtr="1"/>
            <a:lstStyle/>
            <a:p>
              <a:pPr>
                <a:defRPr lang="en-CA" sz="1400" b="0" i="0" u="none" strike="noStrike" kern="1200" baseline="0" noProof="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51864080"/>
        <c:crosses val="autoZero"/>
        <c:crossBetween val="between"/>
      </c:valAx>
      <c:valAx>
        <c:axId val="1370945680"/>
        <c:scaling>
          <c:orientation val="minMax"/>
          <c:max val="4.000000000000001E-3"/>
        </c:scaling>
        <c:delete val="0"/>
        <c:axPos val="r"/>
        <c:title>
          <c:tx>
            <c:rich>
              <a:bodyPr rot="5400000" spcFirstLastPara="1" vertOverflow="ellipsis" wrap="square" anchor="ctr" anchorCtr="1"/>
              <a:lstStyle/>
              <a:p>
                <a:pPr>
                  <a:defRPr lang="en-CA" sz="1400" b="0" i="0" u="none" strike="noStrike" kern="1200" baseline="0" noProof="0">
                    <a:solidFill>
                      <a:schemeClr val="tx1"/>
                    </a:solidFill>
                    <a:latin typeface="+mn-lt"/>
                    <a:ea typeface="+mn-ea"/>
                    <a:cs typeface="+mn-cs"/>
                  </a:defRPr>
                </a:pPr>
                <a:r>
                  <a:rPr lang="en-CA" sz="1400" b="0" i="0" u="none" strike="noStrike" kern="1200" baseline="0" noProof="0" dirty="0">
                    <a:solidFill>
                      <a:schemeClr val="tx1"/>
                    </a:solidFill>
                  </a:rPr>
                  <a:t>Percentage of unplanned ED visits associated with a dementia diagnosis</a:t>
                </a:r>
              </a:p>
            </c:rich>
          </c:tx>
          <c:layout>
            <c:manualLayout>
              <c:xMode val="edge"/>
              <c:yMode val="edge"/>
              <c:x val="0.95299086335444427"/>
              <c:y val="0.14842073114430407"/>
            </c:manualLayout>
          </c:layout>
          <c:overlay val="0"/>
          <c:spPr>
            <a:noFill/>
            <a:ln>
              <a:noFill/>
            </a:ln>
            <a:effectLst/>
          </c:spPr>
          <c:txPr>
            <a:bodyPr rot="5400000" spcFirstLastPara="1" vertOverflow="ellipsis" wrap="square" anchor="ctr" anchorCtr="1"/>
            <a:lstStyle/>
            <a:p>
              <a:pPr>
                <a:defRPr lang="en-CA" sz="1400" b="0" i="0" u="none" strike="noStrike" kern="1200" baseline="0" noProof="0">
                  <a:solidFill>
                    <a:schemeClr val="tx1"/>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73196208"/>
        <c:crosses val="max"/>
        <c:crossBetween val="between"/>
      </c:valAx>
      <c:catAx>
        <c:axId val="1573196208"/>
        <c:scaling>
          <c:orientation val="minMax"/>
        </c:scaling>
        <c:delete val="1"/>
        <c:axPos val="b"/>
        <c:numFmt formatCode="General" sourceLinked="1"/>
        <c:majorTickMark val="out"/>
        <c:minorTickMark val="none"/>
        <c:tickLblPos val="nextTo"/>
        <c:crossAx val="137094568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500" b="0" i="0" u="none" strike="noStrike" kern="1200" spc="0" baseline="0">
                <a:solidFill>
                  <a:schemeClr val="tx1"/>
                </a:solidFill>
                <a:latin typeface="+mn-lt"/>
                <a:ea typeface="+mn-ea"/>
                <a:cs typeface="+mn-cs"/>
              </a:defRPr>
            </a:pPr>
            <a:r>
              <a:rPr lang="en-CA" sz="1500" b="0" i="0" u="none" strike="noStrike" kern="1200" spc="0" baseline="0" noProof="0" dirty="0">
                <a:solidFill>
                  <a:schemeClr val="tx1"/>
                </a:solidFill>
              </a:rPr>
              <a:t>Number and percentage of unplanned ED </a:t>
            </a:r>
            <a:r>
              <a:rPr lang="en-CA" sz="1500" b="0" i="0" u="none" strike="noStrike" kern="1200" spc="0" baseline="0" noProof="0" dirty="0">
                <a:solidFill>
                  <a:schemeClr val="tx1"/>
                </a:solidFill>
                <a:effectLst/>
              </a:rPr>
              <a:t>visits associated with dementia</a:t>
            </a:r>
            <a:r>
              <a:rPr lang="en-CA" sz="1500" b="0" i="0" u="none" strike="noStrike" kern="1200" spc="0" baseline="0" noProof="0" dirty="0">
                <a:solidFill>
                  <a:schemeClr val="tx1"/>
                </a:solidFill>
              </a:rPr>
              <a:t>,</a:t>
            </a:r>
            <a:br>
              <a:rPr lang="en-CA" sz="1500" b="0" i="0" u="none" strike="noStrike" kern="1200" spc="0" baseline="0" noProof="0" dirty="0">
                <a:solidFill>
                  <a:schemeClr val="tx1"/>
                </a:solidFill>
              </a:rPr>
            </a:br>
            <a:r>
              <a:rPr lang="en-CA" sz="1500" b="0" i="0" u="none" strike="noStrike" kern="1200" spc="0" baseline="0" noProof="0" dirty="0">
                <a:solidFill>
                  <a:schemeClr val="tx1"/>
                </a:solidFill>
              </a:rPr>
              <a:t>by Ontario Health region for fiscal year 2022/23</a:t>
            </a:r>
          </a:p>
        </c:rich>
      </c:tx>
      <c:overlay val="0"/>
      <c:spPr>
        <a:noFill/>
        <a:ln>
          <a:noFill/>
        </a:ln>
        <a:effectLst/>
      </c:spPr>
      <c:txPr>
        <a:bodyPr rot="0" spcFirstLastPara="1" vertOverflow="ellipsis" vert="horz" wrap="square" anchor="ctr" anchorCtr="1"/>
        <a:lstStyle/>
        <a:p>
          <a:pPr>
            <a:defRPr sz="15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Sheet1!$D$1</c:f>
              <c:strCache>
                <c:ptCount val="1"/>
                <c:pt idx="0">
                  <c:v>Dementia visit</c:v>
                </c:pt>
              </c:strCache>
            </c:strRef>
          </c:tx>
          <c:spPr>
            <a:solidFill>
              <a:srgbClr val="7B2B8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0-6688-4A96-A255-A0604248599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Sheet1!$C$2:$C$8</c:f>
              <c:strCache>
                <c:ptCount val="7"/>
                <c:pt idx="0">
                  <c:v>Ontario</c:v>
                </c:pt>
                <c:pt idx="1">
                  <c:v>West</c:v>
                </c:pt>
                <c:pt idx="2">
                  <c:v>East</c:v>
                </c:pt>
                <c:pt idx="3">
                  <c:v>Central</c:v>
                </c:pt>
                <c:pt idx="4">
                  <c:v>Toronto</c:v>
                </c:pt>
                <c:pt idx="5">
                  <c:v>North East</c:v>
                </c:pt>
                <c:pt idx="6">
                  <c:v>North West</c:v>
                </c:pt>
              </c:strCache>
            </c:strRef>
          </c:cat>
          <c:val>
            <c:numRef>
              <c:f>Sheet1!$D$2:$D$8</c:f>
              <c:numCache>
                <c:formatCode>General</c:formatCode>
                <c:ptCount val="7"/>
                <c:pt idx="0">
                  <c:v>19454</c:v>
                </c:pt>
                <c:pt idx="1">
                  <c:v>5122</c:v>
                </c:pt>
                <c:pt idx="2">
                  <c:v>5061</c:v>
                </c:pt>
                <c:pt idx="3">
                  <c:v>3963</c:v>
                </c:pt>
                <c:pt idx="4">
                  <c:v>3850</c:v>
                </c:pt>
                <c:pt idx="5">
                  <c:v>1129</c:v>
                </c:pt>
                <c:pt idx="6">
                  <c:v>329</c:v>
                </c:pt>
              </c:numCache>
            </c:numRef>
          </c:val>
          <c:extLst>
            <c:ext xmlns:c16="http://schemas.microsoft.com/office/drawing/2014/chart" uri="{C3380CC4-5D6E-409C-BE32-E72D297353CC}">
              <c16:uniqueId val="{00000000-F7EC-40D4-90D4-1F566F97B0EC}"/>
            </c:ext>
          </c:extLst>
        </c:ser>
        <c:dLbls>
          <c:showLegendKey val="0"/>
          <c:showVal val="0"/>
          <c:showCatName val="0"/>
          <c:showSerName val="0"/>
          <c:showPercent val="0"/>
          <c:showBubbleSize val="0"/>
        </c:dLbls>
        <c:gapWidth val="180"/>
        <c:axId val="459545136"/>
        <c:axId val="476329696"/>
      </c:barChart>
      <c:lineChart>
        <c:grouping val="standard"/>
        <c:varyColors val="0"/>
        <c:ser>
          <c:idx val="1"/>
          <c:order val="1"/>
          <c:tx>
            <c:strRef>
              <c:f>Sheet1!$E$1</c:f>
              <c:strCache>
                <c:ptCount val="1"/>
                <c:pt idx="0">
                  <c:v>Rate of emergency room use (%)</c:v>
                </c:pt>
              </c:strCache>
            </c:strRef>
          </c:tx>
          <c:spPr>
            <a:ln w="28575" cap="rnd">
              <a:noFill/>
              <a:round/>
            </a:ln>
            <a:effectLst/>
          </c:spPr>
          <c:marker>
            <c:symbol val="diamond"/>
            <c:size val="5"/>
            <c:spPr>
              <a:solidFill>
                <a:srgbClr val="3E3E3E"/>
              </a:solidFill>
              <a:ln w="63500">
                <a:solidFill>
                  <a:srgbClr val="3E3E3E"/>
                </a:solidFill>
              </a:ln>
              <a:effectLst/>
            </c:spPr>
          </c:marker>
          <c:dPt>
            <c:idx val="0"/>
            <c:marker>
              <c:symbol val="diamond"/>
              <c:size val="5"/>
              <c:spPr>
                <a:solidFill>
                  <a:srgbClr val="B7C628"/>
                </a:solidFill>
                <a:ln w="63500">
                  <a:solidFill>
                    <a:srgbClr val="B7C628"/>
                  </a:solidFill>
                </a:ln>
                <a:effectLst/>
              </c:spPr>
            </c:marker>
            <c:bubble3D val="0"/>
            <c:extLst>
              <c:ext xmlns:c16="http://schemas.microsoft.com/office/drawing/2014/chart" uri="{C3380CC4-5D6E-409C-BE32-E72D297353CC}">
                <c16:uniqueId val="{00000001-6688-4A96-A255-A0604248599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Sheet1!$C$2:$C$8</c:f>
              <c:strCache>
                <c:ptCount val="7"/>
                <c:pt idx="0">
                  <c:v>Ontario</c:v>
                </c:pt>
                <c:pt idx="1">
                  <c:v>West</c:v>
                </c:pt>
                <c:pt idx="2">
                  <c:v>East</c:v>
                </c:pt>
                <c:pt idx="3">
                  <c:v>Central</c:v>
                </c:pt>
                <c:pt idx="4">
                  <c:v>Toronto</c:v>
                </c:pt>
                <c:pt idx="5">
                  <c:v>North East</c:v>
                </c:pt>
                <c:pt idx="6">
                  <c:v>North West</c:v>
                </c:pt>
              </c:strCache>
            </c:strRef>
          </c:cat>
          <c:val>
            <c:numRef>
              <c:f>Sheet1!$E$2:$E$8</c:f>
              <c:numCache>
                <c:formatCode>0.00%</c:formatCode>
                <c:ptCount val="7"/>
                <c:pt idx="0">
                  <c:v>3.3E-3</c:v>
                </c:pt>
                <c:pt idx="1">
                  <c:v>2.8E-3</c:v>
                </c:pt>
                <c:pt idx="2">
                  <c:v>4.1000000000000003E-3</c:v>
                </c:pt>
                <c:pt idx="3">
                  <c:v>2.8999999999999998E-3</c:v>
                </c:pt>
                <c:pt idx="4">
                  <c:v>4.3E-3</c:v>
                </c:pt>
                <c:pt idx="5">
                  <c:v>2.7000000000000001E-3</c:v>
                </c:pt>
                <c:pt idx="6">
                  <c:v>1.8E-3</c:v>
                </c:pt>
              </c:numCache>
            </c:numRef>
          </c:val>
          <c:smooth val="0"/>
          <c:extLst>
            <c:ext xmlns:c16="http://schemas.microsoft.com/office/drawing/2014/chart" uri="{C3380CC4-5D6E-409C-BE32-E72D297353CC}">
              <c16:uniqueId val="{00000001-F7EC-40D4-90D4-1F566F97B0EC}"/>
            </c:ext>
          </c:extLst>
        </c:ser>
        <c:dLbls>
          <c:showLegendKey val="0"/>
          <c:showVal val="0"/>
          <c:showCatName val="0"/>
          <c:showSerName val="0"/>
          <c:showPercent val="0"/>
          <c:showBubbleSize val="0"/>
        </c:dLbls>
        <c:marker val="1"/>
        <c:smooth val="0"/>
        <c:axId val="467426112"/>
        <c:axId val="457565760"/>
      </c:lineChart>
      <c:catAx>
        <c:axId val="459545136"/>
        <c:scaling>
          <c:orientation val="minMax"/>
        </c:scaling>
        <c:delete val="0"/>
        <c:axPos val="b"/>
        <c:title>
          <c:tx>
            <c:rich>
              <a:bodyPr rot="0" spcFirstLastPara="1" vertOverflow="ellipsis" vert="horz" wrap="square" anchor="ctr" anchorCtr="1"/>
              <a:lstStyle/>
              <a:p>
                <a:pPr>
                  <a:defRPr lang="en-CA" sz="1400" b="0" i="0" u="none" strike="noStrike" kern="1200" baseline="0" noProof="0">
                    <a:solidFill>
                      <a:schemeClr val="tx1"/>
                    </a:solidFill>
                    <a:latin typeface="+mn-lt"/>
                    <a:ea typeface="+mn-ea"/>
                    <a:cs typeface="+mn-cs"/>
                  </a:defRPr>
                </a:pPr>
                <a:r>
                  <a:rPr lang="en-CA" sz="1400" noProof="0" dirty="0">
                    <a:solidFill>
                      <a:schemeClr val="tx1"/>
                    </a:solidFill>
                  </a:rPr>
                  <a:t>Ontario</a:t>
                </a:r>
                <a:r>
                  <a:rPr lang="en-CA" sz="1400" baseline="0" noProof="0" dirty="0">
                    <a:solidFill>
                      <a:schemeClr val="tx1"/>
                    </a:solidFill>
                  </a:rPr>
                  <a:t> Health region</a:t>
                </a:r>
                <a:endParaRPr lang="en-CA" sz="1400" noProof="0" dirty="0">
                  <a:solidFill>
                    <a:schemeClr val="tx1"/>
                  </a:solidFill>
                </a:endParaRPr>
              </a:p>
            </c:rich>
          </c:tx>
          <c:layout>
            <c:manualLayout>
              <c:xMode val="edge"/>
              <c:yMode val="edge"/>
              <c:x val="0.42781897001161601"/>
              <c:y val="0.91380515936912265"/>
            </c:manualLayout>
          </c:layout>
          <c:overlay val="0"/>
          <c:spPr>
            <a:noFill/>
            <a:ln>
              <a:noFill/>
            </a:ln>
            <a:effectLst/>
          </c:spPr>
          <c:txPr>
            <a:bodyPr rot="0" spcFirstLastPara="1" vertOverflow="ellipsis" vert="horz" wrap="square" anchor="ctr" anchorCtr="1"/>
            <a:lstStyle/>
            <a:p>
              <a:pPr>
                <a:defRPr lang="en-CA" sz="1400" b="0" i="0" u="none" strike="noStrike" kern="1200" baseline="0" noProof="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CA" sz="1400" b="0" i="0" u="none" strike="noStrike" kern="1200" baseline="0" noProof="0">
                <a:solidFill>
                  <a:schemeClr val="tx1"/>
                </a:solidFill>
                <a:latin typeface="+mn-lt"/>
                <a:ea typeface="+mn-ea"/>
                <a:cs typeface="+mn-cs"/>
              </a:defRPr>
            </a:pPr>
            <a:endParaRPr lang="en-US"/>
          </a:p>
        </c:txPr>
        <c:crossAx val="476329696"/>
        <c:crosses val="autoZero"/>
        <c:auto val="1"/>
        <c:lblAlgn val="ctr"/>
        <c:lblOffset val="100"/>
        <c:noMultiLvlLbl val="0"/>
      </c:catAx>
      <c:valAx>
        <c:axId val="476329696"/>
        <c:scaling>
          <c:orientation val="minMax"/>
          <c:max val="4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CA" sz="1400" b="0" i="0" u="none" strike="noStrike" kern="1200" baseline="0" noProof="0">
                    <a:solidFill>
                      <a:schemeClr val="tx1"/>
                    </a:solidFill>
                    <a:latin typeface="+mn-lt"/>
                    <a:ea typeface="+mn-ea"/>
                    <a:cs typeface="+mn-cs"/>
                  </a:defRPr>
                </a:pPr>
                <a:r>
                  <a:rPr lang="en-CA" sz="1400" b="0" i="0" u="none" strike="noStrike" kern="1200" baseline="0" noProof="0" dirty="0">
                    <a:solidFill>
                      <a:schemeClr val="tx1"/>
                    </a:solidFill>
                  </a:rPr>
                  <a:t>Number of unplanned ED visits associated with dementia</a:t>
                </a:r>
              </a:p>
            </c:rich>
          </c:tx>
          <c:layout>
            <c:manualLayout>
              <c:xMode val="edge"/>
              <c:yMode val="edge"/>
              <c:x val="2.1700270420742865E-3"/>
              <c:y val="0.20644988820841836"/>
            </c:manualLayout>
          </c:layout>
          <c:overlay val="0"/>
          <c:spPr>
            <a:noFill/>
            <a:ln>
              <a:noFill/>
            </a:ln>
            <a:effectLst/>
          </c:spPr>
          <c:txPr>
            <a:bodyPr rot="-5400000" spcFirstLastPara="1" vertOverflow="ellipsis" vert="horz" wrap="square" anchor="ctr" anchorCtr="1"/>
            <a:lstStyle/>
            <a:p>
              <a:pPr>
                <a:defRPr lang="en-CA" sz="1400" b="0" i="0" u="none" strike="noStrike" kern="1200" baseline="0" noProof="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59545136"/>
        <c:crosses val="autoZero"/>
        <c:crossBetween val="between"/>
      </c:valAx>
      <c:valAx>
        <c:axId val="457565760"/>
        <c:scaling>
          <c:orientation val="minMax"/>
          <c:max val="4.8000000000000013E-3"/>
        </c:scaling>
        <c:delete val="0"/>
        <c:axPos val="r"/>
        <c:title>
          <c:tx>
            <c:rich>
              <a:bodyPr rot="5400000" spcFirstLastPara="1" vertOverflow="ellipsis" wrap="square" anchor="ctr" anchorCtr="1"/>
              <a:lstStyle/>
              <a:p>
                <a:pPr>
                  <a:defRPr lang="en-CA" sz="1400" b="0" i="0" u="none" strike="noStrike" kern="1200" baseline="0" noProof="0">
                    <a:solidFill>
                      <a:schemeClr val="tx1"/>
                    </a:solidFill>
                    <a:latin typeface="+mn-lt"/>
                    <a:ea typeface="+mn-ea"/>
                    <a:cs typeface="+mn-cs"/>
                  </a:defRPr>
                </a:pPr>
                <a:r>
                  <a:rPr lang="en-CA" sz="1400" b="0" i="0" u="none" strike="noStrike" kern="1200" baseline="0" noProof="0" dirty="0">
                    <a:solidFill>
                      <a:schemeClr val="tx1"/>
                    </a:solidFill>
                  </a:rPr>
                  <a:t>Percentage of unplanned ED visits associated with dementia</a:t>
                </a:r>
              </a:p>
            </c:rich>
          </c:tx>
          <c:layout>
            <c:manualLayout>
              <c:xMode val="edge"/>
              <c:yMode val="edge"/>
              <c:x val="0.95179292929292947"/>
              <c:y val="0.18248784874112958"/>
            </c:manualLayout>
          </c:layout>
          <c:overlay val="0"/>
          <c:spPr>
            <a:noFill/>
            <a:ln>
              <a:noFill/>
            </a:ln>
            <a:effectLst/>
          </c:spPr>
          <c:txPr>
            <a:bodyPr rot="5400000" spcFirstLastPara="1" vertOverflow="ellipsis" wrap="square" anchor="ctr" anchorCtr="1"/>
            <a:lstStyle/>
            <a:p>
              <a:pPr>
                <a:defRPr lang="en-CA" sz="1400" b="0" i="0" u="none" strike="noStrike" kern="1200" baseline="0" noProof="0">
                  <a:solidFill>
                    <a:schemeClr val="tx1"/>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67426112"/>
        <c:crosses val="max"/>
        <c:crossBetween val="between"/>
        <c:majorUnit val="6.0000000000000016E-4"/>
      </c:valAx>
      <c:catAx>
        <c:axId val="467426112"/>
        <c:scaling>
          <c:orientation val="minMax"/>
        </c:scaling>
        <c:delete val="1"/>
        <c:axPos val="b"/>
        <c:numFmt formatCode="General" sourceLinked="1"/>
        <c:majorTickMark val="out"/>
        <c:minorTickMark val="none"/>
        <c:tickLblPos val="nextTo"/>
        <c:crossAx val="45756576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lang="en-CA" sz="1500" b="0" i="0" u="none" strike="noStrike" kern="1200" spc="0" baseline="0" noProof="0">
                <a:solidFill>
                  <a:schemeClr val="tx1"/>
                </a:solidFill>
                <a:latin typeface="+mn-lt"/>
                <a:ea typeface="+mn-ea"/>
                <a:cs typeface="+mn-cs"/>
              </a:defRPr>
            </a:pPr>
            <a:r>
              <a:rPr lang="en-CA" sz="1500" b="0" i="0" u="none" strike="noStrike" kern="1200" spc="0" baseline="0" noProof="0" dirty="0">
                <a:solidFill>
                  <a:schemeClr val="tx1"/>
                </a:solidFill>
                <a:effectLst/>
                <a:latin typeface="+mn-lt"/>
                <a:ea typeface="+mn-ea"/>
                <a:cs typeface="+mn-cs"/>
              </a:rPr>
              <a:t>Number and percentage of people with dementia who are readmitted to hospital within 30 days of hospital discharge in Ontario, fiscal years 2017/18 to 2022/23</a:t>
            </a:r>
          </a:p>
        </c:rich>
      </c:tx>
      <c:overlay val="0"/>
      <c:spPr>
        <a:noFill/>
        <a:ln>
          <a:noFill/>
        </a:ln>
        <a:effectLst/>
      </c:spPr>
      <c:txPr>
        <a:bodyPr rot="0" spcFirstLastPara="1" vertOverflow="ellipsis" vert="horz" wrap="square" anchor="ctr" anchorCtr="1"/>
        <a:lstStyle/>
        <a:p>
          <a:pPr>
            <a:defRPr lang="en-CA" sz="1500" b="0" i="0" u="none" strike="noStrike" kern="1200" spc="0" baseline="0" noProof="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30 day readmission</c:v>
                </c:pt>
              </c:strCache>
            </c:strRef>
          </c:tx>
          <c:spPr>
            <a:solidFill>
              <a:schemeClr val="accent5">
                <a:shade val="76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2017/18</c:v>
                </c:pt>
                <c:pt idx="1">
                  <c:v>2018/19</c:v>
                </c:pt>
                <c:pt idx="2">
                  <c:v>2019/20</c:v>
                </c:pt>
                <c:pt idx="3">
                  <c:v>2020/21</c:v>
                </c:pt>
                <c:pt idx="4">
                  <c:v>2021/22</c:v>
                </c:pt>
                <c:pt idx="5">
                  <c:v>2022/23</c:v>
                </c:pt>
              </c:strCache>
            </c:strRef>
          </c:cat>
          <c:val>
            <c:numRef>
              <c:f>Sheet1!$C$4:$C$9</c:f>
              <c:numCache>
                <c:formatCode>######0</c:formatCode>
                <c:ptCount val="6"/>
                <c:pt idx="0">
                  <c:v>3322</c:v>
                </c:pt>
                <c:pt idx="1">
                  <c:v>2810</c:v>
                </c:pt>
                <c:pt idx="2">
                  <c:v>2814</c:v>
                </c:pt>
                <c:pt idx="3">
                  <c:v>2448</c:v>
                </c:pt>
                <c:pt idx="4">
                  <c:v>2725</c:v>
                </c:pt>
                <c:pt idx="5">
                  <c:v>2838</c:v>
                </c:pt>
              </c:numCache>
            </c:numRef>
          </c:val>
          <c:extLst xmlns:c15="http://schemas.microsoft.com/office/drawing/2012/chart">
            <c:ext xmlns:c16="http://schemas.microsoft.com/office/drawing/2014/chart" uri="{C3380CC4-5D6E-409C-BE32-E72D297353CC}">
              <c16:uniqueId val="{00000000-3DC7-4FF6-BA47-BD760D3EF393}"/>
            </c:ext>
          </c:extLst>
        </c:ser>
        <c:dLbls>
          <c:showLegendKey val="0"/>
          <c:showVal val="0"/>
          <c:showCatName val="0"/>
          <c:showSerName val="0"/>
          <c:showPercent val="0"/>
          <c:showBubbleSize val="0"/>
        </c:dLbls>
        <c:gapWidth val="130"/>
        <c:axId val="451864080"/>
        <c:axId val="1132301344"/>
        <c:extLst/>
      </c:barChart>
      <c:lineChart>
        <c:grouping val="standard"/>
        <c:varyColors val="0"/>
        <c:ser>
          <c:idx val="1"/>
          <c:order val="1"/>
          <c:tx>
            <c:strRef>
              <c:f>Sheet1!$D$1</c:f>
              <c:strCache>
                <c:ptCount val="1"/>
                <c:pt idx="0">
                  <c:v>30 day readmission (percent)</c:v>
                </c:pt>
              </c:strCache>
            </c:strRef>
          </c:tx>
          <c:spPr>
            <a:ln w="38100" cap="rnd">
              <a:solidFill>
                <a:srgbClr val="7B2B83"/>
              </a:solidFill>
              <a:round/>
            </a:ln>
            <a:effectLst/>
          </c:spPr>
          <c:marker>
            <c:symbol val="none"/>
          </c:marker>
          <c:dLbls>
            <c:dLbl>
              <c:idx val="0"/>
              <c:layout>
                <c:manualLayout>
                  <c:x val="-3.6467998717156502E-2"/>
                  <c:y val="-3.84775109846906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18-4577-A3FB-D3E8D848D066}"/>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2017/18</c:v>
                </c:pt>
                <c:pt idx="1">
                  <c:v>2018/19</c:v>
                </c:pt>
                <c:pt idx="2">
                  <c:v>2019/20</c:v>
                </c:pt>
                <c:pt idx="3">
                  <c:v>2020/21</c:v>
                </c:pt>
                <c:pt idx="4">
                  <c:v>2021/22</c:v>
                </c:pt>
                <c:pt idx="5">
                  <c:v>2022/23</c:v>
                </c:pt>
              </c:strCache>
            </c:strRef>
          </c:cat>
          <c:val>
            <c:numRef>
              <c:f>Sheet1!$D$4:$D$9</c:f>
              <c:numCache>
                <c:formatCode>0.00%</c:formatCode>
                <c:ptCount val="6"/>
                <c:pt idx="0">
                  <c:v>0.12709999999999999</c:v>
                </c:pt>
                <c:pt idx="1">
                  <c:v>0.1263</c:v>
                </c:pt>
                <c:pt idx="2">
                  <c:v>0.12970000000000001</c:v>
                </c:pt>
                <c:pt idx="3">
                  <c:v>0.1244</c:v>
                </c:pt>
                <c:pt idx="4">
                  <c:v>0.12130000000000001</c:v>
                </c:pt>
                <c:pt idx="5">
                  <c:v>0.1205</c:v>
                </c:pt>
              </c:numCache>
            </c:numRef>
          </c:val>
          <c:smooth val="0"/>
          <c:extLst>
            <c:ext xmlns:c16="http://schemas.microsoft.com/office/drawing/2014/chart" uri="{C3380CC4-5D6E-409C-BE32-E72D297353CC}">
              <c16:uniqueId val="{00000001-3DC7-4FF6-BA47-BD760D3EF393}"/>
            </c:ext>
          </c:extLst>
        </c:ser>
        <c:dLbls>
          <c:showLegendKey val="0"/>
          <c:showVal val="0"/>
          <c:showCatName val="0"/>
          <c:showSerName val="0"/>
          <c:showPercent val="0"/>
          <c:showBubbleSize val="0"/>
        </c:dLbls>
        <c:marker val="1"/>
        <c:smooth val="0"/>
        <c:axId val="1685616319"/>
        <c:axId val="1677061855"/>
      </c:lineChart>
      <c:catAx>
        <c:axId val="45186408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CA" sz="1600" dirty="0">
                    <a:solidFill>
                      <a:schemeClr val="tx1"/>
                    </a:solidFill>
                  </a:rPr>
                  <a:t>Fiscal year</a:t>
                </a:r>
              </a:p>
            </c:rich>
          </c:tx>
          <c:layout>
            <c:manualLayout>
              <c:xMode val="edge"/>
              <c:yMode val="edge"/>
              <c:x val="0.45654750856897885"/>
              <c:y val="0.905848453312927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32301344"/>
        <c:crosses val="autoZero"/>
        <c:auto val="1"/>
        <c:lblAlgn val="ctr"/>
        <c:lblOffset val="100"/>
        <c:noMultiLvlLbl val="0"/>
      </c:catAx>
      <c:valAx>
        <c:axId val="1132301344"/>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CA" sz="1200" b="0" i="0" u="none" strike="noStrike" kern="1200" baseline="0" noProof="0" dirty="0">
                    <a:solidFill>
                      <a:schemeClr val="tx1"/>
                    </a:solidFill>
                  </a:rPr>
                  <a:t>Number of people with dementia who </a:t>
                </a:r>
                <a:r>
                  <a:rPr lang="en-CA" sz="1200" b="0" i="0" u="none" strike="noStrike" kern="1200" baseline="0" noProof="0" dirty="0">
                    <a:solidFill>
                      <a:schemeClr val="tx1"/>
                    </a:solidFill>
                    <a:latin typeface="+mn-lt"/>
                    <a:ea typeface="+mn-ea"/>
                    <a:cs typeface="+mn-cs"/>
                  </a:rPr>
                  <a:t>are readmitted to hospital within 30 days of hospital discharge</a:t>
                </a:r>
              </a:p>
            </c:rich>
          </c:tx>
          <c:layout>
            <c:manualLayout>
              <c:xMode val="edge"/>
              <c:yMode val="edge"/>
              <c:x val="1.4470796864488203E-3"/>
              <c:y val="0.1168282954481840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51864080"/>
        <c:crosses val="autoZero"/>
        <c:crossBetween val="between"/>
      </c:valAx>
      <c:valAx>
        <c:axId val="1677061855"/>
        <c:scaling>
          <c:orientation val="minMax"/>
          <c:max val="0.15000000000000002"/>
          <c:min val="0"/>
        </c:scaling>
        <c:delete val="0"/>
        <c:axPos val="r"/>
        <c:title>
          <c:tx>
            <c:rich>
              <a:bodyPr rot="5400000" spcFirstLastPara="1" vertOverflow="ellipsis" wrap="square" anchor="ctr" anchorCtr="1"/>
              <a:lstStyle/>
              <a:p>
                <a:pPr>
                  <a:defRPr sz="1200" b="0" i="0" u="none" strike="noStrike" kern="1200" baseline="0">
                    <a:solidFill>
                      <a:schemeClr val="tx1"/>
                    </a:solidFill>
                    <a:latin typeface="+mn-lt"/>
                    <a:ea typeface="+mn-ea"/>
                    <a:cs typeface="+mn-cs"/>
                  </a:defRPr>
                </a:pPr>
                <a:r>
                  <a:rPr lang="en-US" sz="1200" b="0" i="0" u="none" strike="noStrike" kern="1200" baseline="0" dirty="0">
                    <a:solidFill>
                      <a:schemeClr val="tx1"/>
                    </a:solidFill>
                  </a:rPr>
                  <a:t>Percentage of people with dementia </a:t>
                </a:r>
                <a:r>
                  <a:rPr lang="en-CA" sz="1200" b="0" i="0" u="none" strike="noStrike" kern="1200" baseline="0" dirty="0">
                    <a:solidFill>
                      <a:schemeClr val="tx1"/>
                    </a:solidFill>
                  </a:rPr>
                  <a:t>who are readmitted to hospital within 30 days of hospital discharge</a:t>
                </a:r>
                <a:endParaRPr lang="en-US" sz="1200" b="0" i="0" u="none" strike="noStrike" kern="1200" baseline="0" dirty="0">
                  <a:solidFill>
                    <a:schemeClr val="tx1"/>
                  </a:solidFill>
                </a:endParaRPr>
              </a:p>
            </c:rich>
          </c:tx>
          <c:layout>
            <c:manualLayout>
              <c:xMode val="edge"/>
              <c:yMode val="edge"/>
              <c:x val="0.94286564897097036"/>
              <c:y val="0.14717693626033559"/>
            </c:manualLayout>
          </c:layout>
          <c:overlay val="0"/>
          <c:spPr>
            <a:noFill/>
            <a:ln>
              <a:noFill/>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685616319"/>
        <c:crosses val="max"/>
        <c:crossBetween val="between"/>
      </c:valAx>
      <c:catAx>
        <c:axId val="1685616319"/>
        <c:scaling>
          <c:orientation val="minMax"/>
        </c:scaling>
        <c:delete val="1"/>
        <c:axPos val="b"/>
        <c:numFmt formatCode="General" sourceLinked="1"/>
        <c:majorTickMark val="out"/>
        <c:minorTickMark val="none"/>
        <c:tickLblPos val="nextTo"/>
        <c:crossAx val="167706185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lang="en-CA" sz="1862" b="0" i="0" u="none" strike="noStrike" kern="1200" spc="0" baseline="0" noProof="0">
                <a:solidFill>
                  <a:schemeClr val="tx1"/>
                </a:solidFill>
                <a:latin typeface="+mn-lt"/>
                <a:ea typeface="+mn-ea"/>
                <a:cs typeface="+mn-cs"/>
              </a:defRPr>
            </a:pPr>
            <a:r>
              <a:rPr lang="en-CA" sz="1600" noProof="0" dirty="0">
                <a:solidFill>
                  <a:schemeClr val="tx1"/>
                </a:solidFill>
              </a:rPr>
              <a:t>The top 10</a:t>
            </a:r>
            <a:r>
              <a:rPr lang="en-CA" sz="1600" baseline="0" noProof="0" dirty="0">
                <a:solidFill>
                  <a:schemeClr val="tx1"/>
                </a:solidFill>
              </a:rPr>
              <a:t> </a:t>
            </a:r>
            <a:r>
              <a:rPr lang="en-CA" sz="1600" noProof="0" dirty="0">
                <a:solidFill>
                  <a:schemeClr val="tx1"/>
                </a:solidFill>
              </a:rPr>
              <a:t>main diagnoses among ED visits with an associated dementia diagnosis by percentage, fiscal</a:t>
            </a:r>
            <a:r>
              <a:rPr lang="en-CA" sz="1600" baseline="0" noProof="0" dirty="0">
                <a:solidFill>
                  <a:schemeClr val="tx1"/>
                </a:solidFill>
              </a:rPr>
              <a:t> year 2022/23</a:t>
            </a:r>
            <a:endParaRPr lang="en-CA" sz="1600" noProof="0" dirty="0">
              <a:solidFill>
                <a:schemeClr val="tx1"/>
              </a:solidFill>
            </a:endParaRPr>
          </a:p>
        </c:rich>
      </c:tx>
      <c:overlay val="0"/>
      <c:spPr>
        <a:noFill/>
        <a:ln>
          <a:noFill/>
        </a:ln>
        <a:effectLst/>
      </c:spPr>
      <c:txPr>
        <a:bodyPr rot="0" spcFirstLastPara="1" vertOverflow="ellipsis" vert="horz" wrap="square" anchor="ctr" anchorCtr="1"/>
        <a:lstStyle/>
        <a:p>
          <a:pPr>
            <a:defRPr lang="en-CA" sz="1862" b="0" i="0" u="none" strike="noStrike" kern="1200" spc="0" baseline="0" noProof="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Percentage</c:v>
                </c:pt>
              </c:strCache>
            </c:strRef>
          </c:tx>
          <c:spPr>
            <a:solidFill>
              <a:srgbClr val="7B2B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Pneumonitis due to food and vomit</c:v>
                </c:pt>
                <c:pt idx="1">
                  <c:v>Sepsis, unspecified</c:v>
                </c:pt>
                <c:pt idx="2">
                  <c:v>Unspecified injury of head</c:v>
                </c:pt>
                <c:pt idx="3">
                  <c:v>Pneumonia, unspecified</c:v>
                </c:pt>
                <c:pt idx="4">
                  <c:v>Tendency to fall, not elsewhere classified</c:v>
                </c:pt>
                <c:pt idx="5">
                  <c:v>Malaise and fatigue</c:v>
                </c:pt>
                <c:pt idx="6">
                  <c:v>Disorientation, unspecified</c:v>
                </c:pt>
                <c:pt idx="7">
                  <c:v>COVID-19, virus identified</c:v>
                </c:pt>
                <c:pt idx="8">
                  <c:v>Delirium, unspecified</c:v>
                </c:pt>
                <c:pt idx="9">
                  <c:v>Urinary tract infection, site not specified</c:v>
                </c:pt>
              </c:strCache>
            </c:strRef>
          </c:cat>
          <c:val>
            <c:numRef>
              <c:f>Sheet1!$B$2:$B$11</c:f>
              <c:numCache>
                <c:formatCode>0.00%</c:formatCode>
                <c:ptCount val="10"/>
                <c:pt idx="0">
                  <c:v>1.8200000000000001E-2</c:v>
                </c:pt>
                <c:pt idx="1">
                  <c:v>1.8599999999999998E-2</c:v>
                </c:pt>
                <c:pt idx="2">
                  <c:v>1.9900000000000001E-2</c:v>
                </c:pt>
                <c:pt idx="3">
                  <c:v>2.52E-2</c:v>
                </c:pt>
                <c:pt idx="4">
                  <c:v>2.6800000000000001E-2</c:v>
                </c:pt>
                <c:pt idx="5">
                  <c:v>3.3799999999999997E-2</c:v>
                </c:pt>
                <c:pt idx="6">
                  <c:v>3.4200000000000001E-2</c:v>
                </c:pt>
                <c:pt idx="7">
                  <c:v>3.9699999999999999E-2</c:v>
                </c:pt>
                <c:pt idx="8">
                  <c:v>4.1399999999999999E-2</c:v>
                </c:pt>
                <c:pt idx="9">
                  <c:v>5.96E-2</c:v>
                </c:pt>
              </c:numCache>
            </c:numRef>
          </c:val>
          <c:extLst>
            <c:ext xmlns:c16="http://schemas.microsoft.com/office/drawing/2014/chart" uri="{C3380CC4-5D6E-409C-BE32-E72D297353CC}">
              <c16:uniqueId val="{00000000-2FC2-4F8C-AA3E-BAFD9E02A271}"/>
            </c:ext>
          </c:extLst>
        </c:ser>
        <c:dLbls>
          <c:dLblPos val="outEnd"/>
          <c:showLegendKey val="0"/>
          <c:showVal val="1"/>
          <c:showCatName val="0"/>
          <c:showSerName val="0"/>
          <c:showPercent val="0"/>
          <c:showBubbleSize val="0"/>
        </c:dLbls>
        <c:gapWidth val="150"/>
        <c:axId val="753589480"/>
        <c:axId val="805585856"/>
      </c:barChart>
      <c:catAx>
        <c:axId val="753589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CA" sz="1197" b="0" i="0" u="none" strike="noStrike" kern="1200" baseline="0" noProof="0">
                <a:solidFill>
                  <a:schemeClr val="tx1"/>
                </a:solidFill>
                <a:latin typeface="+mn-lt"/>
                <a:ea typeface="+mn-ea"/>
                <a:cs typeface="+mn-cs"/>
              </a:defRPr>
            </a:pPr>
            <a:endParaRPr lang="en-US"/>
          </a:p>
        </c:txPr>
        <c:crossAx val="805585856"/>
        <c:crosses val="autoZero"/>
        <c:auto val="1"/>
        <c:lblAlgn val="ctr"/>
        <c:lblOffset val="100"/>
        <c:noMultiLvlLbl val="0"/>
      </c:catAx>
      <c:valAx>
        <c:axId val="805585856"/>
        <c:scaling>
          <c:orientation val="minMax"/>
          <c:max val="7.0000000000000007E-2"/>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53589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en-CA" sz="2200" b="1" i="0" noProof="0" dirty="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noProof="0" dirty="0"/>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en-CA" sz="2200" b="1" i="0" noProof="0" dirty="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noProof="0" dirty="0"/>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en-CA" sz="2200" b="1" i="0" noProof="0" dirty="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noProof="0" dirty="0"/>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CA" sz="2200" b="1" i="0" noProof="0" dirty="0">
              <a:solidFill>
                <a:schemeClr val="tx1"/>
              </a:solidFill>
              <a:latin typeface="Calibri" panose="020F0502020204030204" pitchFamily="34" charset="0"/>
              <a:cs typeface="Calibri" panose="020F0502020204030204" pitchFamily="34" charset="0"/>
            </a:rPr>
            <a:t>Help ensure consistent, </a:t>
          </a:r>
          <a:br>
            <a:rPr lang="en-CA" sz="2200" b="1" i="0" noProof="0" dirty="0">
              <a:solidFill>
                <a:schemeClr val="tx1"/>
              </a:solidFill>
              <a:latin typeface="Calibri" panose="020F0502020204030204" pitchFamily="34" charset="0"/>
              <a:cs typeface="Calibri" panose="020F0502020204030204" pitchFamily="34" charset="0"/>
            </a:rPr>
          </a:br>
          <a:r>
            <a:rPr lang="en-CA" sz="2200" b="1" i="0" noProof="0" dirty="0">
              <a:solidFill>
                <a:schemeClr val="tx1"/>
              </a:solidFill>
              <a:latin typeface="Calibri" panose="020F0502020204030204" pitchFamily="34" charset="0"/>
              <a:cs typeface="Calibri" panose="020F0502020204030204" pitchFamily="34" charset="0"/>
            </a:rPr>
            <a:t>high-quality care across </a:t>
          </a:r>
          <a:br>
            <a:rPr lang="en-CA" sz="2200" b="1" i="0" noProof="0" dirty="0">
              <a:solidFill>
                <a:schemeClr val="tx1"/>
              </a:solidFill>
              <a:latin typeface="Calibri" panose="020F0502020204030204" pitchFamily="34" charset="0"/>
              <a:cs typeface="Calibri" panose="020F0502020204030204" pitchFamily="34" charset="0"/>
            </a:rPr>
          </a:br>
          <a:r>
            <a:rPr lang="en-CA" sz="2200" b="1" i="0" noProof="0" dirty="0">
              <a:solidFill>
                <a:schemeClr val="tx1"/>
              </a:solidFill>
              <a:latin typeface="Calibri" panose="020F0502020204030204" pitchFamily="34" charset="0"/>
              <a:cs typeface="Calibri" panose="020F0502020204030204" pitchFamily="34" charset="0"/>
            </a:rPr>
            <a:t>the province</a:t>
          </a:r>
          <a:endParaRPr lang="en-CA" sz="2200" noProof="0" dirty="0"/>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noProof="0" dirty="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kern="1200" noProof="0" dirty="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noProof="0" dirty="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kern="1200" noProof="0" dirty="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noProof="0" dirty="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kern="1200" noProof="0" dirty="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noProof="0" dirty="0">
              <a:solidFill>
                <a:schemeClr val="tx1"/>
              </a:solidFill>
              <a:latin typeface="Calibri" panose="020F0502020204030204" pitchFamily="34" charset="0"/>
              <a:cs typeface="Calibri" panose="020F0502020204030204" pitchFamily="34" charset="0"/>
            </a:rPr>
            <a:t>Help ensure consistent, </a:t>
          </a:r>
          <a:br>
            <a:rPr lang="en-CA" sz="2200" b="1" i="0" kern="1200" noProof="0" dirty="0">
              <a:solidFill>
                <a:schemeClr val="tx1"/>
              </a:solidFill>
              <a:latin typeface="Calibri" panose="020F0502020204030204" pitchFamily="34" charset="0"/>
              <a:cs typeface="Calibri" panose="020F0502020204030204" pitchFamily="34" charset="0"/>
            </a:rPr>
          </a:br>
          <a:r>
            <a:rPr lang="en-CA" sz="2200" b="1" i="0" kern="1200" noProof="0" dirty="0">
              <a:solidFill>
                <a:schemeClr val="tx1"/>
              </a:solidFill>
              <a:latin typeface="Calibri" panose="020F0502020204030204" pitchFamily="34" charset="0"/>
              <a:cs typeface="Calibri" panose="020F0502020204030204" pitchFamily="34" charset="0"/>
            </a:rPr>
            <a:t>high-quality care across </a:t>
          </a:r>
          <a:br>
            <a:rPr lang="en-CA" sz="2200" b="1" i="0" kern="1200" noProof="0" dirty="0">
              <a:solidFill>
                <a:schemeClr val="tx1"/>
              </a:solidFill>
              <a:latin typeface="Calibri" panose="020F0502020204030204" pitchFamily="34" charset="0"/>
              <a:cs typeface="Calibri" panose="020F0502020204030204" pitchFamily="34" charset="0"/>
            </a:rPr>
          </a:br>
          <a:r>
            <a:rPr lang="en-CA" sz="2200" b="1" i="0" kern="1200" noProof="0" dirty="0">
              <a:solidFill>
                <a:schemeClr val="tx1"/>
              </a:solidFill>
              <a:latin typeface="Calibri" panose="020F0502020204030204" pitchFamily="34" charset="0"/>
              <a:cs typeface="Calibri" panose="020F0502020204030204" pitchFamily="34" charset="0"/>
            </a:rPr>
            <a:t>the province</a:t>
          </a:r>
          <a:endParaRPr lang="en-CA" sz="2200" kern="1200" noProof="0" dirty="0"/>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8/26/2024</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8/26/2024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dirty="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dirty="0">
              <a:latin typeface="Calibri" panose="020F0502020204030204" pitchFamily="34" charset="0"/>
              <a:cs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dirty="0"/>
          </a:p>
        </p:txBody>
      </p:sp>
    </p:spTree>
    <p:extLst>
      <p:ext uri="{BB962C8B-B14F-4D97-AF65-F5344CB8AC3E}">
        <p14:creationId xmlns:p14="http://schemas.microsoft.com/office/powerpoint/2010/main" val="1692152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16</a:t>
            </a:fld>
            <a:endParaRPr lang="en-CA" altLang="en-US" dirty="0"/>
          </a:p>
        </p:txBody>
      </p:sp>
    </p:spTree>
    <p:extLst>
      <p:ext uri="{BB962C8B-B14F-4D97-AF65-F5344CB8AC3E}">
        <p14:creationId xmlns:p14="http://schemas.microsoft.com/office/powerpoint/2010/main" val="2689037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19</a:t>
            </a:fld>
            <a:endParaRPr lang="en-CA" altLang="en-US" dirty="0"/>
          </a:p>
        </p:txBody>
      </p:sp>
    </p:spTree>
    <p:extLst>
      <p:ext uri="{BB962C8B-B14F-4D97-AF65-F5344CB8AC3E}">
        <p14:creationId xmlns:p14="http://schemas.microsoft.com/office/powerpoint/2010/main" val="247841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dirty="0"/>
          </a:p>
        </p:txBody>
      </p:sp>
    </p:spTree>
    <p:extLst>
      <p:ext uri="{BB962C8B-B14F-4D97-AF65-F5344CB8AC3E}">
        <p14:creationId xmlns:p14="http://schemas.microsoft.com/office/powerpoint/2010/main" val="397360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3863295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22</a:t>
            </a:fld>
            <a:endParaRPr lang="en-CA" altLang="en-US" dirty="0"/>
          </a:p>
        </p:txBody>
      </p:sp>
    </p:spTree>
    <p:extLst>
      <p:ext uri="{BB962C8B-B14F-4D97-AF65-F5344CB8AC3E}">
        <p14:creationId xmlns:p14="http://schemas.microsoft.com/office/powerpoint/2010/main" val="890401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dirty="0"/>
          </a:p>
        </p:txBody>
      </p:sp>
    </p:spTree>
    <p:extLst>
      <p:ext uri="{BB962C8B-B14F-4D97-AF65-F5344CB8AC3E}">
        <p14:creationId xmlns:p14="http://schemas.microsoft.com/office/powerpoint/2010/main" val="2624463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dirty="0"/>
          </a:p>
        </p:txBody>
      </p:sp>
    </p:spTree>
    <p:extLst>
      <p:ext uri="{BB962C8B-B14F-4D97-AF65-F5344CB8AC3E}">
        <p14:creationId xmlns:p14="http://schemas.microsoft.com/office/powerpoint/2010/main" val="927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dirty="0"/>
          </a:p>
        </p:txBody>
      </p:sp>
    </p:spTree>
    <p:extLst>
      <p:ext uri="{BB962C8B-B14F-4D97-AF65-F5344CB8AC3E}">
        <p14:creationId xmlns:p14="http://schemas.microsoft.com/office/powerpoint/2010/main" val="366200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3489704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Calibri" panose="020F0502020204030204" pitchFamily="34" charset="0"/>
                <a:cs typeface="Calibri" panose="020F0502020204030204" pitchFamily="34" charset="0"/>
              </a:rPr>
              <a:t>Scope of This Quality Standard</a:t>
            </a:r>
          </a:p>
          <a:p>
            <a:endParaRPr lang="en-US" sz="1200" kern="1200" dirty="0">
              <a:solidFill>
                <a:schemeClr val="tx1"/>
              </a:solidFill>
              <a:effectLst/>
              <a:latin typeface="Calibri" panose="020F0502020204030204" pitchFamily="34" charset="0"/>
              <a:cs typeface="Calibri" panose="020F0502020204030204" pitchFamily="34" charset="0"/>
            </a:endParaRPr>
          </a:p>
          <a:p>
            <a:r>
              <a:rPr lang="en-CA" sz="1200" kern="1200" dirty="0">
                <a:solidFill>
                  <a:schemeClr val="tx1"/>
                </a:solidFill>
                <a:effectLst/>
                <a:latin typeface="Calibri"/>
                <a:ea typeface="Calibri"/>
                <a:cs typeface="Calibri"/>
              </a:rPr>
              <a:t>This quality standard addresses</a:t>
            </a:r>
            <a:r>
              <a:rPr lang="en-CA" dirty="0">
                <a:latin typeface="Calibri"/>
                <a:ea typeface="Calibri"/>
                <a:cs typeface="Calibri"/>
              </a:rPr>
              <a:t> </a:t>
            </a:r>
            <a:r>
              <a:rPr lang="en-CA" dirty="0"/>
              <a:t>care for people </a:t>
            </a:r>
            <a:r>
              <a:rPr lang="en-US" dirty="0"/>
              <a:t>with dementia and the specific behaviours of agitation or aggression who are in an emergency department, admitted to a hospital, or in a long-term care home. It also provides guidance on the care given when a person is transitioned between these settings; for example, when someone is discharged from a hospital to a long-term care home.</a:t>
            </a:r>
            <a:endParaRPr lang="en-CA" dirty="0"/>
          </a:p>
          <a:p>
            <a:endParaRPr lang="en-CA" dirty="0"/>
          </a:p>
          <a:p>
            <a:r>
              <a:rPr lang="en-CA" sz="1200" kern="1200" dirty="0">
                <a:solidFill>
                  <a:schemeClr val="tx1"/>
                </a:solidFill>
                <a:effectLst/>
                <a:latin typeface="Calibri"/>
                <a:ea typeface="Calibri"/>
                <a:cs typeface="Calibri"/>
              </a:rPr>
              <a:t>A separate quality standard addresses</a:t>
            </a:r>
            <a:r>
              <a:rPr lang="en-CA" dirty="0">
                <a:latin typeface="Calibri"/>
                <a:ea typeface="Calibri"/>
                <a:cs typeface="Calibri"/>
              </a:rPr>
              <a:t> </a:t>
            </a:r>
            <a:r>
              <a:rPr lang="en-CA" dirty="0"/>
              <a:t>care for people with dementia in the community. </a:t>
            </a:r>
            <a:endParaRPr lang="en-CA" kern="1200" dirty="0">
              <a:effectLs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Calibri" pitchFamily="68" charset="0"/>
                <a:ea typeface="MS PGothic" panose="020B0600070205080204" pitchFamily="34" charset="-128"/>
                <a:cs typeface="ＭＳ Ｐゴシック" pitchFamily="68" charset="-128"/>
              </a:rPr>
              <a:t>The Behavioural Symptoms of Dementia Quality Standard Advisory Committee identified a set of overarching goals for this quality standard. These have been mapped to indicators that may be used to assess quality of care provincially and locally.</a:t>
            </a:r>
          </a:p>
        </p:txBody>
      </p:sp>
      <p:sp>
        <p:nvSpPr>
          <p:cNvPr id="4" name="Slide Number Placeholder 3"/>
          <p:cNvSpPr>
            <a:spLocks noGrp="1"/>
          </p:cNvSpPr>
          <p:nvPr>
            <p:ph type="sldNum" sz="quarter" idx="5"/>
          </p:nvPr>
        </p:nvSpPr>
        <p:spPr/>
        <p:txBody>
          <a:bodyPr/>
          <a:lstStyle/>
          <a:p>
            <a:fld id="{CD953FE4-7F3D-1C48-8731-559E789B0C8F}" type="slidenum">
              <a:rPr lang="en-US" smtClean="0"/>
              <a:t>44</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45</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46</a:t>
            </a:fld>
            <a:endParaRPr lang="en-US" dirty="0"/>
          </a:p>
        </p:txBody>
      </p:sp>
    </p:spTree>
    <p:extLst>
      <p:ext uri="{BB962C8B-B14F-4D97-AF65-F5344CB8AC3E}">
        <p14:creationId xmlns:p14="http://schemas.microsoft.com/office/powerpoint/2010/main" val="3970731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47</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200" b="0" i="0"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Voluntary and aspirational in nature</a:t>
            </a:r>
            <a:r>
              <a:rPr lang="en-US" sz="1200" b="0" i="0" kern="1200" dirty="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200" b="0" i="0" u="none" strike="noStrike"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1" kern="1200" dirty="0">
                <a:solidFill>
                  <a:schemeClr val="tx1"/>
                </a:solidFill>
                <a:latin typeface="Calibri" panose="020F0502020204030204" pitchFamily="34" charset="0"/>
                <a:cs typeface="Calibri" panose="020F0502020204030204" pitchFamily="34" charset="0"/>
              </a:rPr>
              <a:t>There are many guidelines, professional standards, and</a:t>
            </a:r>
            <a:r>
              <a:rPr lang="en-US" sz="1200" b="1" kern="1200" baseline="0" dirty="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baseline="0" dirty="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200" baseline="0" dirty="0">
                <a:latin typeface="Calibri" panose="020F0502020204030204" pitchFamily="34" charset="0"/>
                <a:cs typeface="Calibri" panose="020F0502020204030204" pitchFamily="34" charset="0"/>
              </a:rPr>
              <a:t>).</a:t>
            </a:r>
            <a:endParaRPr lang="en-US" sz="1200" b="0" kern="1200" dirty="0">
              <a:solidFill>
                <a:schemeClr val="tx1"/>
              </a:solidFill>
              <a:latin typeface="Calibri" panose="020F0502020204030204" pitchFamily="34" charset="0"/>
              <a:cs typeface="Calibri" panose="020F0502020204030204" pitchFamily="34" charset="0"/>
            </a:endParaRPr>
          </a:p>
          <a:p>
            <a:endParaRPr lang="en-CA" sz="1200" b="1" dirty="0">
              <a:latin typeface="Calibri" panose="020F0502020204030204" pitchFamily="34" charset="0"/>
              <a:cs typeface="Calibri" panose="020F0502020204030204" pitchFamily="34" charset="0"/>
            </a:endParaRPr>
          </a:p>
          <a:p>
            <a:r>
              <a:rPr lang="en-CA" sz="1200" b="1" dirty="0">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200" b="0" kern="1200" dirty="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clinicians (</a:t>
            </a:r>
            <a:r>
              <a:rPr lang="en-US" sz="1200" b="0" baseline="0" dirty="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Implementable</a:t>
            </a:r>
            <a:r>
              <a:rPr lang="en-US" sz="1200" b="0" dirty="0">
                <a:latin typeface="Calibri" panose="020F0502020204030204" pitchFamily="34" charset="0"/>
                <a:cs typeface="Calibri" panose="020F0502020204030204" pitchFamily="34" charset="0"/>
              </a:rPr>
              <a:t>: </a:t>
            </a:r>
            <a:r>
              <a:rPr lang="en-US" sz="1200" kern="1200" dirty="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Patients, care partners, and the public </a:t>
            </a:r>
            <a:r>
              <a:rPr lang="en-CA" sz="1200" dirty="0">
                <a:latin typeface="Calibri" panose="020F0502020204030204" pitchFamily="34" charset="0"/>
                <a:cs typeface="Calibri" panose="020F0502020204030204" pitchFamily="34" charset="0"/>
              </a:rPr>
              <a:t>can use quality standards to understand what excellent care looks like, what they should expect from their clinicians, and how to discuss the quality of their care.</a:t>
            </a:r>
            <a:endParaRPr lang="en-CA"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Provincial regions and disease agencies </a:t>
            </a:r>
            <a:r>
              <a:rPr lang="en-CA" sz="1200" dirty="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Provider organizations </a:t>
            </a:r>
            <a:r>
              <a:rPr lang="en-CA" sz="1200" dirty="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Clinicians </a:t>
            </a:r>
            <a:r>
              <a:rPr lang="en-CA" sz="1200" dirty="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Government </a:t>
            </a:r>
            <a:r>
              <a:rPr lang="en-CA" sz="1200" dirty="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dirty="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dirty="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Each quality standard is accompanied by a: </a:t>
            </a:r>
            <a:endParaRPr lang="en-CA" sz="1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Placemat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Case for Improvement deck</a:t>
            </a:r>
            <a:endParaRPr lang="en-CA" sz="1200" i="1"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dirty="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dirty="0">
                <a:latin typeface="Calibri" panose="020F0502020204030204" pitchFamily="34" charset="0"/>
                <a:ea typeface="MS PGothic"/>
                <a:cs typeface="Calibri" panose="020F0502020204030204" pitchFamily="34" charset="0"/>
              </a:rPr>
              <a:t> families, </a:t>
            </a:r>
            <a:r>
              <a:rPr lang="en-CA" b="0" dirty="0">
                <a:latin typeface="Calibri" panose="020F0502020204030204" pitchFamily="34" charset="0"/>
                <a:ea typeface="MS PGothic"/>
                <a:cs typeface="Calibri" panose="020F0502020204030204" pitchFamily="34" charset="0"/>
              </a:rPr>
              <a:t>care partners and the public called the </a:t>
            </a:r>
            <a:r>
              <a:rPr lang="en-CA" b="1" dirty="0">
                <a:latin typeface="Calibri" panose="020F0502020204030204" pitchFamily="34" charset="0"/>
                <a:ea typeface="MS PGothic"/>
                <a:cs typeface="Calibri" panose="020F0502020204030204" pitchFamily="34" charset="0"/>
              </a:rPr>
              <a:t>patient guide.</a:t>
            </a:r>
          </a:p>
          <a:p>
            <a:endParaRPr lang="en-US" baseline="0" dirty="0">
              <a:latin typeface="Calibri" panose="020F0502020204030204" pitchFamily="34" charset="0"/>
              <a:cs typeface="Calibri" panose="020F0502020204030204" pitchFamily="34" charset="0"/>
            </a:endParaRPr>
          </a:p>
          <a:p>
            <a:r>
              <a:rPr lang="en-US" b="1" baseline="0" dirty="0">
                <a:latin typeface="Calibri" panose="020F0502020204030204" pitchFamily="34" charset="0"/>
                <a:ea typeface="MS PGothic"/>
                <a:cs typeface="Calibri" panose="020F0502020204030204" pitchFamily="34" charset="0"/>
              </a:rPr>
              <a:t>Patient engagement in quality standards:</a:t>
            </a:r>
            <a:r>
              <a:rPr lang="en-US" b="1" dirty="0">
                <a:latin typeface="Calibri" panose="020F0502020204030204" pitchFamily="34" charset="0"/>
                <a:ea typeface="MS PGothic"/>
                <a:cs typeface="Calibri" panose="020F0502020204030204" pitchFamily="34" charset="0"/>
              </a:rPr>
              <a:t> </a:t>
            </a:r>
            <a:endParaRPr lang="en-US" b="1"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96D48A00-F34D-7E29-50A9-9194FAA63587}"/>
              </a:ext>
            </a:extLst>
          </p:cNvPr>
          <p:cNvSpPr>
            <a:spLocks noGrp="1"/>
          </p:cNvSpPr>
          <p:nvPr>
            <p:ph type="sldNum" sz="quarter" idx="12"/>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78B4038B-50AE-61B4-BDA3-4A00DB81BA3A}"/>
              </a:ext>
            </a:extLst>
          </p:cNvPr>
          <p:cNvSpPr>
            <a:spLocks noGrp="1"/>
          </p:cNvSpPr>
          <p:nvPr>
            <p:ph type="sldNum" sz="quarter" idx="14"/>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43C9817A-2B83-27E5-0895-9AF472FFF6F1}"/>
              </a:ext>
            </a:extLst>
          </p:cNvPr>
          <p:cNvSpPr>
            <a:spLocks noGrp="1"/>
          </p:cNvSpPr>
          <p:nvPr>
            <p:ph type="sldNum" sz="quarter" idx="15"/>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710A5DF7-7D85-9E83-4AD5-5C948EA416D1}"/>
              </a:ext>
            </a:extLst>
          </p:cNvPr>
          <p:cNvSpPr>
            <a:spLocks noGrp="1"/>
          </p:cNvSpPr>
          <p:nvPr>
            <p:ph type="sldNum" sz="quarter" idx="23"/>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BF79AC1E-46A1-ACC2-CF06-73F90895DDEF}"/>
              </a:ext>
            </a:extLst>
          </p:cNvPr>
          <p:cNvSpPr>
            <a:spLocks noGrp="1"/>
          </p:cNvSpPr>
          <p:nvPr>
            <p:ph type="sldNum" sz="quarter" idx="15"/>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CE8621D1-08AD-9225-BD63-19EF496221BB}"/>
              </a:ext>
            </a:extLst>
          </p:cNvPr>
          <p:cNvSpPr>
            <a:spLocks noGrp="1"/>
          </p:cNvSpPr>
          <p:nvPr>
            <p:ph type="sldNum" sz="quarter" idx="14"/>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B02CEEAD-9D75-CFFB-86E8-CEB7F2436FBE}"/>
              </a:ext>
            </a:extLst>
          </p:cNvPr>
          <p:cNvSpPr>
            <a:spLocks noGrp="1"/>
          </p:cNvSpPr>
          <p:nvPr>
            <p:ph type="sldNum" sz="quarter" idx="11"/>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FEC47FA9-6DE4-B3DA-A4FA-6A0891A66C83}"/>
              </a:ext>
            </a:extLst>
          </p:cNvPr>
          <p:cNvSpPr>
            <a:spLocks noGrp="1"/>
          </p:cNvSpPr>
          <p:nvPr>
            <p:ph type="sldNum" sz="quarter" idx="11"/>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97649194-7E4E-11AF-95EF-34E9F9650530}"/>
              </a:ext>
            </a:extLst>
          </p:cNvPr>
          <p:cNvSpPr>
            <a:spLocks noGrp="1"/>
          </p:cNvSpPr>
          <p:nvPr>
            <p:ph type="sldNum" sz="quarter" idx="11"/>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DC80C1-CFC9-5676-BEA8-62FD8061E04C}"/>
              </a:ext>
            </a:extLst>
          </p:cNvPr>
          <p:cNvSpPr>
            <a:spLocks noGrp="1"/>
          </p:cNvSpPr>
          <p:nvPr>
            <p:ph type="sldNum" sz="quarter" idx="10"/>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8D8E7957-59A6-E383-550A-E975C311BE7D}"/>
              </a:ext>
            </a:extLst>
          </p:cNvPr>
          <p:cNvSpPr>
            <a:spLocks noGrp="1"/>
          </p:cNvSpPr>
          <p:nvPr>
            <p:ph type="sldNum" sz="quarter" idx="12"/>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5" name="Slide Number Placeholder 4">
            <a:extLst>
              <a:ext uri="{FF2B5EF4-FFF2-40B4-BE49-F238E27FC236}">
                <a16:creationId xmlns:a16="http://schemas.microsoft.com/office/drawing/2014/main" id="{10EB3AA6-17D3-B739-07CA-390CCF78446C}"/>
              </a:ext>
            </a:extLst>
          </p:cNvPr>
          <p:cNvSpPr>
            <a:spLocks noGrp="1"/>
          </p:cNvSpPr>
          <p:nvPr>
            <p:ph type="sldNum" sz="quarter" idx="4"/>
          </p:nvPr>
        </p:nvSpPr>
        <p:spPr>
          <a:xfrm>
            <a:off x="8891956"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C43013F-E280-421A-BEA2-C42D52896355}" type="slidenum">
              <a:rPr lang="en-CA" smtClean="0"/>
              <a:pPr/>
              <a:t>‹#›</a:t>
            </a:fld>
            <a:endParaRPr lang="en-CA"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en/Home/Posts?tags=quality+standards+adoption"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hyperlink" Target="https://quorum.hqontario.ca/en/"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hyperlink" Target="http://www.hqontario.ca/System-Performance/Long-Term-Care-Sector-Performance/Quality-Indicators" TargetMode="External"/><Relationship Id="rId4" Type="http://schemas.openxmlformats.org/officeDocument/2006/relationships/hyperlink" Target="http://www.hqontario.ca/portals/0/Documents/pr/looking-for-balance-en.pdf"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hqontario.ca/evidence-to-improve-care/quality-standards/view-all-quality-standards/dementia"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hyperlink" Target="https://www.hqontario.ca/evidence-to-improve-care/quality-standards/view-all-quality-standards/behavioural-symptoms-of-dementia" TargetMode="External"/><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DB4A33-47C1-AC38-C86F-200DAB012B08}"/>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CA" sz="2000" u="none" kern="1200" dirty="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124757"/>
            <a:ext cx="5843587" cy="11375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CA" sz="4200" b="1" i="0" u="none" kern="1200" cap="none" spc="0" normalizeH="0" baseline="0" noProof="0" dirty="0">
                <a:ln>
                  <a:noFill/>
                </a:ln>
                <a:effectLst/>
                <a:uLnTx/>
                <a:uFillTx/>
                <a:latin typeface="+mn-lt"/>
                <a:ea typeface="+mn-ea"/>
                <a:cs typeface="+mn-cs"/>
              </a:rPr>
              <a:t>Behavioural</a:t>
            </a:r>
            <a:r>
              <a:rPr kumimoji="0" lang="en-CA" sz="4200" b="1" i="0" u="none" strike="noStrike" kern="1200" cap="none" spc="0" normalizeH="0" baseline="0" noProof="0" dirty="0">
                <a:ln>
                  <a:noFill/>
                </a:ln>
                <a:effectLst/>
                <a:uLnTx/>
                <a:uFillTx/>
                <a:latin typeface="+mn-lt"/>
                <a:ea typeface="+mn-ea"/>
                <a:cs typeface="+mn-cs"/>
              </a:rPr>
              <a:t> Symptoms of Dementia</a:t>
            </a:r>
            <a:endParaRPr lang="en-CA" sz="4200" b="1" i="0" u="none" strike="sngStrike" kern="1200" cap="none" spc="0" normalizeH="0" baseline="0" noProof="0" dirty="0">
              <a:ln>
                <a:noFill/>
              </a:ln>
              <a:effectLst/>
              <a:uLnTx/>
              <a:uFillTx/>
              <a:latin typeface="+mn-lt"/>
              <a:ea typeface="Calibri"/>
              <a:cs typeface="Calibri"/>
            </a:endParaRP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843586" cy="1384995"/>
          </a:xfrm>
        </p:spPr>
        <p:txBody>
          <a:bodyPr/>
          <a:lstStyle/>
          <a:p>
            <a:r>
              <a:rPr lang="en-CA" dirty="0"/>
              <a:t>Guiding evidence-based care </a:t>
            </a:r>
            <a:r>
              <a:rPr lang="en-CA" noProof="0" dirty="0"/>
              <a:t>for people with dementia in hospitals and long-term </a:t>
            </a:r>
            <a:r>
              <a:rPr lang="en-CA" dirty="0"/>
              <a:t>c</a:t>
            </a:r>
            <a:r>
              <a:rPr lang="en-CA" noProof="0" dirty="0"/>
              <a:t>are homes in Ontario</a:t>
            </a:r>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600" dirty="0"/>
              <a:t>How the health care system can support implementation</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en-CA" b="1"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dirty="0"/>
              <a:t>Implementing quality standards can be challenging owing to </a:t>
            </a:r>
            <a:br>
              <a:rPr lang="en-CA" sz="3000" dirty="0"/>
            </a:br>
            <a:r>
              <a:rPr lang="en-CA" sz="3000" dirty="0"/>
              <a:t>system-level barriers or gaps, many of which have been identified throughout the development of this standard</a:t>
            </a:r>
          </a:p>
          <a:p>
            <a:pPr marL="342900" indent="-342900">
              <a:buFont typeface="Arial" panose="020B0604020202020204" pitchFamily="34" charset="0"/>
              <a:buChar char="•"/>
            </a:pPr>
            <a:r>
              <a:rPr lang="en-CA" sz="3000" dirty="0"/>
              <a:t>Ontario Health will work with and support other provincial partners, including the Ministry of Health, to bridge system-level gaps and support the implementation of quality standards</a:t>
            </a:r>
          </a:p>
        </p:txBody>
      </p:sp>
      <p:sp>
        <p:nvSpPr>
          <p:cNvPr id="2" name="Slide Number Placeholder 1">
            <a:extLst>
              <a:ext uri="{FF2B5EF4-FFF2-40B4-BE49-F238E27FC236}">
                <a16:creationId xmlns:a16="http://schemas.microsoft.com/office/drawing/2014/main" id="{9D124310-457D-947B-94BA-CBF2BF2408AD}"/>
              </a:ext>
            </a:extLst>
          </p:cNvPr>
          <p:cNvSpPr>
            <a:spLocks noGrp="1"/>
          </p:cNvSpPr>
          <p:nvPr>
            <p:ph type="sldNum" sz="quarter" idx="12"/>
          </p:nvPr>
        </p:nvSpPr>
        <p:spPr/>
        <p:txBody>
          <a:bodyPr/>
          <a:lstStyle/>
          <a:p>
            <a:fld id="{BC43013F-E280-421A-BEA2-C42D52896355}" type="slidenum">
              <a:rPr lang="en-CA" smtClean="0"/>
              <a:t>10</a:t>
            </a:fld>
            <a:endParaRPr lang="en-CA" dirty="0"/>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Implementation tools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CA" dirty="0"/>
              <a:t>The </a:t>
            </a:r>
            <a:r>
              <a:rPr lang="en-CA" b="1" i="1" dirty="0"/>
              <a:t>Getting Started Guide</a:t>
            </a:r>
            <a:r>
              <a:rPr lang="en-CA" dirty="0"/>
              <a:t>:</a:t>
            </a:r>
          </a:p>
          <a:p>
            <a:pPr marL="342900" indent="-342900">
              <a:buFont typeface="Arial" panose="020B0604020202020204" pitchFamily="34" charset="0"/>
              <a:buChar char="•"/>
            </a:pPr>
            <a:r>
              <a:rPr lang="en-CA" dirty="0"/>
              <a:t>Outlines the process for using the quality standard as a resource to deliver </a:t>
            </a:r>
            <a:br>
              <a:rPr lang="en-CA" dirty="0"/>
            </a:br>
            <a:r>
              <a:rPr lang="en-CA" dirty="0"/>
              <a:t>high-quality care</a:t>
            </a:r>
          </a:p>
          <a:p>
            <a:pPr marL="342900" indent="-342900">
              <a:buFont typeface="Arial" panose="020B0604020202020204" pitchFamily="34" charset="0"/>
              <a:buChar char="•"/>
            </a:pPr>
            <a:r>
              <a:rPr lang="en-CA" dirty="0"/>
              <a:t>Contains evidence-based approaches, as well as useful tools and templates for implementing change ideas at the </a:t>
            </a:r>
            <a:br>
              <a:rPr lang="en-CA" dirty="0"/>
            </a:br>
            <a:r>
              <a:rPr lang="en-CA" dirty="0"/>
              <a:t>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BBFBB0A4-C135-D688-C935-ADB3756FA3C6}"/>
              </a:ext>
            </a:extLst>
          </p:cNvPr>
          <p:cNvSpPr>
            <a:spLocks noGrp="1"/>
          </p:cNvSpPr>
          <p:nvPr>
            <p:ph type="sldNum" sz="quarter" idx="14"/>
          </p:nvPr>
        </p:nvSpPr>
        <p:spPr/>
        <p:txBody>
          <a:bodyPr/>
          <a:lstStyle/>
          <a:p>
            <a:fld id="{BC43013F-E280-421A-BEA2-C42D52896355}" type="slidenum">
              <a:rPr lang="en-CA" smtClean="0"/>
              <a:t>11</a:t>
            </a:fld>
            <a:endParaRPr lang="en-CA" dirty="0"/>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dirty="0"/>
              <a:t>Quality standard adoption tools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pPr>
              <a:spcAft>
                <a:spcPts val="3600"/>
              </a:spcAft>
            </a:pPr>
            <a:r>
              <a:rPr lang="en-CA" b="1" dirty="0"/>
              <a:t>Quorum</a:t>
            </a:r>
            <a:r>
              <a:rPr lang="en-CA" dirty="0"/>
              <a:t> is an online community dedicated to improving the quality of health care in Ontario.</a:t>
            </a:r>
          </a:p>
          <a:p>
            <a:r>
              <a:rPr lang="en-CA" dirty="0"/>
              <a:t>The </a:t>
            </a:r>
            <a:r>
              <a:rPr lang="en-CA" dirty="0">
                <a:hlinkClick r:id="rId3"/>
              </a:rPr>
              <a:t>Quality Standards Adoption Series </a:t>
            </a:r>
            <a:r>
              <a:rPr lang="en-CA" dirty="0"/>
              <a:t>highlights efforts in the field to implement changes and close gaps in care related to quality standard topics.</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CA" b="0" dirty="0">
                <a:solidFill>
                  <a:srgbClr val="047BC1"/>
                </a:solidFill>
                <a:latin typeface="Calibri" panose="020F0502020204030204" pitchFamily="34" charset="0"/>
                <a:cs typeface="Calibri" panose="020F0502020204030204" pitchFamily="34" charset="0"/>
                <a:hlinkClick r:id="rId5"/>
              </a:rPr>
              <a:t>quorum.hqontario.ca</a:t>
            </a:r>
            <a:endParaRPr lang="en-CA" b="0" u="none" dirty="0">
              <a:solidFill>
                <a:srgbClr val="047BC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B7302FA-7BFA-B564-6EBD-D1FC6AEBA1E8}"/>
              </a:ext>
            </a:extLst>
          </p:cNvPr>
          <p:cNvSpPr>
            <a:spLocks noGrp="1"/>
          </p:cNvSpPr>
          <p:nvPr>
            <p:ph type="sldNum" sz="quarter" idx="14"/>
          </p:nvPr>
        </p:nvSpPr>
        <p:spPr/>
        <p:txBody>
          <a:bodyPr/>
          <a:lstStyle/>
          <a:p>
            <a:fld id="{BC43013F-E280-421A-BEA2-C42D52896355}" type="slidenum">
              <a:rPr lang="en-CA" smtClean="0"/>
              <a:t>12</a:t>
            </a:fld>
            <a:endParaRPr lang="en-CA" dirty="0"/>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Measurement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CA" sz="2400" dirty="0"/>
              <a:t>The </a:t>
            </a:r>
            <a:r>
              <a:rPr lang="en-CA" sz="2400" b="1" dirty="0"/>
              <a:t>measurement guide </a:t>
            </a:r>
            <a:r>
              <a:rPr lang="en-CA" sz="2400" dirty="0"/>
              <a:t>describes:</a:t>
            </a:r>
          </a:p>
          <a:p>
            <a:pPr marL="342900" indent="-342900">
              <a:buFont typeface="Arial" panose="020B0604020202020204" pitchFamily="34" charset="0"/>
              <a:buChar char="•"/>
            </a:pPr>
            <a:r>
              <a:rPr lang="en-CA" sz="2400" dirty="0"/>
              <a:t>The measurement principles behind </a:t>
            </a:r>
            <a:br>
              <a:rPr lang="en-CA" sz="2400" dirty="0"/>
            </a:br>
            <a:r>
              <a:rPr lang="en-CA" sz="2400" dirty="0"/>
              <a:t>the quality indicators included in </a:t>
            </a:r>
            <a:br>
              <a:rPr lang="en-CA" sz="2400" dirty="0"/>
            </a:br>
            <a:r>
              <a:rPr lang="en-CA" sz="2400" dirty="0"/>
              <a:t>quality standards</a:t>
            </a:r>
          </a:p>
          <a:p>
            <a:pPr marL="342900" indent="-342900">
              <a:buFont typeface="Arial" panose="020B0604020202020204" pitchFamily="34" charset="0"/>
              <a:buChar char="•"/>
            </a:pPr>
            <a:r>
              <a:rPr lang="en-CA" sz="2400" dirty="0"/>
              <a:t>The types of indicators included in quality standards</a:t>
            </a:r>
          </a:p>
          <a:p>
            <a:pPr marL="342900" indent="-342900">
              <a:buFont typeface="Arial" panose="020B0604020202020204" pitchFamily="34" charset="0"/>
              <a:buChar char="•"/>
            </a:pPr>
            <a:r>
              <a:rPr lang="en-CA" sz="2400" dirty="0"/>
              <a:t>How local and provincial data are collected and measured </a:t>
            </a:r>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826" r="826"/>
          <a:stretch/>
        </p:blipFill>
        <p:spPr>
          <a:xfrm>
            <a:off x="6683675" y="1078523"/>
            <a:ext cx="4058572" cy="5344503"/>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D8282B7-8CFA-633B-85F5-EA837F1047C3}"/>
              </a:ext>
            </a:extLst>
          </p:cNvPr>
          <p:cNvSpPr>
            <a:spLocks noGrp="1"/>
          </p:cNvSpPr>
          <p:nvPr>
            <p:ph type="sldNum" sz="quarter" idx="14"/>
          </p:nvPr>
        </p:nvSpPr>
        <p:spPr/>
        <p:txBody>
          <a:bodyPr/>
          <a:lstStyle/>
          <a:p>
            <a:fld id="{BC43013F-E280-421A-BEA2-C42D52896355}" type="slidenum">
              <a:rPr lang="en-CA" smtClean="0"/>
              <a:t>13</a:t>
            </a:fld>
            <a:endParaRPr lang="en-CA" dirty="0"/>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Technical specifications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en-CA" dirty="0"/>
              <a:t>The </a:t>
            </a:r>
            <a:r>
              <a:rPr lang="en-CA" b="1" dirty="0"/>
              <a:t>technical specifications </a:t>
            </a:r>
            <a:r>
              <a:rPr lang="en-CA" dirty="0"/>
              <a:t>report outlines </a:t>
            </a:r>
            <a:br>
              <a:rPr lang="en-CA" dirty="0"/>
            </a:br>
            <a:r>
              <a:rPr lang="en-CA" dirty="0"/>
              <a:t>2 types of measurement:</a:t>
            </a:r>
            <a:endParaRPr lang="en-CA" dirty="0">
              <a:cs typeface="Calibri"/>
            </a:endParaRPr>
          </a:p>
          <a:p>
            <a:pPr marL="342900" indent="-342900">
              <a:buFont typeface="Arial" panose="020B0604020202020204" pitchFamily="34" charset="0"/>
              <a:buChar char="•"/>
            </a:pPr>
            <a:r>
              <a:rPr lang="en-CA" b="1" dirty="0"/>
              <a:t>Provincial measurement: </a:t>
            </a:r>
            <a:r>
              <a:rPr lang="en-CA" dirty="0"/>
              <a:t>how we can monitor the progress being made to improve care at the provincial level </a:t>
            </a:r>
          </a:p>
          <a:p>
            <a:pPr marL="342900" indent="-342900">
              <a:buFont typeface="Arial" panose="020B0604020202020204" pitchFamily="34" charset="0"/>
              <a:buChar char="•"/>
            </a:pPr>
            <a:r>
              <a:rPr lang="en-CA" b="1" dirty="0"/>
              <a:t>Local measurement: </a:t>
            </a:r>
            <a:r>
              <a:rPr lang="en-CA" dirty="0"/>
              <a:t>what you can do to assess the quality of care that you </a:t>
            </a:r>
            <a:br>
              <a:rPr lang="en-CA" dirty="0"/>
            </a:br>
            <a:r>
              <a:rPr lang="en-CA" dirty="0"/>
              <a:t>provide locally</a:t>
            </a:r>
          </a:p>
        </p:txBody>
      </p:sp>
      <p:pic>
        <p:nvPicPr>
          <p:cNvPr id="3" name="Picture 2" descr="Cover of the technical specifications.">
            <a:extLst>
              <a:ext uri="{FF2B5EF4-FFF2-40B4-BE49-F238E27FC236}">
                <a16:creationId xmlns:a16="http://schemas.microsoft.com/office/drawing/2014/main" id="{B7DB3B77-F7AC-7DFA-C6F4-613C45476910}"/>
              </a:ext>
            </a:extLst>
          </p:cNvPr>
          <p:cNvPicPr>
            <a:picLocks noChangeAspect="1"/>
          </p:cNvPicPr>
          <p:nvPr/>
        </p:nvPicPr>
        <p:blipFill>
          <a:blip r:embed="rId2"/>
          <a:srcRect/>
          <a:stretch/>
        </p:blipFill>
        <p:spPr>
          <a:xfrm>
            <a:off x="6746845" y="1176975"/>
            <a:ext cx="4028332" cy="5220834"/>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959C317B-B3A1-7D3C-EC03-AE37230C2A70}"/>
              </a:ext>
            </a:extLst>
          </p:cNvPr>
          <p:cNvSpPr>
            <a:spLocks noGrp="1"/>
          </p:cNvSpPr>
          <p:nvPr>
            <p:ph type="sldNum" sz="quarter" idx="14"/>
          </p:nvPr>
        </p:nvSpPr>
        <p:spPr/>
        <p:txBody>
          <a:bodyPr/>
          <a:lstStyle/>
          <a:p>
            <a:fld id="{BC43013F-E280-421A-BEA2-C42D52896355}" type="slidenum">
              <a:rPr lang="en-CA" smtClean="0"/>
              <a:t>14</a:t>
            </a:fld>
            <a:endParaRPr lang="en-CA" dirty="0"/>
          </a:p>
        </p:txBody>
      </p:sp>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924760" cy="334900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87000"/>
              </a:lnSpc>
              <a:spcBef>
                <a:spcPts val="0"/>
              </a:spcBef>
              <a:buClr>
                <a:schemeClr val="tx2"/>
              </a:buClr>
              <a:defRPr/>
            </a:pPr>
            <a:r>
              <a:rPr kumimoji="0" lang="en-CA" sz="6600" b="0" i="0" u="none" strike="noStrike" kern="1200" cap="none" spc="0" normalizeH="0" baseline="0" noProof="0" dirty="0">
                <a:ln>
                  <a:noFill/>
                </a:ln>
                <a:solidFill>
                  <a:schemeClr val="bg1"/>
                </a:solidFill>
                <a:effectLst/>
                <a:uLnTx/>
                <a:uFillTx/>
                <a:latin typeface="+mn-lt"/>
                <a:ea typeface="+mn-ea"/>
                <a:cs typeface="+mn-cs"/>
              </a:rPr>
              <a:t>Why do we need a quality standard for behavioural </a:t>
            </a:r>
            <a:r>
              <a:rPr lang="en-CA" sz="6600" b="0" dirty="0">
                <a:solidFill>
                  <a:schemeClr val="bg1"/>
                </a:solidFill>
                <a:latin typeface="+mn-lt"/>
                <a:ea typeface="+mn-ea"/>
                <a:cs typeface="+mn-cs"/>
              </a:rPr>
              <a:t>symptoms of dementia?</a:t>
            </a:r>
            <a:endParaRPr kumimoji="0" lang="en-CA" sz="6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283FB2-CF47-C885-1567-68AEF8694404}"/>
              </a:ext>
            </a:extLst>
          </p:cNvPr>
          <p:cNvSpPr txBox="1">
            <a:spLocks noGrp="1"/>
          </p:cNvSpPr>
          <p:nvPr>
            <p:ph type="title" idx="4294967295"/>
          </p:nvPr>
        </p:nvSpPr>
        <p:spPr>
          <a:xfrm>
            <a:off x="2336567" y="2619592"/>
            <a:ext cx="3198601" cy="17851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srgbClr val="000000"/>
                </a:solidFill>
                <a:effectLst/>
                <a:uLnTx/>
                <a:uFillTx/>
                <a:latin typeface="+mn-lt"/>
                <a:ea typeface="+mn-ea"/>
                <a:cs typeface="+mn-cs"/>
              </a:rPr>
              <a:t>About </a:t>
            </a:r>
            <a:r>
              <a:rPr kumimoji="0" lang="en-CA" sz="2200" b="1" i="0" u="none" strike="noStrike" kern="1200" cap="none" spc="0" normalizeH="0" baseline="0" noProof="0" dirty="0">
                <a:ln>
                  <a:noFill/>
                </a:ln>
                <a:solidFill>
                  <a:srgbClr val="000000"/>
                </a:solidFill>
                <a:effectLst/>
                <a:uLnTx/>
                <a:uFillTx/>
                <a:latin typeface="+mn-lt"/>
                <a:ea typeface="+mn-ea"/>
                <a:cs typeface="+mn-cs"/>
              </a:rPr>
              <a:t>80% </a:t>
            </a:r>
            <a:r>
              <a:rPr kumimoji="0" lang="en-CA" sz="2200" b="0" i="0" u="none" strike="noStrike" kern="1200" cap="none" spc="0" normalizeH="0" baseline="0" noProof="0" dirty="0">
                <a:ln>
                  <a:noFill/>
                </a:ln>
                <a:solidFill>
                  <a:srgbClr val="000000"/>
                </a:solidFill>
                <a:effectLst/>
                <a:uLnTx/>
                <a:uFillTx/>
                <a:latin typeface="+mn-lt"/>
                <a:ea typeface="+mn-ea"/>
                <a:cs typeface="+mn-cs"/>
              </a:rPr>
              <a:t>of people with dementia living in LTC homes display symptoms of aggression at some stage of their dementia.</a:t>
            </a:r>
            <a:r>
              <a:rPr kumimoji="0" lang="en-CA" sz="2200" b="0" i="0" u="none" strike="noStrike" kern="1200" cap="none" spc="0" normalizeH="0" baseline="30000" noProof="0" dirty="0">
                <a:ln>
                  <a:noFill/>
                </a:ln>
                <a:solidFill>
                  <a:srgbClr val="000000"/>
                </a:solidFill>
                <a:effectLst/>
                <a:uLnTx/>
                <a:uFillTx/>
                <a:latin typeface="+mn-lt"/>
                <a:ea typeface="+mn-ea"/>
                <a:cs typeface="+mn-cs"/>
              </a:rPr>
              <a:t>1</a:t>
            </a:r>
            <a:endParaRPr kumimoji="0" lang="en-CA" sz="2200" b="0" i="0" u="none" strike="noStrike" kern="1200" cap="none" spc="0" normalizeH="0" baseline="0" noProof="0" dirty="0">
              <a:ln>
                <a:noFill/>
              </a:ln>
              <a:solidFill>
                <a:srgbClr val="000000"/>
              </a:solidFill>
              <a:effectLst/>
              <a:uLnTx/>
              <a:uFillTx/>
              <a:latin typeface="+mn-lt"/>
              <a:ea typeface="+mn-ea"/>
              <a:cs typeface="+mn-cs"/>
            </a:endParaRPr>
          </a:p>
        </p:txBody>
      </p:sp>
      <p:sp>
        <p:nvSpPr>
          <p:cNvPr id="17" name="TextBox 16">
            <a:extLst>
              <a:ext uri="{FF2B5EF4-FFF2-40B4-BE49-F238E27FC236}">
                <a16:creationId xmlns:a16="http://schemas.microsoft.com/office/drawing/2014/main" id="{75A8B39D-8004-7CA7-B888-9964151CB41B}"/>
              </a:ext>
            </a:extLst>
          </p:cNvPr>
          <p:cNvSpPr txBox="1">
            <a:spLocks/>
          </p:cNvSpPr>
          <p:nvPr/>
        </p:nvSpPr>
        <p:spPr>
          <a:xfrm>
            <a:off x="6335877" y="2619592"/>
            <a:ext cx="3198601" cy="178510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srgbClr val="000000"/>
                </a:solidFill>
                <a:effectLst/>
                <a:uLnTx/>
                <a:uFillTx/>
                <a:latin typeface="+mn-lt"/>
                <a:ea typeface="+mn-ea"/>
                <a:cs typeface="+mn-cs"/>
              </a:rPr>
              <a:t>Symptoms of agitation and aggression are a major cause of</a:t>
            </a:r>
            <a:r>
              <a:rPr kumimoji="0" lang="en-CA" sz="2200" b="1" i="0" u="none" strike="noStrike" kern="1200" cap="none" spc="0" normalizeH="0" baseline="0" noProof="0" dirty="0">
                <a:ln>
                  <a:noFill/>
                </a:ln>
                <a:solidFill>
                  <a:srgbClr val="000000"/>
                </a:solidFill>
                <a:effectLst/>
                <a:uLnTx/>
                <a:uFillTx/>
                <a:latin typeface="+mn-lt"/>
                <a:ea typeface="+mn-ea"/>
                <a:cs typeface="+mn-cs"/>
              </a:rPr>
              <a:t> hospitalization </a:t>
            </a:r>
            <a:r>
              <a:rPr kumimoji="0" lang="en-CA" sz="2200" b="0" i="0" u="none" strike="noStrike" kern="1200" cap="none" spc="0" normalizeH="0" baseline="0" noProof="0" dirty="0">
                <a:ln>
                  <a:noFill/>
                </a:ln>
                <a:solidFill>
                  <a:srgbClr val="000000"/>
                </a:solidFill>
                <a:effectLst/>
                <a:uLnTx/>
                <a:uFillTx/>
                <a:latin typeface="+mn-lt"/>
                <a:ea typeface="+mn-ea"/>
                <a:cs typeface="+mn-cs"/>
              </a:rPr>
              <a:t>and</a:t>
            </a:r>
            <a:r>
              <a:rPr kumimoji="0" lang="en-CA" sz="2200" b="1" i="0" u="none" strike="noStrike" kern="1200" cap="none" spc="0" normalizeH="0" baseline="0" noProof="0" dirty="0">
                <a:ln>
                  <a:noFill/>
                </a:ln>
                <a:solidFill>
                  <a:srgbClr val="000000"/>
                </a:solidFill>
                <a:effectLst/>
                <a:uLnTx/>
                <a:uFillTx/>
                <a:latin typeface="+mn-lt"/>
                <a:ea typeface="+mn-ea"/>
                <a:cs typeface="+mn-cs"/>
              </a:rPr>
              <a:t> transfers </a:t>
            </a:r>
            <a:r>
              <a:rPr kumimoji="0" lang="en-CA" sz="2200" b="0" i="0" u="none" strike="noStrike" kern="1200" cap="none" spc="0" normalizeH="0" baseline="0" noProof="0" dirty="0">
                <a:ln>
                  <a:noFill/>
                </a:ln>
                <a:solidFill>
                  <a:srgbClr val="000000"/>
                </a:solidFill>
                <a:effectLst/>
                <a:uLnTx/>
                <a:uFillTx/>
                <a:latin typeface="+mn-lt"/>
                <a:ea typeface="+mn-ea"/>
                <a:cs typeface="+mn-cs"/>
              </a:rPr>
              <a:t>to</a:t>
            </a:r>
            <a:r>
              <a:rPr kumimoji="0" lang="en-CA" sz="2200" b="0" i="0" u="none" kern="1200" cap="none" spc="0" normalizeH="0" baseline="0" noProof="0" dirty="0">
                <a:ln>
                  <a:noFill/>
                </a:ln>
                <a:solidFill>
                  <a:srgbClr val="000000"/>
                </a:solidFill>
                <a:effectLst/>
                <a:uLnTx/>
                <a:uFillTx/>
                <a:latin typeface="+mn-lt"/>
                <a:ea typeface="+mn-ea"/>
                <a:cs typeface="+mn-cs"/>
              </a:rPr>
              <a:t> </a:t>
            </a:r>
            <a:r>
              <a:rPr kumimoji="0" lang="en-CA" sz="2200" b="0" i="0" u="none" strike="noStrike" kern="1200" cap="none" spc="0" normalizeH="0" baseline="0" noProof="0" dirty="0">
                <a:ln>
                  <a:noFill/>
                </a:ln>
                <a:solidFill>
                  <a:srgbClr val="000000"/>
                </a:solidFill>
                <a:effectLst/>
                <a:uLnTx/>
                <a:uFillTx/>
                <a:latin typeface="+mn-lt"/>
                <a:ea typeface="+mn-ea"/>
                <a:cs typeface="+mn-cs"/>
              </a:rPr>
              <a:t>LTC homes.</a:t>
            </a:r>
            <a:r>
              <a:rPr kumimoji="0" lang="en-CA" sz="2200" b="0" i="0" u="none" strike="noStrike" kern="1200" cap="none" spc="0" normalizeH="0" baseline="30000" noProof="0" dirty="0">
                <a:ln>
                  <a:noFill/>
                </a:ln>
                <a:solidFill>
                  <a:srgbClr val="000000"/>
                </a:solidFill>
                <a:effectLst/>
                <a:uLnTx/>
                <a:uFillTx/>
                <a:latin typeface="+mn-lt"/>
                <a:ea typeface="+mn-ea"/>
                <a:cs typeface="+mn-cs"/>
              </a:rPr>
              <a:t>2-4</a:t>
            </a:r>
            <a:r>
              <a:rPr kumimoji="0" lang="en-CA" sz="2200" b="0" i="0" u="none" strike="noStrike" kern="1200" cap="none" spc="0" normalizeH="0" baseline="0" noProof="0" dirty="0">
                <a:ln>
                  <a:noFill/>
                </a:ln>
                <a:solidFill>
                  <a:srgbClr val="000000"/>
                </a:solidFill>
                <a:effectLst/>
                <a:uLnTx/>
                <a:uFillTx/>
                <a:latin typeface="+mn-lt"/>
                <a:ea typeface="+mn-ea"/>
                <a:cs typeface="+mn-cs"/>
              </a:rPr>
              <a:t> </a:t>
            </a:r>
          </a:p>
        </p:txBody>
      </p:sp>
      <p:sp>
        <p:nvSpPr>
          <p:cNvPr id="18" name="Rectangle 17">
            <a:extLst>
              <a:ext uri="{FF2B5EF4-FFF2-40B4-BE49-F238E27FC236}">
                <a16:creationId xmlns:a16="http://schemas.microsoft.com/office/drawing/2014/main" id="{146EB7FF-EEBF-3B5A-63D2-5108C190C7B2}"/>
              </a:ext>
            </a:extLst>
          </p:cNvPr>
          <p:cNvSpPr/>
          <p:nvPr/>
        </p:nvSpPr>
        <p:spPr>
          <a:xfrm>
            <a:off x="168030" y="4767219"/>
            <a:ext cx="11119095" cy="2031325"/>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CA" sz="1200" u="none" dirty="0">
                <a:solidFill>
                  <a:srgbClr val="000000"/>
                </a:solidFill>
                <a:latin typeface="+mn-lt"/>
                <a:cs typeface="Calibri" panose="020F0502020204030204" pitchFamily="34" charset="0"/>
              </a:rPr>
              <a:t>Abbreviation: LTC, long-term care.</a:t>
            </a:r>
          </a:p>
          <a:p>
            <a:pPr>
              <a:spcAft>
                <a:spcPts val="600"/>
              </a:spcAft>
            </a:pPr>
            <a:r>
              <a:rPr lang="en-CA" sz="1200" u="none" dirty="0">
                <a:solidFill>
                  <a:srgbClr val="000000"/>
                </a:solidFill>
                <a:latin typeface="+mn-lt"/>
                <a:cs typeface="Calibri" panose="020F0502020204030204" pitchFamily="34" charset="0"/>
              </a:rPr>
              <a:t>Sources:</a:t>
            </a:r>
          </a:p>
          <a:p>
            <a:pPr marL="228600" indent="-228600">
              <a:spcAft>
                <a:spcPts val="600"/>
              </a:spcAft>
              <a:buFont typeface="+mj-lt"/>
              <a:buAutoNum type="arabicPeriod"/>
            </a:pPr>
            <a:r>
              <a:rPr lang="en-CA" sz="1100" u="none" dirty="0">
                <a:solidFill>
                  <a:srgbClr val="000000"/>
                </a:solidFill>
                <a:latin typeface="+mn-lt"/>
                <a:cs typeface="Calibri" panose="020F0502020204030204" pitchFamily="34" charset="0"/>
              </a:rPr>
              <a:t>Brodaty H, Draper B, Saab D, Low LF, Richards V, Paton H, et al. Psychosis, depression and behavioural disturbances in Sydney nursing home residents: prevalence and predictors. Int J Geriatr Psychiatry. 2001;16(5):504-12.</a:t>
            </a:r>
          </a:p>
          <a:p>
            <a:pPr marL="228600" indent="-228600">
              <a:spcAft>
                <a:spcPts val="600"/>
              </a:spcAft>
              <a:buFont typeface="+mj-lt"/>
              <a:buAutoNum type="arabicPeriod"/>
            </a:pPr>
            <a:r>
              <a:rPr lang="en-CA" sz="1100" u="none" dirty="0">
                <a:solidFill>
                  <a:srgbClr val="000000"/>
                </a:solidFill>
                <a:latin typeface="+mn-lt"/>
                <a:cs typeface="Calibri" panose="020F0502020204030204" pitchFamily="34" charset="0"/>
              </a:rPr>
              <a:t>O’Donnell BF, Drachman DA, Barnes HJ, Peterson KE, Swearer JM, Lew RA. Incontinence and troublesome behaviors predict institutionalization in dementia. J Geriatr Psychiatry Neurol. 1992;5(1):45-52.</a:t>
            </a:r>
          </a:p>
          <a:p>
            <a:pPr marL="228600" indent="-228600">
              <a:spcAft>
                <a:spcPts val="600"/>
              </a:spcAft>
              <a:buFont typeface="+mj-lt"/>
              <a:buAutoNum type="arabicPeriod"/>
            </a:pPr>
            <a:r>
              <a:rPr lang="en-CA" sz="1100" u="none" dirty="0">
                <a:solidFill>
                  <a:srgbClr val="000000"/>
                </a:solidFill>
                <a:latin typeface="+mn-lt"/>
                <a:cs typeface="Calibri" panose="020F0502020204030204" pitchFamily="34" charset="0"/>
              </a:rPr>
              <a:t>Wancata J, Windhaber J, Krautgartner M, Alexandrowicz R. The consequences of non-cognitive symptoms of dementia in medical hospital departments. Int J Psychiatry Med. 2003;33(3):257-71.</a:t>
            </a:r>
          </a:p>
          <a:p>
            <a:pPr marL="228600" indent="-228600">
              <a:spcAft>
                <a:spcPts val="600"/>
              </a:spcAft>
              <a:buFont typeface="+mj-lt"/>
              <a:buAutoNum type="arabicPeriod"/>
            </a:pPr>
            <a:r>
              <a:rPr lang="en-CA" sz="1100" u="none" dirty="0">
                <a:solidFill>
                  <a:srgbClr val="000000"/>
                </a:solidFill>
                <a:latin typeface="+mn-lt"/>
                <a:cs typeface="Calibri" panose="020F0502020204030204" pitchFamily="34" charset="0"/>
              </a:rPr>
              <a:t>Yaffe K, Fox P, Newcomer R, Sands L, Lindquist K, Dane K, et al. Patient and caregiver characteristics and nursing home placement in patients with dementia. JAMA. 2002;287(16):2090-7.</a:t>
            </a:r>
          </a:p>
        </p:txBody>
      </p:sp>
      <p:pic>
        <p:nvPicPr>
          <p:cNvPr id="10" name="Picture 9">
            <a:extLst>
              <a:ext uri="{FF2B5EF4-FFF2-40B4-BE49-F238E27FC236}">
                <a16:creationId xmlns:a16="http://schemas.microsoft.com/office/drawing/2014/main" id="{7B35C104-F869-22C8-58F2-489213897A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64052" y="464837"/>
            <a:ext cx="2542252" cy="2542252"/>
          </a:xfrm>
          <a:prstGeom prst="rect">
            <a:avLst/>
          </a:prstGeom>
        </p:spPr>
      </p:pic>
      <p:pic>
        <p:nvPicPr>
          <p:cNvPr id="13" name="Picture 12">
            <a:extLst>
              <a:ext uri="{FF2B5EF4-FFF2-40B4-BE49-F238E27FC236}">
                <a16:creationId xmlns:a16="http://schemas.microsoft.com/office/drawing/2014/main" id="{BC572A91-B63C-247E-8DF2-94D1BAB716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64742" y="464837"/>
            <a:ext cx="2542252" cy="2542252"/>
          </a:xfrm>
          <a:prstGeom prst="rect">
            <a:avLst/>
          </a:prstGeom>
        </p:spPr>
      </p:pic>
      <p:sp>
        <p:nvSpPr>
          <p:cNvPr id="2" name="Slide Number Placeholder 1">
            <a:extLst>
              <a:ext uri="{FF2B5EF4-FFF2-40B4-BE49-F238E27FC236}">
                <a16:creationId xmlns:a16="http://schemas.microsoft.com/office/drawing/2014/main" id="{A7757732-6FDF-F2AB-32EF-7B24D10E512B}"/>
              </a:ext>
            </a:extLst>
          </p:cNvPr>
          <p:cNvSpPr>
            <a:spLocks noGrp="1"/>
          </p:cNvSpPr>
          <p:nvPr>
            <p:ph type="sldNum" sz="quarter" idx="10"/>
          </p:nvPr>
        </p:nvSpPr>
        <p:spPr/>
        <p:txBody>
          <a:bodyPr/>
          <a:lstStyle/>
          <a:p>
            <a:fld id="{BC43013F-E280-421A-BEA2-C42D52896355}" type="slidenum">
              <a:rPr lang="en-CA" smtClean="0">
                <a:solidFill>
                  <a:srgbClr val="000000"/>
                </a:solidFill>
              </a:rPr>
              <a:t>16</a:t>
            </a:fld>
            <a:endParaRPr lang="en-CA" dirty="0">
              <a:solidFill>
                <a:srgbClr val="000000"/>
              </a:solidFill>
            </a:endParaRPr>
          </a:p>
        </p:txBody>
      </p:sp>
    </p:spTree>
    <p:extLst>
      <p:ext uri="{BB962C8B-B14F-4D97-AF65-F5344CB8AC3E}">
        <p14:creationId xmlns:p14="http://schemas.microsoft.com/office/powerpoint/2010/main" val="1688694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D9A3-D166-95E7-4268-235252D76B2D}"/>
              </a:ext>
            </a:extLst>
          </p:cNvPr>
          <p:cNvSpPr>
            <a:spLocks noGrp="1"/>
          </p:cNvSpPr>
          <p:nvPr>
            <p:ph type="title"/>
          </p:nvPr>
        </p:nvSpPr>
        <p:spPr>
          <a:xfrm>
            <a:off x="533400" y="179129"/>
            <a:ext cx="11365832" cy="1196222"/>
          </a:xfrm>
        </p:spPr>
        <p:txBody>
          <a:bodyPr/>
          <a:lstStyle/>
          <a:p>
            <a:r>
              <a:rPr lang="en-CA" sz="4000" dirty="0">
                <a:latin typeface="Calibri"/>
                <a:cs typeface="Calibri"/>
              </a:rPr>
              <a:t>The majority of LTC residents live with dementia</a:t>
            </a:r>
          </a:p>
        </p:txBody>
      </p:sp>
      <p:grpSp>
        <p:nvGrpSpPr>
          <p:cNvPr id="9" name="Group 8" descr="Pie chart showing that 57 per cent of long-term care residents live with dementia.">
            <a:extLst>
              <a:ext uri="{FF2B5EF4-FFF2-40B4-BE49-F238E27FC236}">
                <a16:creationId xmlns:a16="http://schemas.microsoft.com/office/drawing/2014/main" id="{CF422425-A405-D8A8-CEEA-4F351A05E502}"/>
              </a:ext>
            </a:extLst>
          </p:cNvPr>
          <p:cNvGrpSpPr/>
          <p:nvPr/>
        </p:nvGrpSpPr>
        <p:grpSpPr>
          <a:xfrm>
            <a:off x="390525" y="1517848"/>
            <a:ext cx="4819511" cy="4546029"/>
            <a:chOff x="385620" y="1759584"/>
            <a:chExt cx="4985047" cy="3657600"/>
          </a:xfrm>
        </p:grpSpPr>
        <p:graphicFrame>
          <p:nvGraphicFramePr>
            <p:cNvPr id="5" name="Chart 4">
              <a:extLst>
                <a:ext uri="{FF2B5EF4-FFF2-40B4-BE49-F238E27FC236}">
                  <a16:creationId xmlns:a16="http://schemas.microsoft.com/office/drawing/2014/main" id="{D103DFBC-02D9-E644-7A7F-ADB08DA7D43E}"/>
                </a:ext>
              </a:extLst>
            </p:cNvPr>
            <p:cNvGraphicFramePr/>
            <p:nvPr>
              <p:extLst>
                <p:ext uri="{D42A27DB-BD31-4B8C-83A1-F6EECF244321}">
                  <p14:modId xmlns:p14="http://schemas.microsoft.com/office/powerpoint/2010/main" val="2770143461"/>
                </p:ext>
              </p:extLst>
            </p:nvPr>
          </p:nvGraphicFramePr>
          <p:xfrm>
            <a:off x="385620" y="1759584"/>
            <a:ext cx="4985047"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0AB2D5DF-A00F-7336-0748-3F524E434D7D}"/>
                </a:ext>
              </a:extLst>
            </p:cNvPr>
            <p:cNvSpPr txBox="1"/>
            <p:nvPr/>
          </p:nvSpPr>
          <p:spPr>
            <a:xfrm>
              <a:off x="3030543" y="3427095"/>
              <a:ext cx="1497330" cy="971550"/>
            </a:xfrm>
            <a:prstGeom prst="rect">
              <a:avLst/>
            </a:prstGeom>
            <a:noFill/>
          </p:spPr>
          <p:txBody>
            <a:bodyPr wrap="square" lIns="0" tIns="0" rIns="0" bIns="0" rtlCol="0" anchor="t" anchorCtr="0">
              <a:noAutofit/>
            </a:bodyPr>
            <a:lstStyle/>
            <a:p>
              <a:pPr algn="l" fontAlgn="t"/>
              <a:r>
                <a:rPr lang="en-CA" sz="6000" b="1" dirty="0">
                  <a:ea typeface="MS PGothic"/>
                  <a:cs typeface="Calibri"/>
                </a:rPr>
                <a:t>57%</a:t>
              </a:r>
            </a:p>
          </p:txBody>
        </p:sp>
      </p:grpSp>
      <p:sp>
        <p:nvSpPr>
          <p:cNvPr id="3" name="TextBox 2">
            <a:extLst>
              <a:ext uri="{FF2B5EF4-FFF2-40B4-BE49-F238E27FC236}">
                <a16:creationId xmlns:a16="http://schemas.microsoft.com/office/drawing/2014/main" id="{2D771723-134E-D0E5-DA78-94ADBA001BB0}"/>
              </a:ext>
            </a:extLst>
          </p:cNvPr>
          <p:cNvSpPr txBox="1">
            <a:spLocks/>
          </p:cNvSpPr>
          <p:nvPr/>
        </p:nvSpPr>
        <p:spPr>
          <a:xfrm>
            <a:off x="5760720" y="1517848"/>
            <a:ext cx="6138512"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900" dirty="0">
                <a:latin typeface="Calibri"/>
                <a:cs typeface="Calibri"/>
              </a:rPr>
              <a:t>Over 40% of LTC residents with dementia had at least 1 incident of aggressive behaviour in fiscal year 2022/23.</a:t>
            </a:r>
            <a:endParaRPr kumimoji="0" lang="en-CA" sz="1900" b="0" i="0" u="none" strike="noStrike" kern="1200" cap="none" spc="0" normalizeH="0" baseline="0" dirty="0">
              <a:ln>
                <a:noFill/>
              </a:ln>
              <a:effectLst/>
              <a:uLnTx/>
              <a:uFillTx/>
            </a:endParaRPr>
          </a:p>
        </p:txBody>
      </p:sp>
      <p:graphicFrame>
        <p:nvGraphicFramePr>
          <p:cNvPr id="7" name="Chart 6" descr="Bar graph showing the percentage of long-term care residents with dementia who had at least 1 incident of aggressive behaviour, by Ontario Health region. The values range from 34.5 per cent in the Toronto region to 49.2 per cent in the North West region. Overall in Ontario, the value is 41.1 per cent.">
            <a:extLst>
              <a:ext uri="{FF2B5EF4-FFF2-40B4-BE49-F238E27FC236}">
                <a16:creationId xmlns:a16="http://schemas.microsoft.com/office/drawing/2014/main" id="{135919B4-62AF-3EA4-128C-91B72624FBD6}"/>
              </a:ext>
            </a:extLst>
          </p:cNvPr>
          <p:cNvGraphicFramePr/>
          <p:nvPr>
            <p:extLst>
              <p:ext uri="{D42A27DB-BD31-4B8C-83A1-F6EECF244321}">
                <p14:modId xmlns:p14="http://schemas.microsoft.com/office/powerpoint/2010/main" val="3388201491"/>
              </p:ext>
            </p:extLst>
          </p:nvPr>
        </p:nvGraphicFramePr>
        <p:xfrm>
          <a:off x="5729191" y="2459178"/>
          <a:ext cx="6170041" cy="347064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2">
            <a:extLst>
              <a:ext uri="{FF2B5EF4-FFF2-40B4-BE49-F238E27FC236}">
                <a16:creationId xmlns:a16="http://schemas.microsoft.com/office/drawing/2014/main" id="{62D080F9-77D1-28FA-8179-90C17B8EC21D}"/>
              </a:ext>
            </a:extLst>
          </p:cNvPr>
          <p:cNvSpPr txBox="1">
            <a:spLocks/>
          </p:cNvSpPr>
          <p:nvPr/>
        </p:nvSpPr>
        <p:spPr>
          <a:xfrm>
            <a:off x="207645" y="6090533"/>
            <a:ext cx="10780786" cy="63094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CA" b="0" dirty="0">
                <a:latin typeface="+mn-lt"/>
                <a:cs typeface="Calibri" panose="020F0502020204030204" pitchFamily="34" charset="0"/>
              </a:rPr>
              <a:t>Note: A resident with an incident of aggression is defined as having 1 or more occurrence of verbal or physical aggression or agitation on any resident assessment in a given fiscal year.</a:t>
            </a:r>
          </a:p>
          <a:p>
            <a:pPr>
              <a:spcAft>
                <a:spcPts val="200"/>
              </a:spcAft>
              <a:defRPr/>
            </a:pPr>
            <a:r>
              <a:rPr lang="en-CA" b="0" dirty="0">
                <a:latin typeface="+mn-lt"/>
                <a:cs typeface="Calibri" panose="020F0502020204030204" pitchFamily="34" charset="0"/>
              </a:rPr>
              <a:t>Source: Continuing Care Reporting System (Canadian Institute for Health Information). </a:t>
            </a:r>
          </a:p>
        </p:txBody>
      </p:sp>
      <p:sp>
        <p:nvSpPr>
          <p:cNvPr id="4" name="Slide Number Placeholder 3">
            <a:extLst>
              <a:ext uri="{FF2B5EF4-FFF2-40B4-BE49-F238E27FC236}">
                <a16:creationId xmlns:a16="http://schemas.microsoft.com/office/drawing/2014/main" id="{A2310366-484B-C9B6-9A3E-BBB39DF7F1A4}"/>
              </a:ext>
            </a:extLst>
          </p:cNvPr>
          <p:cNvSpPr>
            <a:spLocks noGrp="1"/>
          </p:cNvSpPr>
          <p:nvPr>
            <p:ph type="sldNum" sz="quarter" idx="12"/>
          </p:nvPr>
        </p:nvSpPr>
        <p:spPr/>
        <p:txBody>
          <a:bodyPr/>
          <a:lstStyle/>
          <a:p>
            <a:fld id="{BC43013F-E280-421A-BEA2-C42D52896355}" type="slidenum">
              <a:rPr lang="en-CA" smtClean="0"/>
              <a:t>17</a:t>
            </a:fld>
            <a:endParaRPr lang="en-CA" dirty="0"/>
          </a:p>
        </p:txBody>
      </p:sp>
    </p:spTree>
    <p:extLst>
      <p:ext uri="{BB962C8B-B14F-4D97-AF65-F5344CB8AC3E}">
        <p14:creationId xmlns:p14="http://schemas.microsoft.com/office/powerpoint/2010/main" val="3061229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D9A3-D166-95E7-4268-235252D76B2D}"/>
              </a:ext>
            </a:extLst>
          </p:cNvPr>
          <p:cNvSpPr>
            <a:spLocks noGrp="1"/>
          </p:cNvSpPr>
          <p:nvPr>
            <p:ph type="title"/>
          </p:nvPr>
        </p:nvSpPr>
        <p:spPr>
          <a:xfrm>
            <a:off x="571500" y="228000"/>
            <a:ext cx="11087100" cy="1051560"/>
          </a:xfrm>
        </p:spPr>
        <p:txBody>
          <a:bodyPr/>
          <a:lstStyle/>
          <a:p>
            <a:r>
              <a:rPr lang="en-CA" sz="2400" dirty="0">
                <a:latin typeface="Calibri"/>
                <a:ea typeface="Calibri"/>
                <a:cs typeface="Calibri"/>
              </a:rPr>
              <a:t>Only 11.4% of LTC residents with dementia experienced an improvement in behavioural symptoms of aggression between their 2 latest assessments in fiscal year 2022/23</a:t>
            </a:r>
          </a:p>
        </p:txBody>
      </p:sp>
      <p:graphicFrame>
        <p:nvGraphicFramePr>
          <p:cNvPr id="7" name="Chart 6" descr="Graph showing the number and percentage of long-term care residents with dementia who experienced an improvement in behavioural symptoms, by Ontario Health region. Numbers range from 104 in the North West region to 1,599 in the West region, with the overall number for Ontario at 4,507. Percentages range from 8.8 per cent in the Toronto region to 12.6 per cent in the East region, with the overall percentage for Ontario at 11.4 per cent.">
            <a:extLst>
              <a:ext uri="{FF2B5EF4-FFF2-40B4-BE49-F238E27FC236}">
                <a16:creationId xmlns:a16="http://schemas.microsoft.com/office/drawing/2014/main" id="{9ECCAA38-0641-B9F6-6505-84B322EC0FD7}"/>
              </a:ext>
            </a:extLst>
          </p:cNvPr>
          <p:cNvGraphicFramePr/>
          <p:nvPr>
            <p:extLst>
              <p:ext uri="{D42A27DB-BD31-4B8C-83A1-F6EECF244321}">
                <p14:modId xmlns:p14="http://schemas.microsoft.com/office/powerpoint/2010/main" val="1180885074"/>
              </p:ext>
            </p:extLst>
          </p:nvPr>
        </p:nvGraphicFramePr>
        <p:xfrm>
          <a:off x="727362" y="1586523"/>
          <a:ext cx="10766712" cy="440456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BA3C4202-C28D-D1C7-6EA1-C9DFD13A08FD}"/>
              </a:ext>
            </a:extLst>
          </p:cNvPr>
          <p:cNvSpPr txBox="1">
            <a:spLocks/>
          </p:cNvSpPr>
          <p:nvPr/>
        </p:nvSpPr>
        <p:spPr>
          <a:xfrm>
            <a:off x="205941" y="6275199"/>
            <a:ext cx="11106150" cy="44627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CA" b="0" dirty="0">
                <a:latin typeface="+mn-lt"/>
                <a:cs typeface="Calibri" panose="020F0502020204030204" pitchFamily="34" charset="0"/>
              </a:rPr>
              <a:t>Note: Improvement is defined as a decrease in the frequency of occurrences of verbal or physical aggression between the 2 latest assessments in a given fiscal year.</a:t>
            </a:r>
          </a:p>
          <a:p>
            <a:pPr>
              <a:spcAft>
                <a:spcPts val="200"/>
              </a:spcAft>
              <a:defRPr/>
            </a:pPr>
            <a:r>
              <a:rPr lang="en-CA" b="0" dirty="0">
                <a:latin typeface="+mn-lt"/>
                <a:cs typeface="Calibri" panose="020F0502020204030204" pitchFamily="34" charset="0"/>
              </a:rPr>
              <a:t>Source: Continuing Care Reporting System (Canadian Institute for Health Information).</a:t>
            </a:r>
          </a:p>
        </p:txBody>
      </p:sp>
      <p:sp>
        <p:nvSpPr>
          <p:cNvPr id="4" name="Slide Number Placeholder 3">
            <a:extLst>
              <a:ext uri="{FF2B5EF4-FFF2-40B4-BE49-F238E27FC236}">
                <a16:creationId xmlns:a16="http://schemas.microsoft.com/office/drawing/2014/main" id="{EB80BF63-4FD4-895F-36DA-E84701B3435A}"/>
              </a:ext>
            </a:extLst>
          </p:cNvPr>
          <p:cNvSpPr>
            <a:spLocks noGrp="1"/>
          </p:cNvSpPr>
          <p:nvPr>
            <p:ph type="sldNum" sz="quarter" idx="12"/>
          </p:nvPr>
        </p:nvSpPr>
        <p:spPr/>
        <p:txBody>
          <a:bodyPr/>
          <a:lstStyle/>
          <a:p>
            <a:fld id="{BC43013F-E280-421A-BEA2-C42D52896355}" type="slidenum">
              <a:rPr lang="en-CA" smtClean="0"/>
              <a:t>18</a:t>
            </a:fld>
            <a:endParaRPr lang="en-CA" dirty="0"/>
          </a:p>
        </p:txBody>
      </p:sp>
    </p:spTree>
    <p:extLst>
      <p:ext uri="{BB962C8B-B14F-4D97-AF65-F5344CB8AC3E}">
        <p14:creationId xmlns:p14="http://schemas.microsoft.com/office/powerpoint/2010/main" val="4212272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283FB2-CF47-C885-1567-68AEF8694404}"/>
              </a:ext>
            </a:extLst>
          </p:cNvPr>
          <p:cNvSpPr txBox="1">
            <a:spLocks noGrp="1"/>
          </p:cNvSpPr>
          <p:nvPr>
            <p:ph type="title" idx="4294967295"/>
          </p:nvPr>
        </p:nvSpPr>
        <p:spPr>
          <a:xfrm>
            <a:off x="1139108" y="2367170"/>
            <a:ext cx="3310687"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schemeClr val="tx1"/>
                </a:solidFill>
                <a:effectLst/>
                <a:uLnTx/>
                <a:uFillTx/>
                <a:latin typeface="+mn-lt"/>
                <a:ea typeface="+mn-ea"/>
                <a:cs typeface="+mn-cs"/>
              </a:rPr>
              <a:t>About </a:t>
            </a:r>
            <a:r>
              <a:rPr kumimoji="0" lang="en-CA" sz="2200" b="1" i="0" u="none" strike="noStrike" kern="1200" cap="none" spc="0" normalizeH="0" baseline="0" noProof="0" dirty="0">
                <a:ln>
                  <a:noFill/>
                </a:ln>
                <a:solidFill>
                  <a:schemeClr val="tx1"/>
                </a:solidFill>
                <a:effectLst/>
                <a:uLnTx/>
                <a:uFillTx/>
                <a:latin typeface="+mn-lt"/>
                <a:ea typeface="+mn-ea"/>
                <a:cs typeface="+mn-cs"/>
              </a:rPr>
              <a:t>800</a:t>
            </a:r>
            <a:r>
              <a:rPr kumimoji="0" lang="en-CA" sz="2200" b="0" i="0" u="none" strike="noStrike" kern="1200" cap="none" spc="0" normalizeH="0" baseline="0" noProof="0" dirty="0">
                <a:ln>
                  <a:noFill/>
                </a:ln>
                <a:solidFill>
                  <a:schemeClr val="tx1"/>
                </a:solidFill>
                <a:effectLst/>
                <a:uLnTx/>
                <a:uFillTx/>
                <a:latin typeface="+mn-lt"/>
                <a:ea typeface="+mn-ea"/>
                <a:cs typeface="+mn-cs"/>
              </a:rPr>
              <a:t> people with dementia are admitted to inpatient mental health beds annually, representing </a:t>
            </a:r>
            <a:r>
              <a:rPr kumimoji="0" lang="en-CA" sz="2200" b="1" i="0" u="none" strike="noStrike" kern="1200" cap="none" spc="0" normalizeH="0" baseline="0" noProof="0" dirty="0">
                <a:ln>
                  <a:noFill/>
                </a:ln>
                <a:solidFill>
                  <a:schemeClr val="tx1"/>
                </a:solidFill>
                <a:effectLst/>
                <a:uLnTx/>
                <a:uFillTx/>
                <a:latin typeface="+mn-lt"/>
                <a:ea typeface="+mn-ea"/>
                <a:cs typeface="+mn-cs"/>
              </a:rPr>
              <a:t>1.4%</a:t>
            </a:r>
            <a:r>
              <a:rPr kumimoji="0" lang="en-CA" sz="2200" b="0" i="0" u="none" strike="noStrike" kern="1200" cap="none" spc="0" normalizeH="0" baseline="0" noProof="0" dirty="0">
                <a:ln>
                  <a:noFill/>
                </a:ln>
                <a:solidFill>
                  <a:schemeClr val="tx1"/>
                </a:solidFill>
                <a:effectLst/>
                <a:uLnTx/>
                <a:uFillTx/>
                <a:latin typeface="+mn-lt"/>
                <a:ea typeface="+mn-ea"/>
                <a:cs typeface="+mn-cs"/>
              </a:rPr>
              <a:t> of all people admitted each year.</a:t>
            </a:r>
          </a:p>
        </p:txBody>
      </p:sp>
      <p:pic>
        <p:nvPicPr>
          <p:cNvPr id="4" name="Picture 3">
            <a:extLst>
              <a:ext uri="{FF2B5EF4-FFF2-40B4-BE49-F238E27FC236}">
                <a16:creationId xmlns:a16="http://schemas.microsoft.com/office/drawing/2014/main" id="{FA0731C0-FA77-EF86-0923-F496788235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4400" y="1931728"/>
            <a:ext cx="2743200" cy="2743200"/>
          </a:xfrm>
          <a:prstGeom prst="rect">
            <a:avLst/>
          </a:prstGeom>
        </p:spPr>
      </p:pic>
      <p:sp>
        <p:nvSpPr>
          <p:cNvPr id="2" name="TextBox 1">
            <a:extLst>
              <a:ext uri="{FF2B5EF4-FFF2-40B4-BE49-F238E27FC236}">
                <a16:creationId xmlns:a16="http://schemas.microsoft.com/office/drawing/2014/main" id="{3ED3115E-92FA-A286-799F-430082655CFB}"/>
              </a:ext>
            </a:extLst>
          </p:cNvPr>
          <p:cNvSpPr txBox="1">
            <a:spLocks/>
          </p:cNvSpPr>
          <p:nvPr/>
        </p:nvSpPr>
        <p:spPr>
          <a:xfrm>
            <a:off x="8016810" y="2367170"/>
            <a:ext cx="3304907" cy="212365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200" dirty="0"/>
              <a:t>Patients</a:t>
            </a:r>
            <a:r>
              <a:rPr kumimoji="0" lang="en-CA" sz="2200" b="0" i="0" u="none" strike="noStrike" kern="1200" cap="none" spc="0" normalizeH="0" baseline="0" noProof="0" dirty="0">
                <a:ln>
                  <a:noFill/>
                </a:ln>
                <a:solidFill>
                  <a:schemeClr val="tx1"/>
                </a:solidFill>
                <a:effectLst/>
                <a:uLnTx/>
                <a:uFillTx/>
                <a:latin typeface="+mn-lt"/>
                <a:ea typeface="+mn-ea"/>
                <a:cs typeface="+mn-cs"/>
              </a:rPr>
              <a:t> with dementia </a:t>
            </a:r>
            <a:r>
              <a:rPr lang="en-CA" sz="2200" dirty="0"/>
              <a:t>typically spend </a:t>
            </a:r>
            <a:r>
              <a:rPr lang="en-CA" sz="2200" b="1" dirty="0"/>
              <a:t>31 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200" dirty="0"/>
              <a:t>in a mental health bed </a:t>
            </a:r>
            <a:r>
              <a:rPr lang="en-CA" sz="2200" dirty="0">
                <a:latin typeface="Calibri" panose="020F0502020204030204" pitchFamily="34" charset="0"/>
                <a:cs typeface="Calibri" panose="020F0502020204030204" pitchFamily="34" charset="0"/>
              </a:rPr>
              <a:t>– </a:t>
            </a:r>
            <a:r>
              <a:rPr lang="en-CA" sz="2200" b="1" dirty="0">
                <a:solidFill>
                  <a:srgbClr val="000000"/>
                </a:solidFill>
              </a:rPr>
              <a:t>much</a:t>
            </a:r>
            <a:r>
              <a:rPr lang="en-CA" sz="2200" b="1" dirty="0"/>
              <a:t> longer </a:t>
            </a:r>
            <a:r>
              <a:rPr lang="en-CA" sz="2200" dirty="0"/>
              <a:t>than the average patient in a mental health bed (8 days).</a:t>
            </a:r>
            <a:endParaRPr lang="en-CA" sz="2200" b="0" i="0" u="none" strike="noStrike" kern="1200" cap="none" spc="0" normalizeH="0" baseline="0" noProof="0" dirty="0">
              <a:ln>
                <a:noFill/>
              </a:ln>
              <a:solidFill>
                <a:schemeClr val="tx1"/>
              </a:solidFill>
              <a:effectLst/>
              <a:uLnTx/>
              <a:uFillTx/>
              <a:latin typeface="+mn-lt"/>
              <a:ea typeface="Calibri"/>
              <a:cs typeface="Calibri"/>
            </a:endParaRPr>
          </a:p>
        </p:txBody>
      </p:sp>
      <p:sp>
        <p:nvSpPr>
          <p:cNvPr id="5" name="Text Placeholder 2">
            <a:extLst>
              <a:ext uri="{FF2B5EF4-FFF2-40B4-BE49-F238E27FC236}">
                <a16:creationId xmlns:a16="http://schemas.microsoft.com/office/drawing/2014/main" id="{7342F4E4-CB0C-7CA6-B70B-AD95943F3D8B}"/>
              </a:ext>
            </a:extLst>
          </p:cNvPr>
          <p:cNvSpPr txBox="1">
            <a:spLocks/>
          </p:cNvSpPr>
          <p:nvPr/>
        </p:nvSpPr>
        <p:spPr>
          <a:xfrm>
            <a:off x="215567" y="6536809"/>
            <a:ext cx="11106150" cy="184666"/>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
              </a:spcAft>
              <a:defRPr/>
            </a:pPr>
            <a:r>
              <a:rPr lang="en-CA" b="0" dirty="0">
                <a:solidFill>
                  <a:srgbClr val="000000"/>
                </a:solidFill>
                <a:latin typeface="+mn-lt"/>
                <a:cs typeface="Calibri"/>
              </a:rPr>
              <a:t>Sources: Ontario Health Dementia in Mental Health Facilities Cohort </a:t>
            </a:r>
            <a:r>
              <a:rPr lang="en-CA" b="0" dirty="0">
                <a:latin typeface="+mn-lt"/>
                <a:cs typeface="Calibri"/>
              </a:rPr>
              <a:t>and</a:t>
            </a:r>
            <a:r>
              <a:rPr lang="en-CA" b="0" dirty="0">
                <a:solidFill>
                  <a:srgbClr val="FF0000"/>
                </a:solidFill>
                <a:latin typeface="+mn-lt"/>
                <a:cs typeface="Calibri"/>
              </a:rPr>
              <a:t> </a:t>
            </a:r>
            <a:r>
              <a:rPr lang="en-CA" b="0" dirty="0">
                <a:solidFill>
                  <a:srgbClr val="000000"/>
                </a:solidFill>
                <a:latin typeface="+mn-lt"/>
                <a:cs typeface="Calibri"/>
              </a:rPr>
              <a:t>Ontario Mental Health Reporting System (Canadian Institute for Health Information).</a:t>
            </a:r>
          </a:p>
        </p:txBody>
      </p:sp>
      <p:sp>
        <p:nvSpPr>
          <p:cNvPr id="3" name="Slide Number Placeholder 2">
            <a:extLst>
              <a:ext uri="{FF2B5EF4-FFF2-40B4-BE49-F238E27FC236}">
                <a16:creationId xmlns:a16="http://schemas.microsoft.com/office/drawing/2014/main" id="{F8D3CEE1-CDCF-9C75-E83C-CD3ADDB7EA89}"/>
              </a:ext>
            </a:extLst>
          </p:cNvPr>
          <p:cNvSpPr>
            <a:spLocks noGrp="1"/>
          </p:cNvSpPr>
          <p:nvPr>
            <p:ph type="sldNum" sz="quarter" idx="10"/>
          </p:nvPr>
        </p:nvSpPr>
        <p:spPr/>
        <p:txBody>
          <a:bodyPr/>
          <a:lstStyle/>
          <a:p>
            <a:fld id="{BC43013F-E280-421A-BEA2-C42D52896355}" type="slidenum">
              <a:rPr lang="en-CA" smtClean="0"/>
              <a:t>19</a:t>
            </a:fld>
            <a:endParaRPr lang="en-CA" dirty="0"/>
          </a:p>
        </p:txBody>
      </p:sp>
    </p:spTree>
    <p:extLst>
      <p:ext uri="{BB962C8B-B14F-4D97-AF65-F5344CB8AC3E}">
        <p14:creationId xmlns:p14="http://schemas.microsoft.com/office/powerpoint/2010/main" val="317737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pPr marL="342900" indent="-342900">
              <a:buFont typeface="Arial" panose="020B0604020202020204" pitchFamily="34" charset="0"/>
              <a:buChar char="•"/>
            </a:pPr>
            <a:r>
              <a:rPr lang="en-CA" sz="3000" b="1" dirty="0"/>
              <a:t>Overview of quality standards: </a:t>
            </a:r>
            <a:r>
              <a:rPr lang="en-CA" sz="3000" dirty="0"/>
              <a:t>What are they? How are they used?​</a:t>
            </a:r>
          </a:p>
          <a:p>
            <a:pPr marL="342900" indent="-342900">
              <a:buFont typeface="Arial" panose="020B0604020202020204" pitchFamily="34" charset="0"/>
              <a:buChar char="•"/>
            </a:pPr>
            <a:r>
              <a:rPr lang="en-CA" sz="3000" b="1" dirty="0"/>
              <a:t>Why this quality standard is needed: </a:t>
            </a:r>
            <a:r>
              <a:rPr lang="en-CA" sz="3000" dirty="0"/>
              <a:t>Gaps and variations in quality of care for people with dementia in Ontario</a:t>
            </a:r>
          </a:p>
          <a:p>
            <a:pPr marL="342900" indent="-342900">
              <a:buFont typeface="Arial" panose="020B0604020202020204" pitchFamily="34" charset="0"/>
              <a:buChar char="•"/>
            </a:pPr>
            <a:r>
              <a:rPr lang="en-CA" sz="3000" b="1" dirty="0"/>
              <a:t>Quality statements to improve care: </a:t>
            </a:r>
            <a:r>
              <a:rPr lang="en-CA" sz="3000" dirty="0"/>
              <a:t>The key statements in the behavioural symptoms of</a:t>
            </a:r>
            <a:r>
              <a:rPr lang="en-CA" sz="3000" dirty="0">
                <a:solidFill>
                  <a:srgbClr val="FF0000"/>
                </a:solidFill>
              </a:rPr>
              <a:t> </a:t>
            </a:r>
            <a:r>
              <a:rPr lang="en-CA" sz="3000" dirty="0"/>
              <a:t>dementia quality standard</a:t>
            </a:r>
            <a:endParaRPr lang="en-CA" sz="3000" dirty="0">
              <a:ea typeface="Calibri"/>
              <a:cs typeface="Calibri"/>
            </a:endParaRPr>
          </a:p>
          <a:p>
            <a:pPr marL="342900" indent="-342900">
              <a:buFont typeface="Arial" panose="020B0604020202020204" pitchFamily="34" charset="0"/>
              <a:buChar char="•"/>
            </a:pPr>
            <a:r>
              <a:rPr lang="en-CA" sz="3000" b="1" dirty="0"/>
              <a:t>Measures to support improvement: </a:t>
            </a:r>
            <a:r>
              <a:rPr lang="en-CA" sz="3000" dirty="0"/>
              <a:t>Indicators that can help measure your quality improvement efforts</a:t>
            </a:r>
          </a:p>
        </p:txBody>
      </p:sp>
      <p:sp>
        <p:nvSpPr>
          <p:cNvPr id="2" name="Slide Number Placeholder 1">
            <a:extLst>
              <a:ext uri="{FF2B5EF4-FFF2-40B4-BE49-F238E27FC236}">
                <a16:creationId xmlns:a16="http://schemas.microsoft.com/office/drawing/2014/main" id="{E90F2598-C344-7910-92BA-1581038A5A45}"/>
              </a:ext>
            </a:extLst>
          </p:cNvPr>
          <p:cNvSpPr>
            <a:spLocks noGrp="1"/>
          </p:cNvSpPr>
          <p:nvPr>
            <p:ph type="sldNum" sz="quarter" idx="12"/>
          </p:nvPr>
        </p:nvSpPr>
        <p:spPr/>
        <p:txBody>
          <a:bodyPr/>
          <a:lstStyle/>
          <a:p>
            <a:fld id="{BC43013F-E280-421A-BEA2-C42D52896355}" type="slidenum">
              <a:rPr lang="en-CA" smtClean="0"/>
              <a:t>2</a:t>
            </a:fld>
            <a:endParaRPr lang="en-CA" dirty="0"/>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15EA-205B-DBD1-5D88-1836F53EE781}"/>
              </a:ext>
            </a:extLst>
          </p:cNvPr>
          <p:cNvSpPr>
            <a:spLocks noGrp="1"/>
          </p:cNvSpPr>
          <p:nvPr>
            <p:ph type="title"/>
          </p:nvPr>
        </p:nvSpPr>
        <p:spPr>
          <a:xfrm>
            <a:off x="552450" y="354521"/>
            <a:ext cx="11087100" cy="697541"/>
          </a:xfrm>
        </p:spPr>
        <p:txBody>
          <a:bodyPr/>
          <a:lstStyle/>
          <a:p>
            <a:r>
              <a:rPr lang="en-CA" sz="2200" dirty="0"/>
              <a:t>About 27% of mental health inpatients with dementia experienced an improvement in behavioural symptoms of aggression between admission and discharge in fiscal year 2022/23</a:t>
            </a:r>
          </a:p>
        </p:txBody>
      </p:sp>
      <p:graphicFrame>
        <p:nvGraphicFramePr>
          <p:cNvPr id="6" name="Chart 5" descr="Graph showing the number and percentage of mental health inpatients with dementia who experienced an improvement in behavioural symptoms, by Ontario Health region. Numbers range from 12 in the North East and North West regions to 99 in the East region, with the overall number for Ontario at 200. Percentages range from 18.2 per cent in the Central region to 35.4 per cent in the East region, with the overall percentage for Ontario at 26.9 per cent.">
            <a:extLst>
              <a:ext uri="{FF2B5EF4-FFF2-40B4-BE49-F238E27FC236}">
                <a16:creationId xmlns:a16="http://schemas.microsoft.com/office/drawing/2014/main" id="{71CC0E29-7CD6-6359-AACC-7EBB7A4C7C5B}"/>
              </a:ext>
            </a:extLst>
          </p:cNvPr>
          <p:cNvGraphicFramePr/>
          <p:nvPr>
            <p:extLst>
              <p:ext uri="{D42A27DB-BD31-4B8C-83A1-F6EECF244321}">
                <p14:modId xmlns:p14="http://schemas.microsoft.com/office/powerpoint/2010/main" val="3715723942"/>
              </p:ext>
            </p:extLst>
          </p:nvPr>
        </p:nvGraphicFramePr>
        <p:xfrm>
          <a:off x="773143" y="1512334"/>
          <a:ext cx="10645714" cy="435506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EBE3E4A1-515C-D01E-0267-C1C00BCACA93}"/>
              </a:ext>
            </a:extLst>
          </p:cNvPr>
          <p:cNvSpPr txBox="1">
            <a:spLocks/>
          </p:cNvSpPr>
          <p:nvPr/>
        </p:nvSpPr>
        <p:spPr>
          <a:xfrm>
            <a:off x="200225" y="6090403"/>
            <a:ext cx="10836930" cy="63094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CA" b="0" dirty="0">
                <a:latin typeface="+mn-lt"/>
                <a:cs typeface="Calibri" panose="020F0502020204030204" pitchFamily="34" charset="0"/>
              </a:rPr>
              <a:t>Note: Improvement is defined as a decrease in the frequency of occurrences of verbal or physical aggression between the admission and discharge assessments in a given fiscal year.</a:t>
            </a:r>
          </a:p>
          <a:p>
            <a:pPr>
              <a:spcAft>
                <a:spcPts val="200"/>
              </a:spcAft>
              <a:defRPr/>
            </a:pPr>
            <a:r>
              <a:rPr lang="en-CA" b="0" dirty="0">
                <a:latin typeface="+mn-lt"/>
                <a:cs typeface="Calibri" panose="020F0502020204030204" pitchFamily="34" charset="0"/>
              </a:rPr>
              <a:t>Source: Ontario Mental Health Reporting System (Canadian Institute for Health Information).</a:t>
            </a:r>
          </a:p>
        </p:txBody>
      </p:sp>
      <p:sp>
        <p:nvSpPr>
          <p:cNvPr id="4" name="Slide Number Placeholder 3">
            <a:extLst>
              <a:ext uri="{FF2B5EF4-FFF2-40B4-BE49-F238E27FC236}">
                <a16:creationId xmlns:a16="http://schemas.microsoft.com/office/drawing/2014/main" id="{815A4DC5-D642-0EAF-CDA2-458C0F96B7DE}"/>
              </a:ext>
            </a:extLst>
          </p:cNvPr>
          <p:cNvSpPr>
            <a:spLocks noGrp="1"/>
          </p:cNvSpPr>
          <p:nvPr>
            <p:ph type="sldNum" sz="quarter" idx="12"/>
          </p:nvPr>
        </p:nvSpPr>
        <p:spPr/>
        <p:txBody>
          <a:bodyPr/>
          <a:lstStyle/>
          <a:p>
            <a:fld id="{BC43013F-E280-421A-BEA2-C42D52896355}" type="slidenum">
              <a:rPr lang="en-CA" smtClean="0"/>
              <a:t>20</a:t>
            </a:fld>
            <a:endParaRPr lang="en-CA" dirty="0"/>
          </a:p>
        </p:txBody>
      </p:sp>
    </p:spTree>
    <p:extLst>
      <p:ext uri="{BB962C8B-B14F-4D97-AF65-F5344CB8AC3E}">
        <p14:creationId xmlns:p14="http://schemas.microsoft.com/office/powerpoint/2010/main" val="3811659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6AABAEB-019D-AE37-76DA-A19E88ECEB6C}"/>
              </a:ext>
            </a:extLst>
          </p:cNvPr>
          <p:cNvSpPr>
            <a:spLocks noGrp="1"/>
          </p:cNvSpPr>
          <p:nvPr>
            <p:ph type="title"/>
          </p:nvPr>
        </p:nvSpPr>
        <p:spPr>
          <a:xfrm>
            <a:off x="552450" y="289648"/>
            <a:ext cx="11087100" cy="880451"/>
          </a:xfrm>
        </p:spPr>
        <p:txBody>
          <a:bodyPr/>
          <a:lstStyle/>
          <a:p>
            <a:r>
              <a:rPr lang="en-CA" sz="2000" dirty="0"/>
              <a:t>Approximately 40% of people with dementia admitted to an inpatient mental health bed in fiscal year 2022/23 were admitted after undergoing a psychiatric evaluation under the </a:t>
            </a:r>
            <a:r>
              <a:rPr lang="en-CA" sz="2000" i="1" dirty="0"/>
              <a:t>Mental Health Act </a:t>
            </a:r>
            <a:r>
              <a:rPr lang="en-CA" sz="2000" dirty="0"/>
              <a:t>(Form 1)</a:t>
            </a:r>
          </a:p>
        </p:txBody>
      </p:sp>
      <p:graphicFrame>
        <p:nvGraphicFramePr>
          <p:cNvPr id="7" name="Chart 6" descr="Line graph showing the percentage of people with dementia admitted to an inpatient mental health bed under the Mental Health Act (Form 1). The graph starts at 44.5 per cent in fiscal year 2017/18 and decreases slightly to 39.5 per cent by 2022/23.">
            <a:extLst>
              <a:ext uri="{FF2B5EF4-FFF2-40B4-BE49-F238E27FC236}">
                <a16:creationId xmlns:a16="http://schemas.microsoft.com/office/drawing/2014/main" id="{AC5E4C23-0F37-55BD-B130-9ACC430CAE17}"/>
              </a:ext>
            </a:extLst>
          </p:cNvPr>
          <p:cNvGraphicFramePr/>
          <p:nvPr>
            <p:extLst>
              <p:ext uri="{D42A27DB-BD31-4B8C-83A1-F6EECF244321}">
                <p14:modId xmlns:p14="http://schemas.microsoft.com/office/powerpoint/2010/main" val="2215368411"/>
              </p:ext>
            </p:extLst>
          </p:nvPr>
        </p:nvGraphicFramePr>
        <p:xfrm>
          <a:off x="890822" y="1540235"/>
          <a:ext cx="10410356" cy="425878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2">
            <a:extLst>
              <a:ext uri="{FF2B5EF4-FFF2-40B4-BE49-F238E27FC236}">
                <a16:creationId xmlns:a16="http://schemas.microsoft.com/office/drawing/2014/main" id="{89CEF8B2-AD2A-E1AF-7799-BABD728172DF}"/>
              </a:ext>
            </a:extLst>
          </p:cNvPr>
          <p:cNvSpPr txBox="1">
            <a:spLocks/>
          </p:cNvSpPr>
          <p:nvPr/>
        </p:nvSpPr>
        <p:spPr>
          <a:xfrm>
            <a:off x="215567" y="6090533"/>
            <a:ext cx="11106150" cy="63094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CA" sz="1200" b="0" dirty="0">
                <a:latin typeface="+mn-lt"/>
                <a:cs typeface="Calibri" panose="020F0502020204030204" pitchFamily="34" charset="0"/>
              </a:rPr>
              <a:t>Note: The </a:t>
            </a:r>
            <a:r>
              <a:rPr lang="en-CA" sz="1200" b="0" i="1" dirty="0">
                <a:latin typeface="+mn-lt"/>
                <a:cs typeface="Calibri" panose="020F0502020204030204" pitchFamily="34" charset="0"/>
              </a:rPr>
              <a:t>Mental Health Act </a:t>
            </a:r>
            <a:r>
              <a:rPr lang="en-CA" sz="1200" b="0" dirty="0">
                <a:latin typeface="+mn-lt"/>
                <a:cs typeface="Calibri" panose="020F0502020204030204" pitchFamily="34" charset="0"/>
              </a:rPr>
              <a:t>(Form 1) is a l</a:t>
            </a:r>
            <a:r>
              <a:rPr lang="en-CA" sz="1200" b="0" dirty="0"/>
              <a:t>egal document filed by a physician ordering a psychiatric evaluation for a patient, after which they can be admitted to an inpatient mental health bed either voluntarily or involuntarily.</a:t>
            </a:r>
            <a:endParaRPr lang="en-CA" b="0" dirty="0">
              <a:latin typeface="+mn-lt"/>
              <a:cs typeface="Calibri" panose="020F0502020204030204" pitchFamily="34" charset="0"/>
            </a:endParaRPr>
          </a:p>
          <a:p>
            <a:pPr>
              <a:spcAft>
                <a:spcPts val="200"/>
              </a:spcAft>
              <a:defRPr/>
            </a:pPr>
            <a:r>
              <a:rPr lang="en-CA" b="0" dirty="0">
                <a:latin typeface="+mn-lt"/>
                <a:cs typeface="Calibri" panose="020F0502020204030204" pitchFamily="34" charset="0"/>
              </a:rPr>
              <a:t>Source: Ontario Mental Health Reporting System (Canadian Institute for Health Information).</a:t>
            </a:r>
          </a:p>
        </p:txBody>
      </p:sp>
      <p:sp>
        <p:nvSpPr>
          <p:cNvPr id="4" name="Slide Number Placeholder 3">
            <a:extLst>
              <a:ext uri="{FF2B5EF4-FFF2-40B4-BE49-F238E27FC236}">
                <a16:creationId xmlns:a16="http://schemas.microsoft.com/office/drawing/2014/main" id="{AD67F7C7-97C4-BC7C-E1FC-668419A0007B}"/>
              </a:ext>
            </a:extLst>
          </p:cNvPr>
          <p:cNvSpPr>
            <a:spLocks noGrp="1"/>
          </p:cNvSpPr>
          <p:nvPr>
            <p:ph type="sldNum" sz="quarter" idx="12"/>
          </p:nvPr>
        </p:nvSpPr>
        <p:spPr/>
        <p:txBody>
          <a:bodyPr/>
          <a:lstStyle/>
          <a:p>
            <a:fld id="{BC43013F-E280-421A-BEA2-C42D52896355}" type="slidenum">
              <a:rPr lang="en-CA" smtClean="0"/>
              <a:t>21</a:t>
            </a:fld>
            <a:endParaRPr lang="en-CA" dirty="0"/>
          </a:p>
        </p:txBody>
      </p:sp>
    </p:spTree>
    <p:extLst>
      <p:ext uri="{BB962C8B-B14F-4D97-AF65-F5344CB8AC3E}">
        <p14:creationId xmlns:p14="http://schemas.microsoft.com/office/powerpoint/2010/main" val="351215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BFFBE-D3F4-8E60-B0EB-FE6CD9B555C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426617" y="1361989"/>
            <a:ext cx="2963409" cy="2963409"/>
          </a:xfrm>
          <a:prstGeom prst="rect">
            <a:avLst/>
          </a:prstGeom>
        </p:spPr>
      </p:pic>
      <p:sp>
        <p:nvSpPr>
          <p:cNvPr id="6" name="Title 5">
            <a:extLst>
              <a:ext uri="{FF2B5EF4-FFF2-40B4-BE49-F238E27FC236}">
                <a16:creationId xmlns:a16="http://schemas.microsoft.com/office/drawing/2014/main" id="{D58865F0-4395-116B-E5D1-6905C4FF1267}"/>
              </a:ext>
            </a:extLst>
          </p:cNvPr>
          <p:cNvSpPr txBox="1">
            <a:spLocks noGrp="1"/>
          </p:cNvSpPr>
          <p:nvPr>
            <p:ph type="title" idx="4294967295"/>
          </p:nvPr>
        </p:nvSpPr>
        <p:spPr>
          <a:xfrm>
            <a:off x="5135020" y="1612586"/>
            <a:ext cx="4165457" cy="2462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CA" sz="2200" b="0" dirty="0">
                <a:solidFill>
                  <a:srgbClr val="000000"/>
                </a:solidFill>
                <a:latin typeface="+mn-lt"/>
                <a:ea typeface="+mn-ea"/>
                <a:cs typeface="+mn-cs"/>
              </a:rPr>
              <a:t>Differences in the prescription of</a:t>
            </a:r>
            <a:r>
              <a:rPr lang="en-CA" sz="2200" dirty="0">
                <a:solidFill>
                  <a:srgbClr val="000000"/>
                </a:solidFill>
                <a:latin typeface="+mn-lt"/>
                <a:ea typeface="+mn-ea"/>
                <a:cs typeface="+mn-cs"/>
              </a:rPr>
              <a:t> antipsychotic medications </a:t>
            </a:r>
            <a:r>
              <a:rPr lang="en-CA" sz="2200" b="0" dirty="0">
                <a:solidFill>
                  <a:srgbClr val="000000"/>
                </a:solidFill>
                <a:latin typeface="+mn-lt"/>
                <a:ea typeface="+mn-ea"/>
                <a:cs typeface="+mn-cs"/>
              </a:rPr>
              <a:t>and the use of</a:t>
            </a:r>
            <a:r>
              <a:rPr lang="en-CA" sz="2200" dirty="0">
                <a:solidFill>
                  <a:srgbClr val="000000"/>
                </a:solidFill>
                <a:latin typeface="+mn-lt"/>
                <a:ea typeface="+mn-ea"/>
                <a:cs typeface="+mn-cs"/>
              </a:rPr>
              <a:t> physical restraints </a:t>
            </a:r>
            <a:r>
              <a:rPr lang="en-CA" sz="2200" b="0" dirty="0">
                <a:solidFill>
                  <a:srgbClr val="000000"/>
                </a:solidFill>
                <a:latin typeface="+mn-lt"/>
                <a:ea typeface="+mn-ea"/>
                <a:cs typeface="+mn-cs"/>
              </a:rPr>
              <a:t>for people with dementia</a:t>
            </a:r>
            <a:r>
              <a:rPr lang="en-CA" sz="2200" dirty="0">
                <a:solidFill>
                  <a:srgbClr val="000000"/>
                </a:solidFill>
                <a:latin typeface="+mn-lt"/>
                <a:ea typeface="+mn-ea"/>
                <a:cs typeface="+mn-cs"/>
              </a:rPr>
              <a:t> </a:t>
            </a:r>
            <a:r>
              <a:rPr lang="en-CA" sz="2200" b="0" dirty="0">
                <a:solidFill>
                  <a:srgbClr val="000000"/>
                </a:solidFill>
                <a:latin typeface="+mn-lt"/>
                <a:ea typeface="+mn-ea"/>
                <a:cs typeface="+mn-cs"/>
              </a:rPr>
              <a:t>have been observed across LTC homes in Ontario, highlighting variation in how care is delivered.</a:t>
            </a:r>
            <a:r>
              <a:rPr lang="en-CA" sz="2200" b="0" baseline="30000" dirty="0">
                <a:solidFill>
                  <a:srgbClr val="000000"/>
                </a:solidFill>
                <a:latin typeface="+mn-lt"/>
                <a:ea typeface="+mn-ea"/>
                <a:cs typeface="+mn-cs"/>
              </a:rPr>
              <a:t>1,2</a:t>
            </a:r>
            <a:endParaRPr kumimoji="0" lang="en-CA" sz="2200" b="0" i="0" u="none" strike="noStrike" kern="1200" cap="none" spc="0" normalizeH="0" baseline="0" dirty="0">
              <a:ln>
                <a:noFill/>
              </a:ln>
              <a:solidFill>
                <a:srgbClr val="000000"/>
              </a:solidFill>
              <a:effectLst/>
              <a:uLnTx/>
              <a:uFillTx/>
              <a:latin typeface="+mn-lt"/>
              <a:ea typeface="+mn-ea"/>
              <a:cs typeface="+mn-cs"/>
            </a:endParaRPr>
          </a:p>
        </p:txBody>
      </p:sp>
      <p:sp>
        <p:nvSpPr>
          <p:cNvPr id="18" name="Rectangle 17">
            <a:extLst>
              <a:ext uri="{FF2B5EF4-FFF2-40B4-BE49-F238E27FC236}">
                <a16:creationId xmlns:a16="http://schemas.microsoft.com/office/drawing/2014/main" id="{146EB7FF-EEBF-3B5A-63D2-5108C190C7B2}"/>
              </a:ext>
            </a:extLst>
          </p:cNvPr>
          <p:cNvSpPr/>
          <p:nvPr/>
        </p:nvSpPr>
        <p:spPr>
          <a:xfrm>
            <a:off x="127463" y="5570974"/>
            <a:ext cx="11210926" cy="1169551"/>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CA" sz="1200" u="none" dirty="0">
                <a:latin typeface="+mn-lt"/>
                <a:cs typeface="Calibri" panose="020F0502020204030204" pitchFamily="34" charset="0"/>
              </a:rPr>
              <a:t>Sources:</a:t>
            </a:r>
          </a:p>
          <a:p>
            <a:pPr marL="228600" indent="-228600">
              <a:spcAft>
                <a:spcPts val="600"/>
              </a:spcAft>
              <a:buAutoNum type="arabicPeriod"/>
            </a:pPr>
            <a:r>
              <a:rPr lang="en-CA" sz="1200" u="none" dirty="0">
                <a:latin typeface="+mn-lt"/>
                <a:cs typeface="Calibri" panose="020F0502020204030204" pitchFamily="34" charset="0"/>
              </a:rPr>
              <a:t>Health Quality Ontario. Looking for balance: antipsychotic medication use in Ontario long-term care homes [Internet]. Toronto (ON): Queen’s Printer for Ontario; 2015 [cited 2016 Apr 8]. Available from: </a:t>
            </a:r>
            <a:r>
              <a:rPr lang="en-CA" sz="1200" u="none" dirty="0">
                <a:latin typeface="+mn-lt"/>
                <a:cs typeface="Calibri" panose="020F0502020204030204" pitchFamily="34" charset="0"/>
                <a:hlinkClick r:id="rId4"/>
              </a:rPr>
              <a:t>http://www.hqontario.ca/portals/0/Documents/pr/looking-for-balance-en.pdf</a:t>
            </a:r>
            <a:endParaRPr lang="en-CA" sz="1200" u="none" dirty="0">
              <a:latin typeface="+mn-lt"/>
              <a:cs typeface="Calibri" panose="020F0502020204030204" pitchFamily="34" charset="0"/>
            </a:endParaRPr>
          </a:p>
          <a:p>
            <a:pPr marL="228600" indent="-228600">
              <a:spcAft>
                <a:spcPts val="600"/>
              </a:spcAft>
              <a:buFont typeface="+mj-lt"/>
              <a:buAutoNum type="arabicPeriod"/>
            </a:pPr>
            <a:r>
              <a:rPr lang="en-CA" sz="1200" u="none" dirty="0">
                <a:latin typeface="+mn-lt"/>
                <a:cs typeface="Calibri" panose="020F0502020204030204" pitchFamily="34" charset="0"/>
              </a:rPr>
              <a:t>Health Quality Ontario. Long-term care sector performance: quality indicators [Internet]. Toronto (ON): Queen’s Printer for Ontario; 2016 [cited 2016 Apr 8]. Available from: </a:t>
            </a:r>
            <a:r>
              <a:rPr lang="en-CA" sz="1200" u="none" dirty="0">
                <a:latin typeface="+mn-lt"/>
                <a:cs typeface="Calibri" panose="020F0502020204030204" pitchFamily="34" charset="0"/>
                <a:hlinkClick r:id="rId5"/>
              </a:rPr>
              <a:t>http://www.hqontario.ca/System-Performance/Long-Term-Care-Sector-Performance/Quality-Indicators</a:t>
            </a:r>
            <a:endParaRPr lang="en-CA" sz="1200" u="none" dirty="0">
              <a:latin typeface="+mn-lt"/>
              <a:cs typeface="Calibri" panose="020F0502020204030204" pitchFamily="34" charset="0"/>
            </a:endParaRPr>
          </a:p>
        </p:txBody>
      </p:sp>
      <p:sp>
        <p:nvSpPr>
          <p:cNvPr id="2" name="Slide Number Placeholder 1">
            <a:extLst>
              <a:ext uri="{FF2B5EF4-FFF2-40B4-BE49-F238E27FC236}">
                <a16:creationId xmlns:a16="http://schemas.microsoft.com/office/drawing/2014/main" id="{A1EF5ED5-4D69-79DE-F01D-12EB5D25F13E}"/>
              </a:ext>
            </a:extLst>
          </p:cNvPr>
          <p:cNvSpPr>
            <a:spLocks noGrp="1"/>
          </p:cNvSpPr>
          <p:nvPr>
            <p:ph type="sldNum" sz="quarter" idx="10"/>
          </p:nvPr>
        </p:nvSpPr>
        <p:spPr/>
        <p:txBody>
          <a:bodyPr/>
          <a:lstStyle/>
          <a:p>
            <a:fld id="{BC43013F-E280-421A-BEA2-C42D52896355}" type="slidenum">
              <a:rPr lang="en-CA" smtClean="0"/>
              <a:t>22</a:t>
            </a:fld>
            <a:endParaRPr lang="en-CA" dirty="0"/>
          </a:p>
        </p:txBody>
      </p:sp>
    </p:spTree>
    <p:extLst>
      <p:ext uri="{BB962C8B-B14F-4D97-AF65-F5344CB8AC3E}">
        <p14:creationId xmlns:p14="http://schemas.microsoft.com/office/powerpoint/2010/main" val="2167963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8373C87-0A21-5FB5-E0DF-557429FB6A94}"/>
              </a:ext>
            </a:extLst>
          </p:cNvPr>
          <p:cNvSpPr>
            <a:spLocks noGrp="1"/>
          </p:cNvSpPr>
          <p:nvPr>
            <p:ph type="title"/>
          </p:nvPr>
        </p:nvSpPr>
        <p:spPr>
          <a:xfrm>
            <a:off x="571500" y="304801"/>
            <a:ext cx="11245362" cy="792106"/>
          </a:xfrm>
        </p:spPr>
        <p:txBody>
          <a:bodyPr/>
          <a:lstStyle/>
          <a:p>
            <a:r>
              <a:rPr lang="en-CA" sz="3200" dirty="0"/>
              <a:t>In fiscal year 2022/23, there was a dementia diagnosis associated with 0.33% of ED visits</a:t>
            </a:r>
          </a:p>
        </p:txBody>
      </p:sp>
      <p:sp>
        <p:nvSpPr>
          <p:cNvPr id="7" name="Text Placeholder 11">
            <a:extLst>
              <a:ext uri="{FF2B5EF4-FFF2-40B4-BE49-F238E27FC236}">
                <a16:creationId xmlns:a16="http://schemas.microsoft.com/office/drawing/2014/main" id="{6FA9D811-DA0F-B007-41F8-417FD2FB5E32}"/>
              </a:ext>
            </a:extLst>
          </p:cNvPr>
          <p:cNvSpPr txBox="1">
            <a:spLocks/>
          </p:cNvSpPr>
          <p:nvPr/>
        </p:nvSpPr>
        <p:spPr>
          <a:xfrm>
            <a:off x="571500" y="1357646"/>
            <a:ext cx="11125200" cy="556880"/>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t>The proportion of unplanned ED visits with a dementia diagnosis has increased slightly since the start of the COVID-19 pandemic. Unplanned ED visits reflect health service use patterns for people with dementia at a population level. </a:t>
            </a:r>
          </a:p>
        </p:txBody>
      </p:sp>
      <p:graphicFrame>
        <p:nvGraphicFramePr>
          <p:cNvPr id="15" name="Chart 14" descr="Graph showing the number and percentage of unplanned emergency department visits diagnosed with dementia in Ontario. The bar graph shows the number starting at 17,507 people in fiscal year 2017/18, increasing to 20,335 in 2021/22, and decreasing to 19,454 in 2022/23. The line graph shows the percentage starting at 0.28 per cent in 2017/18 and 2018/19, increasing to 0.36 per cent in 2020/21 and 2021/22, and decreasing to 0.33 per cent in 2022/23.">
            <a:extLst>
              <a:ext uri="{FF2B5EF4-FFF2-40B4-BE49-F238E27FC236}">
                <a16:creationId xmlns:a16="http://schemas.microsoft.com/office/drawing/2014/main" id="{D81440C6-330B-F6FF-C938-F19B942C62C0}"/>
              </a:ext>
            </a:extLst>
          </p:cNvPr>
          <p:cNvGraphicFramePr/>
          <p:nvPr>
            <p:extLst>
              <p:ext uri="{D42A27DB-BD31-4B8C-83A1-F6EECF244321}">
                <p14:modId xmlns:p14="http://schemas.microsoft.com/office/powerpoint/2010/main" val="1737133642"/>
              </p:ext>
            </p:extLst>
          </p:nvPr>
        </p:nvGraphicFramePr>
        <p:xfrm>
          <a:off x="1066800" y="1974596"/>
          <a:ext cx="10058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2">
            <a:extLst>
              <a:ext uri="{FF2B5EF4-FFF2-40B4-BE49-F238E27FC236}">
                <a16:creationId xmlns:a16="http://schemas.microsoft.com/office/drawing/2014/main" id="{E0FA3DDF-AC5B-32E6-8B22-2D8E13225292}"/>
              </a:ext>
            </a:extLst>
          </p:cNvPr>
          <p:cNvSpPr txBox="1">
            <a:spLocks/>
          </p:cNvSpPr>
          <p:nvPr/>
        </p:nvSpPr>
        <p:spPr>
          <a:xfrm>
            <a:off x="215766" y="6013589"/>
            <a:ext cx="11087100" cy="70788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CA" b="0" dirty="0">
                <a:latin typeface="+mn-lt"/>
                <a:cs typeface="Calibri" panose="020F0502020204030204" pitchFamily="34" charset="0"/>
              </a:rPr>
              <a:t>Abbreviation: ED, emergency department.</a:t>
            </a:r>
          </a:p>
          <a:p>
            <a:pPr>
              <a:spcAft>
                <a:spcPts val="600"/>
              </a:spcAft>
              <a:defRPr/>
            </a:pPr>
            <a:r>
              <a:rPr lang="en-CA" b="0" dirty="0">
                <a:latin typeface="+mn-lt"/>
                <a:cs typeface="Calibri" panose="020F0502020204030204" pitchFamily="34" charset="0"/>
              </a:rPr>
              <a:t>Note: The denominator for the rate is restricted to unplanned visit to an ED. </a:t>
            </a:r>
          </a:p>
          <a:p>
            <a:pPr>
              <a:spcAft>
                <a:spcPts val="600"/>
              </a:spcAft>
              <a:defRPr/>
            </a:pPr>
            <a:r>
              <a:rPr lang="en-CA" b="0" dirty="0">
                <a:latin typeface="+mn-lt"/>
                <a:cs typeface="Calibri" panose="020F0502020204030204" pitchFamily="34" charset="0"/>
              </a:rPr>
              <a:t>Source: National Ambulatory Care Reporting System </a:t>
            </a:r>
            <a:r>
              <a:rPr lang="en-CA" sz="1200" b="0" dirty="0">
                <a:latin typeface="+mn-lt"/>
                <a:cs typeface="Calibri" panose="020F0502020204030204" pitchFamily="34" charset="0"/>
              </a:rPr>
              <a:t>(Canadian Institute for Health Information)</a:t>
            </a:r>
            <a:r>
              <a:rPr lang="en-CA" b="0" dirty="0">
                <a:latin typeface="+mn-lt"/>
                <a:cs typeface="Calibri" panose="020F0502020204030204" pitchFamily="34" charset="0"/>
              </a:rPr>
              <a:t>, fiscal years 2017/18 to 2022/23.</a:t>
            </a:r>
          </a:p>
        </p:txBody>
      </p:sp>
      <p:sp>
        <p:nvSpPr>
          <p:cNvPr id="2" name="Slide Number Placeholder 1">
            <a:extLst>
              <a:ext uri="{FF2B5EF4-FFF2-40B4-BE49-F238E27FC236}">
                <a16:creationId xmlns:a16="http://schemas.microsoft.com/office/drawing/2014/main" id="{2BAC0032-CEF3-6EF9-B799-53AAAF6BCAE5}"/>
              </a:ext>
            </a:extLst>
          </p:cNvPr>
          <p:cNvSpPr>
            <a:spLocks noGrp="1"/>
          </p:cNvSpPr>
          <p:nvPr>
            <p:ph type="sldNum" sz="quarter" idx="12"/>
          </p:nvPr>
        </p:nvSpPr>
        <p:spPr/>
        <p:txBody>
          <a:bodyPr/>
          <a:lstStyle/>
          <a:p>
            <a:fld id="{BC43013F-E280-421A-BEA2-C42D52896355}" type="slidenum">
              <a:rPr lang="en-CA" smtClean="0"/>
              <a:t>23</a:t>
            </a:fld>
            <a:endParaRPr lang="en-CA" dirty="0"/>
          </a:p>
        </p:txBody>
      </p:sp>
    </p:spTree>
    <p:extLst>
      <p:ext uri="{BB962C8B-B14F-4D97-AF65-F5344CB8AC3E}">
        <p14:creationId xmlns:p14="http://schemas.microsoft.com/office/powerpoint/2010/main" val="387574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00AC6-E33C-1D35-E313-E362D3ED62D0}"/>
              </a:ext>
            </a:extLst>
          </p:cNvPr>
          <p:cNvSpPr>
            <a:spLocks noGrp="1"/>
          </p:cNvSpPr>
          <p:nvPr>
            <p:ph type="title"/>
          </p:nvPr>
        </p:nvSpPr>
        <p:spPr>
          <a:xfrm>
            <a:off x="552450" y="356585"/>
            <a:ext cx="11087100" cy="697541"/>
          </a:xfrm>
        </p:spPr>
        <p:txBody>
          <a:bodyPr/>
          <a:lstStyle/>
          <a:p>
            <a:r>
              <a:rPr lang="en-CA" sz="3200" dirty="0"/>
              <a:t>The percentage of unplanned ED visits with a dementia diagnosis varies across regions in Ontario</a:t>
            </a:r>
          </a:p>
        </p:txBody>
      </p:sp>
      <p:sp>
        <p:nvSpPr>
          <p:cNvPr id="5" name="Text Placeholder 11">
            <a:extLst>
              <a:ext uri="{FF2B5EF4-FFF2-40B4-BE49-F238E27FC236}">
                <a16:creationId xmlns:a16="http://schemas.microsoft.com/office/drawing/2014/main" id="{3713E735-5A1E-B0DD-2BF6-8BEA7346B90B}"/>
              </a:ext>
            </a:extLst>
          </p:cNvPr>
          <p:cNvSpPr txBox="1">
            <a:spLocks/>
          </p:cNvSpPr>
          <p:nvPr/>
        </p:nvSpPr>
        <p:spPr>
          <a:xfrm>
            <a:off x="533400" y="1436249"/>
            <a:ext cx="11125200" cy="56351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t>East (0.41%) and Toronto (0.43%) regions had the highest percentages of unplanned ED</a:t>
            </a:r>
            <a:r>
              <a:rPr lang="en-CA" sz="1800" dirty="0">
                <a:solidFill>
                  <a:srgbClr val="FF0000"/>
                </a:solidFill>
              </a:rPr>
              <a:t> </a:t>
            </a:r>
            <a:r>
              <a:rPr lang="en-CA" sz="1800" dirty="0"/>
              <a:t>visits with a dementia diagnosis. This may reflect differences in patient demographics or access to EDs.</a:t>
            </a:r>
          </a:p>
        </p:txBody>
      </p:sp>
      <p:graphicFrame>
        <p:nvGraphicFramePr>
          <p:cNvPr id="9" name="Chart 8" descr="Graph showing the percentage of unplanned emergency department visits associated with dementia, by Ontario Health region. Numbers range from 329 in the North West region to 5,122 in the West region, with an overall number for Ontario of 19,454. Percentages range from 0.18 per cent in the North West region to 0.43 per cent in the Toronto region, with Ontario's overall percentage at 0.33 per cent.">
            <a:extLst>
              <a:ext uri="{FF2B5EF4-FFF2-40B4-BE49-F238E27FC236}">
                <a16:creationId xmlns:a16="http://schemas.microsoft.com/office/drawing/2014/main" id="{21982B7A-6951-C447-A092-5F364CB0564C}"/>
              </a:ext>
            </a:extLst>
          </p:cNvPr>
          <p:cNvGraphicFramePr/>
          <p:nvPr>
            <p:extLst>
              <p:ext uri="{D42A27DB-BD31-4B8C-83A1-F6EECF244321}">
                <p14:modId xmlns:p14="http://schemas.microsoft.com/office/powerpoint/2010/main" val="3165952552"/>
              </p:ext>
            </p:extLst>
          </p:nvPr>
        </p:nvGraphicFramePr>
        <p:xfrm>
          <a:off x="1066800" y="2120659"/>
          <a:ext cx="10058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2">
            <a:extLst>
              <a:ext uri="{FF2B5EF4-FFF2-40B4-BE49-F238E27FC236}">
                <a16:creationId xmlns:a16="http://schemas.microsoft.com/office/drawing/2014/main" id="{D8F144B8-2520-0466-D1DD-71A425F6DB14}"/>
              </a:ext>
            </a:extLst>
          </p:cNvPr>
          <p:cNvSpPr txBox="1">
            <a:spLocks/>
          </p:cNvSpPr>
          <p:nvPr/>
        </p:nvSpPr>
        <p:spPr>
          <a:xfrm>
            <a:off x="218282" y="6270904"/>
            <a:ext cx="10985413" cy="44627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CA" b="0" dirty="0">
                <a:latin typeface="+mn-lt"/>
                <a:cs typeface="Calibri" panose="020F0502020204030204" pitchFamily="34" charset="0"/>
              </a:rPr>
              <a:t>Notes: The denominator for the rate is restricted to unplanned visit to an ED. Ontario Health region is determined by the location of the ED.</a:t>
            </a:r>
          </a:p>
          <a:p>
            <a:pPr>
              <a:spcAft>
                <a:spcPts val="200"/>
              </a:spcAft>
              <a:defRPr/>
            </a:pPr>
            <a:r>
              <a:rPr lang="en-CA" b="0" dirty="0">
                <a:latin typeface="+mn-lt"/>
                <a:cs typeface="Calibri" panose="020F0502020204030204" pitchFamily="34" charset="0"/>
              </a:rPr>
              <a:t>Source: National Ambulatory Care Reporting System </a:t>
            </a:r>
            <a:r>
              <a:rPr lang="en-CA" sz="1200" b="0" dirty="0">
                <a:latin typeface="+mn-lt"/>
                <a:cs typeface="Calibri" panose="020F0502020204030204" pitchFamily="34" charset="0"/>
              </a:rPr>
              <a:t>(Canadian Institute for Health Information)</a:t>
            </a:r>
            <a:r>
              <a:rPr lang="en-CA" b="0" dirty="0">
                <a:latin typeface="+mn-lt"/>
                <a:cs typeface="Calibri" panose="020F0502020204030204" pitchFamily="34" charset="0"/>
              </a:rPr>
              <a:t>, fiscal year 2022/23.</a:t>
            </a:r>
          </a:p>
        </p:txBody>
      </p:sp>
      <p:sp>
        <p:nvSpPr>
          <p:cNvPr id="4" name="Slide Number Placeholder 3">
            <a:extLst>
              <a:ext uri="{FF2B5EF4-FFF2-40B4-BE49-F238E27FC236}">
                <a16:creationId xmlns:a16="http://schemas.microsoft.com/office/drawing/2014/main" id="{370998C8-1A13-9DD2-1F91-BFFDED9CD997}"/>
              </a:ext>
            </a:extLst>
          </p:cNvPr>
          <p:cNvSpPr>
            <a:spLocks noGrp="1"/>
          </p:cNvSpPr>
          <p:nvPr>
            <p:ph type="sldNum" sz="quarter" idx="12"/>
          </p:nvPr>
        </p:nvSpPr>
        <p:spPr/>
        <p:txBody>
          <a:bodyPr/>
          <a:lstStyle/>
          <a:p>
            <a:fld id="{BC43013F-E280-421A-BEA2-C42D52896355}" type="slidenum">
              <a:rPr lang="en-CA" smtClean="0"/>
              <a:t>24</a:t>
            </a:fld>
            <a:endParaRPr lang="en-CA" dirty="0"/>
          </a:p>
        </p:txBody>
      </p:sp>
    </p:spTree>
    <p:extLst>
      <p:ext uri="{BB962C8B-B14F-4D97-AF65-F5344CB8AC3E}">
        <p14:creationId xmlns:p14="http://schemas.microsoft.com/office/powerpoint/2010/main" val="1729661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6">
            <a:extLst>
              <a:ext uri="{FF2B5EF4-FFF2-40B4-BE49-F238E27FC236}">
                <a16:creationId xmlns:a16="http://schemas.microsoft.com/office/drawing/2014/main" id="{4C0C9F06-0F17-780B-2CD3-B030DC611BAD}"/>
              </a:ext>
            </a:extLst>
          </p:cNvPr>
          <p:cNvSpPr txBox="1">
            <a:spLocks noGrp="1"/>
          </p:cNvSpPr>
          <p:nvPr>
            <p:ph type="title" idx="4294967295"/>
          </p:nvPr>
        </p:nvSpPr>
        <p:spPr>
          <a:xfrm>
            <a:off x="485533" y="262939"/>
            <a:ext cx="11087100" cy="8585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CA" sz="3000" dirty="0">
                <a:latin typeface="Calibri"/>
                <a:cs typeface="Calibri"/>
              </a:rPr>
              <a:t>The readmission rate for people with dementia in Ontario remains stable, from 13% in fiscal year 2017/18 to 12% in fiscal year 2022/23</a:t>
            </a:r>
            <a:endParaRPr kumimoji="0" lang="en-CA" sz="300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endParaRPr>
          </a:p>
        </p:txBody>
      </p:sp>
      <p:graphicFrame>
        <p:nvGraphicFramePr>
          <p:cNvPr id="7" name="Chart 6" descr="Graph showing the number and percentage of people with dementia who are readmitted to hospital within 30 days of hospital discharge in Ontario. The bar graph shows the number, starting at 3,322 in fiscal year 2017/18, decreasing to 2,448 by 2020/21, and increasing to 2,838 by 2022/23. The line graph shows the percentage, starting at 12.71 per cent in 2017/18, increasing to 12.97 per cent in 2019/20, and decreasing to 12.05 per cent by 2022/23.">
            <a:extLst>
              <a:ext uri="{FF2B5EF4-FFF2-40B4-BE49-F238E27FC236}">
                <a16:creationId xmlns:a16="http://schemas.microsoft.com/office/drawing/2014/main" id="{A2DEBEF1-352B-E038-2C68-7B4726C5CE7D}"/>
              </a:ext>
            </a:extLst>
          </p:cNvPr>
          <p:cNvGraphicFramePr/>
          <p:nvPr>
            <p:extLst>
              <p:ext uri="{D42A27DB-BD31-4B8C-83A1-F6EECF244321}">
                <p14:modId xmlns:p14="http://schemas.microsoft.com/office/powerpoint/2010/main" val="859659037"/>
              </p:ext>
            </p:extLst>
          </p:nvPr>
        </p:nvGraphicFramePr>
        <p:xfrm>
          <a:off x="877904" y="1443695"/>
          <a:ext cx="10436191" cy="426935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2">
            <a:extLst>
              <a:ext uri="{FF2B5EF4-FFF2-40B4-BE49-F238E27FC236}">
                <a16:creationId xmlns:a16="http://schemas.microsoft.com/office/drawing/2014/main" id="{E9F18A4F-6DD8-F5A3-5FD8-62FC227ED730}"/>
              </a:ext>
            </a:extLst>
          </p:cNvPr>
          <p:cNvSpPr txBox="1">
            <a:spLocks/>
          </p:cNvSpPr>
          <p:nvPr/>
        </p:nvSpPr>
        <p:spPr>
          <a:xfrm>
            <a:off x="215566" y="5721201"/>
            <a:ext cx="11087100" cy="1000274"/>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CA" b="0" dirty="0">
                <a:latin typeface="+mn-lt"/>
                <a:cs typeface="Calibri" panose="020F0502020204030204" pitchFamily="34" charset="0"/>
              </a:rPr>
              <a:t>Note: The index visit refers to the initial visit when the patient was diagnosed with dementia, while readmissions within 30 days encompass all causes; these readmissions may or may not be related to dementia.</a:t>
            </a:r>
          </a:p>
          <a:p>
            <a:pPr>
              <a:spcAft>
                <a:spcPts val="200"/>
              </a:spcAft>
              <a:defRPr/>
            </a:pPr>
            <a:r>
              <a:rPr lang="en-CA" b="0" dirty="0">
                <a:latin typeface="+mn-lt"/>
                <a:cs typeface="Calibri"/>
              </a:rPr>
              <a:t>Sources: Discharge Abstract Database and Ontario Mental Health Reporting System </a:t>
            </a:r>
            <a:r>
              <a:rPr lang="en-CA" sz="1200" b="0" dirty="0">
                <a:latin typeface="+mn-lt"/>
                <a:cs typeface="Calibri" panose="020F0502020204030204" pitchFamily="34" charset="0"/>
              </a:rPr>
              <a:t>(Canadian Institute for Health Information)</a:t>
            </a:r>
            <a:r>
              <a:rPr lang="en-CA" b="0" dirty="0">
                <a:latin typeface="+mn-lt"/>
                <a:cs typeface="Calibri"/>
              </a:rPr>
              <a:t>, fiscal years 2017/18 to 2022/23. Owusu E, Oluwasina F, Nkire N, Lawal MA, Agyapong VIO. Readmission of patients to acute psychiatric hospitals: influential factors and interventions to reduce psychiatric readmission rates. Healthcare (Basel). 2022;10(9):1808.</a:t>
            </a:r>
          </a:p>
        </p:txBody>
      </p:sp>
      <p:sp>
        <p:nvSpPr>
          <p:cNvPr id="3" name="Slide Number Placeholder 2">
            <a:extLst>
              <a:ext uri="{FF2B5EF4-FFF2-40B4-BE49-F238E27FC236}">
                <a16:creationId xmlns:a16="http://schemas.microsoft.com/office/drawing/2014/main" id="{540F9063-0673-3DAC-410A-5E3CA7E4C041}"/>
              </a:ext>
            </a:extLst>
          </p:cNvPr>
          <p:cNvSpPr>
            <a:spLocks noGrp="1"/>
          </p:cNvSpPr>
          <p:nvPr>
            <p:ph type="sldNum" sz="quarter" idx="12"/>
          </p:nvPr>
        </p:nvSpPr>
        <p:spPr/>
        <p:txBody>
          <a:bodyPr/>
          <a:lstStyle/>
          <a:p>
            <a:fld id="{BC43013F-E280-421A-BEA2-C42D52896355}" type="slidenum">
              <a:rPr lang="en-CA" smtClean="0"/>
              <a:t>25</a:t>
            </a:fld>
            <a:endParaRPr lang="en-CA" dirty="0"/>
          </a:p>
        </p:txBody>
      </p:sp>
    </p:spTree>
    <p:extLst>
      <p:ext uri="{BB962C8B-B14F-4D97-AF65-F5344CB8AC3E}">
        <p14:creationId xmlns:p14="http://schemas.microsoft.com/office/powerpoint/2010/main" val="3557075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2B4F-4066-D43D-1A71-4E3839AFF627}"/>
              </a:ext>
            </a:extLst>
          </p:cNvPr>
          <p:cNvSpPr>
            <a:spLocks noGrp="1"/>
          </p:cNvSpPr>
          <p:nvPr>
            <p:ph type="title"/>
          </p:nvPr>
        </p:nvSpPr>
        <p:spPr>
          <a:xfrm>
            <a:off x="552450" y="229808"/>
            <a:ext cx="11087100" cy="934685"/>
          </a:xfrm>
        </p:spPr>
        <p:txBody>
          <a:bodyPr/>
          <a:lstStyle/>
          <a:p>
            <a:r>
              <a:rPr lang="en-CA" sz="3200" dirty="0"/>
              <a:t>Dementia was often a comorbidity to the main problem for which people were seeking care at the ED</a:t>
            </a:r>
          </a:p>
        </p:txBody>
      </p:sp>
      <p:sp>
        <p:nvSpPr>
          <p:cNvPr id="6" name="Text Placeholder 11">
            <a:extLst>
              <a:ext uri="{FF2B5EF4-FFF2-40B4-BE49-F238E27FC236}">
                <a16:creationId xmlns:a16="http://schemas.microsoft.com/office/drawing/2014/main" id="{2F5A1AC2-D52C-96C0-00FE-E4B1AF6B5018}"/>
              </a:ext>
            </a:extLst>
          </p:cNvPr>
          <p:cNvSpPr txBox="1">
            <a:spLocks/>
          </p:cNvSpPr>
          <p:nvPr/>
        </p:nvSpPr>
        <p:spPr>
          <a:xfrm>
            <a:off x="463018" y="1345014"/>
            <a:ext cx="11156508" cy="446277"/>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CA" sz="1900" dirty="0"/>
              <a:t>In fiscal year 2022/23, 64% of ED visits with an associated dementia diagnosis had a different main diagnosis.</a:t>
            </a:r>
          </a:p>
        </p:txBody>
      </p:sp>
      <p:graphicFrame>
        <p:nvGraphicFramePr>
          <p:cNvPr id="8" name="Chart 7" descr="Bar graph showing the top ten main diagnoses among emergency department visits with an associated dementia diagnosis. The top three main diagnoses in fiscal year 2022/23 were urinary tract infection (5.96 per cent), delirium (4.14 per cent), and COVID-19 (3.97 per cent).">
            <a:extLst>
              <a:ext uri="{FF2B5EF4-FFF2-40B4-BE49-F238E27FC236}">
                <a16:creationId xmlns:a16="http://schemas.microsoft.com/office/drawing/2014/main" id="{E6F614E8-3B1F-6D2D-72A8-0581DECDC4F7}"/>
              </a:ext>
            </a:extLst>
          </p:cNvPr>
          <p:cNvGraphicFramePr/>
          <p:nvPr>
            <p:extLst>
              <p:ext uri="{D42A27DB-BD31-4B8C-83A1-F6EECF244321}">
                <p14:modId xmlns:p14="http://schemas.microsoft.com/office/powerpoint/2010/main" val="3727077899"/>
              </p:ext>
            </p:extLst>
          </p:nvPr>
        </p:nvGraphicFramePr>
        <p:xfrm>
          <a:off x="1066800" y="1836629"/>
          <a:ext cx="10058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2">
            <a:extLst>
              <a:ext uri="{FF2B5EF4-FFF2-40B4-BE49-F238E27FC236}">
                <a16:creationId xmlns:a16="http://schemas.microsoft.com/office/drawing/2014/main" id="{869C02AE-A111-8B7B-782C-F86A43306919}"/>
              </a:ext>
            </a:extLst>
          </p:cNvPr>
          <p:cNvSpPr txBox="1">
            <a:spLocks/>
          </p:cNvSpPr>
          <p:nvPr/>
        </p:nvSpPr>
        <p:spPr>
          <a:xfrm>
            <a:off x="215567" y="6265674"/>
            <a:ext cx="11087100" cy="446276"/>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CA" b="0" dirty="0">
                <a:latin typeface="+mn-lt"/>
                <a:cs typeface="Calibri" panose="020F0502020204030204" pitchFamily="34" charset="0"/>
              </a:rPr>
              <a:t>Note: The denominator for the rate is restricted to unplanned visit to an ED.</a:t>
            </a:r>
          </a:p>
          <a:p>
            <a:pPr>
              <a:spcAft>
                <a:spcPts val="200"/>
              </a:spcAft>
              <a:defRPr/>
            </a:pPr>
            <a:r>
              <a:rPr lang="en-CA" b="0" dirty="0">
                <a:latin typeface="+mn-lt"/>
                <a:cs typeface="Calibri"/>
              </a:rPr>
              <a:t>Source: National Ambulatory Care Reporting System </a:t>
            </a:r>
            <a:r>
              <a:rPr lang="en-CA" sz="1200" b="0" dirty="0">
                <a:latin typeface="+mn-lt"/>
                <a:cs typeface="Calibri" panose="020F0502020204030204" pitchFamily="34" charset="0"/>
              </a:rPr>
              <a:t>(Canadian Institute for Health Information)</a:t>
            </a:r>
            <a:r>
              <a:rPr lang="en-CA" b="0" dirty="0">
                <a:latin typeface="+mn-lt"/>
                <a:cs typeface="Calibri"/>
              </a:rPr>
              <a:t>, fiscal year 2022/23.</a:t>
            </a:r>
          </a:p>
        </p:txBody>
      </p:sp>
      <p:sp>
        <p:nvSpPr>
          <p:cNvPr id="5" name="Slide Number Placeholder 4">
            <a:extLst>
              <a:ext uri="{FF2B5EF4-FFF2-40B4-BE49-F238E27FC236}">
                <a16:creationId xmlns:a16="http://schemas.microsoft.com/office/drawing/2014/main" id="{82D6925B-2434-5A72-688F-30F57AEC5800}"/>
              </a:ext>
            </a:extLst>
          </p:cNvPr>
          <p:cNvSpPr>
            <a:spLocks noGrp="1"/>
          </p:cNvSpPr>
          <p:nvPr>
            <p:ph type="sldNum" sz="quarter" idx="12"/>
          </p:nvPr>
        </p:nvSpPr>
        <p:spPr/>
        <p:txBody>
          <a:bodyPr/>
          <a:lstStyle/>
          <a:p>
            <a:fld id="{BC43013F-E280-421A-BEA2-C42D52896355}" type="slidenum">
              <a:rPr lang="en-CA" smtClean="0"/>
              <a:t>26</a:t>
            </a:fld>
            <a:endParaRPr lang="en-CA" dirty="0"/>
          </a:p>
        </p:txBody>
      </p:sp>
    </p:spTree>
    <p:extLst>
      <p:ext uri="{BB962C8B-B14F-4D97-AF65-F5344CB8AC3E}">
        <p14:creationId xmlns:p14="http://schemas.microsoft.com/office/powerpoint/2010/main" val="4073254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dirty="0">
                <a:ln>
                  <a:noFill/>
                </a:ln>
                <a:solidFill>
                  <a:schemeClr val="bg1"/>
                </a:solidFill>
                <a:effectLst/>
                <a:uLnTx/>
                <a:uFillTx/>
                <a:latin typeface="+mn-lt"/>
                <a:ea typeface="+mn-ea"/>
                <a:cs typeface="+mn-cs"/>
              </a:rPr>
              <a:t>Quality statements </a:t>
            </a:r>
            <a:br>
              <a:rPr kumimoji="0" lang="en-CA" sz="8000" b="0" i="0" u="none" strike="noStrike" kern="1200" cap="none" spc="0" normalizeH="0" baseline="0" dirty="0">
                <a:ln>
                  <a:noFill/>
                </a:ln>
                <a:solidFill>
                  <a:schemeClr val="bg1"/>
                </a:solidFill>
                <a:effectLst/>
                <a:uLnTx/>
                <a:uFillTx/>
                <a:latin typeface="+mn-lt"/>
                <a:ea typeface="+mn-ea"/>
                <a:cs typeface="+mn-cs"/>
              </a:rPr>
            </a:br>
            <a:r>
              <a:rPr kumimoji="0" lang="en-CA" sz="8000" b="0" i="0" u="none" strike="noStrike" kern="1200" cap="none" spc="0" normalizeH="0" baseline="0" dirty="0">
                <a:ln>
                  <a:noFill/>
                </a:ln>
                <a:solidFill>
                  <a:schemeClr val="bg1"/>
                </a:solidFill>
                <a:effectLst/>
                <a:uLnTx/>
                <a:uFillTx/>
                <a:latin typeface="+mn-lt"/>
                <a:ea typeface="+mn-ea"/>
                <a:cs typeface="+mn-cs"/>
              </a:rPr>
              <a:t>to improve care</a:t>
            </a:r>
          </a:p>
        </p:txBody>
      </p:sp>
    </p:spTree>
    <p:extLst>
      <p:ext uri="{BB962C8B-B14F-4D97-AF65-F5344CB8AC3E}">
        <p14:creationId xmlns:p14="http://schemas.microsoft.com/office/powerpoint/2010/main" val="5960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noProof="0" dirty="0"/>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noProof="0" dirty="0"/>
              <a:t>This quality standard addresses care for people with dementia and the specific behaviours of agitation or aggression who are in an emergency department, admitted to a hospital, or in a long-term care home. It also provides guidance on the care given when a person is transitioned between these settings; for example, when someone is discharged from a hospital to a long-term care home.</a:t>
            </a:r>
          </a:p>
          <a:p>
            <a:pPr marL="342900" indent="-342900">
              <a:buFont typeface="Arial" panose="020B0604020202020204" pitchFamily="34" charset="0"/>
              <a:buChar char="•"/>
            </a:pPr>
            <a:r>
              <a:rPr lang="en-CA" dirty="0"/>
              <a:t>This quality standard does not address care for people with dementia living in the community, nor does it address care for people with mild cognitive impairment.</a:t>
            </a:r>
          </a:p>
          <a:p>
            <a:pPr marL="342900" indent="-342900">
              <a:buFont typeface="Arial" panose="020B0604020202020204" pitchFamily="34" charset="0"/>
              <a:buChar char="•"/>
            </a:pPr>
            <a:r>
              <a:rPr lang="en-CA" noProof="0" dirty="0"/>
              <a:t>For a quality standard that addresses care for people with dementia in the community, refer to </a:t>
            </a:r>
            <a:r>
              <a:rPr lang="en-US" i="1" dirty="0">
                <a:hlinkClick r:id="rId3"/>
              </a:rPr>
              <a:t>Dementia: Care for People Living in the Community</a:t>
            </a:r>
            <a:r>
              <a:rPr lang="en-CA" noProof="0" dirty="0"/>
              <a:t>.</a:t>
            </a:r>
          </a:p>
        </p:txBody>
      </p:sp>
      <p:sp>
        <p:nvSpPr>
          <p:cNvPr id="2" name="Slide Number Placeholder 1">
            <a:extLst>
              <a:ext uri="{FF2B5EF4-FFF2-40B4-BE49-F238E27FC236}">
                <a16:creationId xmlns:a16="http://schemas.microsoft.com/office/drawing/2014/main" id="{EB4AD491-F362-127E-9D09-F08B3EDB86D1}"/>
              </a:ext>
            </a:extLst>
          </p:cNvPr>
          <p:cNvSpPr>
            <a:spLocks noGrp="1"/>
          </p:cNvSpPr>
          <p:nvPr>
            <p:ph type="sldNum" sz="quarter" idx="12"/>
          </p:nvPr>
        </p:nvSpPr>
        <p:spPr/>
        <p:txBody>
          <a:bodyPr/>
          <a:lstStyle/>
          <a:p>
            <a:fld id="{BC43013F-E280-421A-BEA2-C42D52896355}" type="slidenum">
              <a:rPr lang="en-CA" smtClean="0"/>
              <a:t>28</a:t>
            </a:fld>
            <a:endParaRPr lang="en-CA" dirty="0"/>
          </a:p>
        </p:txBody>
      </p:sp>
    </p:spTree>
    <p:extLst>
      <p:ext uri="{BB962C8B-B14F-4D97-AF65-F5344CB8AC3E}">
        <p14:creationId xmlns:p14="http://schemas.microsoft.com/office/powerpoint/2010/main" val="390983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a:xfrm>
            <a:off x="533400" y="472558"/>
            <a:ext cx="11087100" cy="697541"/>
          </a:xfrm>
        </p:spPr>
        <p:txBody>
          <a:bodyPr vert="horz" lIns="0" tIns="0" rIns="0" bIns="0" rtlCol="0" anchor="ctr">
            <a:normAutofit/>
          </a:bodyPr>
          <a:lstStyle/>
          <a:p>
            <a:r>
              <a:rPr lang="en-CA" noProof="0" dirty="0"/>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1087100" cy="4533900"/>
          </a:xfrm>
        </p:spPr>
        <p:txBody>
          <a:bodyPr vert="horz" lIns="0" tIns="0" rIns="0" bIns="0" numCol="2" spcCol="457200" rtlCol="0">
            <a:normAutofit/>
          </a:bodyPr>
          <a:lstStyle/>
          <a:p>
            <a:pPr marL="457200" indent="-457200">
              <a:buFont typeface="+mj-lt"/>
              <a:buAutoNum type="arabicPeriod"/>
            </a:pPr>
            <a:r>
              <a:rPr lang="en-CA" i="0" noProof="0" dirty="0">
                <a:effectLst/>
              </a:rPr>
              <a:t>Comprehensive assessment </a:t>
            </a:r>
          </a:p>
          <a:p>
            <a:pPr marL="457200" indent="-457200">
              <a:buFont typeface="+mj-lt"/>
              <a:buAutoNum type="arabicPeriod"/>
            </a:pPr>
            <a:r>
              <a:rPr lang="en-CA" i="0" noProof="0" dirty="0">
                <a:effectLst/>
              </a:rPr>
              <a:t>Individualized care plan</a:t>
            </a:r>
          </a:p>
          <a:p>
            <a:pPr marL="457200" indent="-457200">
              <a:buFont typeface="+mj-lt"/>
              <a:buAutoNum type="arabicPeriod"/>
            </a:pPr>
            <a:r>
              <a:rPr lang="en-CA" dirty="0"/>
              <a:t>Individualized nonpharmacological interventions</a:t>
            </a:r>
            <a:endParaRPr lang="en-CA" i="0" noProof="0" dirty="0">
              <a:effectLst/>
            </a:endParaRPr>
          </a:p>
          <a:p>
            <a:pPr marL="457200" indent="-457200">
              <a:buFont typeface="+mj-lt"/>
              <a:buAutoNum type="arabicPeriod"/>
            </a:pPr>
            <a:r>
              <a:rPr lang="en-CA" noProof="0" dirty="0"/>
              <a:t>Indications for psychotropic medications</a:t>
            </a:r>
          </a:p>
          <a:p>
            <a:pPr marL="457200" indent="-457200">
              <a:buFont typeface="+mj-lt"/>
              <a:buAutoNum type="arabicPeriod"/>
            </a:pPr>
            <a:r>
              <a:rPr lang="en-CA" noProof="0" dirty="0"/>
              <a:t>Titrating and monitoring psychotropic medications</a:t>
            </a:r>
          </a:p>
          <a:p>
            <a:pPr marL="457200" indent="-457200">
              <a:buFont typeface="+mj-lt"/>
              <a:buAutoNum type="arabicPeriod"/>
            </a:pPr>
            <a:r>
              <a:rPr lang="en-CA" noProof="0" dirty="0"/>
              <a:t>Switching psychotropic medications</a:t>
            </a:r>
          </a:p>
          <a:p>
            <a:pPr marL="457200" indent="-457200">
              <a:buFont typeface="+mj-lt"/>
              <a:buAutoNum type="arabicPeriod"/>
            </a:pPr>
            <a:r>
              <a:rPr lang="en-CA" noProof="0" dirty="0"/>
              <a:t>Medication review for dosage reduction or discontinuation</a:t>
            </a:r>
          </a:p>
          <a:p>
            <a:pPr marL="457200" indent="-457200">
              <a:buFont typeface="+mj-lt"/>
              <a:buAutoNum type="arabicPeriod"/>
            </a:pPr>
            <a:r>
              <a:rPr lang="en-CA" noProof="0" dirty="0"/>
              <a:t>Physical restraint</a:t>
            </a:r>
          </a:p>
          <a:p>
            <a:pPr marL="457200" indent="-457200">
              <a:buFont typeface="+mj-lt"/>
              <a:buAutoNum type="arabicPeriod"/>
            </a:pPr>
            <a:r>
              <a:rPr lang="en-CA" noProof="0" dirty="0"/>
              <a:t>Informed consent</a:t>
            </a:r>
          </a:p>
          <a:p>
            <a:pPr marL="457200" indent="-457200">
              <a:buFont typeface="+mj-lt"/>
              <a:buAutoNum type="arabicPeriod"/>
            </a:pPr>
            <a:r>
              <a:rPr lang="en-CA" noProof="0" dirty="0"/>
              <a:t>Specialized interprofessional </a:t>
            </a:r>
            <a:r>
              <a:rPr lang="en-CA" dirty="0"/>
              <a:t>c</a:t>
            </a:r>
            <a:r>
              <a:rPr lang="en-CA" noProof="0" dirty="0"/>
              <a:t>are team</a:t>
            </a:r>
          </a:p>
          <a:p>
            <a:pPr marL="457200" indent="-457200">
              <a:buFont typeface="+mj-lt"/>
              <a:buAutoNum type="arabicPeriod"/>
            </a:pPr>
            <a:r>
              <a:rPr lang="en-CA" noProof="0" dirty="0"/>
              <a:t>Education and training for clinicians</a:t>
            </a:r>
          </a:p>
          <a:p>
            <a:pPr marL="457200" indent="-457200">
              <a:buFont typeface="+mj-lt"/>
              <a:buAutoNum type="arabicPeriod"/>
            </a:pPr>
            <a:r>
              <a:rPr lang="en-CA" noProof="0" dirty="0"/>
              <a:t>Education and training for care partners</a:t>
            </a:r>
            <a:endParaRPr lang="en-CA" dirty="0"/>
          </a:p>
          <a:p>
            <a:pPr marL="457200" indent="-457200">
              <a:buFont typeface="+mj-lt"/>
              <a:buAutoNum type="arabicPeriod"/>
            </a:pPr>
            <a:r>
              <a:rPr lang="en-CA" noProof="0" dirty="0"/>
              <a:t>Appropriate care environment</a:t>
            </a:r>
          </a:p>
          <a:p>
            <a:pPr marL="457200" indent="-457200">
              <a:buFont typeface="+mj-lt"/>
              <a:buAutoNum type="arabicPeriod"/>
            </a:pPr>
            <a:r>
              <a:rPr lang="en-CA" dirty="0"/>
              <a:t>Transitions in care</a:t>
            </a:r>
            <a:endParaRPr lang="en-CA" noProof="0" dirty="0"/>
          </a:p>
        </p:txBody>
      </p:sp>
      <p:sp>
        <p:nvSpPr>
          <p:cNvPr id="3" name="Slide Number Placeholder 2">
            <a:extLst>
              <a:ext uri="{FF2B5EF4-FFF2-40B4-BE49-F238E27FC236}">
                <a16:creationId xmlns:a16="http://schemas.microsoft.com/office/drawing/2014/main" id="{E30A34B6-9141-8957-95BD-768D6FE9C03A}"/>
              </a:ext>
            </a:extLst>
          </p:cNvPr>
          <p:cNvSpPr>
            <a:spLocks noGrp="1"/>
          </p:cNvSpPr>
          <p:nvPr>
            <p:ph type="sldNum" sz="quarter" idx="12"/>
          </p:nvPr>
        </p:nvSpPr>
        <p:spPr/>
        <p:txBody>
          <a:bodyPr/>
          <a:lstStyle/>
          <a:p>
            <a:fld id="{BC43013F-E280-421A-BEA2-C42D52896355}" type="slidenum">
              <a:rPr lang="en-CA" smtClean="0"/>
              <a:t>29</a:t>
            </a:fld>
            <a:endParaRPr lang="en-CA" dirty="0"/>
          </a:p>
        </p:txBody>
      </p:sp>
    </p:spTree>
    <p:extLst>
      <p:ext uri="{BB962C8B-B14F-4D97-AF65-F5344CB8AC3E}">
        <p14:creationId xmlns:p14="http://schemas.microsoft.com/office/powerpoint/2010/main" val="93666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dirty="0"/>
              <a:t>Inform clinicians and patients what quality care looks like</a:t>
            </a:r>
          </a:p>
          <a:p>
            <a:pPr marL="342900" indent="-342900">
              <a:buFont typeface="Arial" panose="020B0604020202020204" pitchFamily="34" charset="0"/>
              <a:buChar char="•"/>
            </a:pPr>
            <a:r>
              <a:rPr lang="en-CA" sz="3000" dirty="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CA" sz="3000" dirty="0"/>
              <a:t>Are grounded in the best available evidence</a:t>
            </a:r>
          </a:p>
        </p:txBody>
      </p:sp>
      <p:sp>
        <p:nvSpPr>
          <p:cNvPr id="2" name="Slide Number Placeholder 1">
            <a:extLst>
              <a:ext uri="{FF2B5EF4-FFF2-40B4-BE49-F238E27FC236}">
                <a16:creationId xmlns:a16="http://schemas.microsoft.com/office/drawing/2014/main" id="{5259DED5-BD2B-19B7-BC62-6CB671B331F0}"/>
              </a:ext>
            </a:extLst>
          </p:cNvPr>
          <p:cNvSpPr>
            <a:spLocks noGrp="1"/>
          </p:cNvSpPr>
          <p:nvPr>
            <p:ph type="sldNum" sz="quarter" idx="12"/>
          </p:nvPr>
        </p:nvSpPr>
        <p:spPr/>
        <p:txBody>
          <a:bodyPr/>
          <a:lstStyle/>
          <a:p>
            <a:fld id="{BC43013F-E280-421A-BEA2-C42D52896355}" type="slidenum">
              <a:rPr lang="en-CA" smtClean="0"/>
              <a:t>3</a:t>
            </a:fld>
            <a:endParaRPr lang="en-CA" dirty="0"/>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Comprehensive assessment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and symptoms of agitation or aggression receive a comprehensive interprofessional assessment when symptoms are first identified and after each transition in care.</a:t>
            </a:r>
          </a:p>
        </p:txBody>
      </p:sp>
      <p:sp>
        <p:nvSpPr>
          <p:cNvPr id="2" name="Slide Number Placeholder 1">
            <a:extLst>
              <a:ext uri="{FF2B5EF4-FFF2-40B4-BE49-F238E27FC236}">
                <a16:creationId xmlns:a16="http://schemas.microsoft.com/office/drawing/2014/main" id="{34CCBC70-6742-8D8E-0BD5-BFFEEBEF52F4}"/>
              </a:ext>
            </a:extLst>
          </p:cNvPr>
          <p:cNvSpPr>
            <a:spLocks noGrp="1"/>
          </p:cNvSpPr>
          <p:nvPr>
            <p:ph type="sldNum" sz="quarter" idx="15"/>
          </p:nvPr>
        </p:nvSpPr>
        <p:spPr/>
        <p:txBody>
          <a:bodyPr/>
          <a:lstStyle/>
          <a:p>
            <a:fld id="{BC43013F-E280-421A-BEA2-C42D52896355}" type="slidenum">
              <a:rPr lang="en-CA" smtClean="0"/>
              <a:t>30</a:t>
            </a:fld>
            <a:endParaRPr lang="en-CA" dirty="0"/>
          </a:p>
        </p:txBody>
      </p:sp>
      <p:sp>
        <p:nvSpPr>
          <p:cNvPr id="4" name="Text Placeholder 3">
            <a:extLst>
              <a:ext uri="{FF2B5EF4-FFF2-40B4-BE49-F238E27FC236}">
                <a16:creationId xmlns:a16="http://schemas.microsoft.com/office/drawing/2014/main" id="{37B34170-26D0-D76E-6393-3A4FC1EE3B92}"/>
              </a:ext>
            </a:extLst>
          </p:cNvPr>
          <p:cNvSpPr>
            <a:spLocks noGrp="1"/>
          </p:cNvSpPr>
          <p:nvPr>
            <p:ph type="body" sz="quarter" idx="10"/>
          </p:nvPr>
        </p:nvSpPr>
        <p:spPr/>
        <p:txBody>
          <a:bodyPr/>
          <a:lstStyle/>
          <a:p>
            <a:r>
              <a:rPr lang="en-US" dirty="0"/>
              <a:t>Quality statement 1:</a:t>
            </a:r>
            <a:endParaRPr lang="en-CA" dirty="0"/>
          </a:p>
        </p:txBody>
      </p:sp>
    </p:spTree>
    <p:extLst>
      <p:ext uri="{BB962C8B-B14F-4D97-AF65-F5344CB8AC3E}">
        <p14:creationId xmlns:p14="http://schemas.microsoft.com/office/powerpoint/2010/main" val="41537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Individualized care plan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and symptoms of agitation or aggression have an individualized care plan that is developed, implemented, and reviewed on a regular basis with care partners and agreed upon by substitute decision-makers. Ongoing review and update of care plans includes documentation of behavioural symptoms and the person’s responses to interventions.</a:t>
            </a:r>
          </a:p>
        </p:txBody>
      </p:sp>
      <p:sp>
        <p:nvSpPr>
          <p:cNvPr id="3" name="Slide Number Placeholder 2">
            <a:extLst>
              <a:ext uri="{FF2B5EF4-FFF2-40B4-BE49-F238E27FC236}">
                <a16:creationId xmlns:a16="http://schemas.microsoft.com/office/drawing/2014/main" id="{F80E4D50-2826-508C-68D1-BD7759E4990B}"/>
              </a:ext>
            </a:extLst>
          </p:cNvPr>
          <p:cNvSpPr>
            <a:spLocks noGrp="1"/>
          </p:cNvSpPr>
          <p:nvPr>
            <p:ph type="sldNum" sz="quarter" idx="15"/>
          </p:nvPr>
        </p:nvSpPr>
        <p:spPr/>
        <p:txBody>
          <a:bodyPr/>
          <a:lstStyle/>
          <a:p>
            <a:fld id="{BC43013F-E280-421A-BEA2-C42D52896355}" type="slidenum">
              <a:rPr lang="en-CA" smtClean="0"/>
              <a:t>31</a:t>
            </a:fld>
            <a:endParaRPr lang="en-CA" dirty="0"/>
          </a:p>
        </p:txBody>
      </p:sp>
    </p:spTree>
    <p:extLst>
      <p:ext uri="{BB962C8B-B14F-4D97-AF65-F5344CB8AC3E}">
        <p14:creationId xmlns:p14="http://schemas.microsoft.com/office/powerpoint/2010/main" val="830031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200" dirty="0"/>
              <a:t>Individualized nonpharmacological interventions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and symptoms of agitation or aggression receive nonpharmacological interventions that are tailored to their specific needs, symptoms, and preferences, as specified in their individualized care plan.</a:t>
            </a:r>
          </a:p>
        </p:txBody>
      </p:sp>
      <p:sp>
        <p:nvSpPr>
          <p:cNvPr id="3" name="Slide Number Placeholder 2">
            <a:extLst>
              <a:ext uri="{FF2B5EF4-FFF2-40B4-BE49-F238E27FC236}">
                <a16:creationId xmlns:a16="http://schemas.microsoft.com/office/drawing/2014/main" id="{0619594F-DBA7-0DBB-8978-E470EF99B919}"/>
              </a:ext>
            </a:extLst>
          </p:cNvPr>
          <p:cNvSpPr>
            <a:spLocks noGrp="1"/>
          </p:cNvSpPr>
          <p:nvPr>
            <p:ph type="sldNum" sz="quarter" idx="15"/>
          </p:nvPr>
        </p:nvSpPr>
        <p:spPr/>
        <p:txBody>
          <a:bodyPr/>
          <a:lstStyle/>
          <a:p>
            <a:fld id="{BC43013F-E280-421A-BEA2-C42D52896355}" type="slidenum">
              <a:rPr lang="en-CA" smtClean="0"/>
              <a:t>32</a:t>
            </a:fld>
            <a:endParaRPr lang="en-CA" dirty="0"/>
          </a:p>
        </p:txBody>
      </p:sp>
    </p:spTree>
    <p:extLst>
      <p:ext uri="{BB962C8B-B14F-4D97-AF65-F5344CB8AC3E}">
        <p14:creationId xmlns:p14="http://schemas.microsoft.com/office/powerpoint/2010/main" val="2138773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Indications for psychotropic medications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are prescribed psychotropic medications to help reduce agitation or aggression only when they pose a risk of harm to themselves or others or are in severe distress.</a:t>
            </a:r>
          </a:p>
        </p:txBody>
      </p:sp>
      <p:sp>
        <p:nvSpPr>
          <p:cNvPr id="3" name="Slide Number Placeholder 2">
            <a:extLst>
              <a:ext uri="{FF2B5EF4-FFF2-40B4-BE49-F238E27FC236}">
                <a16:creationId xmlns:a16="http://schemas.microsoft.com/office/drawing/2014/main" id="{0FB29600-C2FA-C75A-2640-DFE9B99065EE}"/>
              </a:ext>
            </a:extLst>
          </p:cNvPr>
          <p:cNvSpPr>
            <a:spLocks noGrp="1"/>
          </p:cNvSpPr>
          <p:nvPr>
            <p:ph type="sldNum" sz="quarter" idx="15"/>
          </p:nvPr>
        </p:nvSpPr>
        <p:spPr/>
        <p:txBody>
          <a:bodyPr/>
          <a:lstStyle/>
          <a:p>
            <a:fld id="{BC43013F-E280-421A-BEA2-C42D52896355}" type="slidenum">
              <a:rPr lang="en-CA" smtClean="0"/>
              <a:t>33</a:t>
            </a:fld>
            <a:endParaRPr lang="en-CA" dirty="0"/>
          </a:p>
        </p:txBody>
      </p:sp>
    </p:spTree>
    <p:extLst>
      <p:ext uri="{BB962C8B-B14F-4D97-AF65-F5344CB8AC3E}">
        <p14:creationId xmlns:p14="http://schemas.microsoft.com/office/powerpoint/2010/main" val="3810367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100" dirty="0"/>
              <a:t>Titrating and monitoring psychotropic medications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5:</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who are prescribed psychotropic medications to help reduce agitation or aggression are started on low dosages, with the dosage increased gradually to reach the minimum effective dosage for each patient, within an appropriate range. Target symptoms for the use of the psychotropic medication are monitored and documented.</a:t>
            </a:r>
          </a:p>
        </p:txBody>
      </p:sp>
      <p:sp>
        <p:nvSpPr>
          <p:cNvPr id="3" name="Slide Number Placeholder 2">
            <a:extLst>
              <a:ext uri="{FF2B5EF4-FFF2-40B4-BE49-F238E27FC236}">
                <a16:creationId xmlns:a16="http://schemas.microsoft.com/office/drawing/2014/main" id="{5391350A-4EF0-3512-CB27-50D37506AB12}"/>
              </a:ext>
            </a:extLst>
          </p:cNvPr>
          <p:cNvSpPr>
            <a:spLocks noGrp="1"/>
          </p:cNvSpPr>
          <p:nvPr>
            <p:ph type="sldNum" sz="quarter" idx="15"/>
          </p:nvPr>
        </p:nvSpPr>
        <p:spPr/>
        <p:txBody>
          <a:bodyPr/>
          <a:lstStyle/>
          <a:p>
            <a:fld id="{BC43013F-E280-421A-BEA2-C42D52896355}" type="slidenum">
              <a:rPr lang="en-CA" smtClean="0"/>
              <a:t>34</a:t>
            </a:fld>
            <a:endParaRPr lang="en-CA" dirty="0"/>
          </a:p>
        </p:txBody>
      </p:sp>
    </p:spTree>
    <p:extLst>
      <p:ext uri="{BB962C8B-B14F-4D97-AF65-F5344CB8AC3E}">
        <p14:creationId xmlns:p14="http://schemas.microsoft.com/office/powerpoint/2010/main" val="3593287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Switching psychotropic medications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6:</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031511"/>
            <a:ext cx="5562600" cy="2794978"/>
          </a:xfrm>
        </p:spPr>
        <p:txBody>
          <a:bodyPr anchor="ctr" anchorCtr="0"/>
          <a:lstStyle/>
          <a:p>
            <a:r>
              <a:rPr lang="en-CA" dirty="0">
                <a:solidFill>
                  <a:schemeClr val="bg1"/>
                </a:solidFill>
              </a:rPr>
              <a:t>People with dementia who are prescribed psychotropic medications to help reduce agitation or aggression have their medication discontinued and an alternative psychotropic medication prescribed if symptoms do not improve after a maximum of 8 weeks. Ineffective medications are discontinued to avoid polypharmacy. The reasons for the changes in medication and the consideration of alternative psychotropic medications are documented.</a:t>
            </a:r>
          </a:p>
        </p:txBody>
      </p:sp>
      <p:sp>
        <p:nvSpPr>
          <p:cNvPr id="3" name="Slide Number Placeholder 2">
            <a:extLst>
              <a:ext uri="{FF2B5EF4-FFF2-40B4-BE49-F238E27FC236}">
                <a16:creationId xmlns:a16="http://schemas.microsoft.com/office/drawing/2014/main" id="{60E37A5C-BC43-51EC-2DCA-EE494C7DD9C0}"/>
              </a:ext>
            </a:extLst>
          </p:cNvPr>
          <p:cNvSpPr>
            <a:spLocks noGrp="1"/>
          </p:cNvSpPr>
          <p:nvPr>
            <p:ph type="sldNum" sz="quarter" idx="15"/>
          </p:nvPr>
        </p:nvSpPr>
        <p:spPr/>
        <p:txBody>
          <a:bodyPr/>
          <a:lstStyle/>
          <a:p>
            <a:fld id="{BC43013F-E280-421A-BEA2-C42D52896355}" type="slidenum">
              <a:rPr lang="en-CA" smtClean="0"/>
              <a:t>35</a:t>
            </a:fld>
            <a:endParaRPr lang="en-CA" dirty="0"/>
          </a:p>
        </p:txBody>
      </p:sp>
    </p:spTree>
    <p:extLst>
      <p:ext uri="{BB962C8B-B14F-4D97-AF65-F5344CB8AC3E}">
        <p14:creationId xmlns:p14="http://schemas.microsoft.com/office/powerpoint/2010/main" val="957069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3500" dirty="0"/>
              <a:t>Medication review for dosage reduction or discontinuation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7:</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who are prescribed psychotropic medications to help reduce agitation or aggression receive a documented medication review on a regular basis to consider reducing the dosage or discontinuing the medication.</a:t>
            </a:r>
          </a:p>
        </p:txBody>
      </p:sp>
      <p:sp>
        <p:nvSpPr>
          <p:cNvPr id="3" name="Slide Number Placeholder 2">
            <a:extLst>
              <a:ext uri="{FF2B5EF4-FFF2-40B4-BE49-F238E27FC236}">
                <a16:creationId xmlns:a16="http://schemas.microsoft.com/office/drawing/2014/main" id="{73101D84-A59E-D199-3F03-EBE71F7DBE5F}"/>
              </a:ext>
            </a:extLst>
          </p:cNvPr>
          <p:cNvSpPr>
            <a:spLocks noGrp="1"/>
          </p:cNvSpPr>
          <p:nvPr>
            <p:ph type="sldNum" sz="quarter" idx="15"/>
          </p:nvPr>
        </p:nvSpPr>
        <p:spPr/>
        <p:txBody>
          <a:bodyPr/>
          <a:lstStyle/>
          <a:p>
            <a:fld id="{BC43013F-E280-421A-BEA2-C42D52896355}" type="slidenum">
              <a:rPr lang="en-CA" smtClean="0"/>
              <a:t>36</a:t>
            </a:fld>
            <a:endParaRPr lang="en-CA" dirty="0"/>
          </a:p>
        </p:txBody>
      </p:sp>
    </p:spTree>
    <p:extLst>
      <p:ext uri="{BB962C8B-B14F-4D97-AF65-F5344CB8AC3E}">
        <p14:creationId xmlns:p14="http://schemas.microsoft.com/office/powerpoint/2010/main" val="1261942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Physical restraint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8:</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are not physically restrained to manage symptoms of agitation or aggression.</a:t>
            </a:r>
          </a:p>
        </p:txBody>
      </p:sp>
      <p:sp>
        <p:nvSpPr>
          <p:cNvPr id="3" name="Slide Number Placeholder 2">
            <a:extLst>
              <a:ext uri="{FF2B5EF4-FFF2-40B4-BE49-F238E27FC236}">
                <a16:creationId xmlns:a16="http://schemas.microsoft.com/office/drawing/2014/main" id="{718BC1EF-9380-B7B2-0CDF-4383320158A9}"/>
              </a:ext>
            </a:extLst>
          </p:cNvPr>
          <p:cNvSpPr>
            <a:spLocks noGrp="1"/>
          </p:cNvSpPr>
          <p:nvPr>
            <p:ph type="sldNum" sz="quarter" idx="15"/>
          </p:nvPr>
        </p:nvSpPr>
        <p:spPr/>
        <p:txBody>
          <a:bodyPr/>
          <a:lstStyle/>
          <a:p>
            <a:fld id="{BC43013F-E280-421A-BEA2-C42D52896355}" type="slidenum">
              <a:rPr lang="en-CA" smtClean="0"/>
              <a:t>37</a:t>
            </a:fld>
            <a:endParaRPr lang="en-CA" dirty="0"/>
          </a:p>
        </p:txBody>
      </p:sp>
    </p:spTree>
    <p:extLst>
      <p:ext uri="{BB962C8B-B14F-4D97-AF65-F5344CB8AC3E}">
        <p14:creationId xmlns:p14="http://schemas.microsoft.com/office/powerpoint/2010/main" val="3760049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Informed consent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9:</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and symptoms of agitation or aggression are advised of the risks and benefits of treatment options, and informed consent is obtained and documented before treatment is initiated. If a person with dementia is incapable of consenting to the proposed treatment, informed consent is obtained from their substitute decision-maker.</a:t>
            </a:r>
          </a:p>
        </p:txBody>
      </p:sp>
      <p:sp>
        <p:nvSpPr>
          <p:cNvPr id="3" name="Slide Number Placeholder 2">
            <a:extLst>
              <a:ext uri="{FF2B5EF4-FFF2-40B4-BE49-F238E27FC236}">
                <a16:creationId xmlns:a16="http://schemas.microsoft.com/office/drawing/2014/main" id="{D49E9480-3908-E396-7A09-20CB3476DC7B}"/>
              </a:ext>
            </a:extLst>
          </p:cNvPr>
          <p:cNvSpPr>
            <a:spLocks noGrp="1"/>
          </p:cNvSpPr>
          <p:nvPr>
            <p:ph type="sldNum" sz="quarter" idx="15"/>
          </p:nvPr>
        </p:nvSpPr>
        <p:spPr/>
        <p:txBody>
          <a:bodyPr/>
          <a:lstStyle/>
          <a:p>
            <a:fld id="{BC43013F-E280-421A-BEA2-C42D52896355}" type="slidenum">
              <a:rPr lang="en-CA" smtClean="0"/>
              <a:t>38</a:t>
            </a:fld>
            <a:endParaRPr lang="en-CA" dirty="0"/>
          </a:p>
        </p:txBody>
      </p:sp>
    </p:spTree>
    <p:extLst>
      <p:ext uri="{BB962C8B-B14F-4D97-AF65-F5344CB8AC3E}">
        <p14:creationId xmlns:p14="http://schemas.microsoft.com/office/powerpoint/2010/main" val="1157555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Specialized interprofessional care team</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10:</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and symptoms of agitation or aggression have access to services from an interprofessional team that provides specialized care for the behavioural and psychological symptoms of dementia.</a:t>
            </a:r>
          </a:p>
        </p:txBody>
      </p:sp>
      <p:sp>
        <p:nvSpPr>
          <p:cNvPr id="3" name="Slide Number Placeholder 2">
            <a:extLst>
              <a:ext uri="{FF2B5EF4-FFF2-40B4-BE49-F238E27FC236}">
                <a16:creationId xmlns:a16="http://schemas.microsoft.com/office/drawing/2014/main" id="{DAF4AF01-D1CB-B487-FB86-9F34CA052107}"/>
              </a:ext>
            </a:extLst>
          </p:cNvPr>
          <p:cNvSpPr>
            <a:spLocks noGrp="1"/>
          </p:cNvSpPr>
          <p:nvPr>
            <p:ph type="sldNum" sz="quarter" idx="15"/>
          </p:nvPr>
        </p:nvSpPr>
        <p:spPr/>
        <p:txBody>
          <a:bodyPr/>
          <a:lstStyle/>
          <a:p>
            <a:fld id="{BC43013F-E280-421A-BEA2-C42D52896355}" type="slidenum">
              <a:rPr lang="en-CA" smtClean="0"/>
              <a:t>39</a:t>
            </a:fld>
            <a:endParaRPr lang="en-CA" dirty="0"/>
          </a:p>
        </p:txBody>
      </p:sp>
    </p:spTree>
    <p:extLst>
      <p:ext uri="{BB962C8B-B14F-4D97-AF65-F5344CB8AC3E}">
        <p14:creationId xmlns:p14="http://schemas.microsoft.com/office/powerpoint/2010/main" val="4260370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CA" noProof="0" dirty="0"/>
              <a:t>Quality standards</a:t>
            </a:r>
          </a:p>
        </p:txBody>
      </p:sp>
      <p:graphicFrame>
        <p:nvGraphicFramePr>
          <p:cNvPr id="7" name="Diagram 6" descr="Quality standards&#10;- Help patients, residents, families, and care partners know what to ask for in their care&#10;- Help clinicians know what care to offer, based on evidence and expert consensus&#10;- Help health care organizations measure, assess, and improve the quality of care they provide&#10;- Help ensure consistent, high-quality care across the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3059412305"/>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5262D94-BC39-6244-FEBE-E3CE33381F4D}"/>
              </a:ext>
            </a:extLst>
          </p:cNvPr>
          <p:cNvSpPr>
            <a:spLocks noGrp="1"/>
          </p:cNvSpPr>
          <p:nvPr>
            <p:ph type="sldNum" sz="quarter" idx="15"/>
          </p:nvPr>
        </p:nvSpPr>
        <p:spPr/>
        <p:txBody>
          <a:bodyPr/>
          <a:lstStyle/>
          <a:p>
            <a:fld id="{BC43013F-E280-421A-BEA2-C42D52896355}" type="slidenum">
              <a:rPr lang="en-CA" smtClean="0"/>
              <a:t>4</a:t>
            </a:fld>
            <a:endParaRPr lang="en-CA" dirty="0"/>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Education and training for clinicians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11: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and symptoms of agitation or aggression receive care from clinicians with education and training in the assessment and management of dementia and its behavioural symptoms.</a:t>
            </a:r>
          </a:p>
        </p:txBody>
      </p:sp>
      <p:sp>
        <p:nvSpPr>
          <p:cNvPr id="3" name="Slide Number Placeholder 2">
            <a:extLst>
              <a:ext uri="{FF2B5EF4-FFF2-40B4-BE49-F238E27FC236}">
                <a16:creationId xmlns:a16="http://schemas.microsoft.com/office/drawing/2014/main" id="{FA2874AC-D528-2ACA-3115-7681342D9FDA}"/>
              </a:ext>
            </a:extLst>
          </p:cNvPr>
          <p:cNvSpPr>
            <a:spLocks noGrp="1"/>
          </p:cNvSpPr>
          <p:nvPr>
            <p:ph type="sldNum" sz="quarter" idx="15"/>
          </p:nvPr>
        </p:nvSpPr>
        <p:spPr/>
        <p:txBody>
          <a:bodyPr/>
          <a:lstStyle/>
          <a:p>
            <a:fld id="{BC43013F-E280-421A-BEA2-C42D52896355}" type="slidenum">
              <a:rPr lang="en-CA" smtClean="0"/>
              <a:t>40</a:t>
            </a:fld>
            <a:endParaRPr lang="en-CA" dirty="0"/>
          </a:p>
        </p:txBody>
      </p:sp>
    </p:spTree>
    <p:extLst>
      <p:ext uri="{BB962C8B-B14F-4D97-AF65-F5344CB8AC3E}">
        <p14:creationId xmlns:p14="http://schemas.microsoft.com/office/powerpoint/2010/main" val="335807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Education and training for care partners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12: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Care partners of people with dementia and symptoms of agitation or aggression have access to comprehensive education and training on dementia and its associated behavioural symptoms. This education and training includes management strategies that are consistent with people’s care plans.</a:t>
            </a:r>
          </a:p>
        </p:txBody>
      </p:sp>
      <p:sp>
        <p:nvSpPr>
          <p:cNvPr id="3" name="Slide Number Placeholder 2">
            <a:extLst>
              <a:ext uri="{FF2B5EF4-FFF2-40B4-BE49-F238E27FC236}">
                <a16:creationId xmlns:a16="http://schemas.microsoft.com/office/drawing/2014/main" id="{8E2C0C0E-2044-ADF4-6BD2-BC4252A96084}"/>
              </a:ext>
            </a:extLst>
          </p:cNvPr>
          <p:cNvSpPr>
            <a:spLocks noGrp="1"/>
          </p:cNvSpPr>
          <p:nvPr>
            <p:ph type="sldNum" sz="quarter" idx="15"/>
          </p:nvPr>
        </p:nvSpPr>
        <p:spPr/>
        <p:txBody>
          <a:bodyPr/>
          <a:lstStyle/>
          <a:p>
            <a:fld id="{BC43013F-E280-421A-BEA2-C42D52896355}" type="slidenum">
              <a:rPr lang="en-CA" smtClean="0"/>
              <a:t>41</a:t>
            </a:fld>
            <a:endParaRPr lang="en-CA" dirty="0"/>
          </a:p>
        </p:txBody>
      </p:sp>
    </p:spTree>
    <p:extLst>
      <p:ext uri="{BB962C8B-B14F-4D97-AF65-F5344CB8AC3E}">
        <p14:creationId xmlns:p14="http://schemas.microsoft.com/office/powerpoint/2010/main" val="3581849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Appropriate care environment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13: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and symptoms of agitation or aggression whose behavioural symptoms have been successfully treated are transitioned to an appropriate care environment as soon as possible.</a:t>
            </a:r>
          </a:p>
        </p:txBody>
      </p:sp>
      <p:sp>
        <p:nvSpPr>
          <p:cNvPr id="3" name="Slide Number Placeholder 2">
            <a:extLst>
              <a:ext uri="{FF2B5EF4-FFF2-40B4-BE49-F238E27FC236}">
                <a16:creationId xmlns:a16="http://schemas.microsoft.com/office/drawing/2014/main" id="{7CEDF4CA-45CC-6EB0-612C-9A8836A7CFDB}"/>
              </a:ext>
            </a:extLst>
          </p:cNvPr>
          <p:cNvSpPr>
            <a:spLocks noGrp="1"/>
          </p:cNvSpPr>
          <p:nvPr>
            <p:ph type="sldNum" sz="quarter" idx="15"/>
          </p:nvPr>
        </p:nvSpPr>
        <p:spPr/>
        <p:txBody>
          <a:bodyPr/>
          <a:lstStyle/>
          <a:p>
            <a:fld id="{BC43013F-E280-421A-BEA2-C42D52896355}" type="slidenum">
              <a:rPr lang="en-CA" smtClean="0"/>
              <a:t>42</a:t>
            </a:fld>
            <a:endParaRPr lang="en-CA" dirty="0"/>
          </a:p>
        </p:txBody>
      </p:sp>
    </p:spTree>
    <p:extLst>
      <p:ext uri="{BB962C8B-B14F-4D97-AF65-F5344CB8AC3E}">
        <p14:creationId xmlns:p14="http://schemas.microsoft.com/office/powerpoint/2010/main" val="1587576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Transitions in care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dirty="0"/>
              <a:t>Quality statement 14: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dirty="0">
                <a:solidFill>
                  <a:schemeClr val="bg1"/>
                </a:solidFill>
              </a:rPr>
              <a:t>People with dementia and symptoms of agitation or aggression who transition between settings have a health care team or clinician who is accountable for coordination and communication. This team or clinician ensures the transmission of complete and accurate information to the family, care partners, and receiving health care team prior to the transition. </a:t>
            </a:r>
          </a:p>
        </p:txBody>
      </p:sp>
      <p:sp>
        <p:nvSpPr>
          <p:cNvPr id="3" name="Slide Number Placeholder 2">
            <a:extLst>
              <a:ext uri="{FF2B5EF4-FFF2-40B4-BE49-F238E27FC236}">
                <a16:creationId xmlns:a16="http://schemas.microsoft.com/office/drawing/2014/main" id="{A2CD3B32-EB33-4A16-7B23-DACA39674089}"/>
              </a:ext>
            </a:extLst>
          </p:cNvPr>
          <p:cNvSpPr>
            <a:spLocks noGrp="1"/>
          </p:cNvSpPr>
          <p:nvPr>
            <p:ph type="sldNum" sz="quarter" idx="15"/>
          </p:nvPr>
        </p:nvSpPr>
        <p:spPr/>
        <p:txBody>
          <a:bodyPr/>
          <a:lstStyle/>
          <a:p>
            <a:fld id="{BC43013F-E280-421A-BEA2-C42D52896355}" type="slidenum">
              <a:rPr lang="en-CA" smtClean="0"/>
              <a:t>43</a:t>
            </a:fld>
            <a:endParaRPr lang="en-CA" dirty="0"/>
          </a:p>
        </p:txBody>
      </p:sp>
    </p:spTree>
    <p:extLst>
      <p:ext uri="{BB962C8B-B14F-4D97-AF65-F5344CB8AC3E}">
        <p14:creationId xmlns:p14="http://schemas.microsoft.com/office/powerpoint/2010/main" val="1961108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Measures to support improvement</a:t>
            </a:r>
          </a:p>
        </p:txBody>
      </p:sp>
    </p:spTree>
    <p:extLst>
      <p:ext uri="{BB962C8B-B14F-4D97-AF65-F5344CB8AC3E}">
        <p14:creationId xmlns:p14="http://schemas.microsoft.com/office/powerpoint/2010/main" val="988386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800" noProof="0" dirty="0"/>
              <a:t>Indicators that can be measured using provincial data</a:t>
            </a:r>
          </a:p>
        </p:txBody>
      </p:sp>
      <p:sp>
        <p:nvSpPr>
          <p:cNvPr id="4" name="Slide Number Placeholder 3">
            <a:extLst>
              <a:ext uri="{FF2B5EF4-FFF2-40B4-BE49-F238E27FC236}">
                <a16:creationId xmlns:a16="http://schemas.microsoft.com/office/drawing/2014/main" id="{8A14BF26-A537-B481-65B1-0851595D458F}"/>
              </a:ext>
            </a:extLst>
          </p:cNvPr>
          <p:cNvSpPr>
            <a:spLocks noGrp="1"/>
          </p:cNvSpPr>
          <p:nvPr>
            <p:ph type="sldNum" sz="quarter" idx="12"/>
          </p:nvPr>
        </p:nvSpPr>
        <p:spPr/>
        <p:txBody>
          <a:bodyPr/>
          <a:lstStyle/>
          <a:p>
            <a:fld id="{BC43013F-E280-421A-BEA2-C42D52896355}" type="slidenum">
              <a:rPr lang="en-CA" smtClean="0"/>
              <a:t>45</a:t>
            </a:fld>
            <a:endParaRPr lang="en-CA" dirty="0"/>
          </a:p>
        </p:txBody>
      </p:sp>
      <p:sp>
        <p:nvSpPr>
          <p:cNvPr id="3" name="Text Placeholder 3">
            <a:extLst>
              <a:ext uri="{FF2B5EF4-FFF2-40B4-BE49-F238E27FC236}">
                <a16:creationId xmlns:a16="http://schemas.microsoft.com/office/drawing/2014/main" id="{BFC149EC-D69C-B9D6-2887-F96AC1E11714}"/>
              </a:ext>
            </a:extLst>
          </p:cNvPr>
          <p:cNvSpPr>
            <a:spLocks noGrp="1"/>
          </p:cNvSpPr>
          <p:nvPr>
            <p:ph type="body" sz="quarter" idx="11"/>
          </p:nvPr>
        </p:nvSpPr>
        <p:spPr>
          <a:xfrm>
            <a:off x="552450" y="1654342"/>
            <a:ext cx="11087100" cy="4866774"/>
          </a:xfrm>
        </p:spPr>
        <p:txBody>
          <a:bodyPr/>
          <a:lstStyle/>
          <a:p>
            <a:pPr marL="342000" marR="0" lvl="0" indent="-342000">
              <a:spcBef>
                <a:spcPts val="1200"/>
              </a:spcBef>
              <a:buClrTx/>
              <a:buSzPct val="100000"/>
              <a:buFont typeface="Arial" panose="020B0604020202020204" pitchFamily="34" charset="0"/>
              <a:buChar char="•"/>
            </a:pPr>
            <a:r>
              <a:rPr lang="en-CA" dirty="0">
                <a:effectLst/>
                <a:latin typeface="Calibri" panose="020F0502020204030204" pitchFamily="34" charset="0"/>
                <a:ea typeface="Calibri" panose="020F0502020204030204" pitchFamily="34" charset="0"/>
                <a:cs typeface="Arial" panose="020B0604020202020204" pitchFamily="34" charset="0"/>
              </a:rPr>
              <a:t>Percentage of people in long-term care homes with dementia and symptoms of agitation or aggression who experience fewer or less frequent behavioural symptoms</a:t>
            </a:r>
            <a:endParaRPr lang="en-CA" strike="sngStrike" dirty="0">
              <a:effectLst/>
              <a:latin typeface="Calibri" panose="020F0502020204030204" pitchFamily="34" charset="0"/>
              <a:ea typeface="Calibri" panose="020F0502020204030204" pitchFamily="34" charset="0"/>
              <a:cs typeface="Arial" panose="020B0604020202020204" pitchFamily="34" charset="0"/>
            </a:endParaRPr>
          </a:p>
          <a:p>
            <a:pPr marL="342000" marR="0" lvl="0" indent="-342000">
              <a:buClrTx/>
              <a:buSzPct val="100000"/>
              <a:buFont typeface="Arial" panose="020B0604020202020204" pitchFamily="34" charset="0"/>
              <a:buChar char="•"/>
            </a:pPr>
            <a:r>
              <a:rPr lang="en-CA" dirty="0">
                <a:latin typeface="Calibri" panose="020F0502020204030204" pitchFamily="34" charset="0"/>
                <a:ea typeface="Calibri" panose="020F0502020204030204" pitchFamily="34" charset="0"/>
                <a:cs typeface="Arial" panose="020B0604020202020204" pitchFamily="34" charset="0"/>
              </a:rPr>
              <a:t>Percentage of people in complex continuing care with dementia and symptoms of agitation or aggression who experience fewer or less frequent behavioural symptoms</a:t>
            </a:r>
            <a:endParaRPr lang="en-CA" strike="sngStrike" dirty="0">
              <a:latin typeface="Calibri" panose="020F0502020204030204" pitchFamily="34" charset="0"/>
              <a:ea typeface="Calibri" panose="020F0502020204030204" pitchFamily="34" charset="0"/>
              <a:cs typeface="Arial" panose="020B0604020202020204" pitchFamily="34" charset="0"/>
            </a:endParaRPr>
          </a:p>
          <a:p>
            <a:pPr marL="342000" marR="0" lvl="0" indent="-342000">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Percentage of people in inpatient mental health beds with dementia and symptoms of agitation or aggression who experience fewer or less frequent behavioural symptoms</a:t>
            </a:r>
            <a:endParaRPr lang="en-CA" strike="sngStrike" noProof="0" dirty="0">
              <a:effectLst/>
              <a:latin typeface="Calibri" panose="020F0502020204030204" pitchFamily="34" charset="0"/>
              <a:ea typeface="Calibri" panose="020F0502020204030204" pitchFamily="34" charset="0"/>
              <a:cs typeface="Arial" panose="020B0604020202020204" pitchFamily="34" charset="0"/>
            </a:endParaRPr>
          </a:p>
          <a:p>
            <a:pPr marL="342000" indent="-342000">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Percentage of people with dementia and symptoms of agitation or aggression who are admitted to mental health beds in hospital under the </a:t>
            </a:r>
            <a:r>
              <a:rPr lang="en-CA" i="1" noProof="0" dirty="0">
                <a:effectLst/>
                <a:latin typeface="Calibri" panose="020F0502020204030204" pitchFamily="34" charset="0"/>
                <a:ea typeface="Calibri" panose="020F0502020204030204" pitchFamily="34" charset="0"/>
                <a:cs typeface="Arial" panose="020B0604020202020204" pitchFamily="34" charset="0"/>
              </a:rPr>
              <a:t>Mental Health Act </a:t>
            </a:r>
            <a:r>
              <a:rPr lang="en-CA" noProof="0" dirty="0">
                <a:effectLst/>
                <a:latin typeface="Calibri" panose="020F0502020204030204" pitchFamily="34" charset="0"/>
                <a:ea typeface="Calibri" panose="020F0502020204030204" pitchFamily="34" charset="0"/>
                <a:cs typeface="Arial" panose="020B0604020202020204" pitchFamily="34" charset="0"/>
              </a:rPr>
              <a:t>(Form 1)</a:t>
            </a:r>
          </a:p>
          <a:p>
            <a:pPr marL="342000" indent="-342000">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Percentage of people with dementia who are readmitted to hospital within 30 days of hospital discharge</a:t>
            </a:r>
          </a:p>
          <a:p>
            <a:pPr marL="342000" indent="-342000">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Rate of emergency department use by people with dementia, per 1,000 emergency department visits</a:t>
            </a:r>
          </a:p>
        </p:txBody>
      </p:sp>
    </p:spTree>
    <p:extLst>
      <p:ext uri="{BB962C8B-B14F-4D97-AF65-F5344CB8AC3E}">
        <p14:creationId xmlns:p14="http://schemas.microsoft.com/office/powerpoint/2010/main" val="2491820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800" dirty="0"/>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ClrTx/>
              <a:buSzPct val="100000"/>
              <a:buFont typeface="Arial" panose="020B0604020202020204" pitchFamily="34" charset="0"/>
              <a:buChar char="•"/>
            </a:pPr>
            <a:r>
              <a:rPr lang="en-CA" dirty="0">
                <a:effectLst/>
                <a:latin typeface="Calibri" panose="020F0502020204030204" pitchFamily="34" charset="0"/>
                <a:ea typeface="Calibri" panose="020F0502020204030204" pitchFamily="34" charset="0"/>
                <a:cs typeface="Arial" panose="020B0604020202020204" pitchFamily="34" charset="0"/>
              </a:rPr>
              <a:t>Number of incidents in hospitals and long-term care homes related to symptoms of aggression in dementia: patient-on-patient or patient-on-staff incidents</a:t>
            </a:r>
          </a:p>
          <a:p>
            <a:pPr marL="342900" marR="0" lvl="0" indent="-342900">
              <a:buClrTx/>
              <a:buSzPct val="100000"/>
              <a:buFont typeface="Arial" panose="020B0604020202020204" pitchFamily="34" charset="0"/>
              <a:buChar char="•"/>
            </a:pPr>
            <a:r>
              <a:rPr lang="en-CA" dirty="0">
                <a:effectLst/>
                <a:latin typeface="Calibri" panose="020F0502020204030204" pitchFamily="34" charset="0"/>
                <a:ea typeface="Calibri" panose="020F0502020204030204" pitchFamily="34" charset="0"/>
                <a:cs typeface="Arial" panose="020B0604020202020204" pitchFamily="34" charset="0"/>
              </a:rPr>
              <a:t>Percentage of long-term care home placement applications that are rejected by a long-term care home owing to an inability to meet client care needs</a:t>
            </a:r>
          </a:p>
        </p:txBody>
      </p:sp>
      <p:sp>
        <p:nvSpPr>
          <p:cNvPr id="3" name="Slide Number Placeholder 2">
            <a:extLst>
              <a:ext uri="{FF2B5EF4-FFF2-40B4-BE49-F238E27FC236}">
                <a16:creationId xmlns:a16="http://schemas.microsoft.com/office/drawing/2014/main" id="{DD3E5823-346A-90D5-A1A9-AEBC58C9A7A6}"/>
              </a:ext>
            </a:extLst>
          </p:cNvPr>
          <p:cNvSpPr>
            <a:spLocks noGrp="1"/>
          </p:cNvSpPr>
          <p:nvPr>
            <p:ph type="sldNum" sz="quarter" idx="12"/>
          </p:nvPr>
        </p:nvSpPr>
        <p:spPr/>
        <p:txBody>
          <a:bodyPr/>
          <a:lstStyle/>
          <a:p>
            <a:fld id="{BC43013F-E280-421A-BEA2-C42D52896355}" type="slidenum">
              <a:rPr lang="en-CA" smtClean="0"/>
              <a:t>46</a:t>
            </a:fld>
            <a:endParaRPr lang="en-CA" dirty="0"/>
          </a:p>
        </p:txBody>
      </p:sp>
    </p:spTree>
    <p:extLst>
      <p:ext uri="{BB962C8B-B14F-4D97-AF65-F5344CB8AC3E}">
        <p14:creationId xmlns:p14="http://schemas.microsoft.com/office/powerpoint/2010/main" val="3574350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en-CA" dirty="0"/>
              <a:t>Parts of this material are based on data and information compiled and provided by the Canadian Institute for Health Information (CIHI). However, the analyses, conclusions, opinions, and statements expressed herein are those of the authors and not necessarily those of CIHI.</a:t>
            </a:r>
          </a:p>
        </p:txBody>
      </p:sp>
      <p:sp>
        <p:nvSpPr>
          <p:cNvPr id="2" name="Slide Number Placeholder 1">
            <a:extLst>
              <a:ext uri="{FF2B5EF4-FFF2-40B4-BE49-F238E27FC236}">
                <a16:creationId xmlns:a16="http://schemas.microsoft.com/office/drawing/2014/main" id="{3623B403-93B2-89CE-F3C5-2883EBB0D021}"/>
              </a:ext>
            </a:extLst>
          </p:cNvPr>
          <p:cNvSpPr>
            <a:spLocks noGrp="1"/>
          </p:cNvSpPr>
          <p:nvPr>
            <p:ph type="sldNum" sz="quarter" idx="12"/>
          </p:nvPr>
        </p:nvSpPr>
        <p:spPr/>
        <p:txBody>
          <a:bodyPr/>
          <a:lstStyle/>
          <a:p>
            <a:fld id="{BC43013F-E280-421A-BEA2-C42D52896355}" type="slidenum">
              <a:rPr lang="en-CA" smtClean="0"/>
              <a:t>47</a:t>
            </a:fld>
            <a:endParaRPr lang="en-CA" dirty="0"/>
          </a:p>
        </p:txBody>
      </p:sp>
    </p:spTree>
    <p:extLst>
      <p:ext uri="{BB962C8B-B14F-4D97-AF65-F5344CB8AC3E}">
        <p14:creationId xmlns:p14="http://schemas.microsoft.com/office/powerpoint/2010/main" val="81161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dirty="0"/>
              <a:t>Quality standard resources</a:t>
            </a:r>
          </a:p>
        </p:txBody>
      </p:sp>
      <p:sp>
        <p:nvSpPr>
          <p:cNvPr id="5" name="TextBox 2">
            <a:extLst>
              <a:ext uri="{FF2B5EF4-FFF2-40B4-BE49-F238E27FC236}">
                <a16:creationId xmlns:a16="http://schemas.microsoft.com/office/drawing/2014/main" id="{51942B0D-B547-AF32-57F8-D420ED71654D}"/>
              </a:ext>
            </a:extLst>
          </p:cNvPr>
          <p:cNvSpPr txBox="1"/>
          <p:nvPr/>
        </p:nvSpPr>
        <p:spPr>
          <a:xfrm>
            <a:off x="592590" y="3297139"/>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Quality Standard</a:t>
            </a:r>
          </a:p>
        </p:txBody>
      </p:sp>
      <p:pic>
        <p:nvPicPr>
          <p:cNvPr id="13" name="Picture 12" descr="Cover of the quality standard.">
            <a:extLst>
              <a:ext uri="{FF2B5EF4-FFF2-40B4-BE49-F238E27FC236}">
                <a16:creationId xmlns:a16="http://schemas.microsoft.com/office/drawing/2014/main" id="{794E04D4-7024-5BE3-B25A-8BB406463D1A}"/>
              </a:ext>
            </a:extLst>
          </p:cNvPr>
          <p:cNvPicPr>
            <a:picLocks noChangeAspect="1"/>
          </p:cNvPicPr>
          <p:nvPr/>
        </p:nvPicPr>
        <p:blipFill>
          <a:blip r:embed="rId3"/>
          <a:srcRect/>
          <a:stretch/>
        </p:blipFill>
        <p:spPr>
          <a:xfrm>
            <a:off x="849887" y="1585408"/>
            <a:ext cx="1263243" cy="1634159"/>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731254" y="3297139"/>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Patient Guide</a:t>
            </a:r>
          </a:p>
        </p:txBody>
      </p:sp>
      <p:pic>
        <p:nvPicPr>
          <p:cNvPr id="14" name="Picture 13" descr="Cover of the patient guide.">
            <a:extLst>
              <a:ext uri="{FF2B5EF4-FFF2-40B4-BE49-F238E27FC236}">
                <a16:creationId xmlns:a16="http://schemas.microsoft.com/office/drawing/2014/main" id="{5241EF6B-3E1B-A4B4-DCA1-D0546AFDB498}"/>
              </a:ext>
            </a:extLst>
          </p:cNvPr>
          <p:cNvPicPr>
            <a:picLocks noChangeAspect="1"/>
          </p:cNvPicPr>
          <p:nvPr/>
        </p:nvPicPr>
        <p:blipFill>
          <a:blip r:embed="rId4"/>
          <a:srcRect/>
          <a:stretch/>
        </p:blipFill>
        <p:spPr>
          <a:xfrm>
            <a:off x="3831412" y="1583345"/>
            <a:ext cx="1259185" cy="1631940"/>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7" name="TextBox 6">
            <a:extLst>
              <a:ext uri="{FF2B5EF4-FFF2-40B4-BE49-F238E27FC236}">
                <a16:creationId xmlns:a16="http://schemas.microsoft.com/office/drawing/2014/main" id="{F78A8C55-0FAA-AC09-AE6C-D0AA969EA9FB}"/>
              </a:ext>
            </a:extLst>
          </p:cNvPr>
          <p:cNvSpPr txBox="1"/>
          <p:nvPr/>
        </p:nvSpPr>
        <p:spPr>
          <a:xfrm>
            <a:off x="6868402" y="3311876"/>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Placemat</a:t>
            </a:r>
          </a:p>
        </p:txBody>
      </p:sp>
      <p:pic>
        <p:nvPicPr>
          <p:cNvPr id="15" name="Picture 14" descr="First page of the placemat.">
            <a:extLst>
              <a:ext uri="{FF2B5EF4-FFF2-40B4-BE49-F238E27FC236}">
                <a16:creationId xmlns:a16="http://schemas.microsoft.com/office/drawing/2014/main" id="{A7E37ACF-BF27-66D3-652E-AE01E0BACAF8}"/>
              </a:ext>
            </a:extLst>
          </p:cNvPr>
          <p:cNvPicPr>
            <a:picLocks noChangeAspect="1"/>
          </p:cNvPicPr>
          <p:nvPr/>
        </p:nvPicPr>
        <p:blipFill>
          <a:blip r:embed="rId5"/>
          <a:srcRect/>
          <a:stretch/>
        </p:blipFill>
        <p:spPr>
          <a:xfrm>
            <a:off x="6764306" y="1585649"/>
            <a:ext cx="1257965" cy="1627331"/>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7" name="TextBox 16">
            <a:extLst>
              <a:ext uri="{FF2B5EF4-FFF2-40B4-BE49-F238E27FC236}">
                <a16:creationId xmlns:a16="http://schemas.microsoft.com/office/drawing/2014/main" id="{7AC7B68D-16A2-B5C8-34DE-3C31404BCB6B}"/>
              </a:ext>
            </a:extLst>
          </p:cNvPr>
          <p:cNvSpPr txBox="1"/>
          <p:nvPr/>
        </p:nvSpPr>
        <p:spPr>
          <a:xfrm>
            <a:off x="8893734" y="3302990"/>
            <a:ext cx="2785186"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Case for Improvement Deck</a:t>
            </a:r>
          </a:p>
        </p:txBody>
      </p:sp>
      <p:pic>
        <p:nvPicPr>
          <p:cNvPr id="18" name="Picture 17" descr="Cover of the case for improvement deck.">
            <a:extLst>
              <a:ext uri="{FF2B5EF4-FFF2-40B4-BE49-F238E27FC236}">
                <a16:creationId xmlns:a16="http://schemas.microsoft.com/office/drawing/2014/main" id="{408C33C5-3C17-B343-E3D0-C8932FFDFFC1}"/>
              </a:ext>
            </a:extLst>
          </p:cNvPr>
          <p:cNvPicPr>
            <a:picLocks noChangeAspect="1"/>
          </p:cNvPicPr>
          <p:nvPr/>
        </p:nvPicPr>
        <p:blipFill rotWithShape="1">
          <a:blip r:embed="rId6"/>
          <a:srcRect b="2063"/>
          <a:stretch/>
        </p:blipFill>
        <p:spPr>
          <a:xfrm>
            <a:off x="9290018" y="1838363"/>
            <a:ext cx="1992618" cy="109876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798323" y="5715963"/>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chemeClr val="tx2"/>
                </a:solidFill>
                <a:latin typeface="Calibri"/>
                <a:ea typeface="MS PGothic"/>
                <a:cs typeface="Calibri"/>
              </a:rPr>
              <a:t>Measurement Guide</a:t>
            </a:r>
            <a:endParaRPr lang="en-CA" sz="1800" u="none" dirty="0">
              <a:solidFill>
                <a:schemeClr val="tx2"/>
              </a:solidFill>
              <a:latin typeface="Calibri" panose="020F0502020204030204" pitchFamily="34" charset="0"/>
              <a:cs typeface="Calibri" panose="020F0502020204030204" pitchFamily="34" charset="0"/>
            </a:endParaRPr>
          </a:p>
        </p:txBody>
      </p:sp>
      <p:pic>
        <p:nvPicPr>
          <p:cNvPr id="10" name="Picture 9" descr="Cover of the measurement guid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176714" y="4006261"/>
            <a:ext cx="1263358"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675822" y="5709099"/>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a:ea typeface="MS PGothic"/>
                <a:cs typeface="Calibri"/>
              </a:rPr>
              <a:t>Technical Specifications</a:t>
            </a:r>
            <a:endParaRPr lang="en-CA" sz="1800" u="none" dirty="0">
              <a:solidFill>
                <a:srgbClr val="000000"/>
              </a:solidFill>
              <a:latin typeface="Calibri" panose="020F0502020204030204" pitchFamily="34" charset="0"/>
              <a:cs typeface="Calibri" panose="020F0502020204030204" pitchFamily="34" charset="0"/>
            </a:endParaRPr>
          </a:p>
        </p:txBody>
      </p:sp>
      <p:pic>
        <p:nvPicPr>
          <p:cNvPr id="16" name="Picture 15" descr="Cover of the technical specifications.">
            <a:extLst>
              <a:ext uri="{FF2B5EF4-FFF2-40B4-BE49-F238E27FC236}">
                <a16:creationId xmlns:a16="http://schemas.microsoft.com/office/drawing/2014/main" id="{3FC64B10-7851-5D21-922C-39D6BC7CDD36}"/>
              </a:ext>
            </a:extLst>
          </p:cNvPr>
          <p:cNvPicPr>
            <a:picLocks noChangeAspect="1"/>
          </p:cNvPicPr>
          <p:nvPr/>
        </p:nvPicPr>
        <p:blipFill>
          <a:blip r:embed="rId8"/>
          <a:srcRect/>
          <a:stretch/>
        </p:blipFill>
        <p:spPr>
          <a:xfrm>
            <a:off x="5237805" y="4010078"/>
            <a:ext cx="1257965" cy="163035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925664" y="5709099"/>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Getting Started Guide</a:t>
            </a: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226445" y="4216152"/>
            <a:ext cx="1623533" cy="121820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258579"/>
            <a:ext cx="11087100" cy="369332"/>
          </a:xfrm>
        </p:spPr>
        <p:txBody>
          <a:bodyPr/>
          <a:lstStyle/>
          <a:p>
            <a:r>
              <a:rPr lang="en-CA" b="0" dirty="0"/>
              <a:t>Find these resources here:</a:t>
            </a:r>
            <a:br>
              <a:rPr lang="en-CA" b="0" dirty="0"/>
            </a:br>
            <a:r>
              <a:rPr lang="en-CA" b="0" dirty="0">
                <a:hlinkClick r:id="rId10"/>
              </a:rPr>
              <a:t>https://www.hqontario.ca/evidence-to-improve-care/quality-standards/view-all-quality-standards/behavioural-symptoms-of-dementia</a:t>
            </a:r>
            <a:r>
              <a:rPr lang="en-CA" b="0" dirty="0"/>
              <a:t> </a:t>
            </a:r>
          </a:p>
        </p:txBody>
      </p:sp>
      <p:sp>
        <p:nvSpPr>
          <p:cNvPr id="19" name="Slide Number Placeholder 18">
            <a:extLst>
              <a:ext uri="{FF2B5EF4-FFF2-40B4-BE49-F238E27FC236}">
                <a16:creationId xmlns:a16="http://schemas.microsoft.com/office/drawing/2014/main" id="{DE273657-362D-8788-76BE-6546FE8EE889}"/>
              </a:ext>
            </a:extLst>
          </p:cNvPr>
          <p:cNvSpPr>
            <a:spLocks noGrp="1"/>
          </p:cNvSpPr>
          <p:nvPr>
            <p:ph type="sldNum" sz="quarter" idx="11"/>
          </p:nvPr>
        </p:nvSpPr>
        <p:spPr/>
        <p:txBody>
          <a:bodyPr/>
          <a:lstStyle/>
          <a:p>
            <a:fld id="{BC43013F-E280-421A-BEA2-C42D52896355}" type="slidenum">
              <a:rPr lang="en-CA" smtClean="0"/>
              <a:t>5</a:t>
            </a:fld>
            <a:endParaRPr lang="en-CA" dirty="0"/>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dirty="0"/>
              <a:t>Inside the quality standard</a:t>
            </a:r>
          </a:p>
        </p:txBody>
      </p:sp>
      <p:sp>
        <p:nvSpPr>
          <p:cNvPr id="15" name="Callout: Down Arrow 14" descr="The quality statement.">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bg1"/>
                </a:solidFill>
                <a:latin typeface="Calibri" panose="020F0502020204030204" pitchFamily="34" charset="0"/>
                <a:ea typeface="MS PGothic"/>
                <a:cs typeface="Calibri" panose="020F0502020204030204" pitchFamily="34" charset="0"/>
              </a:rPr>
              <a:t>The Quality Statement</a:t>
            </a:r>
          </a:p>
        </p:txBody>
      </p:sp>
      <p:pic>
        <p:nvPicPr>
          <p:cNvPr id="4" name="Picture 3" descr="Quality statement 1 from the quality standard.">
            <a:extLst>
              <a:ext uri="{FF2B5EF4-FFF2-40B4-BE49-F238E27FC236}">
                <a16:creationId xmlns:a16="http://schemas.microsoft.com/office/drawing/2014/main" id="{2671FCA2-9380-1905-F136-5FD74D9FD8F1}"/>
              </a:ext>
            </a:extLst>
          </p:cNvPr>
          <p:cNvPicPr>
            <a:picLocks noChangeAspect="1"/>
          </p:cNvPicPr>
          <p:nvPr/>
        </p:nvPicPr>
        <p:blipFill>
          <a:blip r:embed="rId2"/>
          <a:srcRect/>
          <a:stretch/>
        </p:blipFill>
        <p:spPr>
          <a:xfrm>
            <a:off x="1765098" y="2251793"/>
            <a:ext cx="3564270" cy="1805041"/>
          </a:xfrm>
          <a:prstGeom prst="rect">
            <a:avLst/>
          </a:prstGeom>
          <a:effectLst>
            <a:outerShdw blurRad="50800" dist="38100" dir="2700000" algn="tl" rotWithShape="0">
              <a:prstClr val="black">
                <a:alpha val="40000"/>
              </a:prstClr>
            </a:outerShdw>
          </a:effectLst>
        </p:spPr>
      </p:pic>
      <p:sp>
        <p:nvSpPr>
          <p:cNvPr id="20" name="Callout: Down Arrow 19" descr="The definitions.">
            <a:extLst>
              <a:ext uri="{FF2B5EF4-FFF2-40B4-BE49-F238E27FC236}">
                <a16:creationId xmlns:a16="http://schemas.microsoft.com/office/drawing/2014/main" id="{1A53F153-3DCB-4B1D-C329-E2C2780C63A3}"/>
              </a:ext>
            </a:extLst>
          </p:cNvPr>
          <p:cNvSpPr/>
          <p:nvPr/>
        </p:nvSpPr>
        <p:spPr>
          <a:xfrm>
            <a:off x="2276840" y="4228082"/>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bg1"/>
                </a:solidFill>
                <a:latin typeface="Calibri" panose="020F0502020204030204" pitchFamily="34" charset="0"/>
                <a:ea typeface="MS PGothic"/>
                <a:cs typeface="Calibri" panose="020F0502020204030204" pitchFamily="34" charset="0"/>
              </a:rPr>
              <a:t>The Definitions</a:t>
            </a:r>
          </a:p>
        </p:txBody>
      </p:sp>
      <p:pic>
        <p:nvPicPr>
          <p:cNvPr id="5" name="Picture 4" descr="Definitions for quality statement 1 from the quality standard.">
            <a:extLst>
              <a:ext uri="{FF2B5EF4-FFF2-40B4-BE49-F238E27FC236}">
                <a16:creationId xmlns:a16="http://schemas.microsoft.com/office/drawing/2014/main" id="{31D9892A-7774-2969-7E07-31C80C8E5656}"/>
              </a:ext>
            </a:extLst>
          </p:cNvPr>
          <p:cNvPicPr>
            <a:picLocks noChangeAspect="1"/>
          </p:cNvPicPr>
          <p:nvPr/>
        </p:nvPicPr>
        <p:blipFill rotWithShape="1">
          <a:blip r:embed="rId3"/>
          <a:srcRect t="-359" b="42567"/>
          <a:stretch/>
        </p:blipFill>
        <p:spPr>
          <a:xfrm>
            <a:off x="1826608" y="4999041"/>
            <a:ext cx="3441250" cy="1325879"/>
          </a:xfrm>
          <a:prstGeom prst="rect">
            <a:avLst/>
          </a:prstGeom>
          <a:effectLst>
            <a:outerShdw blurRad="50800" dist="38100" dir="2700000" algn="tl" rotWithShape="0">
              <a:prstClr val="black">
                <a:alpha val="40000"/>
              </a:prstClr>
            </a:outerShdw>
          </a:effectLst>
        </p:spPr>
      </p:pic>
      <p:sp>
        <p:nvSpPr>
          <p:cNvPr id="19" name="Callout: Down Arrow 18" descr="The audience statements.">
            <a:extLst>
              <a:ext uri="{FF2B5EF4-FFF2-40B4-BE49-F238E27FC236}">
                <a16:creationId xmlns:a16="http://schemas.microsoft.com/office/drawing/2014/main" id="{4BB24016-9C38-0C43-21BB-511AC83DE9B2}"/>
              </a:ext>
            </a:extLst>
          </p:cNvPr>
          <p:cNvSpPr/>
          <p:nvPr/>
        </p:nvSpPr>
        <p:spPr>
          <a:xfrm>
            <a:off x="7374374" y="1455935"/>
            <a:ext cx="2825540"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bg1"/>
                </a:solidFill>
                <a:latin typeface="Calibri" panose="020F0502020204030204" pitchFamily="34" charset="0"/>
                <a:ea typeface="MS PGothic"/>
                <a:cs typeface="Calibri" panose="020F0502020204030204" pitchFamily="34" charset="0"/>
              </a:rPr>
              <a:t>The Audience Statements</a:t>
            </a:r>
          </a:p>
        </p:txBody>
      </p:sp>
      <p:pic>
        <p:nvPicPr>
          <p:cNvPr id="6" name="Picture 5" descr="Audience statements for quality statement 1 from the quality standard. There are statements for people with the condition, for clinicians, and for organizations and health service planners.">
            <a:extLst>
              <a:ext uri="{FF2B5EF4-FFF2-40B4-BE49-F238E27FC236}">
                <a16:creationId xmlns:a16="http://schemas.microsoft.com/office/drawing/2014/main" id="{84F89C5F-FD65-FE3C-06CC-F74B54760ECB}"/>
              </a:ext>
            </a:extLst>
          </p:cNvPr>
          <p:cNvPicPr>
            <a:picLocks noChangeAspect="1"/>
          </p:cNvPicPr>
          <p:nvPr/>
        </p:nvPicPr>
        <p:blipFill>
          <a:blip r:embed="rId4"/>
          <a:srcRect/>
          <a:stretch/>
        </p:blipFill>
        <p:spPr>
          <a:xfrm>
            <a:off x="7028909" y="2252831"/>
            <a:ext cx="3516470" cy="1774116"/>
          </a:xfrm>
          <a:prstGeom prst="rect">
            <a:avLst/>
          </a:prstGeom>
          <a:effectLst>
            <a:outerShdw blurRad="50800" dist="38100" dir="2700000" algn="tl" rotWithShape="0">
              <a:prstClr val="black">
                <a:alpha val="40000"/>
              </a:prstClr>
            </a:outerShdw>
          </a:effectLst>
        </p:spPr>
      </p:pic>
      <p:sp>
        <p:nvSpPr>
          <p:cNvPr id="21" name="Callout: Down Arrow 20" descr="The indicators.">
            <a:extLst>
              <a:ext uri="{FF2B5EF4-FFF2-40B4-BE49-F238E27FC236}">
                <a16:creationId xmlns:a16="http://schemas.microsoft.com/office/drawing/2014/main" id="{F07B6B82-5AAE-C6B6-0FD1-33B3621019A3}"/>
              </a:ext>
            </a:extLst>
          </p:cNvPr>
          <p:cNvSpPr/>
          <p:nvPr/>
        </p:nvSpPr>
        <p:spPr>
          <a:xfrm>
            <a:off x="7484605" y="4228083"/>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bg1"/>
                </a:solidFill>
                <a:latin typeface="Calibri" panose="020F0502020204030204" pitchFamily="34" charset="0"/>
                <a:ea typeface="MS PGothic"/>
                <a:cs typeface="Calibri" panose="020F0502020204030204" pitchFamily="34" charset="0"/>
              </a:rPr>
              <a:t>The Indicators</a:t>
            </a:r>
          </a:p>
        </p:txBody>
      </p:sp>
      <p:pic>
        <p:nvPicPr>
          <p:cNvPr id="7" name="Picture 6" descr="Quality indicators for quality statement 1 from the quality standard.">
            <a:extLst>
              <a:ext uri="{FF2B5EF4-FFF2-40B4-BE49-F238E27FC236}">
                <a16:creationId xmlns:a16="http://schemas.microsoft.com/office/drawing/2014/main" id="{E04AE983-B746-4EFD-DE20-918B84BCBB04}"/>
              </a:ext>
            </a:extLst>
          </p:cNvPr>
          <p:cNvPicPr>
            <a:picLocks noChangeAspect="1"/>
          </p:cNvPicPr>
          <p:nvPr/>
        </p:nvPicPr>
        <p:blipFill>
          <a:blip r:embed="rId5"/>
          <a:srcRect/>
          <a:stretch/>
        </p:blipFill>
        <p:spPr>
          <a:xfrm>
            <a:off x="6890544" y="5006047"/>
            <a:ext cx="3725394" cy="1140721"/>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6F187183-3A86-230B-43A8-EB38C8665B22}"/>
              </a:ext>
            </a:extLst>
          </p:cNvPr>
          <p:cNvSpPr>
            <a:spLocks noGrp="1"/>
          </p:cNvSpPr>
          <p:nvPr>
            <p:ph type="sldNum" sz="quarter" idx="11"/>
          </p:nvPr>
        </p:nvSpPr>
        <p:spPr/>
        <p:txBody>
          <a:bodyPr/>
          <a:lstStyle/>
          <a:p>
            <a:fld id="{BC43013F-E280-421A-BEA2-C42D52896355}" type="slidenum">
              <a:rPr lang="en-CA" smtClean="0"/>
              <a:t>6</a:t>
            </a:fld>
            <a:endParaRPr lang="en-CA" dirty="0"/>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Patient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CA" dirty="0"/>
              <a:t>The </a:t>
            </a:r>
            <a:r>
              <a:rPr lang="en-CA" b="1" dirty="0"/>
              <a:t>patient guide </a:t>
            </a:r>
            <a:r>
              <a:rPr lang="en-CA" dirty="0"/>
              <a:t>is designed to give patients information about what quality care looks like for various conditions based on the best evidence, so they can ask informed questions of their health care teams.</a:t>
            </a:r>
          </a:p>
        </p:txBody>
      </p:sp>
      <p:pic>
        <p:nvPicPr>
          <p:cNvPr id="4" name="Picture 3" descr="Cover of the patient guide.">
            <a:extLst>
              <a:ext uri="{FF2B5EF4-FFF2-40B4-BE49-F238E27FC236}">
                <a16:creationId xmlns:a16="http://schemas.microsoft.com/office/drawing/2014/main" id="{83DEE64C-623F-B9CF-E63F-D91A09DE415E}"/>
              </a:ext>
            </a:extLst>
          </p:cNvPr>
          <p:cNvPicPr>
            <a:picLocks noChangeAspect="1"/>
          </p:cNvPicPr>
          <p:nvPr/>
        </p:nvPicPr>
        <p:blipFill>
          <a:blip r:embed="rId3"/>
          <a:srcRect/>
          <a:stretch/>
        </p:blipFill>
        <p:spPr>
          <a:xfrm>
            <a:off x="6535986" y="817348"/>
            <a:ext cx="4288321" cy="5557787"/>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1E931A9-B005-98C0-E997-E757ACD6E991}"/>
              </a:ext>
            </a:extLst>
          </p:cNvPr>
          <p:cNvSpPr>
            <a:spLocks noGrp="1"/>
          </p:cNvSpPr>
          <p:nvPr>
            <p:ph type="sldNum" sz="quarter" idx="14"/>
          </p:nvPr>
        </p:nvSpPr>
        <p:spPr/>
        <p:txBody>
          <a:bodyPr/>
          <a:lstStyle/>
          <a:p>
            <a:fld id="{BC43013F-E280-421A-BEA2-C42D52896355}" type="slidenum">
              <a:rPr lang="en-CA" smtClean="0"/>
              <a:t>7</a:t>
            </a:fld>
            <a:endParaRPr lang="en-CA" dirty="0"/>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Placemat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en-CA" dirty="0"/>
              <a:t>The placemat is a </a:t>
            </a:r>
            <a:r>
              <a:rPr lang="en-CA" b="1" dirty="0"/>
              <a:t>quick-reference resource </a:t>
            </a:r>
            <a:br>
              <a:rPr lang="en-CA" b="1" dirty="0"/>
            </a:br>
            <a:r>
              <a:rPr lang="en-CA" b="1" dirty="0"/>
              <a:t>for clinicians</a:t>
            </a:r>
            <a:r>
              <a:rPr lang="en-CA" dirty="0"/>
              <a:t> that summarizes the quality standard and includes links to helpful resources and tools.</a:t>
            </a:r>
          </a:p>
        </p:txBody>
      </p:sp>
      <p:pic>
        <p:nvPicPr>
          <p:cNvPr id="2" name="Picture 1" descr="First page of the placemat.">
            <a:extLst>
              <a:ext uri="{FF2B5EF4-FFF2-40B4-BE49-F238E27FC236}">
                <a16:creationId xmlns:a16="http://schemas.microsoft.com/office/drawing/2014/main" id="{DAC8865E-E9F5-8674-7881-521DCA244846}"/>
              </a:ext>
            </a:extLst>
          </p:cNvPr>
          <p:cNvPicPr>
            <a:picLocks noChangeAspect="1"/>
          </p:cNvPicPr>
          <p:nvPr/>
        </p:nvPicPr>
        <p:blipFill>
          <a:blip r:embed="rId2"/>
          <a:srcRect/>
          <a:stretch/>
        </p:blipFill>
        <p:spPr>
          <a:xfrm>
            <a:off x="6475047" y="760996"/>
            <a:ext cx="4333630" cy="560608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160A90C-B014-C927-D7C6-8F5BAA493FA0}"/>
              </a:ext>
            </a:extLst>
          </p:cNvPr>
          <p:cNvSpPr>
            <a:spLocks noGrp="1"/>
          </p:cNvSpPr>
          <p:nvPr>
            <p:ph type="sldNum" sz="quarter" idx="14"/>
          </p:nvPr>
        </p:nvSpPr>
        <p:spPr/>
        <p:txBody>
          <a:bodyPr/>
          <a:lstStyle/>
          <a:p>
            <a:fld id="{BC43013F-E280-421A-BEA2-C42D52896355}" type="slidenum">
              <a:rPr lang="en-CA" smtClean="0"/>
              <a:t>8</a:t>
            </a:fld>
            <a:endParaRPr lang="en-CA" dirty="0"/>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Case for improvement deck</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349912"/>
            <a:ext cx="5071871" cy="2158175"/>
          </a:xfrm>
        </p:spPr>
        <p:txBody>
          <a:bodyPr/>
          <a:lstStyle/>
          <a:p>
            <a:r>
              <a:rPr kumimoji="0" lang="en-CA" sz="2200" b="0" i="0" u="none" strike="noStrike" kern="1200" cap="none" spc="0" normalizeH="0" baseline="0" noProof="0" dirty="0">
                <a:ln>
                  <a:noFill/>
                </a:ln>
                <a:effectLst/>
                <a:uLnTx/>
                <a:uFillTx/>
                <a:ea typeface="+mn-ea"/>
                <a:cs typeface="+mn-cs"/>
              </a:rPr>
              <a:t>The </a:t>
            </a:r>
            <a:r>
              <a:rPr kumimoji="0" lang="en-CA" sz="2200" b="1" i="0" u="none" strike="noStrike" kern="1200" cap="none" spc="0" normalizeH="0" baseline="0" noProof="0" dirty="0">
                <a:ln>
                  <a:noFill/>
                </a:ln>
                <a:effectLst/>
                <a:uLnTx/>
                <a:uFillTx/>
                <a:ea typeface="+mn-ea"/>
                <a:cs typeface="+mn-cs"/>
              </a:rPr>
              <a:t>case for improvement deck </a:t>
            </a:r>
            <a:r>
              <a:rPr kumimoji="0" lang="en-CA" sz="2200" b="0" i="0" u="none" strike="noStrike" kern="1200" cap="none" spc="0" normalizeH="0" baseline="0" noProof="0" dirty="0">
                <a:ln>
                  <a:noFill/>
                </a:ln>
                <a:effectLst/>
                <a:uLnTx/>
                <a:uFillTx/>
                <a:ea typeface="+mn-ea"/>
                <a:cs typeface="+mn-cs"/>
              </a:rPr>
              <a:t>describes why the quality standard was created and shows some of the data used to develop it. Champions can use or adapt this deck to build support for the quality standard in their organizations</a:t>
            </a:r>
            <a:r>
              <a:rPr lang="en-CA" dirty="0"/>
              <a:t>.</a:t>
            </a:r>
          </a:p>
        </p:txBody>
      </p:sp>
      <p:pic>
        <p:nvPicPr>
          <p:cNvPr id="2" name="Picture 1" descr="Cover of the case for improvement deck.">
            <a:extLst>
              <a:ext uri="{FF2B5EF4-FFF2-40B4-BE49-F238E27FC236}">
                <a16:creationId xmlns:a16="http://schemas.microsoft.com/office/drawing/2014/main" id="{DAC8865E-E9F5-8674-7881-521DCA244846}"/>
              </a:ext>
            </a:extLst>
          </p:cNvPr>
          <p:cNvPicPr>
            <a:picLocks noChangeAspect="1"/>
          </p:cNvPicPr>
          <p:nvPr/>
        </p:nvPicPr>
        <p:blipFill rotWithShape="1">
          <a:blip r:embed="rId2"/>
          <a:srcRect t="1" b="1077"/>
          <a:stretch/>
        </p:blipFill>
        <p:spPr>
          <a:xfrm>
            <a:off x="6475047" y="1980477"/>
            <a:ext cx="5145453" cy="2865844"/>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814D0542-D2D0-76FE-8BBF-64FEB920B307}"/>
              </a:ext>
            </a:extLst>
          </p:cNvPr>
          <p:cNvSpPr>
            <a:spLocks noGrp="1"/>
          </p:cNvSpPr>
          <p:nvPr>
            <p:ph type="sldNum" sz="quarter" idx="14"/>
          </p:nvPr>
        </p:nvSpPr>
        <p:spPr/>
        <p:txBody>
          <a:bodyPr/>
          <a:lstStyle/>
          <a:p>
            <a:fld id="{BC43013F-E280-421A-BEA2-C42D52896355}" type="slidenum">
              <a:rPr lang="en-CA" smtClean="0"/>
              <a:t>9</a:t>
            </a:fld>
            <a:endParaRPr lang="en-CA" dirty="0"/>
          </a:p>
        </p:txBody>
      </p:sp>
    </p:spTree>
    <p:extLst>
      <p:ext uri="{BB962C8B-B14F-4D97-AF65-F5344CB8AC3E}">
        <p14:creationId xmlns:p14="http://schemas.microsoft.com/office/powerpoint/2010/main" val="173023143"/>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SharedWithUsers xmlns="623dabe2-7971-4695-be10-17b1dbde532f">
      <UserInfo>
        <DisplayName>Funge, Daniel</DisplayName>
        <AccountId>5442</AccountId>
        <AccountType/>
      </UserInfo>
      <UserInfo>
        <DisplayName>Sutherland, Justin</DisplayName>
        <AccountId>13567</AccountId>
        <AccountType/>
      </UserInfo>
      <UserInfo>
        <DisplayName>Wang, George</DisplayName>
        <AccountId>14236</AccountId>
        <AccountType/>
      </UserInfo>
      <UserInfo>
        <DisplayName>Wang, Jerry</DisplayName>
        <AccountId>10683</AccountId>
        <AccountType/>
      </UserInfo>
    </SharedWithUsers>
  </documentManagement>
</p:properties>
</file>

<file path=customXml/itemProps1.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2.xml><?xml version="1.0" encoding="utf-8"?>
<ds:datastoreItem xmlns:ds="http://schemas.openxmlformats.org/officeDocument/2006/customXml" ds:itemID="{2F1E2D94-9644-42C4-B59B-081CC29D691D}">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639A4E-51D6-44A7-8ACA-F88ABA3871F8}">
  <ds:schemaRefs>
    <ds:schemaRef ds:uri="http://schemas.microsoft.com/office/2006/documentManagement/types"/>
    <ds:schemaRef ds:uri="http://purl.org/dc/dcmitype/"/>
    <ds:schemaRef ds:uri="http://purl.org/dc/terms/"/>
    <ds:schemaRef ds:uri="http://schemas.openxmlformats.org/package/2006/metadata/core-properties"/>
    <ds:schemaRef ds:uri="http://schemas.microsoft.com/office/2006/metadata/properties"/>
    <ds:schemaRef ds:uri="http://schemas.microsoft.com/office/infopath/2007/PartnerControls"/>
    <ds:schemaRef ds:uri="http://purl.org/dc/elements/1.1/"/>
    <ds:schemaRef ds:uri="f4a9ebb6-6bae-4df8-b4d9-b705f0eb6b4b"/>
    <ds:schemaRef ds:uri="623dabe2-7971-4695-be10-17b1dbde532f"/>
    <ds:schemaRef ds:uri="http://www.w3.org/XML/1998/namespace"/>
  </ds:schemaRefs>
</ds:datastoreItem>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emplate>OH Template-Mar30</Template>
  <TotalTime>5</TotalTime>
  <Words>4126</Words>
  <Application>Microsoft Office PowerPoint</Application>
  <PresentationFormat>Widescreen</PresentationFormat>
  <Paragraphs>331</Paragraphs>
  <Slides>48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MS PGothic</vt:lpstr>
      <vt:lpstr>Arial</vt:lpstr>
      <vt:lpstr>Calibri</vt:lpstr>
      <vt:lpstr>Calibri Light</vt:lpstr>
      <vt:lpstr>System Font Regular</vt:lpstr>
      <vt:lpstr>Wingdings</vt:lpstr>
      <vt:lpstr>OH Template-Mar30</vt:lpstr>
      <vt:lpstr>Behavioural Symptoms of Dementia</vt:lpstr>
      <vt:lpstr>Objectives</vt:lpstr>
      <vt:lpstr>Quality standards</vt:lpstr>
      <vt:lpstr>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Why do we need a quality standard for behavioural symptoms of dementia?</vt:lpstr>
      <vt:lpstr>About 80% of people with dementia living in LTC homes display symptoms of aggression at some stage of their dementia.1</vt:lpstr>
      <vt:lpstr>The majority of LTC residents live with dementia</vt:lpstr>
      <vt:lpstr>Only 11.4% of LTC residents with dementia experienced an improvement in behavioural symptoms of aggression between their 2 latest assessments in fiscal year 2022/23</vt:lpstr>
      <vt:lpstr>About 800 people with dementia are admitted to inpatient mental health beds annually, representing 1.4% of all people admitted each year.</vt:lpstr>
      <vt:lpstr>About 27% of mental health inpatients with dementia experienced an improvement in behavioural symptoms of aggression between admission and discharge in fiscal year 2022/23</vt:lpstr>
      <vt:lpstr>Approximately 40% of people with dementia admitted to an inpatient mental health bed in fiscal year 2022/23 were admitted after undergoing a psychiatric evaluation under the Mental Health Act (Form 1)</vt:lpstr>
      <vt:lpstr>Differences in the prescription of antipsychotic medications and the use of physical restraints for people with dementia have been observed across LTC homes in Ontario, highlighting variation in how care is delivered.1,2</vt:lpstr>
      <vt:lpstr>In fiscal year 2022/23, there was a dementia diagnosis associated with 0.33% of ED visits</vt:lpstr>
      <vt:lpstr>The percentage of unplanned ED visits with a dementia diagnosis varies across regions in Ontario</vt:lpstr>
      <vt:lpstr>The readmission rate for people with dementia in Ontario remains stable, from 13% in fiscal year 2017/18 to 12% in fiscal year 2022/23</vt:lpstr>
      <vt:lpstr>Dementia was often a comorbidity to the main problem for which people were seeking care at the ED</vt:lpstr>
      <vt:lpstr>Quality statements  to improve care</vt:lpstr>
      <vt:lpstr>Scope of this quality standard</vt:lpstr>
      <vt:lpstr>Quality statement topics</vt:lpstr>
      <vt:lpstr>Comprehensive assessment </vt:lpstr>
      <vt:lpstr>Individualized care plan</vt:lpstr>
      <vt:lpstr>Individualized nonpharmacological interventions</vt:lpstr>
      <vt:lpstr>Indications for psychotropic medications</vt:lpstr>
      <vt:lpstr>Titrating and monitoring psychotropic medications</vt:lpstr>
      <vt:lpstr>Switching psychotropic medications</vt:lpstr>
      <vt:lpstr>Medication review for dosage reduction or discontinuation</vt:lpstr>
      <vt:lpstr>Physical restraint</vt:lpstr>
      <vt:lpstr>Informed consent</vt:lpstr>
      <vt:lpstr>Specialized interprofessional care team</vt:lpstr>
      <vt:lpstr>Education and training for clinicians</vt:lpstr>
      <vt:lpstr>Education and training for care partners</vt:lpstr>
      <vt:lpstr>Appropriate care environment</vt:lpstr>
      <vt:lpstr>Transitions in care</vt:lpstr>
      <vt:lpstr>Measures to support improvement</vt:lpstr>
      <vt:lpstr>Indicators that can be measured using provincial data</vt:lpstr>
      <vt:lpstr>Indicators that can be measured using only local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Behavioural Symptoms of Dementia: Case for Improvement Slide Deck</dc:title>
  <dc:subject/>
  <dc:creator>Ontario Health</dc:creator>
  <cp:keywords/>
  <dc:description/>
  <cp:lastModifiedBy>Stoker, Kesiah</cp:lastModifiedBy>
  <cp:revision>1</cp:revision>
  <cp:lastPrinted>2023-03-01T15:21:33Z</cp:lastPrinted>
  <dcterms:created xsi:type="dcterms:W3CDTF">2023-04-11T19:41:18Z</dcterms:created>
  <dcterms:modified xsi:type="dcterms:W3CDTF">2024-08-26T14:12:43Z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