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Lst>
  <p:notesMasterIdLst>
    <p:notesMasterId r:id="rId47"/>
  </p:notesMasterIdLst>
  <p:handoutMasterIdLst>
    <p:handoutMasterId r:id="rId48"/>
  </p:handoutMasterIdLst>
  <p:sldIdLst>
    <p:sldId id="372" r:id="rId6"/>
    <p:sldId id="649" r:id="rId7"/>
    <p:sldId id="651" r:id="rId8"/>
    <p:sldId id="654" r:id="rId9"/>
    <p:sldId id="652" r:id="rId10"/>
    <p:sldId id="474" r:id="rId11"/>
    <p:sldId id="621" r:id="rId12"/>
    <p:sldId id="653" r:id="rId13"/>
    <p:sldId id="623" r:id="rId14"/>
    <p:sldId id="699" r:id="rId15"/>
    <p:sldId id="1167" r:id="rId16"/>
    <p:sldId id="700" r:id="rId17"/>
    <p:sldId id="624" r:id="rId18"/>
    <p:sldId id="1165" r:id="rId19"/>
    <p:sldId id="677" r:id="rId20"/>
    <p:sldId id="678" r:id="rId21"/>
    <p:sldId id="679" r:id="rId22"/>
    <p:sldId id="1164" r:id="rId23"/>
    <p:sldId id="1162" r:id="rId24"/>
    <p:sldId id="702" r:id="rId25"/>
    <p:sldId id="703" r:id="rId26"/>
    <p:sldId id="683" r:id="rId27"/>
    <p:sldId id="422" r:id="rId28"/>
    <p:sldId id="655" r:id="rId29"/>
    <p:sldId id="684" r:id="rId30"/>
    <p:sldId id="666" r:id="rId31"/>
    <p:sldId id="685" r:id="rId32"/>
    <p:sldId id="686" r:id="rId33"/>
    <p:sldId id="687" r:id="rId34"/>
    <p:sldId id="688" r:id="rId35"/>
    <p:sldId id="689" r:id="rId36"/>
    <p:sldId id="690" r:id="rId37"/>
    <p:sldId id="691" r:id="rId38"/>
    <p:sldId id="692" r:id="rId39"/>
    <p:sldId id="693" r:id="rId40"/>
    <p:sldId id="694" r:id="rId41"/>
    <p:sldId id="695" r:id="rId42"/>
    <p:sldId id="696" r:id="rId43"/>
    <p:sldId id="697" r:id="rId44"/>
    <p:sldId id="698" r:id="rId45"/>
    <p:sldId id="647" r:id="rId46"/>
  </p:sldIdLst>
  <p:sldSz cx="9144000" cy="6858000" type="screen4x3"/>
  <p:notesSz cx="7010400" cy="9296400"/>
  <p:custDataLst>
    <p:tags r:id="rId49"/>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7" name="McPherson, Mark" initials="MM" lastIdx="8" clrIdx="7">
    <p:extLst>
      <p:ext uri="{19B8F6BF-5375-455C-9EA6-DF929625EA0E}">
        <p15:presenceInfo xmlns:p15="http://schemas.microsoft.com/office/powerpoint/2012/main" userId="S-1-5-21-535683054-4239906057-3132855710-3292" providerId="AD"/>
      </p:ext>
    </p:extLst>
  </p:cmAuthor>
  <p:cmAuthor id="1" name="Loren Aytona" initials="" lastIdx="37" clrIdx="1"/>
  <p:cmAuthor id="8" name="Burke Dimitrova, Sarah" initials="BDS" lastIdx="26" clrIdx="8">
    <p:extLst>
      <p:ext uri="{19B8F6BF-5375-455C-9EA6-DF929625EA0E}">
        <p15:presenceInfo xmlns:p15="http://schemas.microsoft.com/office/powerpoint/2012/main" userId="S::sbdimitrova@hqontario.ca::7cc3709f-8b4d-437c-a82c-63edf78dc3bb" providerId="AD"/>
      </p:ext>
    </p:extLst>
  </p:cmAuthor>
  <p:cmAuthor id="2" name="Adatia, Tasleen" initials="AT" lastIdx="13" clrIdx="2">
    <p:extLst/>
  </p:cmAuthor>
  <p:cmAuthor id="9" name="Tasleen" initials="T" lastIdx="21" clrIdx="9">
    <p:extLst>
      <p:ext uri="{19B8F6BF-5375-455C-9EA6-DF929625EA0E}">
        <p15:presenceInfo xmlns:p15="http://schemas.microsoft.com/office/powerpoint/2012/main" userId="Tasleen" providerId="None"/>
      </p:ext>
    </p:extLst>
  </p:cmAuthor>
  <p:cmAuthor id="3" name="Ng, Jessica" initials="NJ" lastIdx="2" clrIdx="3">
    <p:extLst/>
  </p:cmAuthor>
  <p:cmAuthor id="10" name="Baltman-Cord, Arielle" initials="BA" lastIdx="1" clrIdx="10">
    <p:extLst>
      <p:ext uri="{19B8F6BF-5375-455C-9EA6-DF929625EA0E}">
        <p15:presenceInfo xmlns:p15="http://schemas.microsoft.com/office/powerpoint/2012/main" userId="S::abaltman@hqontario.ca::9b7feabb-00b0-4e29-82fa-b0ef0096bed4" providerId="AD"/>
      </p:ext>
    </p:extLst>
  </p:cmAuthor>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11" name="Bitonti-Bengert, Lisa" initials="BL" lastIdx="4" clrIdx="11">
    <p:extLst>
      <p:ext uri="{19B8F6BF-5375-455C-9EA6-DF929625EA0E}">
        <p15:presenceInfo xmlns:p15="http://schemas.microsoft.com/office/powerpoint/2012/main" userId="S::lbbengert@hqontario.ca::e7cadc58-16d3-4f5d-bb39-e59f7681fff8" providerId="AD"/>
      </p:ext>
    </p:extLst>
  </p:cmAuthor>
  <p:cmAuthor id="5" name="Kashfia" initials="K" lastIdx="36" clrIdx="5">
    <p:extLst>
      <p:ext uri="{19B8F6BF-5375-455C-9EA6-DF929625EA0E}">
        <p15:presenceInfo xmlns:p15="http://schemas.microsoft.com/office/powerpoint/2012/main" userId="Kashfia" providerId="None"/>
      </p:ext>
    </p:extLst>
  </p:cmAuthor>
  <p:cmAuthor id="6" name="Degani, Naushaba" initials="DN" lastIdx="5" clrIdx="6">
    <p:extLst>
      <p:ext uri="{19B8F6BF-5375-455C-9EA6-DF929625EA0E}">
        <p15:presenceInfo xmlns:p15="http://schemas.microsoft.com/office/powerpoint/2012/main" userId="S::NDegani@hqontario.ca::b3fe8926-635f-4694-afb6-532aee62f3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CD8D8"/>
    <a:srgbClr val="F5F5F5"/>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7DFAF-AE20-6B45-8047-921029885935}" v="239" dt="2018-11-29T19:17:25.8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4204" autoAdjust="0"/>
  </p:normalViewPr>
  <p:slideViewPr>
    <p:cSldViewPr snapToGrid="0">
      <p:cViewPr varScale="1">
        <p:scale>
          <a:sx n="78" d="100"/>
          <a:sy n="78" d="100"/>
        </p:scale>
        <p:origin x="2064" y="184"/>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tona-Arena, Loren" userId="dff38c10-91b7-4935-94ff-8594b114d0a8" providerId="ADAL" clId="{C457DFAF-AE20-6B45-8047-921029885935}"/>
    <pc:docChg chg="undo custSel addSld delSld modSld sldOrd">
      <pc:chgData name="Aytona-Arena, Loren" userId="dff38c10-91b7-4935-94ff-8594b114d0a8" providerId="ADAL" clId="{C457DFAF-AE20-6B45-8047-921029885935}" dt="2018-11-29T19:17:25.866" v="673"/>
      <pc:docMkLst>
        <pc:docMk/>
      </pc:docMkLst>
      <pc:sldChg chg="addSp delSp modSp add modNotesTx">
        <pc:chgData name="Aytona-Arena, Loren" userId="dff38c10-91b7-4935-94ff-8594b114d0a8" providerId="ADAL" clId="{C457DFAF-AE20-6B45-8047-921029885935}" dt="2018-11-23T23:28:54.358" v="648" actId="1076"/>
        <pc:sldMkLst>
          <pc:docMk/>
          <pc:sldMk cId="2233007682" sldId="372"/>
        </pc:sldMkLst>
        <pc:spChg chg="add del mod">
          <ac:chgData name="Aytona-Arena, Loren" userId="dff38c10-91b7-4935-94ff-8594b114d0a8" providerId="ADAL" clId="{C457DFAF-AE20-6B45-8047-921029885935}" dt="2018-11-23T23:28:08.763" v="644" actId="1076"/>
          <ac:spMkLst>
            <pc:docMk/>
            <pc:sldMk cId="2233007682" sldId="372"/>
            <ac:spMk id="2" creationId="{75A291A8-1382-D540-A1A4-729B0126E327}"/>
          </ac:spMkLst>
        </pc:spChg>
        <pc:spChg chg="del mod">
          <ac:chgData name="Aytona-Arena, Loren" userId="dff38c10-91b7-4935-94ff-8594b114d0a8" providerId="ADAL" clId="{C457DFAF-AE20-6B45-8047-921029885935}" dt="2018-11-23T23:07:32.483" v="552" actId="478"/>
          <ac:spMkLst>
            <pc:docMk/>
            <pc:sldMk cId="2233007682" sldId="372"/>
            <ac:spMk id="7" creationId="{D4A03E1D-2FAF-EE4E-AB2C-B168B43BEFA2}"/>
          </ac:spMkLst>
        </pc:spChg>
        <pc:spChg chg="add mod">
          <ac:chgData name="Aytona-Arena, Loren" userId="dff38c10-91b7-4935-94ff-8594b114d0a8" providerId="ADAL" clId="{C457DFAF-AE20-6B45-8047-921029885935}" dt="2018-11-23T23:28:54.358" v="648" actId="1076"/>
          <ac:spMkLst>
            <pc:docMk/>
            <pc:sldMk cId="2233007682" sldId="372"/>
            <ac:spMk id="9" creationId="{9F1007DD-C592-9A42-BB2E-04EDED0F40D9}"/>
          </ac:spMkLst>
        </pc:spChg>
        <pc:picChg chg="del">
          <ac:chgData name="Aytona-Arena, Loren" userId="dff38c10-91b7-4935-94ff-8594b114d0a8" providerId="ADAL" clId="{C457DFAF-AE20-6B45-8047-921029885935}" dt="2018-11-23T23:06:10.099" v="541" actId="478"/>
          <ac:picMkLst>
            <pc:docMk/>
            <pc:sldMk cId="2233007682" sldId="372"/>
            <ac:picMk id="4" creationId="{104C7D5C-1083-5F42-9510-AC086EAE6473}"/>
          </ac:picMkLst>
        </pc:picChg>
        <pc:picChg chg="add del mod">
          <ac:chgData name="Aytona-Arena, Loren" userId="dff38c10-91b7-4935-94ff-8594b114d0a8" providerId="ADAL" clId="{C457DFAF-AE20-6B45-8047-921029885935}" dt="2018-11-23T23:15:49.896" v="595" actId="478"/>
          <ac:picMkLst>
            <pc:docMk/>
            <pc:sldMk cId="2233007682" sldId="372"/>
            <ac:picMk id="5" creationId="{A185B154-5C7D-8F4E-8B97-02906E86F231}"/>
          </ac:picMkLst>
        </pc:picChg>
        <pc:picChg chg="add mod">
          <ac:chgData name="Aytona-Arena, Loren" userId="dff38c10-91b7-4935-94ff-8594b114d0a8" providerId="ADAL" clId="{C457DFAF-AE20-6B45-8047-921029885935}" dt="2018-11-23T23:07:19.298" v="550" actId="1076"/>
          <ac:picMkLst>
            <pc:docMk/>
            <pc:sldMk cId="2233007682" sldId="372"/>
            <ac:picMk id="6" creationId="{97A2D8F4-5829-714C-9ACF-F0B2E3AF6972}"/>
          </ac:picMkLst>
        </pc:picChg>
        <pc:picChg chg="mod">
          <ac:chgData name="Aytona-Arena, Loren" userId="dff38c10-91b7-4935-94ff-8594b114d0a8" providerId="ADAL" clId="{C457DFAF-AE20-6B45-8047-921029885935}" dt="2018-11-23T23:19:47.667" v="624" actId="1076"/>
          <ac:picMkLst>
            <pc:docMk/>
            <pc:sldMk cId="2233007682" sldId="372"/>
            <ac:picMk id="8" creationId="{C48226C0-359E-5849-86A7-B53FF52721E4}"/>
          </ac:picMkLst>
        </pc:picChg>
        <pc:picChg chg="add mod">
          <ac:chgData name="Aytona-Arena, Loren" userId="dff38c10-91b7-4935-94ff-8594b114d0a8" providerId="ADAL" clId="{C457DFAF-AE20-6B45-8047-921029885935}" dt="2018-11-23T23:19:38.324" v="621" actId="1076"/>
          <ac:picMkLst>
            <pc:docMk/>
            <pc:sldMk cId="2233007682" sldId="372"/>
            <ac:picMk id="11" creationId="{3E40D020-007E-884F-B374-30A80644D551}"/>
          </ac:picMkLst>
        </pc:picChg>
        <pc:picChg chg="add del">
          <ac:chgData name="Aytona-Arena, Loren" userId="dff38c10-91b7-4935-94ff-8594b114d0a8" providerId="ADAL" clId="{C457DFAF-AE20-6B45-8047-921029885935}" dt="2018-11-23T23:18:25.508" v="615" actId="478"/>
          <ac:picMkLst>
            <pc:docMk/>
            <pc:sldMk cId="2233007682" sldId="372"/>
            <ac:picMk id="12" creationId="{CFF119A9-9248-244C-9241-89FB290662E4}"/>
          </ac:picMkLst>
        </pc:picChg>
      </pc:sldChg>
      <pc:sldChg chg="addSp delSp modSp">
        <pc:chgData name="Aytona-Arena, Loren" userId="dff38c10-91b7-4935-94ff-8594b114d0a8" providerId="ADAL" clId="{C457DFAF-AE20-6B45-8047-921029885935}" dt="2018-11-28T18:16:14.751" v="670" actId="14100"/>
        <pc:sldMkLst>
          <pc:docMk/>
          <pc:sldMk cId="2480312458" sldId="474"/>
        </pc:sldMkLst>
        <pc:picChg chg="del">
          <ac:chgData name="Aytona-Arena, Loren" userId="dff38c10-91b7-4935-94ff-8594b114d0a8" providerId="ADAL" clId="{C457DFAF-AE20-6B45-8047-921029885935}" dt="2018-11-28T18:02:02.760" v="650" actId="478"/>
          <ac:picMkLst>
            <pc:docMk/>
            <pc:sldMk cId="2480312458" sldId="474"/>
            <ac:picMk id="2" creationId="{00000000-0000-0000-0000-000000000000}"/>
          </ac:picMkLst>
        </pc:picChg>
        <pc:picChg chg="del">
          <ac:chgData name="Aytona-Arena, Loren" userId="dff38c10-91b7-4935-94ff-8594b114d0a8" providerId="ADAL" clId="{C457DFAF-AE20-6B45-8047-921029885935}" dt="2018-11-28T18:02:21.592" v="652" actId="478"/>
          <ac:picMkLst>
            <pc:docMk/>
            <pc:sldMk cId="2480312458" sldId="474"/>
            <ac:picMk id="3" creationId="{00000000-0000-0000-0000-000000000000}"/>
          </ac:picMkLst>
        </pc:picChg>
        <pc:picChg chg="add mod modCrop">
          <ac:chgData name="Aytona-Arena, Loren" userId="dff38c10-91b7-4935-94ff-8594b114d0a8" providerId="ADAL" clId="{C457DFAF-AE20-6B45-8047-921029885935}" dt="2018-11-28T18:16:14.751" v="670" actId="14100"/>
          <ac:picMkLst>
            <pc:docMk/>
            <pc:sldMk cId="2480312458" sldId="474"/>
            <ac:picMk id="4" creationId="{B076820D-6DC3-DC4E-9D3C-A0DC8A0BC8A0}"/>
          </ac:picMkLst>
        </pc:picChg>
        <pc:picChg chg="add mod">
          <ac:chgData name="Aytona-Arena, Loren" userId="dff38c10-91b7-4935-94ff-8594b114d0a8" providerId="ADAL" clId="{C457DFAF-AE20-6B45-8047-921029885935}" dt="2018-11-28T18:03:38.578" v="665" actId="1440"/>
          <ac:picMkLst>
            <pc:docMk/>
            <pc:sldMk cId="2480312458" sldId="474"/>
            <ac:picMk id="5" creationId="{9221681F-2324-CB45-B05E-BE9E4AFFA998}"/>
          </ac:picMkLst>
        </pc:picChg>
        <pc:picChg chg="del">
          <ac:chgData name="Aytona-Arena, Loren" userId="dff38c10-91b7-4935-94ff-8594b114d0a8" providerId="ADAL" clId="{C457DFAF-AE20-6B45-8047-921029885935}" dt="2018-11-28T18:03:26.292" v="661" actId="478"/>
          <ac:picMkLst>
            <pc:docMk/>
            <pc:sldMk cId="2480312458" sldId="474"/>
            <ac:picMk id="6" creationId="{00000000-0000-0000-0000-000000000000}"/>
          </ac:picMkLst>
        </pc:picChg>
        <pc:picChg chg="add mod">
          <ac:chgData name="Aytona-Arena, Loren" userId="dff38c10-91b7-4935-94ff-8594b114d0a8" providerId="ADAL" clId="{C457DFAF-AE20-6B45-8047-921029885935}" dt="2018-11-28T18:03:10.033" v="660" actId="1440"/>
          <ac:picMkLst>
            <pc:docMk/>
            <pc:sldMk cId="2480312458" sldId="474"/>
            <ac:picMk id="17" creationId="{246C1CAC-34BD-5441-9891-DAA9ED312BF4}"/>
          </ac:picMkLst>
        </pc:picChg>
      </pc:sldChg>
      <pc:sldChg chg="addSp delSp modSp">
        <pc:chgData name="Aytona-Arena, Loren" userId="dff38c10-91b7-4935-94ff-8594b114d0a8" providerId="ADAL" clId="{C457DFAF-AE20-6B45-8047-921029885935}" dt="2018-11-23T20:04:09.265" v="56" actId="1076"/>
        <pc:sldMkLst>
          <pc:docMk/>
          <pc:sldMk cId="386164400" sldId="621"/>
        </pc:sldMkLst>
        <pc:picChg chg="add del">
          <ac:chgData name="Aytona-Arena, Loren" userId="dff38c10-91b7-4935-94ff-8594b114d0a8" providerId="ADAL" clId="{C457DFAF-AE20-6B45-8047-921029885935}" dt="2018-11-23T20:04:02.379" v="53" actId="478"/>
          <ac:picMkLst>
            <pc:docMk/>
            <pc:sldMk cId="386164400" sldId="621"/>
            <ac:picMk id="6" creationId="{8911EDD5-C686-9642-9015-3364DFCE5A61}"/>
          </ac:picMkLst>
        </pc:picChg>
        <pc:picChg chg="del">
          <ac:chgData name="Aytona-Arena, Loren" userId="dff38c10-91b7-4935-94ff-8594b114d0a8" providerId="ADAL" clId="{C457DFAF-AE20-6B45-8047-921029885935}" dt="2018-11-23T20:03:59.963" v="51" actId="478"/>
          <ac:picMkLst>
            <pc:docMk/>
            <pc:sldMk cId="386164400" sldId="621"/>
            <ac:picMk id="7" creationId="{00000000-0000-0000-0000-000000000000}"/>
          </ac:picMkLst>
        </pc:picChg>
        <pc:picChg chg="add mod">
          <ac:chgData name="Aytona-Arena, Loren" userId="dff38c10-91b7-4935-94ff-8594b114d0a8" providerId="ADAL" clId="{C457DFAF-AE20-6B45-8047-921029885935}" dt="2018-11-23T20:04:09.265" v="56" actId="1076"/>
          <ac:picMkLst>
            <pc:docMk/>
            <pc:sldMk cId="386164400" sldId="621"/>
            <ac:picMk id="8" creationId="{6B5DCD48-2AE3-6E40-9A76-276833114FB8}"/>
          </ac:picMkLst>
        </pc:picChg>
      </pc:sldChg>
      <pc:sldChg chg="addSp modSp">
        <pc:chgData name="Aytona-Arena, Loren" userId="dff38c10-91b7-4935-94ff-8594b114d0a8" providerId="ADAL" clId="{C457DFAF-AE20-6B45-8047-921029885935}" dt="2018-11-23T23:27:27.765" v="641" actId="1076"/>
        <pc:sldMkLst>
          <pc:docMk/>
          <pc:sldMk cId="1372983266" sldId="647"/>
        </pc:sldMkLst>
        <pc:spChg chg="mod">
          <ac:chgData name="Aytona-Arena, Loren" userId="dff38c10-91b7-4935-94ff-8594b114d0a8" providerId="ADAL" clId="{C457DFAF-AE20-6B45-8047-921029885935}" dt="2018-11-23T23:27:20.543" v="640" actId="20577"/>
          <ac:spMkLst>
            <pc:docMk/>
            <pc:sldMk cId="1372983266" sldId="647"/>
            <ac:spMk id="2" creationId="{00000000-0000-0000-0000-000000000000}"/>
          </ac:spMkLst>
        </pc:spChg>
        <pc:spChg chg="add mod">
          <ac:chgData name="Aytona-Arena, Loren" userId="dff38c10-91b7-4935-94ff-8594b114d0a8" providerId="ADAL" clId="{C457DFAF-AE20-6B45-8047-921029885935}" dt="2018-11-23T23:27:27.765" v="641" actId="1076"/>
          <ac:spMkLst>
            <pc:docMk/>
            <pc:sldMk cId="1372983266" sldId="647"/>
            <ac:spMk id="3" creationId="{EDBB9654-FC34-AB40-849F-163862E83551}"/>
          </ac:spMkLst>
        </pc:spChg>
      </pc:sldChg>
      <pc:sldChg chg="addSp delSp modSp">
        <pc:chgData name="Aytona-Arena, Loren" userId="dff38c10-91b7-4935-94ff-8594b114d0a8" providerId="ADAL" clId="{C457DFAF-AE20-6B45-8047-921029885935}" dt="2018-11-23T20:03:44.976" v="50" actId="1076"/>
        <pc:sldMkLst>
          <pc:docMk/>
          <pc:sldMk cId="1953139645" sldId="652"/>
        </pc:sldMkLst>
        <pc:spChg chg="mod">
          <ac:chgData name="Aytona-Arena, Loren" userId="dff38c10-91b7-4935-94ff-8594b114d0a8" providerId="ADAL" clId="{C457DFAF-AE20-6B45-8047-921029885935}" dt="2018-11-23T20:00:43.824" v="33" actId="113"/>
          <ac:spMkLst>
            <pc:docMk/>
            <pc:sldMk cId="1953139645" sldId="652"/>
            <ac:spMk id="18" creationId="{A5593DC1-F54F-440D-8F78-18B2BBEA017D}"/>
          </ac:spMkLst>
        </pc:spChg>
        <pc:spChg chg="mod">
          <ac:chgData name="Aytona-Arena, Loren" userId="dff38c10-91b7-4935-94ff-8594b114d0a8" providerId="ADAL" clId="{C457DFAF-AE20-6B45-8047-921029885935}" dt="2018-11-23T20:03:40.039" v="49" actId="1076"/>
          <ac:spMkLst>
            <pc:docMk/>
            <pc:sldMk cId="1953139645" sldId="652"/>
            <ac:spMk id="22" creationId="{00000000-0000-0000-0000-000000000000}"/>
          </ac:spMkLst>
        </pc:spChg>
        <pc:spChg chg="mod">
          <ac:chgData name="Aytona-Arena, Loren" userId="dff38c10-91b7-4935-94ff-8594b114d0a8" providerId="ADAL" clId="{C457DFAF-AE20-6B45-8047-921029885935}" dt="2018-11-23T20:00:43.824" v="33" actId="113"/>
          <ac:spMkLst>
            <pc:docMk/>
            <pc:sldMk cId="1953139645" sldId="652"/>
            <ac:spMk id="23" creationId="{AD83AE04-8015-4DDC-AAA6-686A5BD3045D}"/>
          </ac:spMkLst>
        </pc:spChg>
        <pc:spChg chg="mod">
          <ac:chgData name="Aytona-Arena, Loren" userId="dff38c10-91b7-4935-94ff-8594b114d0a8" providerId="ADAL" clId="{C457DFAF-AE20-6B45-8047-921029885935}" dt="2018-11-23T20:00:57.034" v="36" actId="1076"/>
          <ac:spMkLst>
            <pc:docMk/>
            <pc:sldMk cId="1953139645" sldId="652"/>
            <ac:spMk id="24" creationId="{4853A873-C959-4D38-8278-FD7FE247F985}"/>
          </ac:spMkLst>
        </pc:spChg>
        <pc:spChg chg="mod">
          <ac:chgData name="Aytona-Arena, Loren" userId="dff38c10-91b7-4935-94ff-8594b114d0a8" providerId="ADAL" clId="{C457DFAF-AE20-6B45-8047-921029885935}" dt="2018-11-23T20:01:00.231" v="37" actId="1076"/>
          <ac:spMkLst>
            <pc:docMk/>
            <pc:sldMk cId="1953139645" sldId="652"/>
            <ac:spMk id="25" creationId="{03E716EF-89B3-412B-9FC8-3C5BA1689C25}"/>
          </ac:spMkLst>
        </pc:spChg>
        <pc:spChg chg="add mod">
          <ac:chgData name="Aytona-Arena, Loren" userId="dff38c10-91b7-4935-94ff-8594b114d0a8" providerId="ADAL" clId="{C457DFAF-AE20-6B45-8047-921029885935}" dt="2018-11-23T20:00:53.784" v="35" actId="1076"/>
          <ac:spMkLst>
            <pc:docMk/>
            <pc:sldMk cId="1953139645" sldId="652"/>
            <ac:spMk id="27" creationId="{5C1CC55D-A889-6E44-9F00-C0E2B673BC66}"/>
          </ac:spMkLst>
        </pc:spChg>
        <pc:grpChg chg="del">
          <ac:chgData name="Aytona-Arena, Loren" userId="dff38c10-91b7-4935-94ff-8594b114d0a8" providerId="ADAL" clId="{C457DFAF-AE20-6B45-8047-921029885935}" dt="2018-11-23T19:59:29.566" v="19" actId="478"/>
          <ac:grpSpMkLst>
            <pc:docMk/>
            <pc:sldMk cId="1953139645" sldId="652"/>
            <ac:grpSpMk id="15" creationId="{B04DE658-7ADC-44D2-9E05-0D72196F26A6}"/>
          </ac:grpSpMkLst>
        </pc:grpChg>
        <pc:picChg chg="del">
          <ac:chgData name="Aytona-Arena, Loren" userId="dff38c10-91b7-4935-94ff-8594b114d0a8" providerId="ADAL" clId="{C457DFAF-AE20-6B45-8047-921029885935}" dt="2018-11-23T19:57:28.535" v="1" actId="478"/>
          <ac:picMkLst>
            <pc:docMk/>
            <pc:sldMk cId="1953139645" sldId="652"/>
            <ac:picMk id="5" creationId="{00000000-0000-0000-0000-000000000000}"/>
          </ac:picMkLst>
        </pc:picChg>
        <pc:picChg chg="del">
          <ac:chgData name="Aytona-Arena, Loren" userId="dff38c10-91b7-4935-94ff-8594b114d0a8" providerId="ADAL" clId="{C457DFAF-AE20-6B45-8047-921029885935}" dt="2018-11-23T20:02:42.291" v="38" actId="478"/>
          <ac:picMkLst>
            <pc:docMk/>
            <pc:sldMk cId="1953139645" sldId="652"/>
            <ac:picMk id="8" creationId="{00000000-0000-0000-0000-000000000000}"/>
          </ac:picMkLst>
        </pc:picChg>
        <pc:picChg chg="add mod">
          <ac:chgData name="Aytona-Arena, Loren" userId="dff38c10-91b7-4935-94ff-8594b114d0a8" providerId="ADAL" clId="{C457DFAF-AE20-6B45-8047-921029885935}" dt="2018-11-23T19:59:22.141" v="18" actId="1440"/>
          <ac:picMkLst>
            <pc:docMk/>
            <pc:sldMk cId="1953139645" sldId="652"/>
            <ac:picMk id="9" creationId="{4961DC2B-2028-8C40-845B-347B8CAAC273}"/>
          </ac:picMkLst>
        </pc:picChg>
        <pc:picChg chg="add mod">
          <ac:chgData name="Aytona-Arena, Loren" userId="dff38c10-91b7-4935-94ff-8594b114d0a8" providerId="ADAL" clId="{C457DFAF-AE20-6B45-8047-921029885935}" dt="2018-11-23T20:00:36.572" v="30" actId="1076"/>
          <ac:picMkLst>
            <pc:docMk/>
            <pc:sldMk cId="1953139645" sldId="652"/>
            <ac:picMk id="11" creationId="{DBDEAC8E-CAA2-7547-8165-666BF928B34A}"/>
          </ac:picMkLst>
        </pc:picChg>
        <pc:picChg chg="add mod">
          <ac:chgData name="Aytona-Arena, Loren" userId="dff38c10-91b7-4935-94ff-8594b114d0a8" providerId="ADAL" clId="{C457DFAF-AE20-6B45-8047-921029885935}" dt="2018-11-23T20:03:44.976" v="50" actId="1076"/>
          <ac:picMkLst>
            <pc:docMk/>
            <pc:sldMk cId="1953139645" sldId="652"/>
            <ac:picMk id="16" creationId="{1008BEA0-1C32-0143-926D-01583A8E697B}"/>
          </ac:picMkLst>
        </pc:picChg>
        <pc:picChg chg="del">
          <ac:chgData name="Aytona-Arena, Loren" userId="dff38c10-91b7-4935-94ff-8594b114d0a8" providerId="ADAL" clId="{C457DFAF-AE20-6B45-8047-921029885935}" dt="2018-11-23T19:57:28.535" v="1" actId="478"/>
          <ac:picMkLst>
            <pc:docMk/>
            <pc:sldMk cId="1953139645" sldId="652"/>
            <ac:picMk id="17" creationId="{00000000-0000-0000-0000-000000000000}"/>
          </ac:picMkLst>
        </pc:picChg>
        <pc:picChg chg="add mod">
          <ac:chgData name="Aytona-Arena, Loren" userId="dff38c10-91b7-4935-94ff-8594b114d0a8" providerId="ADAL" clId="{C457DFAF-AE20-6B45-8047-921029885935}" dt="2018-11-23T20:00:33.736" v="29" actId="1076"/>
          <ac:picMkLst>
            <pc:docMk/>
            <pc:sldMk cId="1953139645" sldId="652"/>
            <ac:picMk id="21" creationId="{8D610D76-A8C1-0E4B-B642-CF4CBE2A1CE4}"/>
          </ac:picMkLst>
        </pc:picChg>
        <pc:picChg chg="add mod">
          <ac:chgData name="Aytona-Arena, Loren" userId="dff38c10-91b7-4935-94ff-8594b114d0a8" providerId="ADAL" clId="{C457DFAF-AE20-6B45-8047-921029885935}" dt="2018-11-23T19:58:37.067" v="12" actId="571"/>
          <ac:picMkLst>
            <pc:docMk/>
            <pc:sldMk cId="1953139645" sldId="652"/>
            <ac:picMk id="26" creationId="{46DF25AE-EBFE-1849-B1D9-3FD663734A97}"/>
          </ac:picMkLst>
        </pc:picChg>
      </pc:sldChg>
      <pc:sldChg chg="addSp delSp modSp">
        <pc:chgData name="Aytona-Arena, Loren" userId="dff38c10-91b7-4935-94ff-8594b114d0a8" providerId="ADAL" clId="{C457DFAF-AE20-6B45-8047-921029885935}" dt="2018-11-23T20:04:28.144" v="62" actId="1076"/>
        <pc:sldMkLst>
          <pc:docMk/>
          <pc:sldMk cId="3363751239" sldId="653"/>
        </pc:sldMkLst>
        <pc:picChg chg="mod">
          <ac:chgData name="Aytona-Arena, Loren" userId="dff38c10-91b7-4935-94ff-8594b114d0a8" providerId="ADAL" clId="{C457DFAF-AE20-6B45-8047-921029885935}" dt="2018-11-23T20:04:28.144" v="62" actId="1076"/>
          <ac:picMkLst>
            <pc:docMk/>
            <pc:sldMk cId="3363751239" sldId="653"/>
            <ac:picMk id="4" creationId="{00000000-0000-0000-0000-000000000000}"/>
          </ac:picMkLst>
        </pc:picChg>
        <pc:picChg chg="del">
          <ac:chgData name="Aytona-Arena, Loren" userId="dff38c10-91b7-4935-94ff-8594b114d0a8" providerId="ADAL" clId="{C457DFAF-AE20-6B45-8047-921029885935}" dt="2018-11-23T20:04:16.612" v="57" actId="478"/>
          <ac:picMkLst>
            <pc:docMk/>
            <pc:sldMk cId="3363751239" sldId="653"/>
            <ac:picMk id="6" creationId="{00000000-0000-0000-0000-000000000000}"/>
          </ac:picMkLst>
        </pc:picChg>
        <pc:picChg chg="add mod">
          <ac:chgData name="Aytona-Arena, Loren" userId="dff38c10-91b7-4935-94ff-8594b114d0a8" providerId="ADAL" clId="{C457DFAF-AE20-6B45-8047-921029885935}" dt="2018-11-23T20:04:21.438" v="60" actId="1076"/>
          <ac:picMkLst>
            <pc:docMk/>
            <pc:sldMk cId="3363751239" sldId="653"/>
            <ac:picMk id="7" creationId="{F35581CE-7C2A-2848-9A77-4DD8E0E41651}"/>
          </ac:picMkLst>
        </pc:picChg>
      </pc:sldChg>
      <pc:sldChg chg="modSp">
        <pc:chgData name="Aytona-Arena, Loren" userId="dff38c10-91b7-4935-94ff-8594b114d0a8" providerId="ADAL" clId="{C457DFAF-AE20-6B45-8047-921029885935}" dt="2018-11-23T20:22:06.085" v="231" actId="14100"/>
        <pc:sldMkLst>
          <pc:docMk/>
          <pc:sldMk cId="619141110" sldId="654"/>
        </pc:sldMkLst>
        <pc:graphicFrameChg chg="mod">
          <ac:chgData name="Aytona-Arena, Loren" userId="dff38c10-91b7-4935-94ff-8594b114d0a8" providerId="ADAL" clId="{C457DFAF-AE20-6B45-8047-921029885935}" dt="2018-11-23T20:22:06.085" v="231" actId="14100"/>
          <ac:graphicFrameMkLst>
            <pc:docMk/>
            <pc:sldMk cId="619141110" sldId="654"/>
            <ac:graphicFrameMk id="4" creationId="{00000000-0000-0000-0000-000000000000}"/>
          </ac:graphicFrameMkLst>
        </pc:graphicFrameChg>
      </pc:sldChg>
      <pc:sldChg chg="addSp delSp modSp">
        <pc:chgData name="Aytona-Arena, Loren" userId="dff38c10-91b7-4935-94ff-8594b114d0a8" providerId="ADAL" clId="{C457DFAF-AE20-6B45-8047-921029885935}" dt="2018-11-23T20:08:52.329" v="93" actId="207"/>
        <pc:sldMkLst>
          <pc:docMk/>
          <pc:sldMk cId="3011820835" sldId="677"/>
        </pc:sldMkLst>
        <pc:spChg chg="mod">
          <ac:chgData name="Aytona-Arena, Loren" userId="dff38c10-91b7-4935-94ff-8594b114d0a8" providerId="ADAL" clId="{C457DFAF-AE20-6B45-8047-921029885935}" dt="2018-11-23T20:06:51.037" v="69" actId="113"/>
          <ac:spMkLst>
            <pc:docMk/>
            <pc:sldMk cId="3011820835" sldId="677"/>
            <ac:spMk id="2" creationId="{00000000-0000-0000-0000-000000000000}"/>
          </ac:spMkLst>
        </pc:spChg>
        <pc:spChg chg="add del mod">
          <ac:chgData name="Aytona-Arena, Loren" userId="dff38c10-91b7-4935-94ff-8594b114d0a8" providerId="ADAL" clId="{C457DFAF-AE20-6B45-8047-921029885935}" dt="2018-11-23T20:08:43.385" v="92" actId="207"/>
          <ac:spMkLst>
            <pc:docMk/>
            <pc:sldMk cId="3011820835" sldId="677"/>
            <ac:spMk id="3" creationId="{6DB0118D-E253-4340-B06B-EFBA70E38A24}"/>
          </ac:spMkLst>
        </pc:spChg>
        <pc:spChg chg="mod">
          <ac:chgData name="Aytona-Arena, Loren" userId="dff38c10-91b7-4935-94ff-8594b114d0a8" providerId="ADAL" clId="{C457DFAF-AE20-6B45-8047-921029885935}" dt="2018-11-23T20:06:55.289" v="70" actId="1076"/>
          <ac:spMkLst>
            <pc:docMk/>
            <pc:sldMk cId="3011820835" sldId="677"/>
            <ac:spMk id="6" creationId="{00000000-0000-0000-0000-000000000000}"/>
          </ac:spMkLst>
        </pc:spChg>
        <pc:spChg chg="mod">
          <ac:chgData name="Aytona-Arena, Loren" userId="dff38c10-91b7-4935-94ff-8594b114d0a8" providerId="ADAL" clId="{C457DFAF-AE20-6B45-8047-921029885935}" dt="2018-11-23T20:06:58.728" v="71" actId="1076"/>
          <ac:spMkLst>
            <pc:docMk/>
            <pc:sldMk cId="3011820835" sldId="677"/>
            <ac:spMk id="7" creationId="{00000000-0000-0000-0000-000000000000}"/>
          </ac:spMkLst>
        </pc:spChg>
        <pc:graphicFrameChg chg="mod">
          <ac:chgData name="Aytona-Arena, Loren" userId="dff38c10-91b7-4935-94ff-8594b114d0a8" providerId="ADAL" clId="{C457DFAF-AE20-6B45-8047-921029885935}" dt="2018-11-23T20:08:52.329" v="93" actId="207"/>
          <ac:graphicFrameMkLst>
            <pc:docMk/>
            <pc:sldMk cId="3011820835" sldId="677"/>
            <ac:graphicFrameMk id="5" creationId="{00000000-0000-0000-0000-000000000000}"/>
          </ac:graphicFrameMkLst>
        </pc:graphicFrameChg>
      </pc:sldChg>
      <pc:sldChg chg="modSp">
        <pc:chgData name="Aytona-Arena, Loren" userId="dff38c10-91b7-4935-94ff-8594b114d0a8" providerId="ADAL" clId="{C457DFAF-AE20-6B45-8047-921029885935}" dt="2018-11-23T20:10:02.778" v="101" actId="113"/>
        <pc:sldMkLst>
          <pc:docMk/>
          <pc:sldMk cId="3503451095" sldId="678"/>
        </pc:sldMkLst>
        <pc:spChg chg="mod">
          <ac:chgData name="Aytona-Arena, Loren" userId="dff38c10-91b7-4935-94ff-8594b114d0a8" providerId="ADAL" clId="{C457DFAF-AE20-6B45-8047-921029885935}" dt="2018-11-23T20:10:02.778" v="101" actId="113"/>
          <ac:spMkLst>
            <pc:docMk/>
            <pc:sldMk cId="3503451095" sldId="678"/>
            <ac:spMk id="2" creationId="{00000000-0000-0000-0000-000000000000}"/>
          </ac:spMkLst>
        </pc:spChg>
        <pc:graphicFrameChg chg="mod">
          <ac:chgData name="Aytona-Arena, Loren" userId="dff38c10-91b7-4935-94ff-8594b114d0a8" providerId="ADAL" clId="{C457DFAF-AE20-6B45-8047-921029885935}" dt="2018-11-23T20:09:55.170" v="100" actId="20577"/>
          <ac:graphicFrameMkLst>
            <pc:docMk/>
            <pc:sldMk cId="3503451095" sldId="678"/>
            <ac:graphicFrameMk id="8" creationId="{1DBAB15B-BFB7-437A-BB3E-EE8984FDED61}"/>
          </ac:graphicFrameMkLst>
        </pc:graphicFrameChg>
      </pc:sldChg>
      <pc:sldChg chg="addSp delSp modSp">
        <pc:chgData name="Aytona-Arena, Loren" userId="dff38c10-91b7-4935-94ff-8594b114d0a8" providerId="ADAL" clId="{C457DFAF-AE20-6B45-8047-921029885935}" dt="2018-11-23T23:22:31.615" v="625" actId="1076"/>
        <pc:sldMkLst>
          <pc:docMk/>
          <pc:sldMk cId="1793620645" sldId="679"/>
        </pc:sldMkLst>
        <pc:spChg chg="mod">
          <ac:chgData name="Aytona-Arena, Loren" userId="dff38c10-91b7-4935-94ff-8594b114d0a8" providerId="ADAL" clId="{C457DFAF-AE20-6B45-8047-921029885935}" dt="2018-11-23T23:22:31.615" v="625" actId="1076"/>
          <ac:spMkLst>
            <pc:docMk/>
            <pc:sldMk cId="1793620645" sldId="679"/>
            <ac:spMk id="3" creationId="{00000000-0000-0000-0000-000000000000}"/>
          </ac:spMkLst>
        </pc:spChg>
        <pc:spChg chg="mod">
          <ac:chgData name="Aytona-Arena, Loren" userId="dff38c10-91b7-4935-94ff-8594b114d0a8" providerId="ADAL" clId="{C457DFAF-AE20-6B45-8047-921029885935}" dt="2018-11-23T21:08:44.388" v="414" actId="207"/>
          <ac:spMkLst>
            <pc:docMk/>
            <pc:sldMk cId="1793620645" sldId="679"/>
            <ac:spMk id="6" creationId="{8401A530-17CB-434A-89A9-F9A8D66C221D}"/>
          </ac:spMkLst>
        </pc:spChg>
        <pc:spChg chg="mod">
          <ac:chgData name="Aytona-Arena, Loren" userId="dff38c10-91b7-4935-94ff-8594b114d0a8" providerId="ADAL" clId="{C457DFAF-AE20-6B45-8047-921029885935}" dt="2018-11-23T21:08:44.388" v="414" actId="207"/>
          <ac:spMkLst>
            <pc:docMk/>
            <pc:sldMk cId="1793620645" sldId="679"/>
            <ac:spMk id="8" creationId="{FB7E0007-7145-3846-8BD2-578FD622B97E}"/>
          </ac:spMkLst>
        </pc:spChg>
        <pc:spChg chg="add del mod">
          <ac:chgData name="Aytona-Arena, Loren" userId="dff38c10-91b7-4935-94ff-8594b114d0a8" providerId="ADAL" clId="{C457DFAF-AE20-6B45-8047-921029885935}" dt="2018-11-23T21:09:02.496" v="421" actId="1076"/>
          <ac:spMkLst>
            <pc:docMk/>
            <pc:sldMk cId="1793620645" sldId="679"/>
            <ac:spMk id="12" creationId="{B80C13BD-827C-8943-A941-895A525F76DE}"/>
          </ac:spMkLst>
        </pc:spChg>
        <pc:spChg chg="mod">
          <ac:chgData name="Aytona-Arena, Loren" userId="dff38c10-91b7-4935-94ff-8594b114d0a8" providerId="ADAL" clId="{C457DFAF-AE20-6B45-8047-921029885935}" dt="2018-11-23T22:44:46.579" v="442" actId="207"/>
          <ac:spMkLst>
            <pc:docMk/>
            <pc:sldMk cId="1793620645" sldId="679"/>
            <ac:spMk id="19" creationId="{BD329D06-10F1-F54D-A971-77C675E45146}"/>
          </ac:spMkLst>
        </pc:spChg>
        <pc:spChg chg="mod">
          <ac:chgData name="Aytona-Arena, Loren" userId="dff38c10-91b7-4935-94ff-8594b114d0a8" providerId="ADAL" clId="{C457DFAF-AE20-6B45-8047-921029885935}" dt="2018-11-23T22:44:49.560" v="443" actId="207"/>
          <ac:spMkLst>
            <pc:docMk/>
            <pc:sldMk cId="1793620645" sldId="679"/>
            <ac:spMk id="23" creationId="{B5E5FA19-379A-984D-879F-8DAD86AAD3D5}"/>
          </ac:spMkLst>
        </pc:spChg>
        <pc:spChg chg="add del mod">
          <ac:chgData name="Aytona-Arena, Loren" userId="dff38c10-91b7-4935-94ff-8594b114d0a8" providerId="ADAL" clId="{C457DFAF-AE20-6B45-8047-921029885935}" dt="2018-11-23T22:44:54.292" v="446" actId="1076"/>
          <ac:spMkLst>
            <pc:docMk/>
            <pc:sldMk cId="1793620645" sldId="679"/>
            <ac:spMk id="24" creationId="{35197A39-61E1-BA4B-8A9D-D3AF805B87FE}"/>
          </ac:spMkLst>
        </pc:spChg>
        <pc:grpChg chg="del mod">
          <ac:chgData name="Aytona-Arena, Loren" userId="dff38c10-91b7-4935-94ff-8594b114d0a8" providerId="ADAL" clId="{C457DFAF-AE20-6B45-8047-921029885935}" dt="2018-11-23T22:42:16.885" v="422" actId="478"/>
          <ac:grpSpMkLst>
            <pc:docMk/>
            <pc:sldMk cId="1793620645" sldId="679"/>
            <ac:grpSpMk id="5" creationId="{533EABF4-6E64-E342-8775-D765C74C56D4}"/>
          </ac:grpSpMkLst>
        </pc:grpChg>
        <pc:grpChg chg="mod">
          <ac:chgData name="Aytona-Arena, Loren" userId="dff38c10-91b7-4935-94ff-8594b114d0a8" providerId="ADAL" clId="{C457DFAF-AE20-6B45-8047-921029885935}" dt="2018-11-23T22:44:59.191" v="447" actId="14100"/>
          <ac:grpSpMkLst>
            <pc:docMk/>
            <pc:sldMk cId="1793620645" sldId="679"/>
            <ac:grpSpMk id="16" creationId="{87D09A58-F593-2A4E-93F8-918AD25279AB}"/>
          </ac:grpSpMkLst>
        </pc:grpChg>
        <pc:picChg chg="add del mod">
          <ac:chgData name="Aytona-Arena, Loren" userId="dff38c10-91b7-4935-94ff-8594b114d0a8" providerId="ADAL" clId="{C457DFAF-AE20-6B45-8047-921029885935}" dt="2018-11-23T21:08:38.586" v="413" actId="27803"/>
          <ac:picMkLst>
            <pc:docMk/>
            <pc:sldMk cId="1793620645" sldId="679"/>
            <ac:picMk id="4" creationId="{533EABF4-6E64-E342-8775-D765C74C56D4}"/>
          </ac:picMkLst>
        </pc:picChg>
        <pc:picChg chg="add del mod">
          <ac:chgData name="Aytona-Arena, Loren" userId="dff38c10-91b7-4935-94ff-8594b114d0a8" providerId="ADAL" clId="{C457DFAF-AE20-6B45-8047-921029885935}" dt="2018-11-23T22:44:11.410" v="434" actId="478"/>
          <ac:picMkLst>
            <pc:docMk/>
            <pc:sldMk cId="1793620645" sldId="679"/>
            <ac:picMk id="13" creationId="{A46286C3-BAD0-0749-B0F5-B9B45AE5E887}"/>
          </ac:picMkLst>
        </pc:picChg>
        <pc:picChg chg="add del mod">
          <ac:chgData name="Aytona-Arena, Loren" userId="dff38c10-91b7-4935-94ff-8594b114d0a8" providerId="ADAL" clId="{C457DFAF-AE20-6B45-8047-921029885935}" dt="2018-11-23T22:44:19.207" v="437" actId="27803"/>
          <ac:picMkLst>
            <pc:docMk/>
            <pc:sldMk cId="1793620645" sldId="679"/>
            <ac:picMk id="15" creationId="{87D09A58-F593-2A4E-93F8-918AD25279AB}"/>
          </ac:picMkLst>
        </pc:picChg>
        <pc:picChg chg="del mod">
          <ac:chgData name="Aytona-Arena, Loren" userId="dff38c10-91b7-4935-94ff-8594b114d0a8" providerId="ADAL" clId="{C457DFAF-AE20-6B45-8047-921029885935}" dt="2018-11-23T21:03:29.914" v="390" actId="478"/>
          <ac:picMkLst>
            <pc:docMk/>
            <pc:sldMk cId="1793620645" sldId="679"/>
            <ac:picMk id="1026" creationId="{EF44A127-2542-4F83-8E6E-2B7113F6ED69}"/>
          </ac:picMkLst>
        </pc:picChg>
      </pc:sldChg>
      <pc:sldChg chg="addSp delSp modSp">
        <pc:chgData name="Aytona-Arena, Loren" userId="dff38c10-91b7-4935-94ff-8594b114d0a8" providerId="ADAL" clId="{C457DFAF-AE20-6B45-8047-921029885935}" dt="2018-11-23T23:47:31.777" v="649" actId="14100"/>
        <pc:sldMkLst>
          <pc:docMk/>
          <pc:sldMk cId="3792785896" sldId="683"/>
        </pc:sldMkLst>
        <pc:spChg chg="del">
          <ac:chgData name="Aytona-Arena, Loren" userId="dff38c10-91b7-4935-94ff-8594b114d0a8" providerId="ADAL" clId="{C457DFAF-AE20-6B45-8047-921029885935}" dt="2018-11-23T22:56:54.973" v="505" actId="478"/>
          <ac:spMkLst>
            <pc:docMk/>
            <pc:sldMk cId="3792785896" sldId="683"/>
            <ac:spMk id="5" creationId="{CC388DEF-B4D9-E44F-B381-608D346654C4}"/>
          </ac:spMkLst>
        </pc:spChg>
        <pc:spChg chg="mod">
          <ac:chgData name="Aytona-Arena, Loren" userId="dff38c10-91b7-4935-94ff-8594b114d0a8" providerId="ADAL" clId="{C457DFAF-AE20-6B45-8047-921029885935}" dt="2018-11-23T23:03:25.790" v="535" actId="1076"/>
          <ac:spMkLst>
            <pc:docMk/>
            <pc:sldMk cId="3792785896" sldId="683"/>
            <ac:spMk id="8" creationId="{3EFA85B4-602A-4A9F-877A-D0A9034E3E5F}"/>
          </ac:spMkLst>
        </pc:spChg>
        <pc:spChg chg="mod">
          <ac:chgData name="Aytona-Arena, Loren" userId="dff38c10-91b7-4935-94ff-8594b114d0a8" providerId="ADAL" clId="{C457DFAF-AE20-6B45-8047-921029885935}" dt="2018-11-23T20:17:42.670" v="202" actId="1076"/>
          <ac:spMkLst>
            <pc:docMk/>
            <pc:sldMk cId="3792785896" sldId="683"/>
            <ac:spMk id="9" creationId="{00000000-0000-0000-0000-000000000000}"/>
          </ac:spMkLst>
        </pc:spChg>
        <pc:spChg chg="mod">
          <ac:chgData name="Aytona-Arena, Loren" userId="dff38c10-91b7-4935-94ff-8594b114d0a8" providerId="ADAL" clId="{C457DFAF-AE20-6B45-8047-921029885935}" dt="2018-11-23T20:17:28.483" v="196" actId="113"/>
          <ac:spMkLst>
            <pc:docMk/>
            <pc:sldMk cId="3792785896" sldId="683"/>
            <ac:spMk id="10" creationId="{CE6B6C71-E9BD-45C4-B921-32A86D28DA75}"/>
          </ac:spMkLst>
        </pc:spChg>
        <pc:spChg chg="add del mod">
          <ac:chgData name="Aytona-Arena, Loren" userId="dff38c10-91b7-4935-94ff-8594b114d0a8" providerId="ADAL" clId="{C457DFAF-AE20-6B45-8047-921029885935}" dt="2018-11-23T22:57:08.696" v="515" actId="14100"/>
          <ac:spMkLst>
            <pc:docMk/>
            <pc:sldMk cId="3792785896" sldId="683"/>
            <ac:spMk id="14" creationId="{52D9A188-B3D9-F145-B5D8-5E85FB192AFB}"/>
          </ac:spMkLst>
        </pc:spChg>
        <pc:spChg chg="add del mod">
          <ac:chgData name="Aytona-Arena, Loren" userId="dff38c10-91b7-4935-94ff-8594b114d0a8" providerId="ADAL" clId="{C457DFAF-AE20-6B45-8047-921029885935}" dt="2018-11-23T22:57:02.609" v="512" actId="14100"/>
          <ac:spMkLst>
            <pc:docMk/>
            <pc:sldMk cId="3792785896" sldId="683"/>
            <ac:spMk id="15" creationId="{25447542-EA55-AC40-8488-DB0A5123A1E4}"/>
          </ac:spMkLst>
        </pc:spChg>
        <pc:spChg chg="mod">
          <ac:chgData name="Aytona-Arena, Loren" userId="dff38c10-91b7-4935-94ff-8594b114d0a8" providerId="ADAL" clId="{C457DFAF-AE20-6B45-8047-921029885935}" dt="2018-11-23T23:03:20.880" v="533" actId="207"/>
          <ac:spMkLst>
            <pc:docMk/>
            <pc:sldMk cId="3792785896" sldId="683"/>
            <ac:spMk id="20" creationId="{5BEDD100-5C0B-0840-A7B4-151D49B456F8}"/>
          </ac:spMkLst>
        </pc:spChg>
        <pc:spChg chg="add del mod">
          <ac:chgData name="Aytona-Arena, Loren" userId="dff38c10-91b7-4935-94ff-8594b114d0a8" providerId="ADAL" clId="{C457DFAF-AE20-6B45-8047-921029885935}" dt="2018-11-23T23:03:31.537" v="538" actId="14100"/>
          <ac:spMkLst>
            <pc:docMk/>
            <pc:sldMk cId="3792785896" sldId="683"/>
            <ac:spMk id="22" creationId="{082FAD4C-1A47-5640-8492-743EEFA29C40}"/>
          </ac:spMkLst>
        </pc:spChg>
        <pc:grpChg chg="add del mod">
          <ac:chgData name="Aytona-Arena, Loren" userId="dff38c10-91b7-4935-94ff-8594b114d0a8" providerId="ADAL" clId="{C457DFAF-AE20-6B45-8047-921029885935}" dt="2018-11-23T23:02:29.224" v="516" actId="478"/>
          <ac:grpSpMkLst>
            <pc:docMk/>
            <pc:sldMk cId="3792785896" sldId="683"/>
            <ac:grpSpMk id="4" creationId="{37317F33-C0FD-7642-99CF-FB30EECC4D74}"/>
          </ac:grpSpMkLst>
        </pc:grpChg>
        <pc:grpChg chg="mod">
          <ac:chgData name="Aytona-Arena, Loren" userId="dff38c10-91b7-4935-94ff-8594b114d0a8" providerId="ADAL" clId="{C457DFAF-AE20-6B45-8047-921029885935}" dt="2018-11-23T23:47:31.777" v="649" actId="14100"/>
          <ac:grpSpMkLst>
            <pc:docMk/>
            <pc:sldMk cId="3792785896" sldId="683"/>
            <ac:grpSpMk id="18" creationId="{AA8F36B7-669D-E541-A88D-2723BF28D9C3}"/>
          </ac:grpSpMkLst>
        </pc:grpChg>
        <pc:picChg chg="add del mod">
          <ac:chgData name="Aytona-Arena, Loren" userId="dff38c10-91b7-4935-94ff-8594b114d0a8" providerId="ADAL" clId="{C457DFAF-AE20-6B45-8047-921029885935}" dt="2018-11-23T22:56:50.164" v="502" actId="27803"/>
          <ac:picMkLst>
            <pc:docMk/>
            <pc:sldMk cId="3792785896" sldId="683"/>
            <ac:picMk id="3" creationId="{37317F33-C0FD-7642-99CF-FB30EECC4D74}"/>
          </ac:picMkLst>
        </pc:picChg>
        <pc:picChg chg="add del mod">
          <ac:chgData name="Aytona-Arena, Loren" userId="dff38c10-91b7-4935-94ff-8594b114d0a8" providerId="ADAL" clId="{C457DFAF-AE20-6B45-8047-921029885935}" dt="2018-11-23T23:03:09.263" v="532" actId="27803"/>
          <ac:picMkLst>
            <pc:docMk/>
            <pc:sldMk cId="3792785896" sldId="683"/>
            <ac:picMk id="17" creationId="{AA8F36B7-669D-E541-A88D-2723BF28D9C3}"/>
          </ac:picMkLst>
        </pc:picChg>
        <pc:picChg chg="del">
          <ac:chgData name="Aytona-Arena, Loren" userId="dff38c10-91b7-4935-94ff-8594b114d0a8" providerId="ADAL" clId="{C457DFAF-AE20-6B45-8047-921029885935}" dt="2018-11-23T22:52:43.469" v="498" actId="478"/>
          <ac:picMkLst>
            <pc:docMk/>
            <pc:sldMk cId="3792785896" sldId="683"/>
            <ac:picMk id="3074" creationId="{33D83BDC-414B-46BD-A108-C7DE5B2A458F}"/>
          </ac:picMkLst>
        </pc:picChg>
      </pc:sldChg>
      <pc:sldChg chg="modSp">
        <pc:chgData name="Aytona-Arena, Loren" userId="dff38c10-91b7-4935-94ff-8594b114d0a8" providerId="ADAL" clId="{C457DFAF-AE20-6B45-8047-921029885935}" dt="2018-11-23T20:22:37.210" v="237" actId="1076"/>
        <pc:sldMkLst>
          <pc:docMk/>
          <pc:sldMk cId="4087828476" sldId="699"/>
        </pc:sldMkLst>
        <pc:spChg chg="mod">
          <ac:chgData name="Aytona-Arena, Loren" userId="dff38c10-91b7-4935-94ff-8594b114d0a8" providerId="ADAL" clId="{C457DFAF-AE20-6B45-8047-921029885935}" dt="2018-11-23T20:22:30.573" v="232" actId="14100"/>
          <ac:spMkLst>
            <pc:docMk/>
            <pc:sldMk cId="4087828476" sldId="699"/>
            <ac:spMk id="5" creationId="{00000000-0000-0000-0000-000000000000}"/>
          </ac:spMkLst>
        </pc:spChg>
        <pc:picChg chg="mod">
          <ac:chgData name="Aytona-Arena, Loren" userId="dff38c10-91b7-4935-94ff-8594b114d0a8" providerId="ADAL" clId="{C457DFAF-AE20-6B45-8047-921029885935}" dt="2018-11-23T20:22:37.210" v="237" actId="1076"/>
          <ac:picMkLst>
            <pc:docMk/>
            <pc:sldMk cId="4087828476" sldId="699"/>
            <ac:picMk id="4" creationId="{911A6864-ED1E-45B5-B4D1-DBA9F7033FE2}"/>
          </ac:picMkLst>
        </pc:picChg>
      </pc:sldChg>
      <pc:sldChg chg="modSp">
        <pc:chgData name="Aytona-Arena, Loren" userId="dff38c10-91b7-4935-94ff-8594b114d0a8" providerId="ADAL" clId="{C457DFAF-AE20-6B45-8047-921029885935}" dt="2018-11-23T20:15:36.401" v="166" actId="113"/>
        <pc:sldMkLst>
          <pc:docMk/>
          <pc:sldMk cId="4151705399" sldId="702"/>
        </pc:sldMkLst>
        <pc:spChg chg="mod">
          <ac:chgData name="Aytona-Arena, Loren" userId="dff38c10-91b7-4935-94ff-8594b114d0a8" providerId="ADAL" clId="{C457DFAF-AE20-6B45-8047-921029885935}" dt="2018-11-23T20:15:36.401" v="166" actId="113"/>
          <ac:spMkLst>
            <pc:docMk/>
            <pc:sldMk cId="4151705399" sldId="702"/>
            <ac:spMk id="2" creationId="{00000000-0000-0000-0000-000000000000}"/>
          </ac:spMkLst>
        </pc:spChg>
        <pc:spChg chg="mod">
          <ac:chgData name="Aytona-Arena, Loren" userId="dff38c10-91b7-4935-94ff-8594b114d0a8" providerId="ADAL" clId="{C457DFAF-AE20-6B45-8047-921029885935}" dt="2018-11-23T20:14:22.767" v="153" actId="1076"/>
          <ac:spMkLst>
            <pc:docMk/>
            <pc:sldMk cId="4151705399" sldId="702"/>
            <ac:spMk id="4" creationId="{00000000-0000-0000-0000-000000000000}"/>
          </ac:spMkLst>
        </pc:spChg>
        <pc:graphicFrameChg chg="mod">
          <ac:chgData name="Aytona-Arena, Loren" userId="dff38c10-91b7-4935-94ff-8594b114d0a8" providerId="ADAL" clId="{C457DFAF-AE20-6B45-8047-921029885935}" dt="2018-11-23T20:15:25.082" v="165" actId="692"/>
          <ac:graphicFrameMkLst>
            <pc:docMk/>
            <pc:sldMk cId="4151705399" sldId="702"/>
            <ac:graphicFrameMk id="7" creationId="{D3B641D6-CEE4-4F72-90CA-91A723D744BB}"/>
          </ac:graphicFrameMkLst>
        </pc:graphicFrameChg>
      </pc:sldChg>
      <pc:sldChg chg="modSp">
        <pc:chgData name="Aytona-Arena, Loren" userId="dff38c10-91b7-4935-94ff-8594b114d0a8" providerId="ADAL" clId="{C457DFAF-AE20-6B45-8047-921029885935}" dt="2018-11-23T20:17:18.283" v="195" actId="14100"/>
        <pc:sldMkLst>
          <pc:docMk/>
          <pc:sldMk cId="3254652792" sldId="703"/>
        </pc:sldMkLst>
        <pc:spChg chg="mod">
          <ac:chgData name="Aytona-Arena, Loren" userId="dff38c10-91b7-4935-94ff-8594b114d0a8" providerId="ADAL" clId="{C457DFAF-AE20-6B45-8047-921029885935}" dt="2018-11-23T20:15:40.235" v="167" actId="113"/>
          <ac:spMkLst>
            <pc:docMk/>
            <pc:sldMk cId="3254652792" sldId="703"/>
            <ac:spMk id="2" creationId="{00000000-0000-0000-0000-000000000000}"/>
          </ac:spMkLst>
        </pc:spChg>
        <pc:spChg chg="mod">
          <ac:chgData name="Aytona-Arena, Loren" userId="dff38c10-91b7-4935-94ff-8594b114d0a8" providerId="ADAL" clId="{C457DFAF-AE20-6B45-8047-921029885935}" dt="2018-11-23T20:15:51.160" v="171" actId="1076"/>
          <ac:spMkLst>
            <pc:docMk/>
            <pc:sldMk cId="3254652792" sldId="703"/>
            <ac:spMk id="7" creationId="{1187C15F-B051-45E8-966B-9FEFCA6494C7}"/>
          </ac:spMkLst>
        </pc:spChg>
        <pc:graphicFrameChg chg="mod">
          <ac:chgData name="Aytona-Arena, Loren" userId="dff38c10-91b7-4935-94ff-8594b114d0a8" providerId="ADAL" clId="{C457DFAF-AE20-6B45-8047-921029885935}" dt="2018-11-23T20:17:18.283" v="195" actId="14100"/>
          <ac:graphicFrameMkLst>
            <pc:docMk/>
            <pc:sldMk cId="3254652792" sldId="703"/>
            <ac:graphicFrameMk id="11" creationId="{52FCB433-C26B-4DF5-B9D9-EE169FDE2833}"/>
          </ac:graphicFrameMkLst>
        </pc:graphicFrameChg>
      </pc:sldChg>
      <pc:sldChg chg="addSp delSp modSp">
        <pc:chgData name="Aytona-Arena, Loren" userId="dff38c10-91b7-4935-94ff-8594b114d0a8" providerId="ADAL" clId="{C457DFAF-AE20-6B45-8047-921029885935}" dt="2018-11-23T22:50:57.931" v="487" actId="207"/>
        <pc:sldMkLst>
          <pc:docMk/>
          <pc:sldMk cId="807489433" sldId="1162"/>
        </pc:sldMkLst>
        <pc:spChg chg="del mod">
          <ac:chgData name="Aytona-Arena, Loren" userId="dff38c10-91b7-4935-94ff-8594b114d0a8" providerId="ADAL" clId="{C457DFAF-AE20-6B45-8047-921029885935}" dt="2018-11-23T20:14:04.168" v="149" actId="207"/>
          <ac:spMkLst>
            <pc:docMk/>
            <pc:sldMk cId="807489433" sldId="1162"/>
            <ac:spMk id="2" creationId="{D9A2F738-AC85-4FEC-B140-6E9266B330CD}"/>
          </ac:spMkLst>
        </pc:spChg>
        <pc:spChg chg="mod">
          <ac:chgData name="Aytona-Arena, Loren" userId="dff38c10-91b7-4935-94ff-8594b114d0a8" providerId="ADAL" clId="{C457DFAF-AE20-6B45-8047-921029885935}" dt="2018-11-23T20:40:18.332" v="252" actId="1076"/>
          <ac:spMkLst>
            <pc:docMk/>
            <pc:sldMk cId="807489433" sldId="1162"/>
            <ac:spMk id="3" creationId="{00000000-0000-0000-0000-000000000000}"/>
          </ac:spMkLst>
        </pc:spChg>
        <pc:spChg chg="add mod">
          <ac:chgData name="Aytona-Arena, Loren" userId="dff38c10-91b7-4935-94ff-8594b114d0a8" providerId="ADAL" clId="{C457DFAF-AE20-6B45-8047-921029885935}" dt="2018-11-23T20:13:59.966" v="147" actId="255"/>
          <ac:spMkLst>
            <pc:docMk/>
            <pc:sldMk cId="807489433" sldId="1162"/>
            <ac:spMk id="4" creationId="{B34BFFCC-E2E5-0E4C-AEAE-BB84CFEE5026}"/>
          </ac:spMkLst>
        </pc:spChg>
        <pc:spChg chg="mod topLvl">
          <ac:chgData name="Aytona-Arena, Loren" userId="dff38c10-91b7-4935-94ff-8594b114d0a8" providerId="ADAL" clId="{C457DFAF-AE20-6B45-8047-921029885935}" dt="2018-11-23T22:49:29.377" v="476" actId="165"/>
          <ac:spMkLst>
            <pc:docMk/>
            <pc:sldMk cId="807489433" sldId="1162"/>
            <ac:spMk id="9" creationId="{92018054-FFC0-AE4B-9EE7-0265F910C690}"/>
          </ac:spMkLst>
        </pc:spChg>
        <pc:spChg chg="mod">
          <ac:chgData name="Aytona-Arena, Loren" userId="dff38c10-91b7-4935-94ff-8594b114d0a8" providerId="ADAL" clId="{C457DFAF-AE20-6B45-8047-921029885935}" dt="2018-11-23T20:13:19.645" v="140" actId="1076"/>
          <ac:spMkLst>
            <pc:docMk/>
            <pc:sldMk cId="807489433" sldId="1162"/>
            <ac:spMk id="10" creationId="{D9827EB7-A817-419A-8115-A5E2FD8EDA43}"/>
          </ac:spMkLst>
        </pc:spChg>
        <pc:spChg chg="mod topLvl">
          <ac:chgData name="Aytona-Arena, Loren" userId="dff38c10-91b7-4935-94ff-8594b114d0a8" providerId="ADAL" clId="{C457DFAF-AE20-6B45-8047-921029885935}" dt="2018-11-23T22:49:29.377" v="476" actId="165"/>
          <ac:spMkLst>
            <pc:docMk/>
            <pc:sldMk cId="807489433" sldId="1162"/>
            <ac:spMk id="11" creationId="{D1B17043-F0A6-1646-80F3-9CA2AA0E52C3}"/>
          </ac:spMkLst>
        </pc:spChg>
        <pc:spChg chg="mod topLvl">
          <ac:chgData name="Aytona-Arena, Loren" userId="dff38c10-91b7-4935-94ff-8594b114d0a8" providerId="ADAL" clId="{C457DFAF-AE20-6B45-8047-921029885935}" dt="2018-11-23T22:49:29.377" v="476" actId="165"/>
          <ac:spMkLst>
            <pc:docMk/>
            <pc:sldMk cId="807489433" sldId="1162"/>
            <ac:spMk id="12" creationId="{697EEA3C-D469-074A-909D-787D0A6B0600}"/>
          </ac:spMkLst>
        </pc:spChg>
        <pc:spChg chg="mod topLvl">
          <ac:chgData name="Aytona-Arena, Loren" userId="dff38c10-91b7-4935-94ff-8594b114d0a8" providerId="ADAL" clId="{C457DFAF-AE20-6B45-8047-921029885935}" dt="2018-11-23T22:50:53.438" v="486" actId="207"/>
          <ac:spMkLst>
            <pc:docMk/>
            <pc:sldMk cId="807489433" sldId="1162"/>
            <ac:spMk id="13" creationId="{C9E4C510-E73B-D14A-B382-4B194AE3BEDB}"/>
          </ac:spMkLst>
        </pc:spChg>
        <pc:spChg chg="mod topLvl">
          <ac:chgData name="Aytona-Arena, Loren" userId="dff38c10-91b7-4935-94ff-8594b114d0a8" providerId="ADAL" clId="{C457DFAF-AE20-6B45-8047-921029885935}" dt="2018-11-23T22:49:29.377" v="476" actId="165"/>
          <ac:spMkLst>
            <pc:docMk/>
            <pc:sldMk cId="807489433" sldId="1162"/>
            <ac:spMk id="14" creationId="{B5D00028-F9AF-EC44-847A-5906EBE2AEE3}"/>
          </ac:spMkLst>
        </pc:spChg>
        <pc:spChg chg="mod topLvl">
          <ac:chgData name="Aytona-Arena, Loren" userId="dff38c10-91b7-4935-94ff-8594b114d0a8" providerId="ADAL" clId="{C457DFAF-AE20-6B45-8047-921029885935}" dt="2018-11-23T22:50:49.192" v="485" actId="207"/>
          <ac:spMkLst>
            <pc:docMk/>
            <pc:sldMk cId="807489433" sldId="1162"/>
            <ac:spMk id="15" creationId="{53BBB204-8456-2A41-968C-535CC611C3D4}"/>
          </ac:spMkLst>
        </pc:spChg>
        <pc:spChg chg="mod topLvl">
          <ac:chgData name="Aytona-Arena, Loren" userId="dff38c10-91b7-4935-94ff-8594b114d0a8" providerId="ADAL" clId="{C457DFAF-AE20-6B45-8047-921029885935}" dt="2018-11-23T22:50:28.997" v="481" actId="207"/>
          <ac:spMkLst>
            <pc:docMk/>
            <pc:sldMk cId="807489433" sldId="1162"/>
            <ac:spMk id="16" creationId="{43504A50-21D3-684C-A69B-AB41CB5AEA6F}"/>
          </ac:spMkLst>
        </pc:spChg>
        <pc:spChg chg="mod topLvl">
          <ac:chgData name="Aytona-Arena, Loren" userId="dff38c10-91b7-4935-94ff-8594b114d0a8" providerId="ADAL" clId="{C457DFAF-AE20-6B45-8047-921029885935}" dt="2018-11-23T22:50:33.631" v="484" actId="207"/>
          <ac:spMkLst>
            <pc:docMk/>
            <pc:sldMk cId="807489433" sldId="1162"/>
            <ac:spMk id="17" creationId="{821033D5-6E35-6E44-A462-9957C7D10479}"/>
          </ac:spMkLst>
        </pc:spChg>
        <pc:spChg chg="mod topLvl">
          <ac:chgData name="Aytona-Arena, Loren" userId="dff38c10-91b7-4935-94ff-8594b114d0a8" providerId="ADAL" clId="{C457DFAF-AE20-6B45-8047-921029885935}" dt="2018-11-23T22:50:33.631" v="484" actId="207"/>
          <ac:spMkLst>
            <pc:docMk/>
            <pc:sldMk cId="807489433" sldId="1162"/>
            <ac:spMk id="18" creationId="{EF8D0E1A-1B12-574B-9822-CFDD46DD6101}"/>
          </ac:spMkLst>
        </pc:spChg>
        <pc:spChg chg="mod topLvl">
          <ac:chgData name="Aytona-Arena, Loren" userId="dff38c10-91b7-4935-94ff-8594b114d0a8" providerId="ADAL" clId="{C457DFAF-AE20-6B45-8047-921029885935}" dt="2018-11-23T22:50:57.931" v="487" actId="207"/>
          <ac:spMkLst>
            <pc:docMk/>
            <pc:sldMk cId="807489433" sldId="1162"/>
            <ac:spMk id="19" creationId="{31B37EA3-4852-644A-B769-2E406E2963EE}"/>
          </ac:spMkLst>
        </pc:spChg>
        <pc:spChg chg="mod topLvl">
          <ac:chgData name="Aytona-Arena, Loren" userId="dff38c10-91b7-4935-94ff-8594b114d0a8" providerId="ADAL" clId="{C457DFAF-AE20-6B45-8047-921029885935}" dt="2018-11-23T22:50:57.931" v="487" actId="207"/>
          <ac:spMkLst>
            <pc:docMk/>
            <pc:sldMk cId="807489433" sldId="1162"/>
            <ac:spMk id="20" creationId="{42622D1C-1A30-2C4A-8A3C-2023B9DF02D1}"/>
          </ac:spMkLst>
        </pc:spChg>
        <pc:spChg chg="add del mod">
          <ac:chgData name="Aytona-Arena, Loren" userId="dff38c10-91b7-4935-94ff-8594b114d0a8" providerId="ADAL" clId="{C457DFAF-AE20-6B45-8047-921029885935}" dt="2018-11-23T22:49:13.681" v="471" actId="207"/>
          <ac:spMkLst>
            <pc:docMk/>
            <pc:sldMk cId="807489433" sldId="1162"/>
            <ac:spMk id="21" creationId="{68FFB0B8-578E-0D42-935F-73882577BA81}"/>
          </ac:spMkLst>
        </pc:spChg>
        <pc:spChg chg="add del mod">
          <ac:chgData name="Aytona-Arena, Loren" userId="dff38c10-91b7-4935-94ff-8594b114d0a8" providerId="ADAL" clId="{C457DFAF-AE20-6B45-8047-921029885935}" dt="2018-11-23T22:49:09.546" v="466" actId="207"/>
          <ac:spMkLst>
            <pc:docMk/>
            <pc:sldMk cId="807489433" sldId="1162"/>
            <ac:spMk id="22" creationId="{F85CE65C-14C7-CC43-B6A4-20FEA6437308}"/>
          </ac:spMkLst>
        </pc:spChg>
        <pc:spChg chg="add del mod">
          <ac:chgData name="Aytona-Arena, Loren" userId="dff38c10-91b7-4935-94ff-8594b114d0a8" providerId="ADAL" clId="{C457DFAF-AE20-6B45-8047-921029885935}" dt="2018-11-23T22:49:13.652" v="469" actId="207"/>
          <ac:spMkLst>
            <pc:docMk/>
            <pc:sldMk cId="807489433" sldId="1162"/>
            <ac:spMk id="23" creationId="{076B155B-9D2B-1B48-9EDA-27954036A998}"/>
          </ac:spMkLst>
        </pc:spChg>
        <pc:spChg chg="add del mod">
          <ac:chgData name="Aytona-Arena, Loren" userId="dff38c10-91b7-4935-94ff-8594b114d0a8" providerId="ADAL" clId="{C457DFAF-AE20-6B45-8047-921029885935}" dt="2018-11-23T22:49:20.680" v="475" actId="207"/>
          <ac:spMkLst>
            <pc:docMk/>
            <pc:sldMk cId="807489433" sldId="1162"/>
            <ac:spMk id="24" creationId="{FF7EDC4E-96E3-5140-BEDF-8DF896CFEB14}"/>
          </ac:spMkLst>
        </pc:spChg>
        <pc:spChg chg="add del mod">
          <ac:chgData name="Aytona-Arena, Loren" userId="dff38c10-91b7-4935-94ff-8594b114d0a8" providerId="ADAL" clId="{C457DFAF-AE20-6B45-8047-921029885935}" dt="2018-11-23T22:50:30.627" v="483" actId="207"/>
          <ac:spMkLst>
            <pc:docMk/>
            <pc:sldMk cId="807489433" sldId="1162"/>
            <ac:spMk id="25" creationId="{2EA1F838-BEDA-1C4D-9D79-4F332EE70FBB}"/>
          </ac:spMkLst>
        </pc:spChg>
        <pc:grpChg chg="del mod">
          <ac:chgData name="Aytona-Arena, Loren" userId="dff38c10-91b7-4935-94ff-8594b114d0a8" providerId="ADAL" clId="{C457DFAF-AE20-6B45-8047-921029885935}" dt="2018-11-23T22:49:29.377" v="476" actId="165"/>
          <ac:grpSpMkLst>
            <pc:docMk/>
            <pc:sldMk cId="807489433" sldId="1162"/>
            <ac:grpSpMk id="8" creationId="{512D25C2-49D9-2445-A548-87ED9FCB9E46}"/>
          </ac:grpSpMkLst>
        </pc:grpChg>
        <pc:picChg chg="add del mod">
          <ac:chgData name="Aytona-Arena, Loren" userId="dff38c10-91b7-4935-94ff-8594b114d0a8" providerId="ADAL" clId="{C457DFAF-AE20-6B45-8047-921029885935}" dt="2018-11-23T22:48:30.861" v="459" actId="27803"/>
          <ac:picMkLst>
            <pc:docMk/>
            <pc:sldMk cId="807489433" sldId="1162"/>
            <ac:picMk id="7" creationId="{512D25C2-49D9-2445-A548-87ED9FCB9E46}"/>
          </ac:picMkLst>
        </pc:picChg>
        <pc:picChg chg="del mod">
          <ac:chgData name="Aytona-Arena, Loren" userId="dff38c10-91b7-4935-94ff-8594b114d0a8" providerId="ADAL" clId="{C457DFAF-AE20-6B45-8047-921029885935}" dt="2018-11-23T22:45:28.858" v="451" actId="478"/>
          <ac:picMkLst>
            <pc:docMk/>
            <pc:sldMk cId="807489433" sldId="1162"/>
            <ac:picMk id="2050" creationId="{21E67AD1-CD3A-4BFF-9BE5-166291CA8A14}"/>
          </ac:picMkLst>
        </pc:picChg>
      </pc:sldChg>
      <pc:sldChg chg="modSp">
        <pc:chgData name="Aytona-Arena, Loren" userId="dff38c10-91b7-4935-94ff-8594b114d0a8" providerId="ADAL" clId="{C457DFAF-AE20-6B45-8047-921029885935}" dt="2018-11-23T20:13:09.403" v="139" actId="14100"/>
        <pc:sldMkLst>
          <pc:docMk/>
          <pc:sldMk cId="3524121685" sldId="1164"/>
        </pc:sldMkLst>
        <pc:spChg chg="mod">
          <ac:chgData name="Aytona-Arena, Loren" userId="dff38c10-91b7-4935-94ff-8594b114d0a8" providerId="ADAL" clId="{C457DFAF-AE20-6B45-8047-921029885935}" dt="2018-11-23T20:10:54.550" v="112" actId="113"/>
          <ac:spMkLst>
            <pc:docMk/>
            <pc:sldMk cId="3524121685" sldId="1164"/>
            <ac:spMk id="2" creationId="{00000000-0000-0000-0000-000000000000}"/>
          </ac:spMkLst>
        </pc:spChg>
        <pc:spChg chg="mod">
          <ac:chgData name="Aytona-Arena, Loren" userId="dff38c10-91b7-4935-94ff-8594b114d0a8" providerId="ADAL" clId="{C457DFAF-AE20-6B45-8047-921029885935}" dt="2018-11-23T20:12:16.012" v="132" actId="1076"/>
          <ac:spMkLst>
            <pc:docMk/>
            <pc:sldMk cId="3524121685" sldId="1164"/>
            <ac:spMk id="3" creationId="{00000000-0000-0000-0000-000000000000}"/>
          </ac:spMkLst>
        </pc:spChg>
        <pc:spChg chg="mod">
          <ac:chgData name="Aytona-Arena, Loren" userId="dff38c10-91b7-4935-94ff-8594b114d0a8" providerId="ADAL" clId="{C457DFAF-AE20-6B45-8047-921029885935}" dt="2018-11-23T20:11:09.153" v="116" actId="1076"/>
          <ac:spMkLst>
            <pc:docMk/>
            <pc:sldMk cId="3524121685" sldId="1164"/>
            <ac:spMk id="4" creationId="{00000000-0000-0000-0000-000000000000}"/>
          </ac:spMkLst>
        </pc:spChg>
        <pc:graphicFrameChg chg="mod">
          <ac:chgData name="Aytona-Arena, Loren" userId="dff38c10-91b7-4935-94ff-8594b114d0a8" providerId="ADAL" clId="{C457DFAF-AE20-6B45-8047-921029885935}" dt="2018-11-23T20:13:09.403" v="139" actId="14100"/>
          <ac:graphicFrameMkLst>
            <pc:docMk/>
            <pc:sldMk cId="3524121685" sldId="1164"/>
            <ac:graphicFrameMk id="6" creationId="{D3B641D6-CEE4-4F72-90CA-91A723D744BB}"/>
          </ac:graphicFrameMkLst>
        </pc:graphicFrameChg>
      </pc:sldChg>
      <pc:sldChg chg="addSp delSp modSp add">
        <pc:chgData name="Aytona-Arena, Loren" userId="dff38c10-91b7-4935-94ff-8594b114d0a8" providerId="ADAL" clId="{C457DFAF-AE20-6B45-8047-921029885935}" dt="2018-11-23T22:45:21.155" v="450" actId="207"/>
        <pc:sldMkLst>
          <pc:docMk/>
          <pc:sldMk cId="3755647238" sldId="1165"/>
        </pc:sldMkLst>
        <pc:spChg chg="mod">
          <ac:chgData name="Aytona-Arena, Loren" userId="dff38c10-91b7-4935-94ff-8594b114d0a8" providerId="ADAL" clId="{C457DFAF-AE20-6B45-8047-921029885935}" dt="2018-11-23T21:07:48.780" v="400" actId="1076"/>
          <ac:spMkLst>
            <pc:docMk/>
            <pc:sldMk cId="3755647238" sldId="1165"/>
            <ac:spMk id="14" creationId="{00000000-0000-0000-0000-000000000000}"/>
          </ac:spMkLst>
        </pc:spChg>
        <pc:spChg chg="del mod">
          <ac:chgData name="Aytona-Arena, Loren" userId="dff38c10-91b7-4935-94ff-8594b114d0a8" providerId="ADAL" clId="{C457DFAF-AE20-6B45-8047-921029885935}" dt="2018-11-23T20:48:13.412" v="310" actId="478"/>
          <ac:spMkLst>
            <pc:docMk/>
            <pc:sldMk cId="3755647238" sldId="1165"/>
            <ac:spMk id="16" creationId="{75AD9C2B-F923-8743-8021-633AA24F84BE}"/>
          </ac:spMkLst>
        </pc:spChg>
        <pc:grpChg chg="del">
          <ac:chgData name="Aytona-Arena, Loren" userId="dff38c10-91b7-4935-94ff-8594b114d0a8" providerId="ADAL" clId="{C457DFAF-AE20-6B45-8047-921029885935}" dt="2018-11-23T20:45:30.260" v="258" actId="478"/>
          <ac:grpSpMkLst>
            <pc:docMk/>
            <pc:sldMk cId="3755647238" sldId="1165"/>
            <ac:grpSpMk id="13" creationId="{00000000-0000-0000-0000-000000000000}"/>
          </ac:grpSpMkLst>
        </pc:grpChg>
        <pc:grpChg chg="del">
          <ac:chgData name="Aytona-Arena, Loren" userId="dff38c10-91b7-4935-94ff-8594b114d0a8" providerId="ADAL" clId="{C457DFAF-AE20-6B45-8047-921029885935}" dt="2018-11-23T20:45:36.080" v="259" actId="478"/>
          <ac:grpSpMkLst>
            <pc:docMk/>
            <pc:sldMk cId="3755647238" sldId="1165"/>
            <ac:grpSpMk id="17" creationId="{00000000-0000-0000-0000-000000000000}"/>
          </ac:grpSpMkLst>
        </pc:grpChg>
        <pc:grpChg chg="del">
          <ac:chgData name="Aytona-Arena, Loren" userId="dff38c10-91b7-4935-94ff-8594b114d0a8" providerId="ADAL" clId="{C457DFAF-AE20-6B45-8047-921029885935}" dt="2018-11-23T20:45:36.080" v="259" actId="478"/>
          <ac:grpSpMkLst>
            <pc:docMk/>
            <pc:sldMk cId="3755647238" sldId="1165"/>
            <ac:grpSpMk id="20" creationId="{00000000-0000-0000-0000-000000000000}"/>
          </ac:grpSpMkLst>
        </pc:grpChg>
        <pc:grpChg chg="del">
          <ac:chgData name="Aytona-Arena, Loren" userId="dff38c10-91b7-4935-94ff-8594b114d0a8" providerId="ADAL" clId="{C457DFAF-AE20-6B45-8047-921029885935}" dt="2018-11-23T20:45:30.260" v="258" actId="478"/>
          <ac:grpSpMkLst>
            <pc:docMk/>
            <pc:sldMk cId="3755647238" sldId="1165"/>
            <ac:grpSpMk id="23" creationId="{00000000-0000-0000-0000-000000000000}"/>
          </ac:grpSpMkLst>
        </pc:grpChg>
        <pc:grpChg chg="del">
          <ac:chgData name="Aytona-Arena, Loren" userId="dff38c10-91b7-4935-94ff-8594b114d0a8" providerId="ADAL" clId="{C457DFAF-AE20-6B45-8047-921029885935}" dt="2018-11-23T20:45:30.260" v="258" actId="478"/>
          <ac:grpSpMkLst>
            <pc:docMk/>
            <pc:sldMk cId="3755647238" sldId="1165"/>
            <ac:grpSpMk id="26" creationId="{00000000-0000-0000-0000-000000000000}"/>
          </ac:grpSpMkLst>
        </pc:grpChg>
        <pc:grpChg chg="del">
          <ac:chgData name="Aytona-Arena, Loren" userId="dff38c10-91b7-4935-94ff-8594b114d0a8" providerId="ADAL" clId="{C457DFAF-AE20-6B45-8047-921029885935}" dt="2018-11-23T20:45:30.260" v="258" actId="478"/>
          <ac:grpSpMkLst>
            <pc:docMk/>
            <pc:sldMk cId="3755647238" sldId="1165"/>
            <ac:grpSpMk id="29" creationId="{00000000-0000-0000-0000-000000000000}"/>
          </ac:grpSpMkLst>
        </pc:grpChg>
        <pc:grpChg chg="del">
          <ac:chgData name="Aytona-Arena, Loren" userId="dff38c10-91b7-4935-94ff-8594b114d0a8" providerId="ADAL" clId="{C457DFAF-AE20-6B45-8047-921029885935}" dt="2018-11-23T20:45:30.260" v="258" actId="478"/>
          <ac:grpSpMkLst>
            <pc:docMk/>
            <pc:sldMk cId="3755647238" sldId="1165"/>
            <ac:grpSpMk id="32" creationId="{00000000-0000-0000-0000-000000000000}"/>
          </ac:grpSpMkLst>
        </pc:grpChg>
        <pc:grpChg chg="del">
          <ac:chgData name="Aytona-Arena, Loren" userId="dff38c10-91b7-4935-94ff-8594b114d0a8" providerId="ADAL" clId="{C457DFAF-AE20-6B45-8047-921029885935}" dt="2018-11-23T20:45:30.260" v="258" actId="478"/>
          <ac:grpSpMkLst>
            <pc:docMk/>
            <pc:sldMk cId="3755647238" sldId="1165"/>
            <ac:grpSpMk id="35" creationId="{00000000-0000-0000-0000-000000000000}"/>
          </ac:grpSpMkLst>
        </pc:grpChg>
        <pc:grpChg chg="del">
          <ac:chgData name="Aytona-Arena, Loren" userId="dff38c10-91b7-4935-94ff-8594b114d0a8" providerId="ADAL" clId="{C457DFAF-AE20-6B45-8047-921029885935}" dt="2018-11-23T20:45:36.080" v="259" actId="478"/>
          <ac:grpSpMkLst>
            <pc:docMk/>
            <pc:sldMk cId="3755647238" sldId="1165"/>
            <ac:grpSpMk id="39" creationId="{90EBEC3F-CD20-41C2-9BA4-3F73AED0BB5E}"/>
          </ac:grpSpMkLst>
        </pc:grpChg>
        <pc:grpChg chg="del">
          <ac:chgData name="Aytona-Arena, Loren" userId="dff38c10-91b7-4935-94ff-8594b114d0a8" providerId="ADAL" clId="{C457DFAF-AE20-6B45-8047-921029885935}" dt="2018-11-23T20:45:36.080" v="259" actId="478"/>
          <ac:grpSpMkLst>
            <pc:docMk/>
            <pc:sldMk cId="3755647238" sldId="1165"/>
            <ac:grpSpMk id="43" creationId="{1DD6C6CF-E9B5-43B5-A2C5-B9ED607C7A46}"/>
          </ac:grpSpMkLst>
        </pc:grpChg>
        <pc:picChg chg="add mod">
          <ac:chgData name="Aytona-Arena, Loren" userId="dff38c10-91b7-4935-94ff-8594b114d0a8" providerId="ADAL" clId="{C457DFAF-AE20-6B45-8047-921029885935}" dt="2018-11-23T22:45:21.155" v="450" actId="207"/>
          <ac:picMkLst>
            <pc:docMk/>
            <pc:sldMk cId="3755647238" sldId="1165"/>
            <ac:picMk id="3" creationId="{4EC67D44-FE0E-4543-B7AD-8E9C3A67C3D2}"/>
          </ac:picMkLst>
        </pc:picChg>
        <pc:picChg chg="add del mod">
          <ac:chgData name="Aytona-Arena, Loren" userId="dff38c10-91b7-4935-94ff-8594b114d0a8" providerId="ADAL" clId="{C457DFAF-AE20-6B45-8047-921029885935}" dt="2018-11-23T20:47:13.090" v="293" actId="478"/>
          <ac:picMkLst>
            <pc:docMk/>
            <pc:sldMk cId="3755647238" sldId="1165"/>
            <ac:picMk id="5" creationId="{8EA01385-31CE-7343-A793-946B56EFFA87}"/>
          </ac:picMkLst>
        </pc:picChg>
        <pc:picChg chg="add del mod">
          <ac:chgData name="Aytona-Arena, Loren" userId="dff38c10-91b7-4935-94ff-8594b114d0a8" providerId="ADAL" clId="{C457DFAF-AE20-6B45-8047-921029885935}" dt="2018-11-23T20:47:28.093" v="297" actId="27803"/>
          <ac:picMkLst>
            <pc:docMk/>
            <pc:sldMk cId="3755647238" sldId="1165"/>
            <ac:picMk id="7" creationId="{75AD9C2B-F923-8743-8021-633AA24F84BE}"/>
          </ac:picMkLst>
        </pc:picChg>
        <pc:picChg chg="add del mod">
          <ac:chgData name="Aytona-Arena, Loren" userId="dff38c10-91b7-4935-94ff-8594b114d0a8" providerId="ADAL" clId="{C457DFAF-AE20-6B45-8047-921029885935}" dt="2018-11-23T21:02:06.585" v="375" actId="478"/>
          <ac:picMkLst>
            <pc:docMk/>
            <pc:sldMk cId="3755647238" sldId="1165"/>
            <ac:picMk id="9" creationId="{FB72738C-3FCD-E244-8E76-F482D5033EC1}"/>
          </ac:picMkLst>
        </pc:picChg>
        <pc:picChg chg="add del mod">
          <ac:chgData name="Aytona-Arena, Loren" userId="dff38c10-91b7-4935-94ff-8594b114d0a8" providerId="ADAL" clId="{C457DFAF-AE20-6B45-8047-921029885935}" dt="2018-11-23T22:45:21.155" v="450" actId="207"/>
          <ac:picMkLst>
            <pc:docMk/>
            <pc:sldMk cId="3755647238" sldId="1165"/>
            <ac:picMk id="15" creationId="{5A6D60E0-E30B-4342-8BB6-DB7F0354C33B}"/>
          </ac:picMkLst>
        </pc:picChg>
        <pc:picChg chg="add del mod">
          <ac:chgData name="Aytona-Arena, Loren" userId="dff38c10-91b7-4935-94ff-8594b114d0a8" providerId="ADAL" clId="{C457DFAF-AE20-6B45-8047-921029885935}" dt="2018-11-23T22:45:21.155" v="450" actId="207"/>
          <ac:picMkLst>
            <pc:docMk/>
            <pc:sldMk cId="3755647238" sldId="1165"/>
            <ac:picMk id="46" creationId="{4F6466CD-5A78-2E41-A376-7756BB1A31D9}"/>
          </ac:picMkLst>
        </pc:picChg>
        <pc:picChg chg="add mod">
          <ac:chgData name="Aytona-Arena, Loren" userId="dff38c10-91b7-4935-94ff-8594b114d0a8" providerId="ADAL" clId="{C457DFAF-AE20-6B45-8047-921029885935}" dt="2018-11-23T22:45:14.735" v="449" actId="207"/>
          <ac:picMkLst>
            <pc:docMk/>
            <pc:sldMk cId="3755647238" sldId="1165"/>
            <ac:picMk id="47" creationId="{3185687C-C4A1-F64E-9EEB-804EBA096FC5}"/>
          </ac:picMkLst>
        </pc:picChg>
        <pc:picChg chg="add del mod">
          <ac:chgData name="Aytona-Arena, Loren" userId="dff38c10-91b7-4935-94ff-8594b114d0a8" providerId="ADAL" clId="{C457DFAF-AE20-6B45-8047-921029885935}" dt="2018-11-23T20:48:15.303" v="311" actId="478"/>
          <ac:picMkLst>
            <pc:docMk/>
            <pc:sldMk cId="3755647238" sldId="1165"/>
            <ac:picMk id="48" creationId="{C707FA9B-35DC-E142-B366-AC10889B4EC1}"/>
          </ac:picMkLst>
        </pc:picChg>
        <pc:picChg chg="add mod">
          <ac:chgData name="Aytona-Arena, Loren" userId="dff38c10-91b7-4935-94ff-8594b114d0a8" providerId="ADAL" clId="{C457DFAF-AE20-6B45-8047-921029885935}" dt="2018-11-23T22:45:21.155" v="450" actId="207"/>
          <ac:picMkLst>
            <pc:docMk/>
            <pc:sldMk cId="3755647238" sldId="1165"/>
            <ac:picMk id="49" creationId="{4AD7A9E2-CFF2-674B-9DA0-D92B3B11A158}"/>
          </ac:picMkLst>
        </pc:picChg>
        <pc:picChg chg="add del mod">
          <ac:chgData name="Aytona-Arena, Loren" userId="dff38c10-91b7-4935-94ff-8594b114d0a8" providerId="ADAL" clId="{C457DFAF-AE20-6B45-8047-921029885935}" dt="2018-11-23T20:54:34.908" v="322" actId="478"/>
          <ac:picMkLst>
            <pc:docMk/>
            <pc:sldMk cId="3755647238" sldId="1165"/>
            <ac:picMk id="50" creationId="{AB6E2422-1B17-E54C-8B21-89DBD145CE7C}"/>
          </ac:picMkLst>
        </pc:picChg>
        <pc:picChg chg="add mod">
          <ac:chgData name="Aytona-Arena, Loren" userId="dff38c10-91b7-4935-94ff-8594b114d0a8" providerId="ADAL" clId="{C457DFAF-AE20-6B45-8047-921029885935}" dt="2018-11-23T22:45:21.155" v="450" actId="207"/>
          <ac:picMkLst>
            <pc:docMk/>
            <pc:sldMk cId="3755647238" sldId="1165"/>
            <ac:picMk id="51" creationId="{DA2BF7A2-2E53-E642-915C-9D0104A5BBE5}"/>
          </ac:picMkLst>
        </pc:picChg>
        <pc:picChg chg="add mod">
          <ac:chgData name="Aytona-Arena, Loren" userId="dff38c10-91b7-4935-94ff-8594b114d0a8" providerId="ADAL" clId="{C457DFAF-AE20-6B45-8047-921029885935}" dt="2018-11-23T22:45:21.155" v="450" actId="207"/>
          <ac:picMkLst>
            <pc:docMk/>
            <pc:sldMk cId="3755647238" sldId="1165"/>
            <ac:picMk id="53" creationId="{99EDA0D4-8186-3E40-8C08-5C4CB4A05437}"/>
          </ac:picMkLst>
        </pc:picChg>
        <pc:picChg chg="add mod">
          <ac:chgData name="Aytona-Arena, Loren" userId="dff38c10-91b7-4935-94ff-8594b114d0a8" providerId="ADAL" clId="{C457DFAF-AE20-6B45-8047-921029885935}" dt="2018-11-23T22:45:21.155" v="450" actId="207"/>
          <ac:picMkLst>
            <pc:docMk/>
            <pc:sldMk cId="3755647238" sldId="1165"/>
            <ac:picMk id="54" creationId="{19E9D0D4-F273-D640-9254-509D49CBA27A}"/>
          </ac:picMkLst>
        </pc:picChg>
        <pc:picChg chg="add mod">
          <ac:chgData name="Aytona-Arena, Loren" userId="dff38c10-91b7-4935-94ff-8594b114d0a8" providerId="ADAL" clId="{C457DFAF-AE20-6B45-8047-921029885935}" dt="2018-11-23T22:45:21.155" v="450" actId="207"/>
          <ac:picMkLst>
            <pc:docMk/>
            <pc:sldMk cId="3755647238" sldId="1165"/>
            <ac:picMk id="55" creationId="{983E6FCD-0621-5D41-9FD9-3DF7989A7DDB}"/>
          </ac:picMkLst>
        </pc:picChg>
        <pc:picChg chg="add mod">
          <ac:chgData name="Aytona-Arena, Loren" userId="dff38c10-91b7-4935-94ff-8594b114d0a8" providerId="ADAL" clId="{C457DFAF-AE20-6B45-8047-921029885935}" dt="2018-11-23T22:45:21.155" v="450" actId="207"/>
          <ac:picMkLst>
            <pc:docMk/>
            <pc:sldMk cId="3755647238" sldId="1165"/>
            <ac:picMk id="56" creationId="{131BF340-4370-7442-A47B-7F0A844E7AAE}"/>
          </ac:picMkLst>
        </pc:picChg>
        <pc:picChg chg="add del mod">
          <ac:chgData name="Aytona-Arena, Loren" userId="dff38c10-91b7-4935-94ff-8594b114d0a8" providerId="ADAL" clId="{C457DFAF-AE20-6B45-8047-921029885935}" dt="2018-11-23T21:08:18.064" v="405" actId="207"/>
          <ac:picMkLst>
            <pc:docMk/>
            <pc:sldMk cId="3755647238" sldId="1165"/>
            <ac:picMk id="57" creationId="{B88B3DC7-339B-7741-8729-5106C60449CC}"/>
          </ac:picMkLst>
        </pc:picChg>
        <pc:picChg chg="add del mod">
          <ac:chgData name="Aytona-Arena, Loren" userId="dff38c10-91b7-4935-94ff-8594b114d0a8" providerId="ADAL" clId="{C457DFAF-AE20-6B45-8047-921029885935}" dt="2018-11-23T21:08:30.705" v="411" actId="207"/>
          <ac:picMkLst>
            <pc:docMk/>
            <pc:sldMk cId="3755647238" sldId="1165"/>
            <ac:picMk id="58" creationId="{555BC54B-0894-AD4D-B938-3375505A4E3A}"/>
          </ac:picMkLst>
        </pc:picChg>
      </pc:sldChg>
      <pc:sldChg chg="modSp add ord">
        <pc:chgData name="Aytona-Arena, Loren" userId="dff38c10-91b7-4935-94ff-8594b114d0a8" providerId="ADAL" clId="{C457DFAF-AE20-6B45-8047-921029885935}" dt="2018-11-29T19:17:25.866" v="673"/>
        <pc:sldMkLst>
          <pc:docMk/>
          <pc:sldMk cId="4279490866" sldId="1167"/>
        </pc:sldMkLst>
        <pc:picChg chg="mod">
          <ac:chgData name="Aytona-Arena, Loren" userId="dff38c10-91b7-4935-94ff-8594b114d0a8" providerId="ADAL" clId="{C457DFAF-AE20-6B45-8047-921029885935}" dt="2018-11-29T19:16:19.182" v="672" actId="1076"/>
          <ac:picMkLst>
            <pc:docMk/>
            <pc:sldMk cId="4279490866" sldId="1167"/>
            <ac:picMk id="3" creationId="{6B4E2EC7-B7C3-4611-971F-B502B2BD1B4A}"/>
          </ac:picMkLst>
        </pc:picChg>
      </pc:sldChg>
    </pc:docChg>
  </pc:docChgLst>
  <pc:docChgLst>
    <pc:chgData name="Bennett, Suzannah" userId="S::sbennett@hqontario.ca::a275cb3f-6118-46c6-a80f-c6865482db72" providerId="AD" clId="Web-{12F2D131-2006-4F10-A7FD-269A5C8B4884}"/>
  </pc:docChgLst>
  <pc:docChgLst>
    <pc:chgData name="Baltman-Cord, Arielle" userId="S::abaltman@hqontario.ca::9b7feabb-00b0-4e29-82fa-b0ef0096bed4" providerId="AD" clId="Web-{5DB7F24C-D3ED-C882-A204-DE54EB52AFBC}"/>
    <pc:docChg chg="">
      <pc:chgData name="Baltman-Cord, Arielle" userId="S::abaltman@hqontario.ca::9b7feabb-00b0-4e29-82fa-b0ef0096bed4" providerId="AD" clId="Web-{5DB7F24C-D3ED-C882-A204-DE54EB52AFBC}" dt="2018-11-19T14:17:21.911" v="0"/>
      <pc:docMkLst>
        <pc:docMk/>
      </pc:docMkLst>
      <pc:sldChg chg="addCm">
        <pc:chgData name="Baltman-Cord, Arielle" userId="S::abaltman@hqontario.ca::9b7feabb-00b0-4e29-82fa-b0ef0096bed4" providerId="AD" clId="Web-{5DB7F24C-D3ED-C882-A204-DE54EB52AFBC}" dt="2018-11-19T14:17:21.911" v="0"/>
        <pc:sldMkLst>
          <pc:docMk/>
          <pc:sldMk cId="2055833486" sldId="698"/>
        </pc:sldMkLst>
      </pc:sldChg>
    </pc:docChg>
  </pc:docChgLst>
  <pc:docChgLst>
    <pc:chgData name="Ng, Jessica" userId="S::jng@hqontario.ca::013e8118-339e-4def-99c7-55ef063b710d" providerId="AD" clId="Web-{98BEBE8E-F770-4991-8F47-3C9286C34509}"/>
  </pc:docChgLst>
  <pc:docChgLst>
    <pc:chgData name="Cowan, Kara" userId="0207770f-4816-4f5a-9d0d-4d458e6371e7" providerId="ADAL" clId="{57C9C7E4-A7EE-47DE-8129-54DDF34FC498}"/>
    <pc:docChg chg="modSld">
      <pc:chgData name="Cowan, Kara" userId="0207770f-4816-4f5a-9d0d-4d458e6371e7" providerId="ADAL" clId="{57C9C7E4-A7EE-47DE-8129-54DDF34FC498}" dt="2018-11-29T15:58:06.185" v="81" actId="1036"/>
      <pc:docMkLst>
        <pc:docMk/>
      </pc:docMkLst>
      <pc:sldChg chg="modNotesTx">
        <pc:chgData name="Cowan, Kara" userId="0207770f-4816-4f5a-9d0d-4d458e6371e7" providerId="ADAL" clId="{57C9C7E4-A7EE-47DE-8129-54DDF34FC498}" dt="2018-11-29T15:55:42.394" v="0" actId="6549"/>
        <pc:sldMkLst>
          <pc:docMk/>
          <pc:sldMk cId="2233007682" sldId="372"/>
        </pc:sldMkLst>
      </pc:sldChg>
      <pc:sldChg chg="modSp modNotesTx">
        <pc:chgData name="Cowan, Kara" userId="0207770f-4816-4f5a-9d0d-4d458e6371e7" providerId="ADAL" clId="{57C9C7E4-A7EE-47DE-8129-54DDF34FC498}" dt="2018-11-29T15:56:26.094" v="27" actId="20577"/>
        <pc:sldMkLst>
          <pc:docMk/>
          <pc:sldMk cId="1953139645" sldId="652"/>
        </pc:sldMkLst>
        <pc:spChg chg="mod">
          <ac:chgData name="Cowan, Kara" userId="0207770f-4816-4f5a-9d0d-4d458e6371e7" providerId="ADAL" clId="{57C9C7E4-A7EE-47DE-8129-54DDF34FC498}" dt="2018-11-29T15:56:02.854" v="16" actId="20577"/>
          <ac:spMkLst>
            <pc:docMk/>
            <pc:sldMk cId="1953139645" sldId="652"/>
            <ac:spMk id="27" creationId="{5C1CC55D-A889-6E44-9F00-C0E2B673BC66}"/>
          </ac:spMkLst>
        </pc:spChg>
      </pc:sldChg>
      <pc:sldChg chg="modSp">
        <pc:chgData name="Cowan, Kara" userId="0207770f-4816-4f5a-9d0d-4d458e6371e7" providerId="ADAL" clId="{57C9C7E4-A7EE-47DE-8129-54DDF34FC498}" dt="2018-11-29T15:57:11.113" v="36" actId="1036"/>
        <pc:sldMkLst>
          <pc:docMk/>
          <pc:sldMk cId="3011820835" sldId="677"/>
        </pc:sldMkLst>
        <pc:spChg chg="mod">
          <ac:chgData name="Cowan, Kara" userId="0207770f-4816-4f5a-9d0d-4d458e6371e7" providerId="ADAL" clId="{57C9C7E4-A7EE-47DE-8129-54DDF34FC498}" dt="2018-11-29T15:57:11.113" v="36" actId="1036"/>
          <ac:spMkLst>
            <pc:docMk/>
            <pc:sldMk cId="3011820835" sldId="677"/>
            <ac:spMk id="7" creationId="{00000000-0000-0000-0000-000000000000}"/>
          </ac:spMkLst>
        </pc:spChg>
      </pc:sldChg>
      <pc:sldChg chg="modSp">
        <pc:chgData name="Cowan, Kara" userId="0207770f-4816-4f5a-9d0d-4d458e6371e7" providerId="ADAL" clId="{57C9C7E4-A7EE-47DE-8129-54DDF34FC498}" dt="2018-11-29T15:57:18.838" v="44" actId="1037"/>
        <pc:sldMkLst>
          <pc:docMk/>
          <pc:sldMk cId="3503451095" sldId="678"/>
        </pc:sldMkLst>
        <pc:spChg chg="mod">
          <ac:chgData name="Cowan, Kara" userId="0207770f-4816-4f5a-9d0d-4d458e6371e7" providerId="ADAL" clId="{57C9C7E4-A7EE-47DE-8129-54DDF34FC498}" dt="2018-11-29T15:57:18.838" v="44" actId="1037"/>
          <ac:spMkLst>
            <pc:docMk/>
            <pc:sldMk cId="3503451095" sldId="678"/>
            <ac:spMk id="7" creationId="{00000000-0000-0000-0000-000000000000}"/>
          </ac:spMkLst>
        </pc:spChg>
      </pc:sldChg>
      <pc:sldChg chg="modSp">
        <pc:chgData name="Cowan, Kara" userId="0207770f-4816-4f5a-9d0d-4d458e6371e7" providerId="ADAL" clId="{57C9C7E4-A7EE-47DE-8129-54DDF34FC498}" dt="2018-11-29T15:57:27.311" v="53" actId="1036"/>
        <pc:sldMkLst>
          <pc:docMk/>
          <pc:sldMk cId="1793620645" sldId="679"/>
        </pc:sldMkLst>
        <pc:spChg chg="mod">
          <ac:chgData name="Cowan, Kara" userId="0207770f-4816-4f5a-9d0d-4d458e6371e7" providerId="ADAL" clId="{57C9C7E4-A7EE-47DE-8129-54DDF34FC498}" dt="2018-11-29T15:57:27.311" v="53" actId="1036"/>
          <ac:spMkLst>
            <pc:docMk/>
            <pc:sldMk cId="1793620645" sldId="679"/>
            <ac:spMk id="7" creationId="{963C2469-0F15-4133-9D2B-E197ECC46A87}"/>
          </ac:spMkLst>
        </pc:spChg>
      </pc:sldChg>
      <pc:sldChg chg="modSp">
        <pc:chgData name="Cowan, Kara" userId="0207770f-4816-4f5a-9d0d-4d458e6371e7" providerId="ADAL" clId="{57C9C7E4-A7EE-47DE-8129-54DDF34FC498}" dt="2018-11-29T15:58:06.185" v="81" actId="1036"/>
        <pc:sldMkLst>
          <pc:docMk/>
          <pc:sldMk cId="3792785896" sldId="683"/>
        </pc:sldMkLst>
        <pc:spChg chg="mod">
          <ac:chgData name="Cowan, Kara" userId="0207770f-4816-4f5a-9d0d-4d458e6371e7" providerId="ADAL" clId="{57C9C7E4-A7EE-47DE-8129-54DDF34FC498}" dt="2018-11-29T15:58:06.185" v="81" actId="1036"/>
          <ac:spMkLst>
            <pc:docMk/>
            <pc:sldMk cId="3792785896" sldId="683"/>
            <ac:spMk id="9" creationId="{00000000-0000-0000-0000-000000000000}"/>
          </ac:spMkLst>
        </pc:spChg>
      </pc:sldChg>
      <pc:sldChg chg="modSp">
        <pc:chgData name="Cowan, Kara" userId="0207770f-4816-4f5a-9d0d-4d458e6371e7" providerId="ADAL" clId="{57C9C7E4-A7EE-47DE-8129-54DDF34FC498}" dt="2018-11-29T15:57:50.308" v="72" actId="1076"/>
        <pc:sldMkLst>
          <pc:docMk/>
          <pc:sldMk cId="4151705399" sldId="702"/>
        </pc:sldMkLst>
        <pc:spChg chg="mod">
          <ac:chgData name="Cowan, Kara" userId="0207770f-4816-4f5a-9d0d-4d458e6371e7" providerId="ADAL" clId="{57C9C7E4-A7EE-47DE-8129-54DDF34FC498}" dt="2018-11-29T15:57:50.308" v="72" actId="1076"/>
          <ac:spMkLst>
            <pc:docMk/>
            <pc:sldMk cId="4151705399" sldId="702"/>
            <ac:spMk id="4" creationId="{00000000-0000-0000-0000-000000000000}"/>
          </ac:spMkLst>
        </pc:spChg>
      </pc:sldChg>
      <pc:sldChg chg="modSp">
        <pc:chgData name="Cowan, Kara" userId="0207770f-4816-4f5a-9d0d-4d458e6371e7" providerId="ADAL" clId="{57C9C7E4-A7EE-47DE-8129-54DDF34FC498}" dt="2018-11-29T15:57:58.097" v="77" actId="1036"/>
        <pc:sldMkLst>
          <pc:docMk/>
          <pc:sldMk cId="3254652792" sldId="703"/>
        </pc:sldMkLst>
        <pc:spChg chg="mod">
          <ac:chgData name="Cowan, Kara" userId="0207770f-4816-4f5a-9d0d-4d458e6371e7" providerId="ADAL" clId="{57C9C7E4-A7EE-47DE-8129-54DDF34FC498}" dt="2018-11-29T15:57:58.097" v="77" actId="1036"/>
          <ac:spMkLst>
            <pc:docMk/>
            <pc:sldMk cId="3254652792" sldId="703"/>
            <ac:spMk id="7" creationId="{1187C15F-B051-45E8-966B-9FEFCA6494C7}"/>
          </ac:spMkLst>
        </pc:spChg>
      </pc:sldChg>
      <pc:sldChg chg="modSp">
        <pc:chgData name="Cowan, Kara" userId="0207770f-4816-4f5a-9d0d-4d458e6371e7" providerId="ADAL" clId="{57C9C7E4-A7EE-47DE-8129-54DDF34FC498}" dt="2018-11-29T15:57:45.014" v="71" actId="1036"/>
        <pc:sldMkLst>
          <pc:docMk/>
          <pc:sldMk cId="807489433" sldId="1162"/>
        </pc:sldMkLst>
        <pc:spChg chg="mod">
          <ac:chgData name="Cowan, Kara" userId="0207770f-4816-4f5a-9d0d-4d458e6371e7" providerId="ADAL" clId="{57C9C7E4-A7EE-47DE-8129-54DDF34FC498}" dt="2018-11-29T15:57:45.014" v="71" actId="1036"/>
          <ac:spMkLst>
            <pc:docMk/>
            <pc:sldMk cId="807489433" sldId="1162"/>
            <ac:spMk id="10" creationId="{D9827EB7-A817-419A-8115-A5E2FD8EDA43}"/>
          </ac:spMkLst>
        </pc:spChg>
      </pc:sldChg>
      <pc:sldChg chg="modSp">
        <pc:chgData name="Cowan, Kara" userId="0207770f-4816-4f5a-9d0d-4d458e6371e7" providerId="ADAL" clId="{57C9C7E4-A7EE-47DE-8129-54DDF34FC498}" dt="2018-11-29T15:57:33.973" v="61" actId="1036"/>
        <pc:sldMkLst>
          <pc:docMk/>
          <pc:sldMk cId="3524121685" sldId="1164"/>
        </pc:sldMkLst>
        <pc:spChg chg="mod">
          <ac:chgData name="Cowan, Kara" userId="0207770f-4816-4f5a-9d0d-4d458e6371e7" providerId="ADAL" clId="{57C9C7E4-A7EE-47DE-8129-54DDF34FC498}" dt="2018-11-29T15:57:33.973" v="61" actId="1036"/>
          <ac:spMkLst>
            <pc:docMk/>
            <pc:sldMk cId="3524121685" sldId="1164"/>
            <ac:spMk id="4" creationId="{00000000-0000-0000-0000-000000000000}"/>
          </ac:spMkLst>
        </pc:spChg>
      </pc:sldChg>
      <pc:sldChg chg="modSp">
        <pc:chgData name="Cowan, Kara" userId="0207770f-4816-4f5a-9d0d-4d458e6371e7" providerId="ADAL" clId="{57C9C7E4-A7EE-47DE-8129-54DDF34FC498}" dt="2018-11-29T15:57:03.169" v="31" actId="1036"/>
        <pc:sldMkLst>
          <pc:docMk/>
          <pc:sldMk cId="3755647238" sldId="1165"/>
        </pc:sldMkLst>
        <pc:spChg chg="mod">
          <ac:chgData name="Cowan, Kara" userId="0207770f-4816-4f5a-9d0d-4d458e6371e7" providerId="ADAL" clId="{57C9C7E4-A7EE-47DE-8129-54DDF34FC498}" dt="2018-11-29T15:57:03.169" v="31" actId="1036"/>
          <ac:spMkLst>
            <pc:docMk/>
            <pc:sldMk cId="3755647238" sldId="1165"/>
            <ac:spMk id="38" creationId="{D6047C40-F5BD-49AB-9B14-7EC028A3443F}"/>
          </ac:spMkLst>
        </pc:spChg>
      </pc:sldChg>
    </pc:docChg>
  </pc:docChgLst>
  <pc:docChgLst>
    <pc:chgData name="Alam, Kashfia" userId="S::kalam@hqontario.ca::8307fba5-a1bc-4b08-b2eb-533503bd5722" providerId="AD" clId="Web-{536D5648-1585-A848-F280-7773B501D830}"/>
    <pc:docChg chg="delSld modSld">
      <pc:chgData name="Alam, Kashfia" userId="S::kalam@hqontario.ca::8307fba5-a1bc-4b08-b2eb-533503bd5722" providerId="AD" clId="Web-{536D5648-1585-A848-F280-7773B501D830}" dt="2018-11-12T20:24:11.329" v="38"/>
      <pc:docMkLst>
        <pc:docMk/>
      </pc:docMkLst>
      <pc:sldChg chg="delSp modSp">
        <pc:chgData name="Alam, Kashfia" userId="S::kalam@hqontario.ca::8307fba5-a1bc-4b08-b2eb-533503bd5722" providerId="AD" clId="Web-{536D5648-1585-A848-F280-7773B501D830}" dt="2018-11-12T20:23:56.594" v="37" actId="1076"/>
        <pc:sldMkLst>
          <pc:docMk/>
          <pc:sldMk cId="1953139645" sldId="652"/>
        </pc:sldMkLst>
        <pc:spChg chg="mod">
          <ac:chgData name="Alam, Kashfia" userId="S::kalam@hqontario.ca::8307fba5-a1bc-4b08-b2eb-533503bd5722" providerId="AD" clId="Web-{536D5648-1585-A848-F280-7773B501D830}" dt="2018-11-12T20:22:30.032" v="8" actId="20577"/>
          <ac:spMkLst>
            <pc:docMk/>
            <pc:sldMk cId="1953139645" sldId="652"/>
            <ac:spMk id="2" creationId="{00000000-0000-0000-0000-000000000000}"/>
          </ac:spMkLst>
        </pc:spChg>
        <pc:spChg chg="mod">
          <ac:chgData name="Alam, Kashfia" userId="S::kalam@hqontario.ca::8307fba5-a1bc-4b08-b2eb-533503bd5722" providerId="AD" clId="Web-{536D5648-1585-A848-F280-7773B501D830}" dt="2018-11-12T20:23:47.141" v="35" actId="1076"/>
          <ac:spMkLst>
            <pc:docMk/>
            <pc:sldMk cId="1953139645" sldId="652"/>
            <ac:spMk id="22" creationId="{00000000-0000-0000-0000-000000000000}"/>
          </ac:spMkLst>
        </pc:spChg>
        <pc:spChg chg="del">
          <ac:chgData name="Alam, Kashfia" userId="S::kalam@hqontario.ca::8307fba5-a1bc-4b08-b2eb-533503bd5722" providerId="AD" clId="Web-{536D5648-1585-A848-F280-7773B501D830}" dt="2018-11-12T20:21:26" v="1" actId="1076"/>
          <ac:spMkLst>
            <pc:docMk/>
            <pc:sldMk cId="1953139645" sldId="652"/>
            <ac:spMk id="23" creationId="{00000000-0000-0000-0000-000000000000}"/>
          </ac:spMkLst>
        </pc:spChg>
        <pc:spChg chg="mod">
          <ac:chgData name="Alam, Kashfia" userId="S::kalam@hqontario.ca::8307fba5-a1bc-4b08-b2eb-533503bd5722" providerId="AD" clId="Web-{536D5648-1585-A848-F280-7773B501D830}" dt="2018-11-12T20:23:56.594" v="37" actId="1076"/>
          <ac:spMkLst>
            <pc:docMk/>
            <pc:sldMk cId="1953139645" sldId="652"/>
            <ac:spMk id="24" creationId="{4853A873-C959-4D38-8278-FD7FE247F985}"/>
          </ac:spMkLst>
        </pc:spChg>
        <pc:spChg chg="mod">
          <ac:chgData name="Alam, Kashfia" userId="S::kalam@hqontario.ca::8307fba5-a1bc-4b08-b2eb-533503bd5722" providerId="AD" clId="Web-{536D5648-1585-A848-F280-7773B501D830}" dt="2018-11-12T20:23:42.798" v="33" actId="1076"/>
          <ac:spMkLst>
            <pc:docMk/>
            <pc:sldMk cId="1953139645" sldId="652"/>
            <ac:spMk id="25" creationId="{03E716EF-89B3-412B-9FC8-3C5BA1689C25}"/>
          </ac:spMkLst>
        </pc:spChg>
        <pc:grpChg chg="mod">
          <ac:chgData name="Alam, Kashfia" userId="S::kalam@hqontario.ca::8307fba5-a1bc-4b08-b2eb-533503bd5722" providerId="AD" clId="Web-{536D5648-1585-A848-F280-7773B501D830}" dt="2018-11-12T20:23:29.829" v="29" actId="1076"/>
          <ac:grpSpMkLst>
            <pc:docMk/>
            <pc:sldMk cId="1953139645" sldId="652"/>
            <ac:grpSpMk id="15" creationId="{B04DE658-7ADC-44D2-9E05-0D72196F26A6}"/>
          </ac:grpSpMkLst>
        </pc:grpChg>
        <pc:picChg chg="mod">
          <ac:chgData name="Alam, Kashfia" userId="S::kalam@hqontario.ca::8307fba5-a1bc-4b08-b2eb-533503bd5722" providerId="AD" clId="Web-{536D5648-1585-A848-F280-7773B501D830}" dt="2018-11-12T20:23:39.219" v="32" actId="1076"/>
          <ac:picMkLst>
            <pc:docMk/>
            <pc:sldMk cId="1953139645" sldId="652"/>
            <ac:picMk id="5" creationId="{00000000-0000-0000-0000-000000000000}"/>
          </ac:picMkLst>
        </pc:picChg>
        <pc:picChg chg="mod">
          <ac:chgData name="Alam, Kashfia" userId="S::kalam@hqontario.ca::8307fba5-a1bc-4b08-b2eb-533503bd5722" providerId="AD" clId="Web-{536D5648-1585-A848-F280-7773B501D830}" dt="2018-11-12T20:23:44.844" v="34" actId="1076"/>
          <ac:picMkLst>
            <pc:docMk/>
            <pc:sldMk cId="1953139645" sldId="652"/>
            <ac:picMk id="8" creationId="{00000000-0000-0000-0000-000000000000}"/>
          </ac:picMkLst>
        </pc:picChg>
        <pc:picChg chg="del">
          <ac:chgData name="Alam, Kashfia" userId="S::kalam@hqontario.ca::8307fba5-a1bc-4b08-b2eb-533503bd5722" providerId="AD" clId="Web-{536D5648-1585-A848-F280-7773B501D830}" dt="2018-11-12T20:21:23.844" v="0" actId="1076"/>
          <ac:picMkLst>
            <pc:docMk/>
            <pc:sldMk cId="1953139645" sldId="652"/>
            <ac:picMk id="11" creationId="{00000000-0000-0000-0000-000000000000}"/>
          </ac:picMkLst>
        </pc:picChg>
        <pc:picChg chg="mod">
          <ac:chgData name="Alam, Kashfia" userId="S::kalam@hqontario.ca::8307fba5-a1bc-4b08-b2eb-533503bd5722" providerId="AD" clId="Web-{536D5648-1585-A848-F280-7773B501D830}" dt="2018-11-12T20:23:52.126" v="36" actId="1076"/>
          <ac:picMkLst>
            <pc:docMk/>
            <pc:sldMk cId="1953139645" sldId="652"/>
            <ac:picMk id="17" creationId="{00000000-0000-0000-0000-000000000000}"/>
          </ac:picMkLst>
        </pc:picChg>
      </pc:sldChg>
    </pc:docChg>
  </pc:docChgLst>
  <pc:docChgLst>
    <pc:chgData name="Kennedy, Carol" userId="S::ckennedy@hqontario.ca::f0b2b8af-47db-4d78-a4c3-674ff789a5a0" providerId="AD" clId="Web-{330B4D3A-9A99-45A0-9EA5-2723892B9714}"/>
    <pc:docChg chg="modSld">
      <pc:chgData name="Kennedy, Carol" userId="S::ckennedy@hqontario.ca::f0b2b8af-47db-4d78-a4c3-674ff789a5a0" providerId="AD" clId="Web-{330B4D3A-9A99-45A0-9EA5-2723892B9714}" dt="2018-10-23T21:28:06.927" v="2" actId="20577"/>
      <pc:docMkLst>
        <pc:docMk/>
      </pc:docMkLst>
      <pc:sldChg chg="modSp">
        <pc:chgData name="Kennedy, Carol" userId="S::ckennedy@hqontario.ca::f0b2b8af-47db-4d78-a4c3-674ff789a5a0" providerId="AD" clId="Web-{330B4D3A-9A99-45A0-9EA5-2723892B9714}" dt="2018-10-23T21:28:06.927" v="2" actId="20577"/>
        <pc:sldMkLst>
          <pc:docMk/>
          <pc:sldMk cId="2513520008" sldId="649"/>
        </pc:sldMkLst>
        <pc:spChg chg="mod">
          <ac:chgData name="Kennedy, Carol" userId="S::ckennedy@hqontario.ca::f0b2b8af-47db-4d78-a4c3-674ff789a5a0" providerId="AD" clId="Web-{330B4D3A-9A99-45A0-9EA5-2723892B9714}" dt="2018-10-23T21:28:06.927" v="2" actId="20577"/>
          <ac:spMkLst>
            <pc:docMk/>
            <pc:sldMk cId="2513520008" sldId="649"/>
            <ac:spMk id="3" creationId="{00000000-0000-0000-0000-000000000000}"/>
          </ac:spMkLst>
        </pc:spChg>
      </pc:sldChg>
    </pc:docChg>
  </pc:docChgLst>
  <pc:docChgLst>
    <pc:chgData name="Ng, Jessica" userId="013e8118-339e-4def-99c7-55ef063b710d" providerId="ADAL" clId="{8B51BA21-F6E0-4F72-B693-CACAA79549E2}"/>
  </pc:docChgLst>
  <pc:docChgLst>
    <pc:chgData name="Degani, Naushaba" userId="b3fe8926-635f-4694-afb6-532aee62f3e1" providerId="ADAL" clId="{9A8D4F8F-F3A1-4C4A-AF5F-DD145F0B2B32}"/>
    <pc:docChg chg="custSel modSld">
      <pc:chgData name="Degani, Naushaba" userId="b3fe8926-635f-4694-afb6-532aee62f3e1" providerId="ADAL" clId="{9A8D4F8F-F3A1-4C4A-AF5F-DD145F0B2B32}" dt="2018-11-12T21:02:38.400" v="68"/>
      <pc:docMkLst>
        <pc:docMk/>
      </pc:docMkLst>
      <pc:sldChg chg="addCm modCm">
        <pc:chgData name="Degani, Naushaba" userId="b3fe8926-635f-4694-afb6-532aee62f3e1" providerId="ADAL" clId="{9A8D4F8F-F3A1-4C4A-AF5F-DD145F0B2B32}" dt="2018-11-12T20:59:11.559" v="4"/>
        <pc:sldMkLst>
          <pc:docMk/>
          <pc:sldMk cId="2501582916" sldId="623"/>
        </pc:sldMkLst>
      </pc:sldChg>
      <pc:sldChg chg="modSp addCm delCm modCm">
        <pc:chgData name="Degani, Naushaba" userId="b3fe8926-635f-4694-afb6-532aee62f3e1" providerId="ADAL" clId="{9A8D4F8F-F3A1-4C4A-AF5F-DD145F0B2B32}" dt="2018-11-12T21:01:49.892" v="66" actId="400"/>
        <pc:sldMkLst>
          <pc:docMk/>
          <pc:sldMk cId="2513520008" sldId="649"/>
        </pc:sldMkLst>
        <pc:spChg chg="mod">
          <ac:chgData name="Degani, Naushaba" userId="b3fe8926-635f-4694-afb6-532aee62f3e1" providerId="ADAL" clId="{9A8D4F8F-F3A1-4C4A-AF5F-DD145F0B2B32}" dt="2018-11-12T21:01:49.892" v="66" actId="400"/>
          <ac:spMkLst>
            <pc:docMk/>
            <pc:sldMk cId="2513520008" sldId="649"/>
            <ac:spMk id="3" creationId="{00000000-0000-0000-0000-000000000000}"/>
          </ac:spMkLst>
        </pc:spChg>
      </pc:sldChg>
      <pc:sldChg chg="addCm modCm">
        <pc:chgData name="Degani, Naushaba" userId="b3fe8926-635f-4694-afb6-532aee62f3e1" providerId="ADAL" clId="{9A8D4F8F-F3A1-4C4A-AF5F-DD145F0B2B32}" dt="2018-11-12T21:02:38.400" v="68"/>
        <pc:sldMkLst>
          <pc:docMk/>
          <pc:sldMk cId="1953139645" sldId="652"/>
        </pc:sldMkLst>
      </pc:sldChg>
      <pc:sldChg chg="addCm modCm">
        <pc:chgData name="Degani, Naushaba" userId="b3fe8926-635f-4694-afb6-532aee62f3e1" providerId="ADAL" clId="{9A8D4F8F-F3A1-4C4A-AF5F-DD145F0B2B32}" dt="2018-11-12T21:00:31.032" v="6"/>
        <pc:sldMkLst>
          <pc:docMk/>
          <pc:sldMk cId="2055833486" sldId="698"/>
        </pc:sldMkLst>
      </pc:sldChg>
    </pc:docChg>
  </pc:docChgLst>
  <pc:docChgLst>
    <pc:chgData name="Willson, Vanessa" userId="S::vwillson@hqontario.ca::36187c62-39b2-4093-9f4e-be1cbfcacfc7" providerId="AD" clId="Web-{5B9955BB-7BB0-4A79-BE33-BD81868343B4}"/>
  </pc:docChgLst>
  <pc:docChgLst>
    <pc:chgData name="Kennedy, Carol" userId="S::ckennedy@hqontario.ca::f0b2b8af-47db-4d78-a4c3-674ff789a5a0" providerId="AD" clId="Web-{E8A0DEA1-FF70-481C-A1D0-BA672A223BE7}"/>
    <pc:docChg chg="modSld">
      <pc:chgData name="Kennedy, Carol" userId="S::ckennedy@hqontario.ca::f0b2b8af-47db-4d78-a4c3-674ff789a5a0" providerId="AD" clId="Web-{E8A0DEA1-FF70-481C-A1D0-BA672A223BE7}" dt="2018-10-24T18:06:23.782" v="7" actId="14100"/>
      <pc:docMkLst>
        <pc:docMk/>
      </pc:docMkLst>
    </pc:docChg>
  </pc:docChgLst>
  <pc:docChgLst>
    <pc:chgData name="Kennedy, Carol" userId="f0b2b8af-47db-4d78-a4c3-674ff789a5a0" providerId="ADAL" clId="{AC39DEF2-39FF-4F85-A1E8-CF3B0B53C7EE}"/>
    <pc:docChg chg="undo custSel addSld delSld modSld">
      <pc:chgData name="Kennedy, Carol" userId="f0b2b8af-47db-4d78-a4c3-674ff789a5a0" providerId="ADAL" clId="{AC39DEF2-39FF-4F85-A1E8-CF3B0B53C7EE}" dt="2018-10-25T13:27:32.815" v="738" actId="208"/>
      <pc:docMkLst>
        <pc:docMk/>
      </pc:docMkLst>
      <pc:sldChg chg="addSp delSp modSp add">
        <pc:chgData name="Kennedy, Carol" userId="f0b2b8af-47db-4d78-a4c3-674ff789a5a0" providerId="ADAL" clId="{AC39DEF2-39FF-4F85-A1E8-CF3B0B53C7EE}" dt="2018-10-25T13:11:42.146" v="628" actId="1036"/>
        <pc:sldMkLst>
          <pc:docMk/>
          <pc:sldMk cId="2480312458" sldId="474"/>
        </pc:sldMkLst>
        <pc:spChg chg="mod">
          <ac:chgData name="Kennedy, Carol" userId="f0b2b8af-47db-4d78-a4c3-674ff789a5a0" providerId="ADAL" clId="{AC39DEF2-39FF-4F85-A1E8-CF3B0B53C7EE}" dt="2018-10-25T13:11:42.146" v="628" actId="1036"/>
          <ac:spMkLst>
            <pc:docMk/>
            <pc:sldMk cId="2480312458" sldId="474"/>
            <ac:spMk id="13" creationId="{00000000-0000-0000-0000-000000000000}"/>
          </ac:spMkLst>
        </pc:spChg>
        <pc:spChg chg="mod">
          <ac:chgData name="Kennedy, Carol" userId="f0b2b8af-47db-4d78-a4c3-674ff789a5a0" providerId="ADAL" clId="{AC39DEF2-39FF-4F85-A1E8-CF3B0B53C7EE}" dt="2018-10-25T13:10:28.948" v="494" actId="1035"/>
          <ac:spMkLst>
            <pc:docMk/>
            <pc:sldMk cId="2480312458" sldId="474"/>
            <ac:spMk id="14" creationId="{00000000-0000-0000-0000-000000000000}"/>
          </ac:spMkLst>
        </pc:spChg>
        <pc:spChg chg="mod">
          <ac:chgData name="Kennedy, Carol" userId="f0b2b8af-47db-4d78-a4c3-674ff789a5a0" providerId="ADAL" clId="{AC39DEF2-39FF-4F85-A1E8-CF3B0B53C7EE}" dt="2018-10-25T13:11:28.109" v="622" actId="1038"/>
          <ac:spMkLst>
            <pc:docMk/>
            <pc:sldMk cId="2480312458" sldId="474"/>
            <ac:spMk id="15" creationId="{00000000-0000-0000-0000-000000000000}"/>
          </ac:spMkLst>
        </pc:spChg>
        <pc:spChg chg="mod">
          <ac:chgData name="Kennedy, Carol" userId="f0b2b8af-47db-4d78-a4c3-674ff789a5a0" providerId="ADAL" clId="{AC39DEF2-39FF-4F85-A1E8-CF3B0B53C7EE}" dt="2018-10-25T13:10:28.948" v="494" actId="1035"/>
          <ac:spMkLst>
            <pc:docMk/>
            <pc:sldMk cId="2480312458" sldId="474"/>
            <ac:spMk id="16" creationId="{00000000-0000-0000-0000-000000000000}"/>
          </ac:spMkLst>
        </pc:spChg>
        <pc:spChg chg="mod">
          <ac:chgData name="Kennedy, Carol" userId="f0b2b8af-47db-4d78-a4c3-674ff789a5a0" providerId="ADAL" clId="{AC39DEF2-39FF-4F85-A1E8-CF3B0B53C7EE}" dt="2018-10-25T13:10:08.490" v="474" actId="1035"/>
          <ac:spMkLst>
            <pc:docMk/>
            <pc:sldMk cId="2480312458" sldId="474"/>
            <ac:spMk id="19" creationId="{00000000-0000-0000-0000-000000000000}"/>
          </ac:spMkLst>
        </pc:spChg>
        <pc:picChg chg="del">
          <ac:chgData name="Kennedy, Carol" userId="f0b2b8af-47db-4d78-a4c3-674ff789a5a0" providerId="ADAL" clId="{AC39DEF2-39FF-4F85-A1E8-CF3B0B53C7EE}" dt="2018-10-25T13:02:00.685" v="3" actId="478"/>
          <ac:picMkLst>
            <pc:docMk/>
            <pc:sldMk cId="2480312458" sldId="474"/>
            <ac:picMk id="2" creationId="{00000000-0000-0000-0000-000000000000}"/>
          </ac:picMkLst>
        </pc:picChg>
        <pc:picChg chg="del">
          <ac:chgData name="Kennedy, Carol" userId="f0b2b8af-47db-4d78-a4c3-674ff789a5a0" providerId="ADAL" clId="{AC39DEF2-39FF-4F85-A1E8-CF3B0B53C7EE}" dt="2018-10-25T13:06:31.098" v="138" actId="478"/>
          <ac:picMkLst>
            <pc:docMk/>
            <pc:sldMk cId="2480312458" sldId="474"/>
            <ac:picMk id="3" creationId="{00000000-0000-0000-0000-000000000000}"/>
          </ac:picMkLst>
        </pc:picChg>
        <pc:picChg chg="mod">
          <ac:chgData name="Kennedy, Carol" userId="f0b2b8af-47db-4d78-a4c3-674ff789a5a0" providerId="ADAL" clId="{AC39DEF2-39FF-4F85-A1E8-CF3B0B53C7EE}" dt="2018-10-25T13:11:42.146" v="628" actId="1036"/>
          <ac:picMkLst>
            <pc:docMk/>
            <pc:sldMk cId="2480312458" sldId="474"/>
            <ac:picMk id="4" creationId="{04E2F25B-B6E9-42E0-826F-FC01B5A53BA6}"/>
          </ac:picMkLst>
        </pc:picChg>
        <pc:picChg chg="mod">
          <ac:chgData name="Kennedy, Carol" userId="f0b2b8af-47db-4d78-a4c3-674ff789a5a0" providerId="ADAL" clId="{AC39DEF2-39FF-4F85-A1E8-CF3B0B53C7EE}" dt="2018-10-25T13:10:28.948" v="494" actId="1035"/>
          <ac:picMkLst>
            <pc:docMk/>
            <pc:sldMk cId="2480312458" sldId="474"/>
            <ac:picMk id="8" creationId="{5966B657-A3B2-41BA-8D32-BFC93D5F2F6F}"/>
          </ac:picMkLst>
        </pc:picChg>
        <pc:picChg chg="mod">
          <ac:chgData name="Kennedy, Carol" userId="f0b2b8af-47db-4d78-a4c3-674ff789a5a0" providerId="ADAL" clId="{AC39DEF2-39FF-4F85-A1E8-CF3B0B53C7EE}" dt="2018-10-25T13:11:05.404" v="573" actId="208"/>
          <ac:picMkLst>
            <pc:docMk/>
            <pc:sldMk cId="2480312458" sldId="474"/>
            <ac:picMk id="9" creationId="{2C24CB6F-FB34-4FA7-B79A-6649ABACD39C}"/>
          </ac:picMkLst>
        </pc:picChg>
        <pc:cxnChg chg="del mod">
          <ac:chgData name="Kennedy, Carol" userId="f0b2b8af-47db-4d78-a4c3-674ff789a5a0" providerId="ADAL" clId="{AC39DEF2-39FF-4F85-A1E8-CF3B0B53C7EE}" dt="2018-10-25T13:04:17.762" v="81" actId="478"/>
          <ac:cxnSpMkLst>
            <pc:docMk/>
            <pc:sldMk cId="2480312458" sldId="474"/>
            <ac:cxnSpMk id="7" creationId="{00000000-0000-0000-0000-000000000000}"/>
          </ac:cxnSpMkLst>
        </pc:cxnChg>
        <pc:cxnChg chg="del">
          <ac:chgData name="Kennedy, Carol" userId="f0b2b8af-47db-4d78-a4c3-674ff789a5a0" providerId="ADAL" clId="{AC39DEF2-39FF-4F85-A1E8-CF3B0B53C7EE}" dt="2018-10-25T13:07:42.361" v="321" actId="478"/>
          <ac:cxnSpMkLst>
            <pc:docMk/>
            <pc:sldMk cId="2480312458" sldId="474"/>
            <ac:cxnSpMk id="17" creationId="{00000000-0000-0000-0000-000000000000}"/>
          </ac:cxnSpMkLst>
        </pc:cxnChg>
        <pc:cxnChg chg="del mod">
          <ac:chgData name="Kennedy, Carol" userId="f0b2b8af-47db-4d78-a4c3-674ff789a5a0" providerId="ADAL" clId="{AC39DEF2-39FF-4F85-A1E8-CF3B0B53C7EE}" dt="2018-10-25T13:07:14.456" v="224" actId="478"/>
          <ac:cxnSpMkLst>
            <pc:docMk/>
            <pc:sldMk cId="2480312458" sldId="474"/>
            <ac:cxnSpMk id="18" creationId="{00000000-0000-0000-0000-000000000000}"/>
          </ac:cxnSpMkLst>
        </pc:cxnChg>
        <pc:cxnChg chg="add mod">
          <ac:chgData name="Kennedy, Carol" userId="f0b2b8af-47db-4d78-a4c3-674ff789a5a0" providerId="ADAL" clId="{AC39DEF2-39FF-4F85-A1E8-CF3B0B53C7EE}" dt="2018-10-25T13:11:42.146" v="628" actId="1036"/>
          <ac:cxnSpMkLst>
            <pc:docMk/>
            <pc:sldMk cId="2480312458" sldId="474"/>
            <ac:cxnSpMk id="20" creationId="{1CC58CAD-D5B2-4EC5-B4DE-7B8478F610ED}"/>
          </ac:cxnSpMkLst>
        </pc:cxnChg>
        <pc:cxnChg chg="del mod">
          <ac:chgData name="Kennedy, Carol" userId="f0b2b8af-47db-4d78-a4c3-674ff789a5a0" providerId="ADAL" clId="{AC39DEF2-39FF-4F85-A1E8-CF3B0B53C7EE}" dt="2018-10-25T13:09:30.665" v="409" actId="478"/>
          <ac:cxnSpMkLst>
            <pc:docMk/>
            <pc:sldMk cId="2480312458" sldId="474"/>
            <ac:cxnSpMk id="21" creationId="{00000000-0000-0000-0000-000000000000}"/>
          </ac:cxnSpMkLst>
        </pc:cxnChg>
        <pc:cxnChg chg="add mod">
          <ac:chgData name="Kennedy, Carol" userId="f0b2b8af-47db-4d78-a4c3-674ff789a5a0" providerId="ADAL" clId="{AC39DEF2-39FF-4F85-A1E8-CF3B0B53C7EE}" dt="2018-10-25T13:10:28.948" v="494" actId="1035"/>
          <ac:cxnSpMkLst>
            <pc:docMk/>
            <pc:sldMk cId="2480312458" sldId="474"/>
            <ac:cxnSpMk id="22" creationId="{6EFE5F69-512F-4F01-9BC1-BF3460627056}"/>
          </ac:cxnSpMkLst>
        </pc:cxnChg>
        <pc:cxnChg chg="add mod">
          <ac:chgData name="Kennedy, Carol" userId="f0b2b8af-47db-4d78-a4c3-674ff789a5a0" providerId="ADAL" clId="{AC39DEF2-39FF-4F85-A1E8-CF3B0B53C7EE}" dt="2018-10-25T13:10:28.948" v="494" actId="1035"/>
          <ac:cxnSpMkLst>
            <pc:docMk/>
            <pc:sldMk cId="2480312458" sldId="474"/>
            <ac:cxnSpMk id="23" creationId="{16EB1E30-ACF7-433C-A5DB-901B5D3D0084}"/>
          </ac:cxnSpMkLst>
        </pc:cxnChg>
        <pc:cxnChg chg="add mod">
          <ac:chgData name="Kennedy, Carol" userId="f0b2b8af-47db-4d78-a4c3-674ff789a5a0" providerId="ADAL" clId="{AC39DEF2-39FF-4F85-A1E8-CF3B0B53C7EE}" dt="2018-10-25T13:11:28.109" v="622" actId="1038"/>
          <ac:cxnSpMkLst>
            <pc:docMk/>
            <pc:sldMk cId="2480312458" sldId="474"/>
            <ac:cxnSpMk id="24" creationId="{840DFB05-F7C8-4F1C-BC67-15C6D93EB96C}"/>
          </ac:cxnSpMkLst>
        </pc:cxnChg>
      </pc:sldChg>
      <pc:sldChg chg="modSp">
        <pc:chgData name="Kennedy, Carol" userId="f0b2b8af-47db-4d78-a4c3-674ff789a5a0" providerId="ADAL" clId="{AC39DEF2-39FF-4F85-A1E8-CF3B0B53C7EE}" dt="2018-10-25T13:24:01.254" v="720" actId="208"/>
        <pc:sldMkLst>
          <pc:docMk/>
          <pc:sldMk cId="2501582916" sldId="623"/>
        </pc:sldMkLst>
        <pc:picChg chg="mod">
          <ac:chgData name="Kennedy, Carol" userId="f0b2b8af-47db-4d78-a4c3-674ff789a5a0" providerId="ADAL" clId="{AC39DEF2-39FF-4F85-A1E8-CF3B0B53C7EE}" dt="2018-10-25T13:24:01.254" v="720" actId="208"/>
          <ac:picMkLst>
            <pc:docMk/>
            <pc:sldMk cId="2501582916" sldId="623"/>
            <ac:picMk id="3" creationId="{00000000-0000-0000-0000-000000000000}"/>
          </ac:picMkLst>
        </pc:picChg>
      </pc:sldChg>
      <pc:sldChg chg="addSp delSp modSp">
        <pc:chgData name="Kennedy, Carol" userId="f0b2b8af-47db-4d78-a4c3-674ff789a5a0" providerId="ADAL" clId="{AC39DEF2-39FF-4F85-A1E8-CF3B0B53C7EE}" dt="2018-10-25T13:27:32.815" v="738" actId="208"/>
        <pc:sldMkLst>
          <pc:docMk/>
          <pc:sldMk cId="1953139645" sldId="652"/>
        </pc:sldMkLst>
        <pc:spChg chg="mod">
          <ac:chgData name="Kennedy, Carol" userId="f0b2b8af-47db-4d78-a4c3-674ff789a5a0" providerId="ADAL" clId="{AC39DEF2-39FF-4F85-A1E8-CF3B0B53C7EE}" dt="2018-10-25T13:27:32.815" v="738" actId="208"/>
          <ac:spMkLst>
            <pc:docMk/>
            <pc:sldMk cId="1953139645" sldId="652"/>
            <ac:spMk id="20" creationId="{932F9474-44BB-48D5-8696-942CBEC16F43}"/>
          </ac:spMkLst>
        </pc:spChg>
        <pc:spChg chg="mod">
          <ac:chgData name="Kennedy, Carol" userId="f0b2b8af-47db-4d78-a4c3-674ff789a5a0" providerId="ADAL" clId="{AC39DEF2-39FF-4F85-A1E8-CF3B0B53C7EE}" dt="2018-10-25T13:27:08.969" v="734" actId="1076"/>
          <ac:spMkLst>
            <pc:docMk/>
            <pc:sldMk cId="1953139645" sldId="652"/>
            <ac:spMk id="22" creationId="{00000000-0000-0000-0000-000000000000}"/>
          </ac:spMkLst>
        </pc:spChg>
        <pc:spChg chg="mod">
          <ac:chgData name="Kennedy, Carol" userId="f0b2b8af-47db-4d78-a4c3-674ff789a5a0" providerId="ADAL" clId="{AC39DEF2-39FF-4F85-A1E8-CF3B0B53C7EE}" dt="2018-10-25T13:27:13.495" v="735" actId="1076"/>
          <ac:spMkLst>
            <pc:docMk/>
            <pc:sldMk cId="1953139645" sldId="652"/>
            <ac:spMk id="23" creationId="{00000000-0000-0000-0000-000000000000}"/>
          </ac:spMkLst>
        </pc:spChg>
        <pc:spChg chg="add mod">
          <ac:chgData name="Kennedy, Carol" userId="f0b2b8af-47db-4d78-a4c3-674ff789a5a0" providerId="ADAL" clId="{AC39DEF2-39FF-4F85-A1E8-CF3B0B53C7EE}" dt="2018-10-25T13:20:56.406" v="693" actId="1076"/>
          <ac:spMkLst>
            <pc:docMk/>
            <pc:sldMk cId="1953139645" sldId="652"/>
            <ac:spMk id="24" creationId="{4853A873-C959-4D38-8278-FD7FE247F985}"/>
          </ac:spMkLst>
        </pc:spChg>
        <pc:spChg chg="add mod">
          <ac:chgData name="Kennedy, Carol" userId="f0b2b8af-47db-4d78-a4c3-674ff789a5a0" providerId="ADAL" clId="{AC39DEF2-39FF-4F85-A1E8-CF3B0B53C7EE}" dt="2018-10-25T13:21:19.280" v="715" actId="20577"/>
          <ac:spMkLst>
            <pc:docMk/>
            <pc:sldMk cId="1953139645" sldId="652"/>
            <ac:spMk id="25" creationId="{03E716EF-89B3-412B-9FC8-3C5BA1689C25}"/>
          </ac:spMkLst>
        </pc:spChg>
        <pc:grpChg chg="del mod">
          <ac:chgData name="Kennedy, Carol" userId="f0b2b8af-47db-4d78-a4c3-674ff789a5a0" providerId="ADAL" clId="{AC39DEF2-39FF-4F85-A1E8-CF3B0B53C7EE}" dt="2018-10-25T13:20:51.741" v="692" actId="478"/>
          <ac:grpSpMkLst>
            <pc:docMk/>
            <pc:sldMk cId="1953139645" sldId="652"/>
            <ac:grpSpMk id="16" creationId="{F36FA1C0-5DD5-4CBE-B42F-FFE4C18A56A5}"/>
          </ac:grpSpMkLst>
        </pc:grpChg>
        <pc:picChg chg="mod">
          <ac:chgData name="Kennedy, Carol" userId="f0b2b8af-47db-4d78-a4c3-674ff789a5a0" providerId="ADAL" clId="{AC39DEF2-39FF-4F85-A1E8-CF3B0B53C7EE}" dt="2018-10-25T13:27:23.674" v="736" actId="208"/>
          <ac:picMkLst>
            <pc:docMk/>
            <pc:sldMk cId="1953139645" sldId="652"/>
            <ac:picMk id="3" creationId="{00000000-0000-0000-0000-000000000000}"/>
          </ac:picMkLst>
        </pc:picChg>
        <pc:picChg chg="del">
          <ac:chgData name="Kennedy, Carol" userId="f0b2b8af-47db-4d78-a4c3-674ff789a5a0" providerId="ADAL" clId="{AC39DEF2-39FF-4F85-A1E8-CF3B0B53C7EE}" dt="2018-10-25T13:19:51.282" v="659" actId="478"/>
          <ac:picMkLst>
            <pc:docMk/>
            <pc:sldMk cId="1953139645" sldId="652"/>
            <ac:picMk id="4" creationId="{00000000-0000-0000-0000-000000000000}"/>
          </ac:picMkLst>
        </pc:picChg>
        <pc:picChg chg="del">
          <ac:chgData name="Kennedy, Carol" userId="f0b2b8af-47db-4d78-a4c3-674ff789a5a0" providerId="ADAL" clId="{AC39DEF2-39FF-4F85-A1E8-CF3B0B53C7EE}" dt="2018-10-25T13:18:35.298" v="654" actId="478"/>
          <ac:picMkLst>
            <pc:docMk/>
            <pc:sldMk cId="1953139645" sldId="652"/>
            <ac:picMk id="5" creationId="{00000000-0000-0000-0000-000000000000}"/>
          </ac:picMkLst>
        </pc:picChg>
        <pc:picChg chg="del">
          <ac:chgData name="Kennedy, Carol" userId="f0b2b8af-47db-4d78-a4c3-674ff789a5a0" providerId="ADAL" clId="{AC39DEF2-39FF-4F85-A1E8-CF3B0B53C7EE}" dt="2018-10-25T13:22:41.613" v="718" actId="478"/>
          <ac:picMkLst>
            <pc:docMk/>
            <pc:sldMk cId="1953139645" sldId="652"/>
            <ac:picMk id="6" creationId="{00000000-0000-0000-0000-000000000000}"/>
          </ac:picMkLst>
        </pc:picChg>
        <pc:picChg chg="mod">
          <ac:chgData name="Kennedy, Carol" userId="f0b2b8af-47db-4d78-a4c3-674ff789a5a0" providerId="ADAL" clId="{AC39DEF2-39FF-4F85-A1E8-CF3B0B53C7EE}" dt="2018-10-25T13:20:02.163" v="664" actId="14100"/>
          <ac:picMkLst>
            <pc:docMk/>
            <pc:sldMk cId="1953139645" sldId="652"/>
            <ac:picMk id="9" creationId="{0C333952-F54F-461E-8D0A-4525D3292C1A}"/>
          </ac:picMkLst>
        </pc:picChg>
        <pc:picChg chg="mod">
          <ac:chgData name="Kennedy, Carol" userId="f0b2b8af-47db-4d78-a4c3-674ff789a5a0" providerId="ADAL" clId="{AC39DEF2-39FF-4F85-A1E8-CF3B0B53C7EE}" dt="2018-10-25T13:22:46.459" v="719" actId="1076"/>
          <ac:picMkLst>
            <pc:docMk/>
            <pc:sldMk cId="1953139645" sldId="652"/>
            <ac:picMk id="10" creationId="{1A124046-B0B0-45E4-95BA-610A08EC39D3}"/>
          </ac:picMkLst>
        </pc:picChg>
        <pc:picChg chg="add mod">
          <ac:chgData name="Kennedy, Carol" userId="f0b2b8af-47db-4d78-a4c3-674ff789a5a0" providerId="ADAL" clId="{AC39DEF2-39FF-4F85-A1E8-CF3B0B53C7EE}" dt="2018-10-25T13:18:43.560" v="656" actId="14100"/>
          <ac:picMkLst>
            <pc:docMk/>
            <pc:sldMk cId="1953139645" sldId="652"/>
            <ac:picMk id="18" creationId="{F5F83AAF-27AC-47D3-B669-BF27DA843517}"/>
          </ac:picMkLst>
        </pc:picChg>
        <pc:picChg chg="mod">
          <ac:chgData name="Kennedy, Carol" userId="f0b2b8af-47db-4d78-a4c3-674ff789a5a0" providerId="ADAL" clId="{AC39DEF2-39FF-4F85-A1E8-CF3B0B53C7EE}" dt="2018-10-25T13:27:32.815" v="738" actId="208"/>
          <ac:picMkLst>
            <pc:docMk/>
            <pc:sldMk cId="1953139645" sldId="652"/>
            <ac:picMk id="19" creationId="{82B5C1D2-7C5C-43F1-95F5-C3169B296196}"/>
          </ac:picMkLst>
        </pc:picChg>
      </pc:sldChg>
      <pc:sldChg chg="delSp modSp">
        <pc:chgData name="Kennedy, Carol" userId="f0b2b8af-47db-4d78-a4c3-674ff789a5a0" providerId="ADAL" clId="{AC39DEF2-39FF-4F85-A1E8-CF3B0B53C7EE}" dt="2018-10-25T13:17:35.343" v="650" actId="1035"/>
        <pc:sldMkLst>
          <pc:docMk/>
          <pc:sldMk cId="3363751239" sldId="653"/>
        </pc:sldMkLst>
        <pc:picChg chg="mod">
          <ac:chgData name="Kennedy, Carol" userId="f0b2b8af-47db-4d78-a4c3-674ff789a5a0" providerId="ADAL" clId="{AC39DEF2-39FF-4F85-A1E8-CF3B0B53C7EE}" dt="2018-10-25T13:17:17.180" v="643" actId="208"/>
          <ac:picMkLst>
            <pc:docMk/>
            <pc:sldMk cId="3363751239" sldId="653"/>
            <ac:picMk id="2" creationId="{907A3C27-3E5A-4982-ACDD-224F5B33D29F}"/>
          </ac:picMkLst>
        </pc:picChg>
        <pc:picChg chg="del mod">
          <ac:chgData name="Kennedy, Carol" userId="f0b2b8af-47db-4d78-a4c3-674ff789a5a0" providerId="ADAL" clId="{AC39DEF2-39FF-4F85-A1E8-CF3B0B53C7EE}" dt="2018-10-25T13:17:25.422" v="645" actId="478"/>
          <ac:picMkLst>
            <pc:docMk/>
            <pc:sldMk cId="3363751239" sldId="653"/>
            <ac:picMk id="4" creationId="{00000000-0000-0000-0000-000000000000}"/>
          </ac:picMkLst>
        </pc:picChg>
        <pc:picChg chg="del">
          <ac:chgData name="Kennedy, Carol" userId="f0b2b8af-47db-4d78-a4c3-674ff789a5a0" providerId="ADAL" clId="{AC39DEF2-39FF-4F85-A1E8-CF3B0B53C7EE}" dt="2018-10-25T13:15:25.711" v="632" actId="478"/>
          <ac:picMkLst>
            <pc:docMk/>
            <pc:sldMk cId="3363751239" sldId="653"/>
            <ac:picMk id="6" creationId="{00000000-0000-0000-0000-000000000000}"/>
          </ac:picMkLst>
        </pc:picChg>
        <pc:picChg chg="mod">
          <ac:chgData name="Kennedy, Carol" userId="f0b2b8af-47db-4d78-a4c3-674ff789a5a0" providerId="ADAL" clId="{AC39DEF2-39FF-4F85-A1E8-CF3B0B53C7EE}" dt="2018-10-25T13:17:35.343" v="650" actId="1035"/>
          <ac:picMkLst>
            <pc:docMk/>
            <pc:sldMk cId="3363751239" sldId="653"/>
            <ac:picMk id="7" creationId="{54AADE56-CA08-4989-8EDC-2AD1EF626BB8}"/>
          </ac:picMkLst>
        </pc:picChg>
      </pc:sldChg>
    </pc:docChg>
  </pc:docChgLst>
  <pc:docChgLst>
    <pc:chgData name="Clemens, Sara" userId="S::sclemens@hqontario.ca::99182d3e-9c64-4548-9ca4-d1bcea1715d2" providerId="AD" clId="Web-{0313E20D-FE12-4725-B350-3D97126A48F2}"/>
  </pc:docChgLst>
  <pc:docChgLst>
    <pc:chgData name="Burke Dimitrova, Sarah" userId="7cc3709f-8b4d-437c-a82c-63edf78dc3bb" providerId="ADAL" clId="{AA5EDF53-CC91-41E6-A059-51571618E6A5}"/>
    <pc:docChg chg="undo redo custSel modSld">
      <pc:chgData name="Burke Dimitrova, Sarah" userId="7cc3709f-8b4d-437c-a82c-63edf78dc3bb" providerId="ADAL" clId="{AA5EDF53-CC91-41E6-A059-51571618E6A5}" dt="2018-11-19T15:06:54.945" v="351"/>
      <pc:docMkLst>
        <pc:docMk/>
      </pc:docMkLst>
      <pc:sldChg chg="addCm modCm">
        <pc:chgData name="Burke Dimitrova, Sarah" userId="7cc3709f-8b4d-437c-a82c-63edf78dc3bb" providerId="ADAL" clId="{AA5EDF53-CC91-41E6-A059-51571618E6A5}" dt="2018-11-19T15:02:05.928" v="349" actId="1589"/>
        <pc:sldMkLst>
          <pc:docMk/>
          <pc:sldMk cId="3696571009" sldId="422"/>
        </pc:sldMkLst>
      </pc:sldChg>
      <pc:sldChg chg="modSp addCm modCm">
        <pc:chgData name="Burke Dimitrova, Sarah" userId="7cc3709f-8b4d-437c-a82c-63edf78dc3bb" providerId="ADAL" clId="{AA5EDF53-CC91-41E6-A059-51571618E6A5}" dt="2018-11-14T15:38:56.919" v="39"/>
        <pc:sldMkLst>
          <pc:docMk/>
          <pc:sldMk cId="2480312458" sldId="474"/>
        </pc:sldMkLst>
        <pc:spChg chg="mod">
          <ac:chgData name="Burke Dimitrova, Sarah" userId="7cc3709f-8b4d-437c-a82c-63edf78dc3bb" providerId="ADAL" clId="{AA5EDF53-CC91-41E6-A059-51571618E6A5}" dt="2018-11-14T15:36:22.008" v="14" actId="20577"/>
          <ac:spMkLst>
            <pc:docMk/>
            <pc:sldMk cId="2480312458" sldId="474"/>
            <ac:spMk id="13" creationId="{00000000-0000-0000-0000-000000000000}"/>
          </ac:spMkLst>
        </pc:spChg>
        <pc:spChg chg="mod">
          <ac:chgData name="Burke Dimitrova, Sarah" userId="7cc3709f-8b4d-437c-a82c-63edf78dc3bb" providerId="ADAL" clId="{AA5EDF53-CC91-41E6-A059-51571618E6A5}" dt="2018-11-14T15:36:37.499" v="37" actId="1076"/>
          <ac:spMkLst>
            <pc:docMk/>
            <pc:sldMk cId="2480312458" sldId="474"/>
            <ac:spMk id="14" creationId="{00000000-0000-0000-0000-000000000000}"/>
          </ac:spMkLst>
        </pc:spChg>
        <pc:spChg chg="mod">
          <ac:chgData name="Burke Dimitrova, Sarah" userId="7cc3709f-8b4d-437c-a82c-63edf78dc3bb" providerId="ADAL" clId="{AA5EDF53-CC91-41E6-A059-51571618E6A5}" dt="2018-11-14T15:36:28.955" v="24" actId="1076"/>
          <ac:spMkLst>
            <pc:docMk/>
            <pc:sldMk cId="2480312458" sldId="474"/>
            <ac:spMk id="15" creationId="{00000000-0000-0000-0000-000000000000}"/>
          </ac:spMkLst>
        </pc:spChg>
      </pc:sldChg>
      <pc:sldChg chg="modSp addCm modCm">
        <pc:chgData name="Burke Dimitrova, Sarah" userId="7cc3709f-8b4d-437c-a82c-63edf78dc3bb" providerId="ADAL" clId="{AA5EDF53-CC91-41E6-A059-51571618E6A5}" dt="2018-11-19T14:42:03.131" v="343" actId="1589"/>
        <pc:sldMkLst>
          <pc:docMk/>
          <pc:sldMk cId="386164400" sldId="621"/>
        </pc:sldMkLst>
        <pc:spChg chg="mod">
          <ac:chgData name="Burke Dimitrova, Sarah" userId="7cc3709f-8b4d-437c-a82c-63edf78dc3bb" providerId="ADAL" clId="{AA5EDF53-CC91-41E6-A059-51571618E6A5}" dt="2018-11-14T15:39:45.024" v="40" actId="13926"/>
          <ac:spMkLst>
            <pc:docMk/>
            <pc:sldMk cId="386164400" sldId="621"/>
            <ac:spMk id="2" creationId="{00000000-0000-0000-0000-000000000000}"/>
          </ac:spMkLst>
        </pc:spChg>
      </pc:sldChg>
      <pc:sldChg chg="modSp addCm modCm">
        <pc:chgData name="Burke Dimitrova, Sarah" userId="7cc3709f-8b4d-437c-a82c-63edf78dc3bb" providerId="ADAL" clId="{AA5EDF53-CC91-41E6-A059-51571618E6A5}" dt="2018-11-19T14:42:37.196" v="345" actId="1589"/>
        <pc:sldMkLst>
          <pc:docMk/>
          <pc:sldMk cId="2501582916" sldId="623"/>
        </pc:sldMkLst>
        <pc:spChg chg="mod">
          <ac:chgData name="Burke Dimitrova, Sarah" userId="7cc3709f-8b4d-437c-a82c-63edf78dc3bb" providerId="ADAL" clId="{AA5EDF53-CC91-41E6-A059-51571618E6A5}" dt="2018-11-14T15:41:04.077" v="48" actId="13926"/>
          <ac:spMkLst>
            <pc:docMk/>
            <pc:sldMk cId="2501582916" sldId="623"/>
            <ac:spMk id="2" creationId="{00000000-0000-0000-0000-000000000000}"/>
          </ac:spMkLst>
        </pc:spChg>
        <pc:picChg chg="mod">
          <ac:chgData name="Burke Dimitrova, Sarah" userId="7cc3709f-8b4d-437c-a82c-63edf78dc3bb" providerId="ADAL" clId="{AA5EDF53-CC91-41E6-A059-51571618E6A5}" dt="2018-11-14T15:41:35.492" v="54" actId="1440"/>
          <ac:picMkLst>
            <pc:docMk/>
            <pc:sldMk cId="2501582916" sldId="623"/>
            <ac:picMk id="3" creationId="{00000000-0000-0000-0000-000000000000}"/>
          </ac:picMkLst>
        </pc:picChg>
      </pc:sldChg>
      <pc:sldChg chg="addCm modCm">
        <pc:chgData name="Burke Dimitrova, Sarah" userId="7cc3709f-8b4d-437c-a82c-63edf78dc3bb" providerId="ADAL" clId="{AA5EDF53-CC91-41E6-A059-51571618E6A5}" dt="2018-11-19T14:46:02.974" v="348" actId="1589"/>
        <pc:sldMkLst>
          <pc:docMk/>
          <pc:sldMk cId="2577171833" sldId="624"/>
        </pc:sldMkLst>
      </pc:sldChg>
      <pc:sldChg chg="modSp addCm modCm">
        <pc:chgData name="Burke Dimitrova, Sarah" userId="7cc3709f-8b4d-437c-a82c-63edf78dc3bb" providerId="ADAL" clId="{AA5EDF53-CC91-41E6-A059-51571618E6A5}" dt="2018-11-19T14:39:50.024" v="340"/>
        <pc:sldMkLst>
          <pc:docMk/>
          <pc:sldMk cId="2513520008" sldId="649"/>
        </pc:sldMkLst>
        <pc:spChg chg="mod">
          <ac:chgData name="Burke Dimitrova, Sarah" userId="7cc3709f-8b4d-437c-a82c-63edf78dc3bb" providerId="ADAL" clId="{AA5EDF53-CC91-41E6-A059-51571618E6A5}" dt="2018-11-14T15:29:45.318" v="1" actId="13926"/>
          <ac:spMkLst>
            <pc:docMk/>
            <pc:sldMk cId="2513520008" sldId="649"/>
            <ac:spMk id="3" creationId="{00000000-0000-0000-0000-000000000000}"/>
          </ac:spMkLst>
        </pc:spChg>
      </pc:sldChg>
      <pc:sldChg chg="addCm modCm">
        <pc:chgData name="Burke Dimitrova, Sarah" userId="7cc3709f-8b4d-437c-a82c-63edf78dc3bb" providerId="ADAL" clId="{AA5EDF53-CC91-41E6-A059-51571618E6A5}" dt="2018-11-19T14:40:29.170" v="341" actId="1589"/>
        <pc:sldMkLst>
          <pc:docMk/>
          <pc:sldMk cId="1291779212" sldId="651"/>
        </pc:sldMkLst>
      </pc:sldChg>
      <pc:sldChg chg="modSp addCm">
        <pc:chgData name="Burke Dimitrova, Sarah" userId="7cc3709f-8b4d-437c-a82c-63edf78dc3bb" providerId="ADAL" clId="{AA5EDF53-CC91-41E6-A059-51571618E6A5}" dt="2018-11-19T14:40:59.332" v="342" actId="1589"/>
        <pc:sldMkLst>
          <pc:docMk/>
          <pc:sldMk cId="1953139645" sldId="652"/>
        </pc:sldMkLst>
        <pc:spChg chg="mod">
          <ac:chgData name="Burke Dimitrova, Sarah" userId="7cc3709f-8b4d-437c-a82c-63edf78dc3bb" providerId="ADAL" clId="{AA5EDF53-CC91-41E6-A059-51571618E6A5}" dt="2018-11-14T17:08:27.332" v="224" actId="20577"/>
          <ac:spMkLst>
            <pc:docMk/>
            <pc:sldMk cId="1953139645" sldId="652"/>
            <ac:spMk id="7" creationId="{00000000-0000-0000-0000-000000000000}"/>
          </ac:spMkLst>
        </pc:spChg>
        <pc:picChg chg="mod">
          <ac:chgData name="Burke Dimitrova, Sarah" userId="7cc3709f-8b4d-437c-a82c-63edf78dc3bb" providerId="ADAL" clId="{AA5EDF53-CC91-41E6-A059-51571618E6A5}" dt="2018-11-14T15:31:47.591" v="6" actId="1440"/>
          <ac:picMkLst>
            <pc:docMk/>
            <pc:sldMk cId="1953139645" sldId="652"/>
            <ac:picMk id="3" creationId="{81C1FAA0-78EE-410B-830D-5646F3FE7B2F}"/>
          </ac:picMkLst>
        </pc:picChg>
      </pc:sldChg>
      <pc:sldChg chg="modSp addCm modCm">
        <pc:chgData name="Burke Dimitrova, Sarah" userId="7cc3709f-8b4d-437c-a82c-63edf78dc3bb" providerId="ADAL" clId="{AA5EDF53-CC91-41E6-A059-51571618E6A5}" dt="2018-11-19T14:42:05.834" v="344" actId="1589"/>
        <pc:sldMkLst>
          <pc:docMk/>
          <pc:sldMk cId="3363751239" sldId="653"/>
        </pc:sldMkLst>
        <pc:spChg chg="mod">
          <ac:chgData name="Burke Dimitrova, Sarah" userId="7cc3709f-8b4d-437c-a82c-63edf78dc3bb" providerId="ADAL" clId="{AA5EDF53-CC91-41E6-A059-51571618E6A5}" dt="2018-11-14T15:40:10.187" v="43" actId="13926"/>
          <ac:spMkLst>
            <pc:docMk/>
            <pc:sldMk cId="3363751239" sldId="653"/>
            <ac:spMk id="3" creationId="{00000000-0000-0000-0000-000000000000}"/>
          </ac:spMkLst>
        </pc:spChg>
      </pc:sldChg>
      <pc:sldChg chg="modSp">
        <pc:chgData name="Burke Dimitrova, Sarah" userId="7cc3709f-8b4d-437c-a82c-63edf78dc3bb" providerId="ADAL" clId="{AA5EDF53-CC91-41E6-A059-51571618E6A5}" dt="2018-11-14T16:12:19.502" v="136" actId="14100"/>
        <pc:sldMkLst>
          <pc:docMk/>
          <pc:sldMk cId="303949384" sldId="655"/>
        </pc:sldMkLst>
        <pc:spChg chg="mod">
          <ac:chgData name="Burke Dimitrova, Sarah" userId="7cc3709f-8b4d-437c-a82c-63edf78dc3bb" providerId="ADAL" clId="{AA5EDF53-CC91-41E6-A059-51571618E6A5}" dt="2018-11-14T16:12:19.502" v="136" actId="14100"/>
          <ac:spMkLst>
            <pc:docMk/>
            <pc:sldMk cId="303949384" sldId="655"/>
            <ac:spMk id="2" creationId="{00000000-0000-0000-0000-000000000000}"/>
          </ac:spMkLst>
        </pc:spChg>
      </pc:sldChg>
      <pc:sldChg chg="modSp">
        <pc:chgData name="Burke Dimitrova, Sarah" userId="7cc3709f-8b4d-437c-a82c-63edf78dc3bb" providerId="ADAL" clId="{AA5EDF53-CC91-41E6-A059-51571618E6A5}" dt="2018-11-14T16:40:43.824" v="169" actId="1076"/>
        <pc:sldMkLst>
          <pc:docMk/>
          <pc:sldMk cId="2503775561" sldId="666"/>
        </pc:sldMkLst>
        <pc:spChg chg="mod">
          <ac:chgData name="Burke Dimitrova, Sarah" userId="7cc3709f-8b4d-437c-a82c-63edf78dc3bb" providerId="ADAL" clId="{AA5EDF53-CC91-41E6-A059-51571618E6A5}" dt="2018-11-14T16:40:39.171" v="168" actId="14100"/>
          <ac:spMkLst>
            <pc:docMk/>
            <pc:sldMk cId="2503775561" sldId="666"/>
            <ac:spMk id="3" creationId="{00000000-0000-0000-0000-000000000000}"/>
          </ac:spMkLst>
        </pc:spChg>
        <pc:spChg chg="mod">
          <ac:chgData name="Burke Dimitrova, Sarah" userId="7cc3709f-8b4d-437c-a82c-63edf78dc3bb" providerId="ADAL" clId="{AA5EDF53-CC91-41E6-A059-51571618E6A5}" dt="2018-11-14T16:40:43.824" v="169" actId="1076"/>
          <ac:spMkLst>
            <pc:docMk/>
            <pc:sldMk cId="2503775561" sldId="666"/>
            <ac:spMk id="4" creationId="{00000000-0000-0000-0000-000000000000}"/>
          </ac:spMkLst>
        </pc:spChg>
      </pc:sldChg>
      <pc:sldChg chg="modSp">
        <pc:chgData name="Burke Dimitrova, Sarah" userId="7cc3709f-8b4d-437c-a82c-63edf78dc3bb" providerId="ADAL" clId="{AA5EDF53-CC91-41E6-A059-51571618E6A5}" dt="2018-11-14T17:17:56.279" v="267" actId="1076"/>
        <pc:sldMkLst>
          <pc:docMk/>
          <pc:sldMk cId="3011820835" sldId="677"/>
        </pc:sldMkLst>
        <pc:spChg chg="mod">
          <ac:chgData name="Burke Dimitrova, Sarah" userId="7cc3709f-8b4d-437c-a82c-63edf78dc3bb" providerId="ADAL" clId="{AA5EDF53-CC91-41E6-A059-51571618E6A5}" dt="2018-11-14T17:17:56.279" v="267" actId="1076"/>
          <ac:spMkLst>
            <pc:docMk/>
            <pc:sldMk cId="3011820835" sldId="677"/>
            <ac:spMk id="2" creationId="{00000000-0000-0000-0000-000000000000}"/>
          </ac:spMkLst>
        </pc:spChg>
        <pc:spChg chg="mod">
          <ac:chgData name="Burke Dimitrova, Sarah" userId="7cc3709f-8b4d-437c-a82c-63edf78dc3bb" providerId="ADAL" clId="{AA5EDF53-CC91-41E6-A059-51571618E6A5}" dt="2018-11-14T17:17:43.904" v="265" actId="1076"/>
          <ac:spMkLst>
            <pc:docMk/>
            <pc:sldMk cId="3011820835" sldId="677"/>
            <ac:spMk id="6" creationId="{00000000-0000-0000-0000-000000000000}"/>
          </ac:spMkLst>
        </pc:spChg>
      </pc:sldChg>
      <pc:sldChg chg="modSp">
        <pc:chgData name="Burke Dimitrova, Sarah" userId="7cc3709f-8b4d-437c-a82c-63edf78dc3bb" providerId="ADAL" clId="{AA5EDF53-CC91-41E6-A059-51571618E6A5}" dt="2018-11-14T17:18:31.472" v="274" actId="14100"/>
        <pc:sldMkLst>
          <pc:docMk/>
          <pc:sldMk cId="3503451095" sldId="678"/>
        </pc:sldMkLst>
        <pc:spChg chg="mod">
          <ac:chgData name="Burke Dimitrova, Sarah" userId="7cc3709f-8b4d-437c-a82c-63edf78dc3bb" providerId="ADAL" clId="{AA5EDF53-CC91-41E6-A059-51571618E6A5}" dt="2018-11-14T17:18:31.472" v="274" actId="14100"/>
          <ac:spMkLst>
            <pc:docMk/>
            <pc:sldMk cId="3503451095" sldId="678"/>
            <ac:spMk id="2" creationId="{00000000-0000-0000-0000-000000000000}"/>
          </ac:spMkLst>
        </pc:spChg>
        <pc:spChg chg="mod">
          <ac:chgData name="Burke Dimitrova, Sarah" userId="7cc3709f-8b4d-437c-a82c-63edf78dc3bb" providerId="ADAL" clId="{AA5EDF53-CC91-41E6-A059-51571618E6A5}" dt="2018-11-14T17:18:10.954" v="270" actId="1076"/>
          <ac:spMkLst>
            <pc:docMk/>
            <pc:sldMk cId="3503451095" sldId="678"/>
            <ac:spMk id="4" creationId="{9DD3AF0E-793B-437D-BF54-C972CFA519A2}"/>
          </ac:spMkLst>
        </pc:spChg>
        <pc:spChg chg="mod">
          <ac:chgData name="Burke Dimitrova, Sarah" userId="7cc3709f-8b4d-437c-a82c-63edf78dc3bb" providerId="ADAL" clId="{AA5EDF53-CC91-41E6-A059-51571618E6A5}" dt="2018-11-14T17:18:20.111" v="272" actId="14100"/>
          <ac:spMkLst>
            <pc:docMk/>
            <pc:sldMk cId="3503451095" sldId="678"/>
            <ac:spMk id="6" creationId="{00000000-0000-0000-0000-000000000000}"/>
          </ac:spMkLst>
        </pc:spChg>
        <pc:picChg chg="mod">
          <ac:chgData name="Burke Dimitrova, Sarah" userId="7cc3709f-8b4d-437c-a82c-63edf78dc3bb" providerId="ADAL" clId="{AA5EDF53-CC91-41E6-A059-51571618E6A5}" dt="2018-11-14T17:18:07.049" v="269" actId="1076"/>
          <ac:picMkLst>
            <pc:docMk/>
            <pc:sldMk cId="3503451095" sldId="678"/>
            <ac:picMk id="3" creationId="{00000000-0000-0000-0000-000000000000}"/>
          </ac:picMkLst>
        </pc:picChg>
      </pc:sldChg>
      <pc:sldChg chg="modSp">
        <pc:chgData name="Burke Dimitrova, Sarah" userId="7cc3709f-8b4d-437c-a82c-63edf78dc3bb" providerId="ADAL" clId="{AA5EDF53-CC91-41E6-A059-51571618E6A5}" dt="2018-11-14T17:23:04.297" v="306" actId="1076"/>
        <pc:sldMkLst>
          <pc:docMk/>
          <pc:sldMk cId="3792785896" sldId="683"/>
        </pc:sldMkLst>
        <pc:spChg chg="mod">
          <ac:chgData name="Burke Dimitrova, Sarah" userId="7cc3709f-8b4d-437c-a82c-63edf78dc3bb" providerId="ADAL" clId="{AA5EDF53-CC91-41E6-A059-51571618E6A5}" dt="2018-11-14T17:23:04.297" v="306" actId="1076"/>
          <ac:spMkLst>
            <pc:docMk/>
            <pc:sldMk cId="3792785896" sldId="683"/>
            <ac:spMk id="10" creationId="{CE6B6C71-E9BD-45C4-B921-32A86D28DA75}"/>
          </ac:spMkLst>
        </pc:spChg>
      </pc:sldChg>
      <pc:sldChg chg="modSp">
        <pc:chgData name="Burke Dimitrova, Sarah" userId="7cc3709f-8b4d-437c-a82c-63edf78dc3bb" providerId="ADAL" clId="{AA5EDF53-CC91-41E6-A059-51571618E6A5}" dt="2018-11-14T16:12:39.285" v="156" actId="1076"/>
        <pc:sldMkLst>
          <pc:docMk/>
          <pc:sldMk cId="2890421216" sldId="684"/>
        </pc:sldMkLst>
        <pc:spChg chg="mod">
          <ac:chgData name="Burke Dimitrova, Sarah" userId="7cc3709f-8b4d-437c-a82c-63edf78dc3bb" providerId="ADAL" clId="{AA5EDF53-CC91-41E6-A059-51571618E6A5}" dt="2018-11-14T16:12:27.438" v="154" actId="20577"/>
          <ac:spMkLst>
            <pc:docMk/>
            <pc:sldMk cId="2890421216" sldId="684"/>
            <ac:spMk id="2" creationId="{00000000-0000-0000-0000-000000000000}"/>
          </ac:spMkLst>
        </pc:spChg>
        <pc:spChg chg="mod">
          <ac:chgData name="Burke Dimitrova, Sarah" userId="7cc3709f-8b4d-437c-a82c-63edf78dc3bb" providerId="ADAL" clId="{AA5EDF53-CC91-41E6-A059-51571618E6A5}" dt="2018-11-14T16:12:39.285" v="156" actId="1076"/>
          <ac:spMkLst>
            <pc:docMk/>
            <pc:sldMk cId="2890421216" sldId="684"/>
            <ac:spMk id="4" creationId="{00000000-0000-0000-0000-000000000000}"/>
          </ac:spMkLst>
        </pc:spChg>
      </pc:sldChg>
      <pc:sldChg chg="modSp">
        <pc:chgData name="Burke Dimitrova, Sarah" userId="7cc3709f-8b4d-437c-a82c-63edf78dc3bb" providerId="ADAL" clId="{AA5EDF53-CC91-41E6-A059-51571618E6A5}" dt="2018-11-14T16:40:08.631" v="164" actId="14100"/>
        <pc:sldMkLst>
          <pc:docMk/>
          <pc:sldMk cId="2647402135" sldId="685"/>
        </pc:sldMkLst>
        <pc:spChg chg="mod">
          <ac:chgData name="Burke Dimitrova, Sarah" userId="7cc3709f-8b4d-437c-a82c-63edf78dc3bb" providerId="ADAL" clId="{AA5EDF53-CC91-41E6-A059-51571618E6A5}" dt="2018-11-14T16:39:58.331" v="163" actId="404"/>
          <ac:spMkLst>
            <pc:docMk/>
            <pc:sldMk cId="2647402135" sldId="685"/>
            <ac:spMk id="3" creationId="{00000000-0000-0000-0000-000000000000}"/>
          </ac:spMkLst>
        </pc:spChg>
        <pc:spChg chg="mod">
          <ac:chgData name="Burke Dimitrova, Sarah" userId="7cc3709f-8b4d-437c-a82c-63edf78dc3bb" providerId="ADAL" clId="{AA5EDF53-CC91-41E6-A059-51571618E6A5}" dt="2018-11-14T16:40:08.631" v="164" actId="14100"/>
          <ac:spMkLst>
            <pc:docMk/>
            <pc:sldMk cId="2647402135" sldId="685"/>
            <ac:spMk id="5" creationId="{00000000-0000-0000-0000-000000000000}"/>
          </ac:spMkLst>
        </pc:spChg>
      </pc:sldChg>
      <pc:sldChg chg="modSp">
        <pc:chgData name="Burke Dimitrova, Sarah" userId="7cc3709f-8b4d-437c-a82c-63edf78dc3bb" providerId="ADAL" clId="{AA5EDF53-CC91-41E6-A059-51571618E6A5}" dt="2018-11-14T16:41:48.932" v="172" actId="14100"/>
        <pc:sldMkLst>
          <pc:docMk/>
          <pc:sldMk cId="2779359887" sldId="686"/>
        </pc:sldMkLst>
        <pc:spChg chg="mod">
          <ac:chgData name="Burke Dimitrova, Sarah" userId="7cc3709f-8b4d-437c-a82c-63edf78dc3bb" providerId="ADAL" clId="{AA5EDF53-CC91-41E6-A059-51571618E6A5}" dt="2018-11-14T16:41:48.932" v="172" actId="14100"/>
          <ac:spMkLst>
            <pc:docMk/>
            <pc:sldMk cId="2779359887" sldId="686"/>
            <ac:spMk id="3" creationId="{00000000-0000-0000-0000-000000000000}"/>
          </ac:spMkLst>
        </pc:spChg>
        <pc:spChg chg="mod">
          <ac:chgData name="Burke Dimitrova, Sarah" userId="7cc3709f-8b4d-437c-a82c-63edf78dc3bb" providerId="ADAL" clId="{AA5EDF53-CC91-41E6-A059-51571618E6A5}" dt="2018-11-14T16:41:45.052" v="171" actId="14100"/>
          <ac:spMkLst>
            <pc:docMk/>
            <pc:sldMk cId="2779359887" sldId="686"/>
            <ac:spMk id="4" creationId="{00000000-0000-0000-0000-000000000000}"/>
          </ac:spMkLst>
        </pc:spChg>
      </pc:sldChg>
      <pc:sldChg chg="modSp">
        <pc:chgData name="Burke Dimitrova, Sarah" userId="7cc3709f-8b4d-437c-a82c-63edf78dc3bb" providerId="ADAL" clId="{AA5EDF53-CC91-41E6-A059-51571618E6A5}" dt="2018-11-14T16:47:33.416" v="177" actId="14100"/>
        <pc:sldMkLst>
          <pc:docMk/>
          <pc:sldMk cId="28115662" sldId="687"/>
        </pc:sldMkLst>
        <pc:spChg chg="mod">
          <ac:chgData name="Burke Dimitrova, Sarah" userId="7cc3709f-8b4d-437c-a82c-63edf78dc3bb" providerId="ADAL" clId="{AA5EDF53-CC91-41E6-A059-51571618E6A5}" dt="2018-11-14T16:47:33.416" v="177" actId="14100"/>
          <ac:spMkLst>
            <pc:docMk/>
            <pc:sldMk cId="28115662" sldId="687"/>
            <ac:spMk id="3" creationId="{00000000-0000-0000-0000-000000000000}"/>
          </ac:spMkLst>
        </pc:spChg>
        <pc:spChg chg="mod">
          <ac:chgData name="Burke Dimitrova, Sarah" userId="7cc3709f-8b4d-437c-a82c-63edf78dc3bb" providerId="ADAL" clId="{AA5EDF53-CC91-41E6-A059-51571618E6A5}" dt="2018-11-14T16:47:27.981" v="176" actId="14100"/>
          <ac:spMkLst>
            <pc:docMk/>
            <pc:sldMk cId="28115662" sldId="687"/>
            <ac:spMk id="4" creationId="{00000000-0000-0000-0000-000000000000}"/>
          </ac:spMkLst>
        </pc:spChg>
      </pc:sldChg>
      <pc:sldChg chg="modSp">
        <pc:chgData name="Burke Dimitrova, Sarah" userId="7cc3709f-8b4d-437c-a82c-63edf78dc3bb" providerId="ADAL" clId="{AA5EDF53-CC91-41E6-A059-51571618E6A5}" dt="2018-11-14T17:14:48.989" v="261" actId="14100"/>
        <pc:sldMkLst>
          <pc:docMk/>
          <pc:sldMk cId="3186663148" sldId="688"/>
        </pc:sldMkLst>
        <pc:spChg chg="mod">
          <ac:chgData name="Burke Dimitrova, Sarah" userId="7cc3709f-8b4d-437c-a82c-63edf78dc3bb" providerId="ADAL" clId="{AA5EDF53-CC91-41E6-A059-51571618E6A5}" dt="2018-11-14T16:48:06.478" v="178" actId="14100"/>
          <ac:spMkLst>
            <pc:docMk/>
            <pc:sldMk cId="3186663148" sldId="688"/>
            <ac:spMk id="3" creationId="{00000000-0000-0000-0000-000000000000}"/>
          </ac:spMkLst>
        </pc:spChg>
        <pc:spChg chg="mod">
          <ac:chgData name="Burke Dimitrova, Sarah" userId="7cc3709f-8b4d-437c-a82c-63edf78dc3bb" providerId="ADAL" clId="{AA5EDF53-CC91-41E6-A059-51571618E6A5}" dt="2018-11-14T17:14:48.989" v="261" actId="14100"/>
          <ac:spMkLst>
            <pc:docMk/>
            <pc:sldMk cId="3186663148" sldId="688"/>
            <ac:spMk id="4" creationId="{00000000-0000-0000-0000-000000000000}"/>
          </ac:spMkLst>
        </pc:spChg>
      </pc:sldChg>
      <pc:sldChg chg="modSp">
        <pc:chgData name="Burke Dimitrova, Sarah" userId="7cc3709f-8b4d-437c-a82c-63edf78dc3bb" providerId="ADAL" clId="{AA5EDF53-CC91-41E6-A059-51571618E6A5}" dt="2018-11-14T16:48:47.537" v="184" actId="1036"/>
        <pc:sldMkLst>
          <pc:docMk/>
          <pc:sldMk cId="607943801" sldId="689"/>
        </pc:sldMkLst>
        <pc:spChg chg="mod">
          <ac:chgData name="Burke Dimitrova, Sarah" userId="7cc3709f-8b4d-437c-a82c-63edf78dc3bb" providerId="ADAL" clId="{AA5EDF53-CC91-41E6-A059-51571618E6A5}" dt="2018-11-14T16:48:25.036" v="181" actId="14100"/>
          <ac:spMkLst>
            <pc:docMk/>
            <pc:sldMk cId="607943801" sldId="689"/>
            <ac:spMk id="3" creationId="{00000000-0000-0000-0000-000000000000}"/>
          </ac:spMkLst>
        </pc:spChg>
        <pc:spChg chg="mod">
          <ac:chgData name="Burke Dimitrova, Sarah" userId="7cc3709f-8b4d-437c-a82c-63edf78dc3bb" providerId="ADAL" clId="{AA5EDF53-CC91-41E6-A059-51571618E6A5}" dt="2018-11-14T16:48:47.537" v="184" actId="1036"/>
          <ac:spMkLst>
            <pc:docMk/>
            <pc:sldMk cId="607943801" sldId="689"/>
            <ac:spMk id="4" creationId="{00000000-0000-0000-0000-000000000000}"/>
          </ac:spMkLst>
        </pc:spChg>
      </pc:sldChg>
      <pc:sldChg chg="modSp">
        <pc:chgData name="Burke Dimitrova, Sarah" userId="7cc3709f-8b4d-437c-a82c-63edf78dc3bb" providerId="ADAL" clId="{AA5EDF53-CC91-41E6-A059-51571618E6A5}" dt="2018-11-14T17:14:29.616" v="258" actId="1035"/>
        <pc:sldMkLst>
          <pc:docMk/>
          <pc:sldMk cId="41948225" sldId="690"/>
        </pc:sldMkLst>
        <pc:spChg chg="mod">
          <ac:chgData name="Burke Dimitrova, Sarah" userId="7cc3709f-8b4d-437c-a82c-63edf78dc3bb" providerId="ADAL" clId="{AA5EDF53-CC91-41E6-A059-51571618E6A5}" dt="2018-11-14T16:49:17.489" v="190" actId="1076"/>
          <ac:spMkLst>
            <pc:docMk/>
            <pc:sldMk cId="41948225" sldId="690"/>
            <ac:spMk id="3" creationId="{00000000-0000-0000-0000-000000000000}"/>
          </ac:spMkLst>
        </pc:spChg>
        <pc:spChg chg="mod">
          <ac:chgData name="Burke Dimitrova, Sarah" userId="7cc3709f-8b4d-437c-a82c-63edf78dc3bb" providerId="ADAL" clId="{AA5EDF53-CC91-41E6-A059-51571618E6A5}" dt="2018-11-14T17:14:29.616" v="258" actId="1035"/>
          <ac:spMkLst>
            <pc:docMk/>
            <pc:sldMk cId="41948225" sldId="690"/>
            <ac:spMk id="4" creationId="{00000000-0000-0000-0000-000000000000}"/>
          </ac:spMkLst>
        </pc:spChg>
      </pc:sldChg>
      <pc:sldChg chg="modSp">
        <pc:chgData name="Burke Dimitrova, Sarah" userId="7cc3709f-8b4d-437c-a82c-63edf78dc3bb" providerId="ADAL" clId="{AA5EDF53-CC91-41E6-A059-51571618E6A5}" dt="2018-11-14T16:50:03.427" v="197" actId="14100"/>
        <pc:sldMkLst>
          <pc:docMk/>
          <pc:sldMk cId="4187737053" sldId="691"/>
        </pc:sldMkLst>
        <pc:spChg chg="mod">
          <ac:chgData name="Burke Dimitrova, Sarah" userId="7cc3709f-8b4d-437c-a82c-63edf78dc3bb" providerId="ADAL" clId="{AA5EDF53-CC91-41E6-A059-51571618E6A5}" dt="2018-11-14T16:50:03.427" v="197" actId="14100"/>
          <ac:spMkLst>
            <pc:docMk/>
            <pc:sldMk cId="4187737053" sldId="691"/>
            <ac:spMk id="3" creationId="{00000000-0000-0000-0000-000000000000}"/>
          </ac:spMkLst>
        </pc:spChg>
        <pc:spChg chg="mod">
          <ac:chgData name="Burke Dimitrova, Sarah" userId="7cc3709f-8b4d-437c-a82c-63edf78dc3bb" providerId="ADAL" clId="{AA5EDF53-CC91-41E6-A059-51571618E6A5}" dt="2018-11-14T16:49:56.611" v="196" actId="255"/>
          <ac:spMkLst>
            <pc:docMk/>
            <pc:sldMk cId="4187737053" sldId="691"/>
            <ac:spMk id="4" creationId="{00000000-0000-0000-0000-000000000000}"/>
          </ac:spMkLst>
        </pc:spChg>
      </pc:sldChg>
      <pc:sldChg chg="modSp">
        <pc:chgData name="Burke Dimitrova, Sarah" userId="7cc3709f-8b4d-437c-a82c-63edf78dc3bb" providerId="ADAL" clId="{AA5EDF53-CC91-41E6-A059-51571618E6A5}" dt="2018-11-14T16:50:45.908" v="205" actId="14100"/>
        <pc:sldMkLst>
          <pc:docMk/>
          <pc:sldMk cId="27394586" sldId="692"/>
        </pc:sldMkLst>
        <pc:spChg chg="mod">
          <ac:chgData name="Burke Dimitrova, Sarah" userId="7cc3709f-8b4d-437c-a82c-63edf78dc3bb" providerId="ADAL" clId="{AA5EDF53-CC91-41E6-A059-51571618E6A5}" dt="2018-11-14T16:50:41.326" v="203" actId="14100"/>
          <ac:spMkLst>
            <pc:docMk/>
            <pc:sldMk cId="27394586" sldId="692"/>
            <ac:spMk id="3" creationId="{00000000-0000-0000-0000-000000000000}"/>
          </ac:spMkLst>
        </pc:spChg>
        <pc:spChg chg="mod">
          <ac:chgData name="Burke Dimitrova, Sarah" userId="7cc3709f-8b4d-437c-a82c-63edf78dc3bb" providerId="ADAL" clId="{AA5EDF53-CC91-41E6-A059-51571618E6A5}" dt="2018-11-14T16:50:45.908" v="205" actId="14100"/>
          <ac:spMkLst>
            <pc:docMk/>
            <pc:sldMk cId="27394586" sldId="692"/>
            <ac:spMk id="4" creationId="{00000000-0000-0000-0000-000000000000}"/>
          </ac:spMkLst>
        </pc:spChg>
      </pc:sldChg>
      <pc:sldChg chg="modSp">
        <pc:chgData name="Burke Dimitrova, Sarah" userId="7cc3709f-8b4d-437c-a82c-63edf78dc3bb" providerId="ADAL" clId="{AA5EDF53-CC91-41E6-A059-51571618E6A5}" dt="2018-11-14T17:14:11.738" v="252" actId="14100"/>
        <pc:sldMkLst>
          <pc:docMk/>
          <pc:sldMk cId="1159160573" sldId="693"/>
        </pc:sldMkLst>
        <pc:spChg chg="mod">
          <ac:chgData name="Burke Dimitrova, Sarah" userId="7cc3709f-8b4d-437c-a82c-63edf78dc3bb" providerId="ADAL" clId="{AA5EDF53-CC91-41E6-A059-51571618E6A5}" dt="2018-11-14T17:14:11.738" v="252" actId="14100"/>
          <ac:spMkLst>
            <pc:docMk/>
            <pc:sldMk cId="1159160573" sldId="693"/>
            <ac:spMk id="3" creationId="{00000000-0000-0000-0000-000000000000}"/>
          </ac:spMkLst>
        </pc:spChg>
        <pc:spChg chg="mod">
          <ac:chgData name="Burke Dimitrova, Sarah" userId="7cc3709f-8b4d-437c-a82c-63edf78dc3bb" providerId="ADAL" clId="{AA5EDF53-CC91-41E6-A059-51571618E6A5}" dt="2018-11-14T17:14:07.383" v="251" actId="14100"/>
          <ac:spMkLst>
            <pc:docMk/>
            <pc:sldMk cId="1159160573" sldId="693"/>
            <ac:spMk id="4" creationId="{00000000-0000-0000-0000-000000000000}"/>
          </ac:spMkLst>
        </pc:spChg>
      </pc:sldChg>
      <pc:sldChg chg="modSp">
        <pc:chgData name="Burke Dimitrova, Sarah" userId="7cc3709f-8b4d-437c-a82c-63edf78dc3bb" providerId="ADAL" clId="{AA5EDF53-CC91-41E6-A059-51571618E6A5}" dt="2018-11-14T17:13:56.877" v="249" actId="14100"/>
        <pc:sldMkLst>
          <pc:docMk/>
          <pc:sldMk cId="3871661513" sldId="694"/>
        </pc:sldMkLst>
        <pc:spChg chg="mod">
          <ac:chgData name="Burke Dimitrova, Sarah" userId="7cc3709f-8b4d-437c-a82c-63edf78dc3bb" providerId="ADAL" clId="{AA5EDF53-CC91-41E6-A059-51571618E6A5}" dt="2018-11-14T17:13:56.877" v="249" actId="14100"/>
          <ac:spMkLst>
            <pc:docMk/>
            <pc:sldMk cId="3871661513" sldId="694"/>
            <ac:spMk id="3" creationId="{00000000-0000-0000-0000-000000000000}"/>
          </ac:spMkLst>
        </pc:spChg>
        <pc:spChg chg="mod">
          <ac:chgData name="Burke Dimitrova, Sarah" userId="7cc3709f-8b4d-437c-a82c-63edf78dc3bb" providerId="ADAL" clId="{AA5EDF53-CC91-41E6-A059-51571618E6A5}" dt="2018-11-14T17:13:50.828" v="248" actId="14100"/>
          <ac:spMkLst>
            <pc:docMk/>
            <pc:sldMk cId="3871661513" sldId="694"/>
            <ac:spMk id="4" creationId="{00000000-0000-0000-0000-000000000000}"/>
          </ac:spMkLst>
        </pc:spChg>
      </pc:sldChg>
      <pc:sldChg chg="modSp">
        <pc:chgData name="Burke Dimitrova, Sarah" userId="7cc3709f-8b4d-437c-a82c-63edf78dc3bb" providerId="ADAL" clId="{AA5EDF53-CC91-41E6-A059-51571618E6A5}" dt="2018-11-14T17:13:43.291" v="246" actId="14100"/>
        <pc:sldMkLst>
          <pc:docMk/>
          <pc:sldMk cId="3061077803" sldId="695"/>
        </pc:sldMkLst>
        <pc:spChg chg="mod">
          <ac:chgData name="Burke Dimitrova, Sarah" userId="7cc3709f-8b4d-437c-a82c-63edf78dc3bb" providerId="ADAL" clId="{AA5EDF53-CC91-41E6-A059-51571618E6A5}" dt="2018-11-14T17:13:43.291" v="246" actId="14100"/>
          <ac:spMkLst>
            <pc:docMk/>
            <pc:sldMk cId="3061077803" sldId="695"/>
            <ac:spMk id="3" creationId="{00000000-0000-0000-0000-000000000000}"/>
          </ac:spMkLst>
        </pc:spChg>
        <pc:spChg chg="mod">
          <ac:chgData name="Burke Dimitrova, Sarah" userId="7cc3709f-8b4d-437c-a82c-63edf78dc3bb" providerId="ADAL" clId="{AA5EDF53-CC91-41E6-A059-51571618E6A5}" dt="2018-11-14T17:13:40.331" v="245" actId="14100"/>
          <ac:spMkLst>
            <pc:docMk/>
            <pc:sldMk cId="3061077803" sldId="695"/>
            <ac:spMk id="4" creationId="{00000000-0000-0000-0000-000000000000}"/>
          </ac:spMkLst>
        </pc:spChg>
      </pc:sldChg>
      <pc:sldChg chg="modSp">
        <pc:chgData name="Burke Dimitrova, Sarah" userId="7cc3709f-8b4d-437c-a82c-63edf78dc3bb" providerId="ADAL" clId="{AA5EDF53-CC91-41E6-A059-51571618E6A5}" dt="2018-11-14T17:13:29.152" v="243" actId="14100"/>
        <pc:sldMkLst>
          <pc:docMk/>
          <pc:sldMk cId="2056152522" sldId="696"/>
        </pc:sldMkLst>
        <pc:spChg chg="mod">
          <ac:chgData name="Burke Dimitrova, Sarah" userId="7cc3709f-8b4d-437c-a82c-63edf78dc3bb" providerId="ADAL" clId="{AA5EDF53-CC91-41E6-A059-51571618E6A5}" dt="2018-11-14T17:13:29.152" v="243" actId="14100"/>
          <ac:spMkLst>
            <pc:docMk/>
            <pc:sldMk cId="2056152522" sldId="696"/>
            <ac:spMk id="3" creationId="{00000000-0000-0000-0000-000000000000}"/>
          </ac:spMkLst>
        </pc:spChg>
        <pc:spChg chg="mod">
          <ac:chgData name="Burke Dimitrova, Sarah" userId="7cc3709f-8b4d-437c-a82c-63edf78dc3bb" providerId="ADAL" clId="{AA5EDF53-CC91-41E6-A059-51571618E6A5}" dt="2018-11-14T17:13:25.740" v="242" actId="14100"/>
          <ac:spMkLst>
            <pc:docMk/>
            <pc:sldMk cId="2056152522" sldId="696"/>
            <ac:spMk id="4" creationId="{00000000-0000-0000-0000-000000000000}"/>
          </ac:spMkLst>
        </pc:spChg>
      </pc:sldChg>
      <pc:sldChg chg="modSp">
        <pc:chgData name="Burke Dimitrova, Sarah" userId="7cc3709f-8b4d-437c-a82c-63edf78dc3bb" providerId="ADAL" clId="{AA5EDF53-CC91-41E6-A059-51571618E6A5}" dt="2018-11-14T17:12:58.072" v="236" actId="14100"/>
        <pc:sldMkLst>
          <pc:docMk/>
          <pc:sldMk cId="4231415268" sldId="697"/>
        </pc:sldMkLst>
        <pc:spChg chg="mod">
          <ac:chgData name="Burke Dimitrova, Sarah" userId="7cc3709f-8b4d-437c-a82c-63edf78dc3bb" providerId="ADAL" clId="{AA5EDF53-CC91-41E6-A059-51571618E6A5}" dt="2018-11-14T17:12:58.072" v="236" actId="14100"/>
          <ac:spMkLst>
            <pc:docMk/>
            <pc:sldMk cId="4231415268" sldId="697"/>
            <ac:spMk id="3" creationId="{00000000-0000-0000-0000-000000000000}"/>
          </ac:spMkLst>
        </pc:spChg>
        <pc:spChg chg="mod">
          <ac:chgData name="Burke Dimitrova, Sarah" userId="7cc3709f-8b4d-437c-a82c-63edf78dc3bb" providerId="ADAL" clId="{AA5EDF53-CC91-41E6-A059-51571618E6A5}" dt="2018-11-14T17:12:54.914" v="235" actId="14100"/>
          <ac:spMkLst>
            <pc:docMk/>
            <pc:sldMk cId="4231415268" sldId="697"/>
            <ac:spMk id="4" creationId="{00000000-0000-0000-0000-000000000000}"/>
          </ac:spMkLst>
        </pc:spChg>
      </pc:sldChg>
      <pc:sldChg chg="modSp addCm modCm">
        <pc:chgData name="Burke Dimitrova, Sarah" userId="7cc3709f-8b4d-437c-a82c-63edf78dc3bb" providerId="ADAL" clId="{AA5EDF53-CC91-41E6-A059-51571618E6A5}" dt="2018-11-19T15:06:54.945" v="351"/>
        <pc:sldMkLst>
          <pc:docMk/>
          <pc:sldMk cId="2055833486" sldId="698"/>
        </pc:sldMkLst>
        <pc:spChg chg="mod">
          <ac:chgData name="Burke Dimitrova, Sarah" userId="7cc3709f-8b4d-437c-a82c-63edf78dc3bb" providerId="ADAL" clId="{AA5EDF53-CC91-41E6-A059-51571618E6A5}" dt="2018-11-14T17:12:21.152" v="233" actId="20577"/>
          <ac:spMkLst>
            <pc:docMk/>
            <pc:sldMk cId="2055833486" sldId="698"/>
            <ac:spMk id="5" creationId="{00000000-0000-0000-0000-000000000000}"/>
          </ac:spMkLst>
        </pc:spChg>
      </pc:sldChg>
      <pc:sldChg chg="modSp addCm modCm">
        <pc:chgData name="Burke Dimitrova, Sarah" userId="7cc3709f-8b4d-437c-a82c-63edf78dc3bb" providerId="ADAL" clId="{AA5EDF53-CC91-41E6-A059-51571618E6A5}" dt="2018-11-19T14:42:49.153" v="346" actId="1589"/>
        <pc:sldMkLst>
          <pc:docMk/>
          <pc:sldMk cId="4087828476" sldId="699"/>
        </pc:sldMkLst>
        <pc:picChg chg="mod">
          <ac:chgData name="Burke Dimitrova, Sarah" userId="7cc3709f-8b4d-437c-a82c-63edf78dc3bb" providerId="ADAL" clId="{AA5EDF53-CC91-41E6-A059-51571618E6A5}" dt="2018-11-14T15:41:28.924" v="53" actId="1440"/>
          <ac:picMkLst>
            <pc:docMk/>
            <pc:sldMk cId="4087828476" sldId="699"/>
            <ac:picMk id="4" creationId="{911A6864-ED1E-45B5-B4D1-DBA9F7033FE2}"/>
          </ac:picMkLst>
        </pc:picChg>
      </pc:sldChg>
      <pc:sldChg chg="modSp addCm modCm">
        <pc:chgData name="Burke Dimitrova, Sarah" userId="7cc3709f-8b4d-437c-a82c-63edf78dc3bb" providerId="ADAL" clId="{AA5EDF53-CC91-41E6-A059-51571618E6A5}" dt="2018-11-19T14:43:04.984" v="347" actId="1589"/>
        <pc:sldMkLst>
          <pc:docMk/>
          <pc:sldMk cId="3940148106" sldId="700"/>
        </pc:sldMkLst>
        <pc:spChg chg="mod">
          <ac:chgData name="Burke Dimitrova, Sarah" userId="7cc3709f-8b4d-437c-a82c-63edf78dc3bb" providerId="ADAL" clId="{AA5EDF53-CC91-41E6-A059-51571618E6A5}" dt="2018-11-14T15:41:46.884" v="55" actId="13926"/>
          <ac:spMkLst>
            <pc:docMk/>
            <pc:sldMk cId="3940148106" sldId="700"/>
            <ac:spMk id="2" creationId="{00000000-0000-0000-0000-000000000000}"/>
          </ac:spMkLst>
        </pc:spChg>
        <pc:spChg chg="mod">
          <ac:chgData name="Burke Dimitrova, Sarah" userId="7cc3709f-8b4d-437c-a82c-63edf78dc3bb" providerId="ADAL" clId="{AA5EDF53-CC91-41E6-A059-51571618E6A5}" dt="2018-11-14T15:42:25.659" v="62" actId="20577"/>
          <ac:spMkLst>
            <pc:docMk/>
            <pc:sldMk cId="3940148106" sldId="700"/>
            <ac:spMk id="5" creationId="{00000000-0000-0000-0000-000000000000}"/>
          </ac:spMkLst>
        </pc:spChg>
      </pc:sldChg>
      <pc:sldChg chg="modSp">
        <pc:chgData name="Burke Dimitrova, Sarah" userId="7cc3709f-8b4d-437c-a82c-63edf78dc3bb" providerId="ADAL" clId="{AA5EDF53-CC91-41E6-A059-51571618E6A5}" dt="2018-11-14T17:22:00.135" v="293" actId="14100"/>
        <pc:sldMkLst>
          <pc:docMk/>
          <pc:sldMk cId="4151705399" sldId="702"/>
        </pc:sldMkLst>
        <pc:spChg chg="mod">
          <ac:chgData name="Burke Dimitrova, Sarah" userId="7cc3709f-8b4d-437c-a82c-63edf78dc3bb" providerId="ADAL" clId="{AA5EDF53-CC91-41E6-A059-51571618E6A5}" dt="2018-11-14T17:22:00.135" v="293" actId="14100"/>
          <ac:spMkLst>
            <pc:docMk/>
            <pc:sldMk cId="4151705399" sldId="702"/>
            <ac:spMk id="2" creationId="{00000000-0000-0000-0000-000000000000}"/>
          </ac:spMkLst>
        </pc:spChg>
        <pc:spChg chg="mod">
          <ac:chgData name="Burke Dimitrova, Sarah" userId="7cc3709f-8b4d-437c-a82c-63edf78dc3bb" providerId="ADAL" clId="{AA5EDF53-CC91-41E6-A059-51571618E6A5}" dt="2018-11-14T17:21:52.519" v="291" actId="1076"/>
          <ac:spMkLst>
            <pc:docMk/>
            <pc:sldMk cId="4151705399" sldId="702"/>
            <ac:spMk id="3" creationId="{00000000-0000-0000-0000-000000000000}"/>
          </ac:spMkLst>
        </pc:spChg>
      </pc:sldChg>
      <pc:sldChg chg="modSp">
        <pc:chgData name="Burke Dimitrova, Sarah" userId="7cc3709f-8b4d-437c-a82c-63edf78dc3bb" providerId="ADAL" clId="{AA5EDF53-CC91-41E6-A059-51571618E6A5}" dt="2018-11-14T17:22:55.611" v="305" actId="113"/>
        <pc:sldMkLst>
          <pc:docMk/>
          <pc:sldMk cId="3254652792" sldId="703"/>
        </pc:sldMkLst>
        <pc:spChg chg="mod">
          <ac:chgData name="Burke Dimitrova, Sarah" userId="7cc3709f-8b4d-437c-a82c-63edf78dc3bb" providerId="ADAL" clId="{AA5EDF53-CC91-41E6-A059-51571618E6A5}" dt="2018-11-14T17:22:55.611" v="305" actId="113"/>
          <ac:spMkLst>
            <pc:docMk/>
            <pc:sldMk cId="3254652792" sldId="703"/>
            <ac:spMk id="2" creationId="{00000000-0000-0000-0000-000000000000}"/>
          </ac:spMkLst>
        </pc:spChg>
        <pc:spChg chg="mod">
          <ac:chgData name="Burke Dimitrova, Sarah" userId="7cc3709f-8b4d-437c-a82c-63edf78dc3bb" providerId="ADAL" clId="{AA5EDF53-CC91-41E6-A059-51571618E6A5}" dt="2018-11-14T17:22:38.878" v="300" actId="1076"/>
          <ac:spMkLst>
            <pc:docMk/>
            <pc:sldMk cId="3254652792" sldId="703"/>
            <ac:spMk id="6" creationId="{00000000-0000-0000-0000-000000000000}"/>
          </ac:spMkLst>
        </pc:spChg>
        <pc:picChg chg="mod">
          <ac:chgData name="Burke Dimitrova, Sarah" userId="7cc3709f-8b4d-437c-a82c-63edf78dc3bb" providerId="ADAL" clId="{AA5EDF53-CC91-41E6-A059-51571618E6A5}" dt="2018-11-14T17:22:30.257" v="298" actId="1076"/>
          <ac:picMkLst>
            <pc:docMk/>
            <pc:sldMk cId="3254652792" sldId="703"/>
            <ac:picMk id="4" creationId="{A192C009-966A-49DF-978C-D9808364FFB8}"/>
          </ac:picMkLst>
        </pc:picChg>
      </pc:sldChg>
      <pc:sldChg chg="delSp modSp">
        <pc:chgData name="Burke Dimitrova, Sarah" userId="7cc3709f-8b4d-437c-a82c-63edf78dc3bb" providerId="ADAL" clId="{AA5EDF53-CC91-41E6-A059-51571618E6A5}" dt="2018-11-14T17:21:19.099" v="287" actId="1076"/>
        <pc:sldMkLst>
          <pc:docMk/>
          <pc:sldMk cId="807489433" sldId="1162"/>
        </pc:sldMkLst>
        <pc:spChg chg="del">
          <ac:chgData name="Burke Dimitrova, Sarah" userId="7cc3709f-8b4d-437c-a82c-63edf78dc3bb" providerId="ADAL" clId="{AA5EDF53-CC91-41E6-A059-51571618E6A5}" dt="2018-11-14T17:20:49.349" v="281" actId="478"/>
          <ac:spMkLst>
            <pc:docMk/>
            <pc:sldMk cId="807489433" sldId="1162"/>
            <ac:spMk id="4" creationId="{00000000-0000-0000-0000-000000000000}"/>
          </ac:spMkLst>
        </pc:spChg>
        <pc:spChg chg="mod">
          <ac:chgData name="Burke Dimitrova, Sarah" userId="7cc3709f-8b4d-437c-a82c-63edf78dc3bb" providerId="ADAL" clId="{AA5EDF53-CC91-41E6-A059-51571618E6A5}" dt="2018-11-14T17:21:14.826" v="286" actId="1076"/>
          <ac:spMkLst>
            <pc:docMk/>
            <pc:sldMk cId="807489433" sldId="1162"/>
            <ac:spMk id="5" creationId="{00000000-0000-0000-0000-000000000000}"/>
          </ac:spMkLst>
        </pc:spChg>
        <pc:spChg chg="mod">
          <ac:chgData name="Burke Dimitrova, Sarah" userId="7cc3709f-8b4d-437c-a82c-63edf78dc3bb" providerId="ADAL" clId="{AA5EDF53-CC91-41E6-A059-51571618E6A5}" dt="2018-11-14T17:21:19.099" v="287" actId="1076"/>
          <ac:spMkLst>
            <pc:docMk/>
            <pc:sldMk cId="807489433" sldId="1162"/>
            <ac:spMk id="10" creationId="{D9827EB7-A817-419A-8115-A5E2FD8EDA43}"/>
          </ac:spMkLst>
        </pc:spChg>
      </pc:sldChg>
      <pc:sldChg chg="modSp">
        <pc:chgData name="Burke Dimitrova, Sarah" userId="7cc3709f-8b4d-437c-a82c-63edf78dc3bb" providerId="ADAL" clId="{AA5EDF53-CC91-41E6-A059-51571618E6A5}" dt="2018-11-14T17:19:34.009" v="280" actId="255"/>
        <pc:sldMkLst>
          <pc:docMk/>
          <pc:sldMk cId="3524121685" sldId="1164"/>
        </pc:sldMkLst>
        <pc:spChg chg="mod">
          <ac:chgData name="Burke Dimitrova, Sarah" userId="7cc3709f-8b4d-437c-a82c-63edf78dc3bb" providerId="ADAL" clId="{AA5EDF53-CC91-41E6-A059-51571618E6A5}" dt="2018-11-14T17:19:34.009" v="280" actId="255"/>
          <ac:spMkLst>
            <pc:docMk/>
            <pc:sldMk cId="3524121685" sldId="1164"/>
            <ac:spMk id="2" creationId="{00000000-0000-0000-0000-000000000000}"/>
          </ac:spMkLst>
        </pc:spChg>
        <pc:spChg chg="mod">
          <ac:chgData name="Burke Dimitrova, Sarah" userId="7cc3709f-8b4d-437c-a82c-63edf78dc3bb" providerId="ADAL" clId="{AA5EDF53-CC91-41E6-A059-51571618E6A5}" dt="2018-11-14T17:19:09.267" v="276" actId="1076"/>
          <ac:spMkLst>
            <pc:docMk/>
            <pc:sldMk cId="3524121685" sldId="1164"/>
            <ac:spMk id="3" creationId="{00000000-0000-0000-0000-000000000000}"/>
          </ac:spMkLst>
        </pc:spChg>
        <pc:graphicFrameChg chg="mod">
          <ac:chgData name="Burke Dimitrova, Sarah" userId="7cc3709f-8b4d-437c-a82c-63edf78dc3bb" providerId="ADAL" clId="{AA5EDF53-CC91-41E6-A059-51571618E6A5}" dt="2018-11-14T17:19:04.805" v="275" actId="1076"/>
          <ac:graphicFrameMkLst>
            <pc:docMk/>
            <pc:sldMk cId="3524121685" sldId="1164"/>
            <ac:graphicFrameMk id="6" creationId="{D3B641D6-CEE4-4F72-90CA-91A723D744BB}"/>
          </ac:graphicFrameMkLst>
        </pc:graphicFrameChg>
      </pc:sldChg>
    </pc:docChg>
  </pc:docChgLst>
  <pc:docChgLst>
    <pc:chgData name="McPherson, Mark" userId="f833bfa2-6332-4d62-b62a-91635ec13b18" providerId="ADAL" clId="{B0755FB5-B599-4878-BEAC-FEC0FD158829}"/>
    <pc:docChg chg="custSel addSld delSld modSld">
      <pc:chgData name="McPherson, Mark" userId="f833bfa2-6332-4d62-b62a-91635ec13b18" providerId="ADAL" clId="{B0755FB5-B599-4878-BEAC-FEC0FD158829}" dt="2018-11-19T14:54:18.328" v="564" actId="20577"/>
      <pc:docMkLst>
        <pc:docMk/>
      </pc:docMkLst>
      <pc:sldChg chg="modSp">
        <pc:chgData name="McPherson, Mark" userId="f833bfa2-6332-4d62-b62a-91635ec13b18" providerId="ADAL" clId="{B0755FB5-B599-4878-BEAC-FEC0FD158829}" dt="2018-11-13T15:26:56.040" v="282" actId="1440"/>
        <pc:sldMkLst>
          <pc:docMk/>
          <pc:sldMk cId="2480312458" sldId="474"/>
        </pc:sldMkLst>
        <pc:picChg chg="mod">
          <ac:chgData name="McPherson, Mark" userId="f833bfa2-6332-4d62-b62a-91635ec13b18" providerId="ADAL" clId="{B0755FB5-B599-4878-BEAC-FEC0FD158829}" dt="2018-11-13T15:26:53.139" v="281" actId="1440"/>
          <ac:picMkLst>
            <pc:docMk/>
            <pc:sldMk cId="2480312458" sldId="474"/>
            <ac:picMk id="2" creationId="{00000000-0000-0000-0000-000000000000}"/>
          </ac:picMkLst>
        </pc:picChg>
        <pc:picChg chg="mod">
          <ac:chgData name="McPherson, Mark" userId="f833bfa2-6332-4d62-b62a-91635ec13b18" providerId="ADAL" clId="{B0755FB5-B599-4878-BEAC-FEC0FD158829}" dt="2018-11-13T15:26:56.040" v="282" actId="1440"/>
          <ac:picMkLst>
            <pc:docMk/>
            <pc:sldMk cId="2480312458" sldId="474"/>
            <ac:picMk id="3" creationId="{00000000-0000-0000-0000-000000000000}"/>
          </ac:picMkLst>
        </pc:picChg>
      </pc:sldChg>
      <pc:sldChg chg="modSp">
        <pc:chgData name="McPherson, Mark" userId="f833bfa2-6332-4d62-b62a-91635ec13b18" providerId="ADAL" clId="{B0755FB5-B599-4878-BEAC-FEC0FD158829}" dt="2018-11-13T15:27:12.995" v="283" actId="1440"/>
        <pc:sldMkLst>
          <pc:docMk/>
          <pc:sldMk cId="386164400" sldId="621"/>
        </pc:sldMkLst>
        <pc:picChg chg="mod">
          <ac:chgData name="McPherson, Mark" userId="f833bfa2-6332-4d62-b62a-91635ec13b18" providerId="ADAL" clId="{B0755FB5-B599-4878-BEAC-FEC0FD158829}" dt="2018-11-13T15:27:12.995" v="283" actId="1440"/>
          <ac:picMkLst>
            <pc:docMk/>
            <pc:sldMk cId="386164400" sldId="621"/>
            <ac:picMk id="7" creationId="{00000000-0000-0000-0000-000000000000}"/>
          </ac:picMkLst>
        </pc:picChg>
      </pc:sldChg>
      <pc:sldChg chg="addCm delCm">
        <pc:chgData name="McPherson, Mark" userId="f833bfa2-6332-4d62-b62a-91635ec13b18" providerId="ADAL" clId="{B0755FB5-B599-4878-BEAC-FEC0FD158829}" dt="2018-11-13T18:23:23.114" v="291" actId="14100"/>
        <pc:sldMkLst>
          <pc:docMk/>
          <pc:sldMk cId="2501582916" sldId="623"/>
        </pc:sldMkLst>
      </pc:sldChg>
      <pc:sldChg chg="addCm">
        <pc:chgData name="McPherson, Mark" userId="f833bfa2-6332-4d62-b62a-91635ec13b18" providerId="ADAL" clId="{B0755FB5-B599-4878-BEAC-FEC0FD158829}" dt="2018-11-19T14:39:07.407" v="528" actId="1076"/>
        <pc:sldMkLst>
          <pc:docMk/>
          <pc:sldMk cId="2577171833" sldId="624"/>
        </pc:sldMkLst>
      </pc:sldChg>
      <pc:sldChg chg="addSp modSp delCm">
        <pc:chgData name="McPherson, Mark" userId="f833bfa2-6332-4d62-b62a-91635ec13b18" providerId="ADAL" clId="{B0755FB5-B599-4878-BEAC-FEC0FD158829}" dt="2018-11-13T15:19:45.739" v="51" actId="1440"/>
        <pc:sldMkLst>
          <pc:docMk/>
          <pc:sldMk cId="1953139645" sldId="652"/>
        </pc:sldMkLst>
        <pc:spChg chg="mod">
          <ac:chgData name="McPherson, Mark" userId="f833bfa2-6332-4d62-b62a-91635ec13b18" providerId="ADAL" clId="{B0755FB5-B599-4878-BEAC-FEC0FD158829}" dt="2018-11-13T15:19:11.173" v="29" actId="1076"/>
          <ac:spMkLst>
            <pc:docMk/>
            <pc:sldMk cId="1953139645" sldId="652"/>
            <ac:spMk id="2" creationId="{00000000-0000-0000-0000-000000000000}"/>
          </ac:spMkLst>
        </pc:spChg>
        <pc:spChg chg="add mod">
          <ac:chgData name="McPherson, Mark" userId="f833bfa2-6332-4d62-b62a-91635ec13b18" providerId="ADAL" clId="{B0755FB5-B599-4878-BEAC-FEC0FD158829}" dt="2018-11-13T15:19:33.452" v="49" actId="1076"/>
          <ac:spMkLst>
            <pc:docMk/>
            <pc:sldMk cId="1953139645" sldId="652"/>
            <ac:spMk id="18" creationId="{A5593DC1-F54F-440D-8F78-18B2BBEA017D}"/>
          </ac:spMkLst>
        </pc:spChg>
        <pc:spChg chg="mod">
          <ac:chgData name="McPherson, Mark" userId="f833bfa2-6332-4d62-b62a-91635ec13b18" providerId="ADAL" clId="{B0755FB5-B599-4878-BEAC-FEC0FD158829}" dt="2018-11-13T15:16:20.516" v="5" actId="1076"/>
          <ac:spMkLst>
            <pc:docMk/>
            <pc:sldMk cId="1953139645" sldId="652"/>
            <ac:spMk id="22" creationId="{00000000-0000-0000-0000-000000000000}"/>
          </ac:spMkLst>
        </pc:spChg>
        <pc:spChg chg="mod">
          <ac:chgData name="McPherson, Mark" userId="f833bfa2-6332-4d62-b62a-91635ec13b18" providerId="ADAL" clId="{B0755FB5-B599-4878-BEAC-FEC0FD158829}" dt="2018-11-13T15:19:30.693" v="48" actId="1076"/>
          <ac:spMkLst>
            <pc:docMk/>
            <pc:sldMk cId="1953139645" sldId="652"/>
            <ac:spMk id="23" creationId="{AD83AE04-8015-4DDC-AAA6-686A5BD3045D}"/>
          </ac:spMkLst>
        </pc:spChg>
        <pc:grpChg chg="mod">
          <ac:chgData name="McPherson, Mark" userId="f833bfa2-6332-4d62-b62a-91635ec13b18" providerId="ADAL" clId="{B0755FB5-B599-4878-BEAC-FEC0FD158829}" dt="2018-11-13T15:19:36.215" v="50" actId="1076"/>
          <ac:grpSpMkLst>
            <pc:docMk/>
            <pc:sldMk cId="1953139645" sldId="652"/>
            <ac:grpSpMk id="15" creationId="{B04DE658-7ADC-44D2-9E05-0D72196F26A6}"/>
          </ac:grpSpMkLst>
        </pc:grpChg>
        <pc:picChg chg="add mod">
          <ac:chgData name="McPherson, Mark" userId="f833bfa2-6332-4d62-b62a-91635ec13b18" providerId="ADAL" clId="{B0755FB5-B599-4878-BEAC-FEC0FD158829}" dt="2018-11-13T15:19:28.509" v="47" actId="1076"/>
          <ac:picMkLst>
            <pc:docMk/>
            <pc:sldMk cId="1953139645" sldId="652"/>
            <ac:picMk id="3" creationId="{81C1FAA0-78EE-410B-830D-5646F3FE7B2F}"/>
          </ac:picMkLst>
        </pc:picChg>
        <pc:picChg chg="add mod">
          <ac:chgData name="McPherson, Mark" userId="f833bfa2-6332-4d62-b62a-91635ec13b18" providerId="ADAL" clId="{B0755FB5-B599-4878-BEAC-FEC0FD158829}" dt="2018-11-13T15:19:27.267" v="46" actId="1076"/>
          <ac:picMkLst>
            <pc:docMk/>
            <pc:sldMk cId="1953139645" sldId="652"/>
            <ac:picMk id="4" creationId="{A6386BC7-FBAE-4A8C-AE2D-A90EAB6333F6}"/>
          </ac:picMkLst>
        </pc:picChg>
        <pc:picChg chg="mod">
          <ac:chgData name="McPherson, Mark" userId="f833bfa2-6332-4d62-b62a-91635ec13b18" providerId="ADAL" clId="{B0755FB5-B599-4878-BEAC-FEC0FD158829}" dt="2018-11-13T15:17:39.964" v="14" actId="1440"/>
          <ac:picMkLst>
            <pc:docMk/>
            <pc:sldMk cId="1953139645" sldId="652"/>
            <ac:picMk id="5" creationId="{00000000-0000-0000-0000-000000000000}"/>
          </ac:picMkLst>
        </pc:picChg>
        <pc:picChg chg="mod">
          <ac:chgData name="McPherson, Mark" userId="f833bfa2-6332-4d62-b62a-91635ec13b18" providerId="ADAL" clId="{B0755FB5-B599-4878-BEAC-FEC0FD158829}" dt="2018-11-13T15:17:53.426" v="16" actId="1440"/>
          <ac:picMkLst>
            <pc:docMk/>
            <pc:sldMk cId="1953139645" sldId="652"/>
            <ac:picMk id="8" creationId="{00000000-0000-0000-0000-000000000000}"/>
          </ac:picMkLst>
        </pc:picChg>
        <pc:picChg chg="mod">
          <ac:chgData name="McPherson, Mark" userId="f833bfa2-6332-4d62-b62a-91635ec13b18" providerId="ADAL" clId="{B0755FB5-B599-4878-BEAC-FEC0FD158829}" dt="2018-11-13T15:17:36.898" v="13" actId="1440"/>
          <ac:picMkLst>
            <pc:docMk/>
            <pc:sldMk cId="1953139645" sldId="652"/>
            <ac:picMk id="17" creationId="{00000000-0000-0000-0000-000000000000}"/>
          </ac:picMkLst>
        </pc:picChg>
      </pc:sldChg>
      <pc:sldChg chg="modSp">
        <pc:chgData name="McPherson, Mark" userId="f833bfa2-6332-4d62-b62a-91635ec13b18" providerId="ADAL" clId="{B0755FB5-B599-4878-BEAC-FEC0FD158829}" dt="2018-11-13T15:27:24.322" v="287" actId="1440"/>
        <pc:sldMkLst>
          <pc:docMk/>
          <pc:sldMk cId="3363751239" sldId="653"/>
        </pc:sldMkLst>
        <pc:picChg chg="mod">
          <ac:chgData name="McPherson, Mark" userId="f833bfa2-6332-4d62-b62a-91635ec13b18" providerId="ADAL" clId="{B0755FB5-B599-4878-BEAC-FEC0FD158829}" dt="2018-11-13T15:27:24.322" v="287" actId="1440"/>
          <ac:picMkLst>
            <pc:docMk/>
            <pc:sldMk cId="3363751239" sldId="653"/>
            <ac:picMk id="4" creationId="{00000000-0000-0000-0000-000000000000}"/>
          </ac:picMkLst>
        </pc:picChg>
        <pc:picChg chg="mod">
          <ac:chgData name="McPherson, Mark" userId="f833bfa2-6332-4d62-b62a-91635ec13b18" providerId="ADAL" clId="{B0755FB5-B599-4878-BEAC-FEC0FD158829}" dt="2018-11-13T15:27:17.889" v="284" actId="1440"/>
          <ac:picMkLst>
            <pc:docMk/>
            <pc:sldMk cId="3363751239" sldId="653"/>
            <ac:picMk id="6" creationId="{00000000-0000-0000-0000-000000000000}"/>
          </ac:picMkLst>
        </pc:picChg>
      </pc:sldChg>
      <pc:sldChg chg="addSp delSp modSp mod addCm">
        <pc:chgData name="McPherson, Mark" userId="f833bfa2-6332-4d62-b62a-91635ec13b18" providerId="ADAL" clId="{B0755FB5-B599-4878-BEAC-FEC0FD158829}" dt="2018-11-19T14:45:49.694" v="544" actId="20577"/>
        <pc:sldMkLst>
          <pc:docMk/>
          <pc:sldMk cId="3503451095" sldId="678"/>
        </pc:sldMkLst>
        <pc:spChg chg="del">
          <ac:chgData name="McPherson, Mark" userId="f833bfa2-6332-4d62-b62a-91635ec13b18" providerId="ADAL" clId="{B0755FB5-B599-4878-BEAC-FEC0FD158829}" dt="2018-11-19T14:44:40.094" v="531" actId="478"/>
          <ac:spMkLst>
            <pc:docMk/>
            <pc:sldMk cId="3503451095" sldId="678"/>
            <ac:spMk id="4" creationId="{9DD3AF0E-793B-437D-BF54-C972CFA519A2}"/>
          </ac:spMkLst>
        </pc:spChg>
        <pc:graphicFrameChg chg="add mod">
          <ac:chgData name="McPherson, Mark" userId="f833bfa2-6332-4d62-b62a-91635ec13b18" providerId="ADAL" clId="{B0755FB5-B599-4878-BEAC-FEC0FD158829}" dt="2018-11-19T14:45:49.694" v="544" actId="20577"/>
          <ac:graphicFrameMkLst>
            <pc:docMk/>
            <pc:sldMk cId="3503451095" sldId="678"/>
            <ac:graphicFrameMk id="8" creationId="{1DBAB15B-BFB7-437A-BB3E-EE8984FDED61}"/>
          </ac:graphicFrameMkLst>
        </pc:graphicFrameChg>
        <pc:picChg chg="del mod">
          <ac:chgData name="McPherson, Mark" userId="f833bfa2-6332-4d62-b62a-91635ec13b18" providerId="ADAL" clId="{B0755FB5-B599-4878-BEAC-FEC0FD158829}" dt="2018-11-19T14:44:37.010" v="530" actId="478"/>
          <ac:picMkLst>
            <pc:docMk/>
            <pc:sldMk cId="3503451095" sldId="678"/>
            <ac:picMk id="3" creationId="{00000000-0000-0000-0000-000000000000}"/>
          </ac:picMkLst>
        </pc:picChg>
      </pc:sldChg>
      <pc:sldChg chg="modSp">
        <pc:chgData name="McPherson, Mark" userId="f833bfa2-6332-4d62-b62a-91635ec13b18" providerId="ADAL" clId="{B0755FB5-B599-4878-BEAC-FEC0FD158829}" dt="2018-11-14T16:30:23.983" v="521" actId="14100"/>
        <pc:sldMkLst>
          <pc:docMk/>
          <pc:sldMk cId="3792785896" sldId="683"/>
        </pc:sldMkLst>
        <pc:spChg chg="mod">
          <ac:chgData name="McPherson, Mark" userId="f833bfa2-6332-4d62-b62a-91635ec13b18" providerId="ADAL" clId="{B0755FB5-B599-4878-BEAC-FEC0FD158829}" dt="2018-11-14T16:29:54.350" v="520" actId="20577"/>
          <ac:spMkLst>
            <pc:docMk/>
            <pc:sldMk cId="3792785896" sldId="683"/>
            <ac:spMk id="8" creationId="{3EFA85B4-602A-4A9F-877A-D0A9034E3E5F}"/>
          </ac:spMkLst>
        </pc:spChg>
        <pc:spChg chg="mod">
          <ac:chgData name="McPherson, Mark" userId="f833bfa2-6332-4d62-b62a-91635ec13b18" providerId="ADAL" clId="{B0755FB5-B599-4878-BEAC-FEC0FD158829}" dt="2018-11-14T16:30:23.983" v="521" actId="14100"/>
          <ac:spMkLst>
            <pc:docMk/>
            <pc:sldMk cId="3792785896" sldId="683"/>
            <ac:spMk id="9" creationId="{00000000-0000-0000-0000-000000000000}"/>
          </ac:spMkLst>
        </pc:spChg>
      </pc:sldChg>
      <pc:sldChg chg="modSp addCm delCm">
        <pc:chgData name="McPherson, Mark" userId="f833bfa2-6332-4d62-b62a-91635ec13b18" providerId="ADAL" clId="{B0755FB5-B599-4878-BEAC-FEC0FD158829}" dt="2018-11-19T14:50:13.045" v="561" actId="20577"/>
        <pc:sldMkLst>
          <pc:docMk/>
          <pc:sldMk cId="2055833486" sldId="698"/>
        </pc:sldMkLst>
        <pc:spChg chg="mod">
          <ac:chgData name="McPherson, Mark" userId="f833bfa2-6332-4d62-b62a-91635ec13b18" providerId="ADAL" clId="{B0755FB5-B599-4878-BEAC-FEC0FD158829}" dt="2018-11-13T15:25:06.086" v="278" actId="6549"/>
          <ac:spMkLst>
            <pc:docMk/>
            <pc:sldMk cId="2055833486" sldId="698"/>
            <ac:spMk id="5" creationId="{00000000-0000-0000-0000-000000000000}"/>
          </ac:spMkLst>
        </pc:spChg>
      </pc:sldChg>
      <pc:sldChg chg="addSp modSp delCm">
        <pc:chgData name="McPherson, Mark" userId="f833bfa2-6332-4d62-b62a-91635ec13b18" providerId="ADAL" clId="{B0755FB5-B599-4878-BEAC-FEC0FD158829}" dt="2018-11-13T15:27:33.833" v="289" actId="1076"/>
        <pc:sldMkLst>
          <pc:docMk/>
          <pc:sldMk cId="4087828476" sldId="699"/>
        </pc:sldMkLst>
        <pc:spChg chg="mod">
          <ac:chgData name="McPherson, Mark" userId="f833bfa2-6332-4d62-b62a-91635ec13b18" providerId="ADAL" clId="{B0755FB5-B599-4878-BEAC-FEC0FD158829}" dt="2018-11-13T15:21:19.515" v="60" actId="14100"/>
          <ac:spMkLst>
            <pc:docMk/>
            <pc:sldMk cId="4087828476" sldId="699"/>
            <ac:spMk id="5" creationId="{00000000-0000-0000-0000-000000000000}"/>
          </ac:spMkLst>
        </pc:spChg>
        <pc:picChg chg="add mod">
          <ac:chgData name="McPherson, Mark" userId="f833bfa2-6332-4d62-b62a-91635ec13b18" providerId="ADAL" clId="{B0755FB5-B599-4878-BEAC-FEC0FD158829}" dt="2018-11-13T15:27:33.833" v="289" actId="1076"/>
          <ac:picMkLst>
            <pc:docMk/>
            <pc:sldMk cId="4087828476" sldId="699"/>
            <ac:picMk id="4" creationId="{911A6864-ED1E-45B5-B4D1-DBA9F7033FE2}"/>
          </ac:picMkLst>
        </pc:picChg>
      </pc:sldChg>
      <pc:sldChg chg="addSp modSp add addCm delCm modCm">
        <pc:chgData name="McPherson, Mark" userId="f833bfa2-6332-4d62-b62a-91635ec13b18" providerId="ADAL" clId="{B0755FB5-B599-4878-BEAC-FEC0FD158829}" dt="2018-11-19T14:38:41.849" v="527" actId="13926"/>
        <pc:sldMkLst>
          <pc:docMk/>
          <pc:sldMk cId="3940148106" sldId="700"/>
        </pc:sldMkLst>
        <pc:spChg chg="mod">
          <ac:chgData name="McPherson, Mark" userId="f833bfa2-6332-4d62-b62a-91635ec13b18" providerId="ADAL" clId="{B0755FB5-B599-4878-BEAC-FEC0FD158829}" dt="2018-11-13T15:21:53.453" v="79" actId="20577"/>
          <ac:spMkLst>
            <pc:docMk/>
            <pc:sldMk cId="3940148106" sldId="700"/>
            <ac:spMk id="2" creationId="{00000000-0000-0000-0000-000000000000}"/>
          </ac:spMkLst>
        </pc:spChg>
        <pc:spChg chg="mod">
          <ac:chgData name="McPherson, Mark" userId="f833bfa2-6332-4d62-b62a-91635ec13b18" providerId="ADAL" clId="{B0755FB5-B599-4878-BEAC-FEC0FD158829}" dt="2018-11-19T14:38:41.849" v="527" actId="13926"/>
          <ac:spMkLst>
            <pc:docMk/>
            <pc:sldMk cId="3940148106" sldId="700"/>
            <ac:spMk id="5" creationId="{00000000-0000-0000-0000-000000000000}"/>
          </ac:spMkLst>
        </pc:spChg>
        <pc:picChg chg="add mod">
          <ac:chgData name="McPherson, Mark" userId="f833bfa2-6332-4d62-b62a-91635ec13b18" providerId="ADAL" clId="{B0755FB5-B599-4878-BEAC-FEC0FD158829}" dt="2018-11-13T15:24:09.764" v="277" actId="1076"/>
          <ac:picMkLst>
            <pc:docMk/>
            <pc:sldMk cId="3940148106" sldId="700"/>
            <ac:picMk id="4" creationId="{1F44DFE9-4E1D-4DE8-BB71-4EDB7ADAC07A}"/>
          </ac:picMkLst>
        </pc:picChg>
      </pc:sldChg>
      <pc:sldChg chg="modSp add addCm">
        <pc:chgData name="McPherson, Mark" userId="f833bfa2-6332-4d62-b62a-91635ec13b18" providerId="ADAL" clId="{B0755FB5-B599-4878-BEAC-FEC0FD158829}" dt="2018-11-19T14:46:56.789" v="546" actId="20577"/>
        <pc:sldMkLst>
          <pc:docMk/>
          <pc:sldMk cId="4151705399" sldId="702"/>
        </pc:sldMkLst>
        <pc:spChg chg="mod">
          <ac:chgData name="McPherson, Mark" userId="f833bfa2-6332-4d62-b62a-91635ec13b18" providerId="ADAL" clId="{B0755FB5-B599-4878-BEAC-FEC0FD158829}" dt="2018-11-14T16:30:47.740" v="523" actId="1076"/>
          <ac:spMkLst>
            <pc:docMk/>
            <pc:sldMk cId="4151705399" sldId="702"/>
            <ac:spMk id="4" creationId="{00000000-0000-0000-0000-000000000000}"/>
          </ac:spMkLst>
        </pc:spChg>
      </pc:sldChg>
      <pc:sldChg chg="addSp delSp modSp add mod addCm">
        <pc:chgData name="McPherson, Mark" userId="f833bfa2-6332-4d62-b62a-91635ec13b18" providerId="ADAL" clId="{B0755FB5-B599-4878-BEAC-FEC0FD158829}" dt="2018-11-19T14:49:03.958" v="560" actId="1076"/>
        <pc:sldMkLst>
          <pc:docMk/>
          <pc:sldMk cId="3254652792" sldId="703"/>
        </pc:sldMkLst>
        <pc:spChg chg="mod">
          <ac:chgData name="McPherson, Mark" userId="f833bfa2-6332-4d62-b62a-91635ec13b18" providerId="ADAL" clId="{B0755FB5-B599-4878-BEAC-FEC0FD158829}" dt="2018-11-14T16:30:40.761" v="522" actId="1076"/>
          <ac:spMkLst>
            <pc:docMk/>
            <pc:sldMk cId="3254652792" sldId="703"/>
            <ac:spMk id="7" creationId="{1187C15F-B051-45E8-966B-9FEFCA6494C7}"/>
          </ac:spMkLst>
        </pc:spChg>
        <pc:spChg chg="del">
          <ac:chgData name="McPherson, Mark" userId="f833bfa2-6332-4d62-b62a-91635ec13b18" providerId="ADAL" clId="{B0755FB5-B599-4878-BEAC-FEC0FD158829}" dt="2018-11-19T14:49:00.704" v="558" actId="478"/>
          <ac:spMkLst>
            <pc:docMk/>
            <pc:sldMk cId="3254652792" sldId="703"/>
            <ac:spMk id="8" creationId="{00000000-0000-0000-0000-000000000000}"/>
          </ac:spMkLst>
        </pc:spChg>
        <pc:graphicFrameChg chg="del">
          <ac:chgData name="McPherson, Mark" userId="f833bfa2-6332-4d62-b62a-91635ec13b18" providerId="ADAL" clId="{B0755FB5-B599-4878-BEAC-FEC0FD158829}" dt="2018-11-19T14:48:24.341" v="548" actId="478"/>
          <ac:graphicFrameMkLst>
            <pc:docMk/>
            <pc:sldMk cId="3254652792" sldId="703"/>
            <ac:graphicFrameMk id="10" creationId="{04C229A1-9C6F-4A0D-B6FA-C93A4DB86DD9}"/>
          </ac:graphicFrameMkLst>
        </pc:graphicFrameChg>
        <pc:graphicFrameChg chg="add mod">
          <ac:chgData name="McPherson, Mark" userId="f833bfa2-6332-4d62-b62a-91635ec13b18" providerId="ADAL" clId="{B0755FB5-B599-4878-BEAC-FEC0FD158829}" dt="2018-11-19T14:49:03.958" v="560" actId="1076"/>
          <ac:graphicFrameMkLst>
            <pc:docMk/>
            <pc:sldMk cId="3254652792" sldId="703"/>
            <ac:graphicFrameMk id="11" creationId="{52FCB433-C26B-4DF5-B9D9-EE169FDE2833}"/>
          </ac:graphicFrameMkLst>
        </pc:graphicFrameChg>
        <pc:picChg chg="del">
          <ac:chgData name="McPherson, Mark" userId="f833bfa2-6332-4d62-b62a-91635ec13b18" providerId="ADAL" clId="{B0755FB5-B599-4878-BEAC-FEC0FD158829}" dt="2018-11-19T14:48:26.322" v="549" actId="478"/>
          <ac:picMkLst>
            <pc:docMk/>
            <pc:sldMk cId="3254652792" sldId="703"/>
            <ac:picMk id="3" creationId="{FCF96BB9-99FE-4D4D-890C-25200C7F1E22}"/>
          </ac:picMkLst>
        </pc:picChg>
        <pc:picChg chg="del mod">
          <ac:chgData name="McPherson, Mark" userId="f833bfa2-6332-4d62-b62a-91635ec13b18" providerId="ADAL" clId="{B0755FB5-B599-4878-BEAC-FEC0FD158829}" dt="2018-11-19T14:48:20.424" v="547" actId="478"/>
          <ac:picMkLst>
            <pc:docMk/>
            <pc:sldMk cId="3254652792" sldId="703"/>
            <ac:picMk id="4" creationId="{A192C009-966A-49DF-978C-D9808364FFB8}"/>
          </ac:picMkLst>
        </pc:picChg>
      </pc:sldChg>
      <pc:sldChg chg="modSp add">
        <pc:chgData name="McPherson, Mark" userId="f833bfa2-6332-4d62-b62a-91635ec13b18" providerId="ADAL" clId="{B0755FB5-B599-4878-BEAC-FEC0FD158829}" dt="2018-11-19T14:54:18.328" v="564" actId="20577"/>
        <pc:sldMkLst>
          <pc:docMk/>
          <pc:sldMk cId="807489433" sldId="1162"/>
        </pc:sldMkLst>
        <pc:spChg chg="mod">
          <ac:chgData name="McPherson, Mark" userId="f833bfa2-6332-4d62-b62a-91635ec13b18" providerId="ADAL" clId="{B0755FB5-B599-4878-BEAC-FEC0FD158829}" dt="2018-11-19T14:54:18.328" v="564" actId="20577"/>
          <ac:spMkLst>
            <pc:docMk/>
            <pc:sldMk cId="807489433" sldId="1162"/>
            <ac:spMk id="10" creationId="{D9827EB7-A817-419A-8115-A5E2FD8EDA43}"/>
          </ac:spMkLst>
        </pc:spChg>
      </pc:sldChg>
      <pc:sldChg chg="modSp add addCm">
        <pc:chgData name="McPherson, Mark" userId="f833bfa2-6332-4d62-b62a-91635ec13b18" providerId="ADAL" clId="{B0755FB5-B599-4878-BEAC-FEC0FD158829}" dt="2018-11-19T14:46:35.953" v="545" actId="20577"/>
        <pc:sldMkLst>
          <pc:docMk/>
          <pc:sldMk cId="3524121685" sldId="1164"/>
        </pc:sldMkLst>
        <pc:spChg chg="mod">
          <ac:chgData name="McPherson, Mark" userId="f833bfa2-6332-4d62-b62a-91635ec13b18" providerId="ADAL" clId="{B0755FB5-B599-4878-BEAC-FEC0FD158829}" dt="2018-11-14T16:31:08.274" v="524" actId="1076"/>
          <ac:spMkLst>
            <pc:docMk/>
            <pc:sldMk cId="3524121685" sldId="1164"/>
            <ac:spMk id="4" creationId="{00000000-0000-0000-0000-000000000000}"/>
          </ac:spMkLst>
        </pc:spChg>
        <pc:graphicFrameChg chg="mod">
          <ac:chgData name="McPherson, Mark" userId="f833bfa2-6332-4d62-b62a-91635ec13b18" providerId="ADAL" clId="{B0755FB5-B599-4878-BEAC-FEC0FD158829}" dt="2018-11-14T16:31:10.339" v="525" actId="14100"/>
          <ac:graphicFrameMkLst>
            <pc:docMk/>
            <pc:sldMk cId="3524121685" sldId="1164"/>
            <ac:graphicFrameMk id="6" creationId="{D3B641D6-CEE4-4F72-90CA-91A723D744BB}"/>
          </ac:graphicFrameMkLst>
        </pc:graphicFrameChg>
      </pc:sldChg>
    </pc:docChg>
  </pc:docChgLst>
  <pc:docChgLst>
    <pc:chgData name="Harrison, Susan" userId="S::sharrison@hqontario.ca::12d20603-a68e-40bb-99e5-862f8234107b" providerId="AD" clId="Web-{6FCB5A9A-2C2A-47D5-9769-236AF475DF57}"/>
    <pc:docChg chg="modSld">
      <pc:chgData name="Harrison, Susan" userId="S::sharrison@hqontario.ca::12d20603-a68e-40bb-99e5-862f8234107b" providerId="AD" clId="Web-{6FCB5A9A-2C2A-47D5-9769-236AF475DF57}" dt="2018-11-20T15:44:04.267" v="38" actId="20577"/>
      <pc:docMkLst>
        <pc:docMk/>
      </pc:docMkLst>
      <pc:sldChg chg="modSp">
        <pc:chgData name="Harrison, Susan" userId="S::sharrison@hqontario.ca::12d20603-a68e-40bb-99e5-862f8234107b" providerId="AD" clId="Web-{6FCB5A9A-2C2A-47D5-9769-236AF475DF57}" dt="2018-11-20T15:36:35.246" v="1" actId="20577"/>
        <pc:sldMkLst>
          <pc:docMk/>
          <pc:sldMk cId="2513520008" sldId="649"/>
        </pc:sldMkLst>
        <pc:spChg chg="mod">
          <ac:chgData name="Harrison, Susan" userId="S::sharrison@hqontario.ca::12d20603-a68e-40bb-99e5-862f8234107b" providerId="AD" clId="Web-{6FCB5A9A-2C2A-47D5-9769-236AF475DF57}" dt="2018-11-20T15:36:35.246" v="1" actId="20577"/>
          <ac:spMkLst>
            <pc:docMk/>
            <pc:sldMk cId="2513520008" sldId="649"/>
            <ac:spMk id="3" creationId="{00000000-0000-0000-0000-000000000000}"/>
          </ac:spMkLst>
        </pc:spChg>
      </pc:sldChg>
      <pc:sldChg chg="modSp">
        <pc:chgData name="Harrison, Susan" userId="S::sharrison@hqontario.ca::12d20603-a68e-40bb-99e5-862f8234107b" providerId="AD" clId="Web-{6FCB5A9A-2C2A-47D5-9769-236AF475DF57}" dt="2018-11-20T15:44:04.267" v="37" actId="20577"/>
        <pc:sldMkLst>
          <pc:docMk/>
          <pc:sldMk cId="2503775561" sldId="666"/>
        </pc:sldMkLst>
        <pc:spChg chg="mod">
          <ac:chgData name="Harrison, Susan" userId="S::sharrison@hqontario.ca::12d20603-a68e-40bb-99e5-862f8234107b" providerId="AD" clId="Web-{6FCB5A9A-2C2A-47D5-9769-236AF475DF57}" dt="2018-11-20T15:44:04.267" v="37" actId="20577"/>
          <ac:spMkLst>
            <pc:docMk/>
            <pc:sldMk cId="2503775561" sldId="666"/>
            <ac:spMk id="4" creationId="{00000000-0000-0000-0000-000000000000}"/>
          </ac:spMkLst>
        </pc:spChg>
      </pc:sldChg>
      <pc:sldChg chg="modSp">
        <pc:chgData name="Harrison, Susan" userId="S::sharrison@hqontario.ca::12d20603-a68e-40bb-99e5-862f8234107b" providerId="AD" clId="Web-{6FCB5A9A-2C2A-47D5-9769-236AF475DF57}" dt="2018-11-20T15:40:18.178" v="29" actId="20577"/>
        <pc:sldMkLst>
          <pc:docMk/>
          <pc:sldMk cId="3503451095" sldId="678"/>
        </pc:sldMkLst>
        <pc:spChg chg="mod">
          <ac:chgData name="Harrison, Susan" userId="S::sharrison@hqontario.ca::12d20603-a68e-40bb-99e5-862f8234107b" providerId="AD" clId="Web-{6FCB5A9A-2C2A-47D5-9769-236AF475DF57}" dt="2018-11-20T15:39:50.396" v="6" actId="20577"/>
          <ac:spMkLst>
            <pc:docMk/>
            <pc:sldMk cId="3503451095" sldId="678"/>
            <ac:spMk id="2" creationId="{00000000-0000-0000-0000-000000000000}"/>
          </ac:spMkLst>
        </pc:spChg>
        <pc:spChg chg="mod">
          <ac:chgData name="Harrison, Susan" userId="S::sharrison@hqontario.ca::12d20603-a68e-40bb-99e5-862f8234107b" providerId="AD" clId="Web-{6FCB5A9A-2C2A-47D5-9769-236AF475DF57}" dt="2018-11-20T15:40:18.178" v="29" actId="20577"/>
          <ac:spMkLst>
            <pc:docMk/>
            <pc:sldMk cId="3503451095" sldId="678"/>
            <ac:spMk id="6" creationId="{00000000-0000-0000-0000-000000000000}"/>
          </ac:spMkLst>
        </pc:spChg>
      </pc:sldChg>
      <pc:sldChg chg="modSp">
        <pc:chgData name="Harrison, Susan" userId="S::sharrison@hqontario.ca::12d20603-a68e-40bb-99e5-862f8234107b" providerId="AD" clId="Web-{6FCB5A9A-2C2A-47D5-9769-236AF475DF57}" dt="2018-11-20T15:41:04.805" v="32" actId="20577"/>
        <pc:sldMkLst>
          <pc:docMk/>
          <pc:sldMk cId="807489433" sldId="1162"/>
        </pc:sldMkLst>
        <pc:spChg chg="mod">
          <ac:chgData name="Harrison, Susan" userId="S::sharrison@hqontario.ca::12d20603-a68e-40bb-99e5-862f8234107b" providerId="AD" clId="Web-{6FCB5A9A-2C2A-47D5-9769-236AF475DF57}" dt="2018-11-20T15:41:04.805" v="32" actId="20577"/>
          <ac:spMkLst>
            <pc:docMk/>
            <pc:sldMk cId="807489433" sldId="1162"/>
            <ac:spMk id="3" creationId="{00000000-0000-0000-0000-000000000000}"/>
          </ac:spMkLst>
        </pc:spChg>
      </pc:sldChg>
    </pc:docChg>
  </pc:docChgLst>
  <pc:docChgLst>
    <pc:chgData name="Ng, Jessica" userId="013e8118-339e-4def-99c7-55ef063b710d" providerId="ADAL" clId="{13691DAA-CA5B-490D-ABA7-837DE0D7DCB8}"/>
  </pc:docChgLst>
  <pc:docChgLst>
    <pc:chgData name="Alam, Kashfia" userId="S::kalam@hqontario.ca::8307fba5-a1bc-4b08-b2eb-533503bd5722" providerId="AD" clId="Web-{12AC8048-CAFC-2A14-F471-23A3C8E084CC}"/>
    <pc:docChg chg="modSld">
      <pc:chgData name="Alam, Kashfia" userId="S::kalam@hqontario.ca::8307fba5-a1bc-4b08-b2eb-533503bd5722" providerId="AD" clId="Web-{12AC8048-CAFC-2A14-F471-23A3C8E084CC}" dt="2018-11-12T20:42:40.052" v="54" actId="14100"/>
      <pc:docMkLst>
        <pc:docMk/>
      </pc:docMkLst>
      <pc:sldChg chg="addSp delSp modSp">
        <pc:chgData name="Alam, Kashfia" userId="S::kalam@hqontario.ca::8307fba5-a1bc-4b08-b2eb-533503bd5722" providerId="AD" clId="Web-{12AC8048-CAFC-2A14-F471-23A3C8E084CC}" dt="2018-11-12T20:42:40.052" v="54" actId="14100"/>
        <pc:sldMkLst>
          <pc:docMk/>
          <pc:sldMk cId="1953139645" sldId="652"/>
        </pc:sldMkLst>
        <pc:spChg chg="mod">
          <ac:chgData name="Alam, Kashfia" userId="S::kalam@hqontario.ca::8307fba5-a1bc-4b08-b2eb-533503bd5722" providerId="AD" clId="Web-{12AC8048-CAFC-2A14-F471-23A3C8E084CC}" dt="2018-11-12T20:29:29.271" v="2" actId="1076"/>
          <ac:spMkLst>
            <pc:docMk/>
            <pc:sldMk cId="1953139645" sldId="652"/>
            <ac:spMk id="7" creationId="{00000000-0000-0000-0000-000000000000}"/>
          </ac:spMkLst>
        </pc:spChg>
        <pc:spChg chg="mod">
          <ac:chgData name="Alam, Kashfia" userId="S::kalam@hqontario.ca::8307fba5-a1bc-4b08-b2eb-533503bd5722" providerId="AD" clId="Web-{12AC8048-CAFC-2A14-F471-23A3C8E084CC}" dt="2018-11-12T20:42:29.630" v="52" actId="1076"/>
          <ac:spMkLst>
            <pc:docMk/>
            <pc:sldMk cId="1953139645" sldId="652"/>
            <ac:spMk id="22" creationId="{00000000-0000-0000-0000-000000000000}"/>
          </ac:spMkLst>
        </pc:spChg>
        <pc:spChg chg="add mod">
          <ac:chgData name="Alam, Kashfia" userId="S::kalam@hqontario.ca::8307fba5-a1bc-4b08-b2eb-533503bd5722" providerId="AD" clId="Web-{12AC8048-CAFC-2A14-F471-23A3C8E084CC}" dt="2018-11-12T20:42:21.083" v="48" actId="1076"/>
          <ac:spMkLst>
            <pc:docMk/>
            <pc:sldMk cId="1953139645" sldId="652"/>
            <ac:spMk id="23" creationId="{AD83AE04-8015-4DDC-AAA6-686A5BD3045D}"/>
          </ac:spMkLst>
        </pc:spChg>
        <pc:spChg chg="mod">
          <ac:chgData name="Alam, Kashfia" userId="S::kalam@hqontario.ca::8307fba5-a1bc-4b08-b2eb-533503bd5722" providerId="AD" clId="Web-{12AC8048-CAFC-2A14-F471-23A3C8E084CC}" dt="2018-11-12T20:42:08.801" v="45" actId="1076"/>
          <ac:spMkLst>
            <pc:docMk/>
            <pc:sldMk cId="1953139645" sldId="652"/>
            <ac:spMk id="24" creationId="{4853A873-C959-4D38-8278-FD7FE247F985}"/>
          </ac:spMkLst>
        </pc:spChg>
        <pc:spChg chg="mod">
          <ac:chgData name="Alam, Kashfia" userId="S::kalam@hqontario.ca::8307fba5-a1bc-4b08-b2eb-533503bd5722" providerId="AD" clId="Web-{12AC8048-CAFC-2A14-F471-23A3C8E084CC}" dt="2018-11-12T20:31:54.791" v="20" actId="1076"/>
          <ac:spMkLst>
            <pc:docMk/>
            <pc:sldMk cId="1953139645" sldId="652"/>
            <ac:spMk id="25" creationId="{03E716EF-89B3-412B-9FC8-3C5BA1689C25}"/>
          </ac:spMkLst>
        </pc:spChg>
        <pc:grpChg chg="mod">
          <ac:chgData name="Alam, Kashfia" userId="S::kalam@hqontario.ca::8307fba5-a1bc-4b08-b2eb-533503bd5722" providerId="AD" clId="Web-{12AC8048-CAFC-2A14-F471-23A3C8E084CC}" dt="2018-11-12T20:42:40.052" v="54" actId="14100"/>
          <ac:grpSpMkLst>
            <pc:docMk/>
            <pc:sldMk cId="1953139645" sldId="652"/>
            <ac:grpSpMk id="15" creationId="{B04DE658-7ADC-44D2-9E05-0D72196F26A6}"/>
          </ac:grpSpMkLst>
        </pc:grpChg>
        <pc:grpChg chg="add del mod">
          <ac:chgData name="Alam, Kashfia" userId="S::kalam@hqontario.ca::8307fba5-a1bc-4b08-b2eb-533503bd5722" providerId="AD" clId="Web-{12AC8048-CAFC-2A14-F471-23A3C8E084CC}" dt="2018-11-12T20:41:12.098" v="27" actId="14100"/>
          <ac:grpSpMkLst>
            <pc:docMk/>
            <pc:sldMk cId="1953139645" sldId="652"/>
            <ac:grpSpMk id="16" creationId="{01BE4811-9A9C-4CBD-942B-8FEDEB74CEA7}"/>
          </ac:grpSpMkLst>
        </pc:grpChg>
        <pc:picChg chg="mod">
          <ac:chgData name="Alam, Kashfia" userId="S::kalam@hqontario.ca::8307fba5-a1bc-4b08-b2eb-533503bd5722" providerId="AD" clId="Web-{12AC8048-CAFC-2A14-F471-23A3C8E084CC}" dt="2018-11-12T20:31:50.676" v="19" actId="1076"/>
          <ac:picMkLst>
            <pc:docMk/>
            <pc:sldMk cId="1953139645" sldId="652"/>
            <ac:picMk id="5" creationId="{00000000-0000-0000-0000-000000000000}"/>
          </ac:picMkLst>
        </pc:picChg>
        <pc:picChg chg="mod">
          <ac:chgData name="Alam, Kashfia" userId="S::kalam@hqontario.ca::8307fba5-a1bc-4b08-b2eb-533503bd5722" providerId="AD" clId="Web-{12AC8048-CAFC-2A14-F471-23A3C8E084CC}" dt="2018-11-12T20:42:27.630" v="51" actId="1076"/>
          <ac:picMkLst>
            <pc:docMk/>
            <pc:sldMk cId="1953139645" sldId="652"/>
            <ac:picMk id="8" creationId="{00000000-0000-0000-0000-000000000000}"/>
          </ac:picMkLst>
        </pc:picChg>
        <pc:picChg chg="mod">
          <ac:chgData name="Alam, Kashfia" userId="S::kalam@hqontario.ca::8307fba5-a1bc-4b08-b2eb-533503bd5722" providerId="AD" clId="Web-{12AC8048-CAFC-2A14-F471-23A3C8E084CC}" dt="2018-11-12T20:42:05.973" v="44" actId="1076"/>
          <ac:picMkLst>
            <pc:docMk/>
            <pc:sldMk cId="1953139645" sldId="652"/>
            <ac:picMk id="17" creationId="{00000000-0000-0000-0000-000000000000}"/>
          </ac:picMkLst>
        </pc:picChg>
      </pc:sldChg>
    </pc:docChg>
  </pc:docChgLst>
  <pc:docChgLst>
    <pc:chgData name="Norton, Jonathan" userId="S::jnorton@hqontario.ca::89298790-1d0c-4f27-9a98-eba1e1d30462" providerId="AD" clId="Web-{E92B27DB-7936-46C3-B0BD-CDA332DBCBCE}"/>
  </pc:docChgLst>
  <pc:docChgLst>
    <pc:chgData name="Bitonti-Bengert, Lisa" userId="e7cadc58-16d3-4f5d-bb39-e59f7681fff8" providerId="ADAL" clId="{E5CA6E90-D032-4EE4-A7F5-6F1F3CED05F6}"/>
    <pc:docChg chg="custSel modSld">
      <pc:chgData name="Bitonti-Bengert, Lisa" userId="e7cadc58-16d3-4f5d-bb39-e59f7681fff8" providerId="ADAL" clId="{E5CA6E90-D032-4EE4-A7F5-6F1F3CED05F6}" dt="2018-11-20T17:08:31.675" v="436"/>
      <pc:docMkLst>
        <pc:docMk/>
      </pc:docMkLst>
      <pc:sldChg chg="modNotesTx">
        <pc:chgData name="Bitonti-Bengert, Lisa" userId="e7cadc58-16d3-4f5d-bb39-e59f7681fff8" providerId="ADAL" clId="{E5CA6E90-D032-4EE4-A7F5-6F1F3CED05F6}" dt="2018-11-20T17:05:19.502" v="341" actId="20577"/>
        <pc:sldMkLst>
          <pc:docMk/>
          <pc:sldMk cId="2501582916" sldId="623"/>
        </pc:sldMkLst>
      </pc:sldChg>
      <pc:sldChg chg="addCm modCm">
        <pc:chgData name="Bitonti-Bengert, Lisa" userId="e7cadc58-16d3-4f5d-bb39-e59f7681fff8" providerId="ADAL" clId="{E5CA6E90-D032-4EE4-A7F5-6F1F3CED05F6}" dt="2018-11-20T17:00:48.889" v="1"/>
        <pc:sldMkLst>
          <pc:docMk/>
          <pc:sldMk cId="1291779212" sldId="651"/>
        </pc:sldMkLst>
      </pc:sldChg>
      <pc:sldChg chg="modNotesTx">
        <pc:chgData name="Bitonti-Bengert, Lisa" userId="e7cadc58-16d3-4f5d-bb39-e59f7681fff8" providerId="ADAL" clId="{E5CA6E90-D032-4EE4-A7F5-6F1F3CED05F6}" dt="2018-11-20T17:05:54.988" v="430" actId="20577"/>
        <pc:sldMkLst>
          <pc:docMk/>
          <pc:sldMk cId="3363751239" sldId="653"/>
        </pc:sldMkLst>
      </pc:sldChg>
      <pc:sldChg chg="addCm modCm">
        <pc:chgData name="Bitonti-Bengert, Lisa" userId="e7cadc58-16d3-4f5d-bb39-e59f7681fff8" providerId="ADAL" clId="{E5CA6E90-D032-4EE4-A7F5-6F1F3CED05F6}" dt="2018-11-20T17:08:31.675" v="436"/>
        <pc:sldMkLst>
          <pc:docMk/>
          <pc:sldMk cId="2503775561" sldId="666"/>
        </pc:sldMkLst>
      </pc:sldChg>
      <pc:sldChg chg="addCm modCm">
        <pc:chgData name="Bitonti-Bengert, Lisa" userId="e7cadc58-16d3-4f5d-bb39-e59f7681fff8" providerId="ADAL" clId="{E5CA6E90-D032-4EE4-A7F5-6F1F3CED05F6}" dt="2018-11-20T17:06:31.065" v="432"/>
        <pc:sldMkLst>
          <pc:docMk/>
          <pc:sldMk cId="4087828476" sldId="699"/>
        </pc:sldMkLst>
      </pc:sldChg>
      <pc:sldChg chg="addCm modCm">
        <pc:chgData name="Bitonti-Bengert, Lisa" userId="e7cadc58-16d3-4f5d-bb39-e59f7681fff8" providerId="ADAL" clId="{E5CA6E90-D032-4EE4-A7F5-6F1F3CED05F6}" dt="2018-11-20T17:06:48.242" v="434"/>
        <pc:sldMkLst>
          <pc:docMk/>
          <pc:sldMk cId="3940148106" sldId="700"/>
        </pc:sldMkLst>
      </pc:sldChg>
    </pc:docChg>
  </pc:docChgLst>
  <pc:docChgLst>
    <pc:chgData name="Clemens, Sara" userId="S::sclemens@hqontario.ca::99182d3e-9c64-4548-9ca4-d1bcea1715d2" providerId="AD" clId="Web-{B5F59E6D-7D58-4727-945F-9319D29B590B}"/>
  </pc:docChgLst>
  <pc:docChgLst>
    <pc:chgData name="Clemens, Sara" userId="S::sclemens@hqontario.ca::99182d3e-9c64-4548-9ca4-d1bcea1715d2" providerId="AD" clId="Web-{B65BEDAE-944F-400F-8164-D3EE384435C3}"/>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cpherson\AppData\Local\Microsoft\Windows\INetCache\Content.Outlook\F16N1W18\COPD%20hospitalization%20rates%20-%202018-07-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mcpherson\Desktop\COPD%20Spirometry%20confirmed%20diagnosis%20-%202018-08-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87876295878447E-2"/>
          <c:y val="7.9524104254123762E-2"/>
          <c:w val="0.92741625993504784"/>
          <c:h val="0.48851771667089339"/>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1-D2F5-4958-8430-6907DC15BBA5}"/>
              </c:ext>
            </c:extLst>
          </c:dPt>
          <c:dLbls>
            <c:dLbl>
              <c:idx val="0"/>
              <c:tx>
                <c:rich>
                  <a:bodyPr/>
                  <a:lstStyle/>
                  <a:p>
                    <a:r>
                      <a:rPr lang="en-US"/>
                      <a:t>11.1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F5-4958-8430-6907DC15BB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Sheet2!$A$3:$A$17</c:f>
              <c:strCache>
                <c:ptCount val="15"/>
                <c:pt idx="0">
                  <c:v>Ontario</c:v>
                </c:pt>
                <c:pt idx="1">
                  <c:v>Central West</c:v>
                </c:pt>
                <c:pt idx="2">
                  <c:v>Mississauga Halton</c:v>
                </c:pt>
                <c:pt idx="3">
                  <c:v>Central</c:v>
                </c:pt>
                <c:pt idx="4">
                  <c:v>Waterloo Wellington</c:v>
                </c:pt>
                <c:pt idx="5">
                  <c:v>Toronto Central</c:v>
                </c:pt>
                <c:pt idx="6">
                  <c:v>Champlain</c:v>
                </c:pt>
                <c:pt idx="7">
                  <c:v>Central East</c:v>
                </c:pt>
                <c:pt idx="8">
                  <c:v>HNHB</c:v>
                </c:pt>
                <c:pt idx="9">
                  <c:v>South West</c:v>
                </c:pt>
                <c:pt idx="10">
                  <c:v>North West</c:v>
                </c:pt>
                <c:pt idx="11">
                  <c:v>North Simcoe Muskoka</c:v>
                </c:pt>
                <c:pt idx="12">
                  <c:v>South East</c:v>
                </c:pt>
                <c:pt idx="13">
                  <c:v>Erie St. Clair</c:v>
                </c:pt>
                <c:pt idx="14">
                  <c:v>North East</c:v>
                </c:pt>
              </c:strCache>
            </c:strRef>
          </c:cat>
          <c:val>
            <c:numRef>
              <c:f>Sheet2!$B$3:$B$17</c:f>
              <c:numCache>
                <c:formatCode>General</c:formatCode>
                <c:ptCount val="15"/>
                <c:pt idx="0">
                  <c:v>10.9</c:v>
                </c:pt>
                <c:pt idx="1">
                  <c:v>7.3</c:v>
                </c:pt>
                <c:pt idx="2">
                  <c:v>7.4</c:v>
                </c:pt>
                <c:pt idx="3">
                  <c:v>7.9</c:v>
                </c:pt>
                <c:pt idx="4">
                  <c:v>9.1</c:v>
                </c:pt>
                <c:pt idx="5">
                  <c:v>9.5</c:v>
                </c:pt>
                <c:pt idx="6">
                  <c:v>11.2</c:v>
                </c:pt>
                <c:pt idx="7">
                  <c:v>11.6</c:v>
                </c:pt>
                <c:pt idx="8">
                  <c:v>12.7</c:v>
                </c:pt>
                <c:pt idx="9">
                  <c:v>12.9</c:v>
                </c:pt>
                <c:pt idx="10">
                  <c:v>13.3</c:v>
                </c:pt>
                <c:pt idx="11">
                  <c:v>13.9</c:v>
                </c:pt>
                <c:pt idx="12">
                  <c:v>15</c:v>
                </c:pt>
                <c:pt idx="13">
                  <c:v>16.600000000000001</c:v>
                </c:pt>
                <c:pt idx="14">
                  <c:v>16.600000000000001</c:v>
                </c:pt>
              </c:numCache>
            </c:numRef>
          </c:val>
          <c:extLst>
            <c:ext xmlns:c16="http://schemas.microsoft.com/office/drawing/2014/chart" uri="{C3380CC4-5D6E-409C-BE32-E72D297353CC}">
              <c16:uniqueId val="{00000002-D2F5-4958-8430-6907DC15BBA5}"/>
            </c:ext>
          </c:extLst>
        </c:ser>
        <c:dLbls>
          <c:showLegendKey val="0"/>
          <c:showVal val="0"/>
          <c:showCatName val="0"/>
          <c:showSerName val="0"/>
          <c:showPercent val="0"/>
          <c:showBubbleSize val="0"/>
        </c:dLbls>
        <c:gapWidth val="219"/>
        <c:overlap val="-27"/>
        <c:axId val="202218384"/>
        <c:axId val="202218776"/>
      </c:barChart>
      <c:catAx>
        <c:axId val="2022183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CA" b="1">
                    <a:solidFill>
                      <a:schemeClr val="tx1"/>
                    </a:solidFill>
                  </a:rPr>
                  <a:t>Local Health Integration Network (LHIN) Region</a:t>
                </a:r>
              </a:p>
            </c:rich>
          </c:tx>
          <c:layout>
            <c:manualLayout>
              <c:xMode val="edge"/>
              <c:yMode val="edge"/>
              <c:x val="0.31503831812343042"/>
              <c:y val="0.947890615864424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2218776"/>
        <c:crosses val="autoZero"/>
        <c:auto val="1"/>
        <c:lblAlgn val="ctr"/>
        <c:lblOffset val="100"/>
        <c:noMultiLvlLbl val="0"/>
      </c:catAx>
      <c:valAx>
        <c:axId val="20221877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en-CA" b="1">
                    <a:solidFill>
                      <a:schemeClr val="tx1"/>
                    </a:solidFill>
                  </a:rPr>
                  <a:t>Percent (%)</a:t>
                </a:r>
              </a:p>
            </c:rich>
          </c:tx>
          <c:layout>
            <c:manualLayout>
              <c:xMode val="edge"/>
              <c:yMode val="edge"/>
              <c:x val="7.6344254400785554E-3"/>
              <c:y val="2.175464545352146E-3"/>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22183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3602912775377"/>
          <c:y val="3.7081236841071466E-2"/>
          <c:w val="0.75288087538220616"/>
          <c:h val="0.81971776852177258"/>
        </c:manualLayout>
      </c:layout>
      <c:barChart>
        <c:barDir val="bar"/>
        <c:grouping val="clustered"/>
        <c:varyColors val="0"/>
        <c:ser>
          <c:idx val="0"/>
          <c:order val="0"/>
          <c:tx>
            <c:strRef>
              <c:f>Sheet1!$B$1</c:f>
              <c:strCache>
                <c:ptCount val="1"/>
                <c:pt idx="0">
                  <c:v>Prevalence Rate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Sheet1!$B$2:$B$6</c:f>
              <c:numCache>
                <c:formatCode>0%</c:formatCode>
                <c:ptCount val="5"/>
                <c:pt idx="0">
                  <c:v>0.14000000000000001</c:v>
                </c:pt>
                <c:pt idx="1">
                  <c:v>0.12</c:v>
                </c:pt>
                <c:pt idx="2">
                  <c:v>0.11</c:v>
                </c:pt>
                <c:pt idx="3">
                  <c:v>0.1</c:v>
                </c:pt>
                <c:pt idx="4">
                  <c:v>0.09</c:v>
                </c:pt>
              </c:numCache>
            </c:numRef>
          </c:val>
          <c:extLst>
            <c:ext xmlns:c16="http://schemas.microsoft.com/office/drawing/2014/chart" uri="{C3380CC4-5D6E-409C-BE32-E72D297353CC}">
              <c16:uniqueId val="{00000000-06A0-40AB-992E-0DEAF4CDA533}"/>
            </c:ext>
          </c:extLst>
        </c:ser>
        <c:dLbls>
          <c:dLblPos val="outEnd"/>
          <c:showLegendKey val="0"/>
          <c:showVal val="1"/>
          <c:showCatName val="0"/>
          <c:showSerName val="0"/>
          <c:showPercent val="0"/>
          <c:showBubbleSize val="0"/>
        </c:dLbls>
        <c:gapWidth val="182"/>
        <c:axId val="202212504"/>
        <c:axId val="202214856"/>
      </c:barChart>
      <c:catAx>
        <c:axId val="202212504"/>
        <c:scaling>
          <c:orientation val="minMax"/>
        </c:scaling>
        <c:delete val="0"/>
        <c:axPos val="l"/>
        <c:title>
          <c:tx>
            <c:rich>
              <a:bodyPr rot="0" spcFirstLastPara="1" vertOverflow="ellipsis" wrap="square" anchor="ctr" anchorCtr="1"/>
              <a:lstStyle/>
              <a:p>
                <a:pPr algn="just">
                  <a:defRPr sz="1000" b="1" i="0" u="none" strike="noStrike" kern="1200" baseline="0">
                    <a:solidFill>
                      <a:schemeClr val="tx1"/>
                    </a:solidFill>
                    <a:latin typeface="+mn-lt"/>
                    <a:ea typeface="+mn-ea"/>
                    <a:cs typeface="+mn-cs"/>
                  </a:defRPr>
                </a:pPr>
                <a:r>
                  <a:rPr lang="en-CA" b="1" dirty="0"/>
                  <a:t>Neighbourhood </a:t>
                </a:r>
              </a:p>
              <a:p>
                <a:pPr algn="just">
                  <a:defRPr b="1"/>
                </a:pPr>
                <a:r>
                  <a:rPr lang="en-CA" b="1" dirty="0"/>
                  <a:t>Income Quintile</a:t>
                </a:r>
              </a:p>
            </c:rich>
          </c:tx>
          <c:overlay val="0"/>
          <c:spPr>
            <a:noFill/>
            <a:ln>
              <a:noFill/>
            </a:ln>
            <a:effectLst/>
          </c:spPr>
          <c:txPr>
            <a:bodyPr rot="0" spcFirstLastPara="1" vertOverflow="ellipsis" wrap="square" anchor="ctr" anchorCtr="1"/>
            <a:lstStyle/>
            <a:p>
              <a:pPr algn="just">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2214856"/>
        <c:crosses val="autoZero"/>
        <c:auto val="1"/>
        <c:lblAlgn val="ctr"/>
        <c:lblOffset val="100"/>
        <c:noMultiLvlLbl val="0"/>
      </c:catAx>
      <c:valAx>
        <c:axId val="202214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a:t>Prevalence Rate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212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43336139410759E-2"/>
          <c:y val="0.11772387155463923"/>
          <c:w val="0.9330953818240274"/>
          <c:h val="0.37384628071172887"/>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5-81EF-44E2-A6EA-D30AF290FB3D}"/>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1-81EF-44E2-A6EA-D30AF290FB3D}"/>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3-81EF-44E2-A6EA-D30AF290FB3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'[COPD hospitalization rates - 2018-07-31.xlsx]mrdx_lhin'!$B$2:$B$16</c:f>
              <c:strCache>
                <c:ptCount val="15"/>
                <c:pt idx="0">
                  <c:v>Ontario</c:v>
                </c:pt>
                <c:pt idx="1">
                  <c:v>Central</c:v>
                </c:pt>
                <c:pt idx="2">
                  <c:v>Erie St. Clair</c:v>
                </c:pt>
                <c:pt idx="3">
                  <c:v>Toronto Central</c:v>
                </c:pt>
                <c:pt idx="4">
                  <c:v>Mississauga Halton</c:v>
                </c:pt>
                <c:pt idx="5">
                  <c:v>Central East</c:v>
                </c:pt>
                <c:pt idx="6">
                  <c:v>Central West</c:v>
                </c:pt>
                <c:pt idx="7">
                  <c:v>Hamilton Niagara Haldimand Brant</c:v>
                </c:pt>
                <c:pt idx="8">
                  <c:v>Champlain</c:v>
                </c:pt>
                <c:pt idx="9">
                  <c:v>North East</c:v>
                </c:pt>
                <c:pt idx="10">
                  <c:v>North Simcoe Muskoka</c:v>
                </c:pt>
                <c:pt idx="11">
                  <c:v>South West</c:v>
                </c:pt>
                <c:pt idx="12">
                  <c:v>South East</c:v>
                </c:pt>
                <c:pt idx="13">
                  <c:v>Waterloo Wellington</c:v>
                </c:pt>
                <c:pt idx="14">
                  <c:v>North West</c:v>
                </c:pt>
              </c:strCache>
            </c:strRef>
          </c:cat>
          <c:val>
            <c:numRef>
              <c:f>'[COPD hospitalization rates - 2018-07-31.xlsx]mrdx_lhin'!$C$2:$C$16</c:f>
              <c:numCache>
                <c:formatCode>0.0</c:formatCode>
                <c:ptCount val="15"/>
                <c:pt idx="0">
                  <c:v>3.9295719751163807</c:v>
                </c:pt>
                <c:pt idx="1">
                  <c:v>2.477790372068351</c:v>
                </c:pt>
                <c:pt idx="2">
                  <c:v>2.9588407599311206</c:v>
                </c:pt>
                <c:pt idx="3">
                  <c:v>3.0302892328368998</c:v>
                </c:pt>
                <c:pt idx="4">
                  <c:v>3.0397110423861773</c:v>
                </c:pt>
                <c:pt idx="5">
                  <c:v>3.5615206850621686</c:v>
                </c:pt>
                <c:pt idx="6">
                  <c:v>3.8699214009229093</c:v>
                </c:pt>
                <c:pt idx="7">
                  <c:v>4.1066517732447432</c:v>
                </c:pt>
                <c:pt idx="8">
                  <c:v>4.3112378274452645</c:v>
                </c:pt>
                <c:pt idx="9">
                  <c:v>4.7806420377480379</c:v>
                </c:pt>
                <c:pt idx="10">
                  <c:v>4.7845249073082821</c:v>
                </c:pt>
                <c:pt idx="11">
                  <c:v>4.806078037923462</c:v>
                </c:pt>
                <c:pt idx="12">
                  <c:v>4.8661861652235876</c:v>
                </c:pt>
                <c:pt idx="13">
                  <c:v>4.9837948779508459</c:v>
                </c:pt>
                <c:pt idx="14">
                  <c:v>6.3155125519975472</c:v>
                </c:pt>
              </c:numCache>
            </c:numRef>
          </c:val>
          <c:extLst>
            <c:ext xmlns:c16="http://schemas.microsoft.com/office/drawing/2014/chart" uri="{C3380CC4-5D6E-409C-BE32-E72D297353CC}">
              <c16:uniqueId val="{00000004-81EF-44E2-A6EA-D30AF290FB3D}"/>
            </c:ext>
          </c:extLst>
        </c:ser>
        <c:dLbls>
          <c:dLblPos val="outEnd"/>
          <c:showLegendKey val="0"/>
          <c:showVal val="1"/>
          <c:showCatName val="0"/>
          <c:showSerName val="0"/>
          <c:showPercent val="0"/>
          <c:showBubbleSize val="0"/>
        </c:dLbls>
        <c:gapWidth val="219"/>
        <c:overlap val="-27"/>
        <c:axId val="202215640"/>
        <c:axId val="202216032"/>
      </c:barChart>
      <c:catAx>
        <c:axId val="20221564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CA" b="1" dirty="0"/>
                  <a:t>Local Health Integration Network (LHIN) region</a:t>
                </a:r>
              </a:p>
            </c:rich>
          </c:tx>
          <c:layout>
            <c:manualLayout>
              <c:xMode val="edge"/>
              <c:yMode val="edge"/>
              <c:x val="0.4209662114203952"/>
              <c:y val="0.88859721065564634"/>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2216032"/>
        <c:crosses val="autoZero"/>
        <c:auto val="1"/>
        <c:lblAlgn val="ctr"/>
        <c:lblOffset val="100"/>
        <c:noMultiLvlLbl val="0"/>
      </c:catAx>
      <c:valAx>
        <c:axId val="202216032"/>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1" i="0" u="none" strike="noStrike" kern="1200" baseline="0">
                    <a:solidFill>
                      <a:schemeClr val="tx1"/>
                    </a:solidFill>
                    <a:latin typeface="+mn-lt"/>
                    <a:ea typeface="+mn-ea"/>
                    <a:cs typeface="+mn-cs"/>
                  </a:defRPr>
                </a:pPr>
                <a:r>
                  <a:rPr lang="en-CA" b="1"/>
                  <a:t>Percent (%)</a:t>
                </a:r>
              </a:p>
            </c:rich>
          </c:tx>
          <c:layout>
            <c:manualLayout>
              <c:xMode val="edge"/>
              <c:yMode val="edge"/>
              <c:x val="0"/>
              <c:y val="7.9317266528448581E-3"/>
            </c:manualLayout>
          </c:layout>
          <c:overlay val="0"/>
          <c:spPr>
            <a:noFill/>
            <a:ln>
              <a:noFill/>
            </a:ln>
            <a:effectLst/>
          </c:spPr>
          <c:txPr>
            <a:bodyPr rot="0" spcFirstLastPara="1" vertOverflow="ellipsis"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2215640"/>
        <c:crosses val="autoZero"/>
        <c:crossBetween val="between"/>
        <c:majorUnit val="5"/>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30526284317633E-2"/>
          <c:y val="0.10249906017524422"/>
          <c:w val="0.9330953818240274"/>
          <c:h val="0.49123160509867714"/>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3-A5D6-4722-9ADA-4FD11DDC07B4}"/>
              </c:ext>
            </c:extLst>
          </c:dPt>
          <c:dPt>
            <c:idx val="6"/>
            <c:invertIfNegative val="0"/>
            <c:bubble3D val="0"/>
            <c:spPr>
              <a:solidFill>
                <a:schemeClr val="accent2"/>
              </a:solidFill>
              <a:ln>
                <a:solidFill>
                  <a:schemeClr val="accent1"/>
                </a:solidFill>
              </a:ln>
              <a:effectLst/>
            </c:spPr>
            <c:extLst>
              <c:ext xmlns:c16="http://schemas.microsoft.com/office/drawing/2014/chart" uri="{C3380CC4-5D6E-409C-BE32-E72D297353CC}">
                <c16:uniqueId val="{00000001-A5D6-4722-9ADA-4FD11DDC07B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lhin!$A$2:$A$16</c:f>
              <c:strCache>
                <c:ptCount val="15"/>
                <c:pt idx="0">
                  <c:v>Ontario</c:v>
                </c:pt>
                <c:pt idx="1">
                  <c:v>North East</c:v>
                </c:pt>
                <c:pt idx="2">
                  <c:v>South East</c:v>
                </c:pt>
                <c:pt idx="3">
                  <c:v>South West</c:v>
                </c:pt>
                <c:pt idx="4">
                  <c:v>Champlain</c:v>
                </c:pt>
                <c:pt idx="5">
                  <c:v>Erie St. Clair</c:v>
                </c:pt>
                <c:pt idx="6">
                  <c:v>North Simcoe Muskoka</c:v>
                </c:pt>
                <c:pt idx="7">
                  <c:v>North West</c:v>
                </c:pt>
                <c:pt idx="8">
                  <c:v>Central West</c:v>
                </c:pt>
                <c:pt idx="9">
                  <c:v>Toronto Central</c:v>
                </c:pt>
                <c:pt idx="10">
                  <c:v>Hamilton Niagara Haldimand Brant</c:v>
                </c:pt>
                <c:pt idx="11">
                  <c:v>Waterloo Wellington</c:v>
                </c:pt>
                <c:pt idx="12">
                  <c:v>Central East</c:v>
                </c:pt>
                <c:pt idx="13">
                  <c:v>Mississauga Halton</c:v>
                </c:pt>
                <c:pt idx="14">
                  <c:v>Central</c:v>
                </c:pt>
              </c:strCache>
            </c:strRef>
          </c:cat>
          <c:val>
            <c:numRef>
              <c:f>lhin!$B$2:$B$16</c:f>
              <c:numCache>
                <c:formatCode>0.0</c:formatCode>
                <c:ptCount val="15"/>
                <c:pt idx="0">
                  <c:v>44.800533091901031</c:v>
                </c:pt>
                <c:pt idx="1">
                  <c:v>36.761568727734392</c:v>
                </c:pt>
                <c:pt idx="2">
                  <c:v>37.863702307279233</c:v>
                </c:pt>
                <c:pt idx="3">
                  <c:v>38.029772665507124</c:v>
                </c:pt>
                <c:pt idx="4">
                  <c:v>39.168346656101185</c:v>
                </c:pt>
                <c:pt idx="5">
                  <c:v>41.744661112581831</c:v>
                </c:pt>
                <c:pt idx="6">
                  <c:v>42.698669465318247</c:v>
                </c:pt>
                <c:pt idx="7">
                  <c:v>45.178465134865299</c:v>
                </c:pt>
                <c:pt idx="8">
                  <c:v>45.927745256426732</c:v>
                </c:pt>
                <c:pt idx="9">
                  <c:v>46.98930725061701</c:v>
                </c:pt>
                <c:pt idx="10">
                  <c:v>47.373995098948676</c:v>
                </c:pt>
                <c:pt idx="11">
                  <c:v>47.876506138696186</c:v>
                </c:pt>
                <c:pt idx="12">
                  <c:v>48.222559195199047</c:v>
                </c:pt>
                <c:pt idx="13">
                  <c:v>50.223153841388864</c:v>
                </c:pt>
                <c:pt idx="14">
                  <c:v>56.320496563438006</c:v>
                </c:pt>
              </c:numCache>
            </c:numRef>
          </c:val>
          <c:extLst>
            <c:ext xmlns:c16="http://schemas.microsoft.com/office/drawing/2014/chart" uri="{C3380CC4-5D6E-409C-BE32-E72D297353CC}">
              <c16:uniqueId val="{00000002-A5D6-4722-9ADA-4FD11DDC07B4}"/>
            </c:ext>
          </c:extLst>
        </c:ser>
        <c:dLbls>
          <c:dLblPos val="outEnd"/>
          <c:showLegendKey val="0"/>
          <c:showVal val="1"/>
          <c:showCatName val="0"/>
          <c:showSerName val="0"/>
          <c:showPercent val="0"/>
          <c:showBubbleSize val="0"/>
        </c:dLbls>
        <c:gapWidth val="219"/>
        <c:overlap val="-27"/>
        <c:axId val="202216816"/>
        <c:axId val="202216424"/>
      </c:barChart>
      <c:catAx>
        <c:axId val="20221681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solidFill>
                      <a:schemeClr val="tx1"/>
                    </a:solidFill>
                  </a:rPr>
                  <a:t>Local Health Integration Network (LHIN) Region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216424"/>
        <c:crosses val="autoZero"/>
        <c:auto val="1"/>
        <c:lblAlgn val="ctr"/>
        <c:lblOffset val="100"/>
        <c:noMultiLvlLbl val="0"/>
      </c:catAx>
      <c:valAx>
        <c:axId val="2022164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CA" b="1">
                    <a:solidFill>
                      <a:schemeClr val="tx1"/>
                    </a:solidFill>
                  </a:rPr>
                  <a:t>Percent (%)</a:t>
                </a:r>
              </a:p>
            </c:rich>
          </c:tx>
          <c:layout>
            <c:manualLayout>
              <c:xMode val="edge"/>
              <c:yMode val="edge"/>
              <c:x val="0"/>
              <c:y val="0"/>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216816"/>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2372924799354"/>
          <c:y val="4.8177691381141634E-2"/>
          <c:w val="0.75874846096917592"/>
          <c:h val="0.71630881314375427"/>
        </c:manualLayout>
      </c:layout>
      <c:barChart>
        <c:barDir val="bar"/>
        <c:grouping val="clustered"/>
        <c:varyColors val="0"/>
        <c:ser>
          <c:idx val="0"/>
          <c:order val="0"/>
          <c:tx>
            <c:strRef>
              <c:f>'Sheet1 (2)'!$B$1</c:f>
              <c:strCache>
                <c:ptCount val="1"/>
                <c:pt idx="0">
                  <c:v>Prevalence Rate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(2)'!$A$2:$A$6</c:f>
              <c:strCache>
                <c:ptCount val="5"/>
                <c:pt idx="0">
                  <c:v>1 (Lowest)</c:v>
                </c:pt>
                <c:pt idx="1">
                  <c:v>2</c:v>
                </c:pt>
                <c:pt idx="2">
                  <c:v>3</c:v>
                </c:pt>
                <c:pt idx="3">
                  <c:v>4</c:v>
                </c:pt>
                <c:pt idx="4">
                  <c:v>5 (Highest)</c:v>
                </c:pt>
              </c:strCache>
            </c:strRef>
          </c:cat>
          <c:val>
            <c:numRef>
              <c:f>'Sheet1 (2)'!$B$2:$B$6</c:f>
              <c:numCache>
                <c:formatCode>0%</c:formatCode>
                <c:ptCount val="5"/>
                <c:pt idx="0">
                  <c:v>0.41</c:v>
                </c:pt>
                <c:pt idx="1">
                  <c:v>0.46</c:v>
                </c:pt>
                <c:pt idx="2">
                  <c:v>0.44</c:v>
                </c:pt>
                <c:pt idx="3">
                  <c:v>0.48</c:v>
                </c:pt>
                <c:pt idx="4">
                  <c:v>0.48</c:v>
                </c:pt>
              </c:numCache>
            </c:numRef>
          </c:val>
          <c:extLst>
            <c:ext xmlns:c16="http://schemas.microsoft.com/office/drawing/2014/chart" uri="{C3380CC4-5D6E-409C-BE32-E72D297353CC}">
              <c16:uniqueId val="{00000000-9B04-41B8-9086-CBCD514C3AF7}"/>
            </c:ext>
          </c:extLst>
        </c:ser>
        <c:dLbls>
          <c:dLblPos val="outEnd"/>
          <c:showLegendKey val="0"/>
          <c:showVal val="1"/>
          <c:showCatName val="0"/>
          <c:showSerName val="0"/>
          <c:showPercent val="0"/>
          <c:showBubbleSize val="0"/>
        </c:dLbls>
        <c:gapWidth val="182"/>
        <c:axId val="202212896"/>
        <c:axId val="202217208"/>
      </c:barChart>
      <c:catAx>
        <c:axId val="202212896"/>
        <c:scaling>
          <c:orientation val="minMax"/>
        </c:scaling>
        <c:delete val="0"/>
        <c:axPos val="l"/>
        <c:title>
          <c:tx>
            <c:rich>
              <a:bodyPr rot="0" spcFirstLastPara="1" vertOverflow="ellipsis" wrap="square" anchor="ctr" anchorCtr="1"/>
              <a:lstStyle/>
              <a:p>
                <a:pPr>
                  <a:defRPr sz="1330" b="1" i="0" u="none" strike="noStrike" kern="1200" baseline="0">
                    <a:solidFill>
                      <a:schemeClr val="tx1"/>
                    </a:solidFill>
                    <a:latin typeface="+mn-lt"/>
                    <a:ea typeface="+mn-ea"/>
                    <a:cs typeface="+mn-cs"/>
                  </a:defRPr>
                </a:pPr>
                <a:r>
                  <a:rPr lang="en-CA" b="1"/>
                  <a:t>Neighbourhood Income Quintile</a:t>
                </a:r>
              </a:p>
            </c:rich>
          </c:tx>
          <c:overlay val="0"/>
          <c:spPr>
            <a:noFill/>
            <a:ln>
              <a:noFill/>
            </a:ln>
            <a:effectLst/>
          </c:spPr>
          <c:txPr>
            <a:bodyPr rot="0" spcFirstLastPara="1" vertOverflow="ellipsis"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2217208"/>
        <c:crosses val="autoZero"/>
        <c:auto val="1"/>
        <c:lblAlgn val="ctr"/>
        <c:lblOffset val="100"/>
        <c:noMultiLvlLbl val="0"/>
      </c:catAx>
      <c:valAx>
        <c:axId val="20221720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CA" b="1"/>
                  <a:t>Percent (%)</a:t>
                </a:r>
              </a:p>
            </c:rich>
          </c:tx>
          <c:layout>
            <c:manualLayout>
              <c:xMode val="edge"/>
              <c:yMode val="edge"/>
              <c:x val="0.52155848364862534"/>
              <c:y val="0.93750568939962731"/>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221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lIns="251999" rIns="251999"/>
        <a:lstStyle/>
        <a:p>
          <a:pPr algn="ctr">
            <a:lnSpc>
              <a:spcPct val="100000"/>
            </a:lnSpc>
          </a:pPr>
          <a:r>
            <a:rPr lang="en-US" sz="1800" b="1" i="0" dirty="0"/>
            <a:t>Help health care professionals know what care to offer, based on evidence and expert consensus</a:t>
          </a:r>
          <a:r>
            <a:rPr lang="en-US" sz="1800" b="0" i="0" dirty="0"/>
            <a:t> </a:t>
          </a:r>
          <a:endParaRPr lang="en-US" sz="1800" b="1" dirty="0"/>
        </a:p>
      </dgm:t>
    </dgm:pt>
    <dgm:pt modelId="{4D523A8E-BF20-40BE-A997-BECBD45A43A2}" type="parTrans" cxnId="{D9D1A8D7-2D13-442B-895B-87107E3C7F9B}">
      <dgm:prSet/>
      <dgm:spPr/>
      <dgm:t>
        <a:bodyPr/>
        <a:lstStyle/>
        <a:p>
          <a:pPr algn="ctr"/>
          <a:endParaRPr lang="en-US"/>
        </a:p>
      </dgm:t>
    </dgm:pt>
    <dgm:pt modelId="{87807F56-717B-437D-8357-7F7EC766DD35}" type="sibTrans" cxnId="{D9D1A8D7-2D13-442B-895B-87107E3C7F9B}">
      <dgm:prSet/>
      <dgm:spPr/>
      <dgm:t>
        <a:bodyPr/>
        <a:lstStyle/>
        <a:p>
          <a:pPr algn="ctr"/>
          <a:endParaRPr lang="en-US"/>
        </a:p>
      </dgm:t>
    </dgm:pt>
    <dgm:pt modelId="{641AFC70-DB88-412C-BF4D-AF094EFAD060}">
      <dgm:prSet custT="1"/>
      <dgm:spPr>
        <a:solidFill>
          <a:srgbClr val="00A0AF"/>
        </a:solidFill>
      </dgm:spPr>
      <dgm:t>
        <a:bodyPr lIns="251999" rIns="251999"/>
        <a:lstStyle/>
        <a:p>
          <a:pPr algn="ctr">
            <a:lnSpc>
              <a:spcPct val="100000"/>
            </a:lnSpc>
          </a:pPr>
          <a:r>
            <a:rPr lang="en-US" sz="1800" b="1" i="0" dirty="0"/>
            <a:t>Help health care organizations measure, assess, and improve the quality of care they provide</a:t>
          </a:r>
          <a:endParaRPr lang="en-US" sz="1800" b="1" dirty="0"/>
        </a:p>
      </dgm:t>
    </dgm:pt>
    <dgm:pt modelId="{51DF4E73-84D2-4C71-B637-37295D9BBB17}" type="parTrans" cxnId="{1ED5BF27-9B13-4486-895C-DE8BE08860EB}">
      <dgm:prSet/>
      <dgm:spPr/>
      <dgm:t>
        <a:bodyPr/>
        <a:lstStyle/>
        <a:p>
          <a:pPr algn="ctr"/>
          <a:endParaRPr lang="en-US"/>
        </a:p>
      </dgm:t>
    </dgm:pt>
    <dgm:pt modelId="{E746E011-6488-4F00-AA4F-29465A3AA9E7}" type="sibTrans" cxnId="{1ED5BF27-9B13-4486-895C-DE8BE08860EB}">
      <dgm:prSet/>
      <dgm:spPr/>
      <dgm:t>
        <a:bodyPr/>
        <a:lstStyle/>
        <a:p>
          <a:pPr algn="ctr"/>
          <a:endParaRPr lang="en-US"/>
        </a:p>
      </dgm:t>
    </dgm:pt>
    <dgm:pt modelId="{BE5ED5D8-DD0E-4501-A549-D2736B552CA0}">
      <dgm:prSet custT="1"/>
      <dgm:spPr>
        <a:solidFill>
          <a:schemeClr val="accent5">
            <a:lumMod val="75000"/>
          </a:schemeClr>
        </a:solidFill>
      </dgm:spPr>
      <dgm:t>
        <a:bodyPr lIns="251999" rIns="251999"/>
        <a:lstStyle/>
        <a:p>
          <a:pPr algn="ctr">
            <a:lnSpc>
              <a:spcPct val="100000"/>
            </a:lnSpc>
          </a:pPr>
          <a:r>
            <a:rPr lang="en-US" sz="1800" b="1" i="0" dirty="0"/>
            <a:t>Help ensure consistent, high-quality care across the province</a:t>
          </a:r>
          <a:endParaRPr lang="en-US" sz="1800" b="1" dirty="0"/>
        </a:p>
      </dgm:t>
    </dgm:pt>
    <dgm:pt modelId="{8CCB833E-D8EA-49E0-9DCC-55978787E595}" type="parTrans" cxnId="{D79F5477-325F-474B-BFCF-266A0BE0C79C}">
      <dgm:prSet/>
      <dgm:spPr/>
      <dgm:t>
        <a:bodyPr/>
        <a:lstStyle/>
        <a:p>
          <a:pPr algn="ctr"/>
          <a:endParaRPr lang="en-US"/>
        </a:p>
      </dgm:t>
    </dgm:pt>
    <dgm:pt modelId="{A822CBB2-BB0A-4EF4-9FB6-5CCC6E6303A1}" type="sibTrans" cxnId="{D79F5477-325F-474B-BFCF-266A0BE0C79C}">
      <dgm:prSet/>
      <dgm:spPr/>
      <dgm:t>
        <a:bodyPr/>
        <a:lstStyle/>
        <a:p>
          <a:pPr algn="ctr"/>
          <a:endParaRPr lang="en-US"/>
        </a:p>
      </dgm:t>
    </dgm:pt>
    <dgm:pt modelId="{02F62AD5-798D-4181-B022-DABC92325870}">
      <dgm:prSet phldrT="[Text]" custT="1"/>
      <dgm:spPr>
        <a:ln>
          <a:noFill/>
        </a:ln>
        <a:effectLst/>
      </dgm:spPr>
      <dgm:t>
        <a:bodyPr lIns="251999" rIns="251999"/>
        <a:lstStyle/>
        <a:p>
          <a:pPr algn="ctr">
            <a:lnSpc>
              <a:spcPct val="100000"/>
            </a:lnSpc>
          </a:pPr>
          <a:r>
            <a:rPr lang="en-US" sz="1800" b="1" i="0" dirty="0"/>
            <a:t>Help patients, residents, families, and caregivers know what to ask for in their care </a:t>
          </a:r>
          <a:endParaRPr lang="en-US" sz="1800" b="1" dirty="0"/>
        </a:p>
      </dgm:t>
    </dgm:pt>
    <dgm:pt modelId="{F7096FD8-7228-4435-A690-1C4019F43E64}" type="sibTrans" cxnId="{A572B9BA-6BAE-4488-B021-C025FAE65C8F}">
      <dgm:prSet/>
      <dgm:spPr/>
      <dgm:t>
        <a:bodyPr/>
        <a:lstStyle/>
        <a:p>
          <a:pPr algn="ctr"/>
          <a:endParaRPr lang="en-US"/>
        </a:p>
      </dgm:t>
    </dgm:pt>
    <dgm:pt modelId="{3808D909-EAE8-4C93-BFE9-AD0822C420E4}" type="parTrans" cxnId="{A572B9BA-6BAE-4488-B021-C025FAE65C8F}">
      <dgm:prSet/>
      <dgm:spPr/>
      <dgm:t>
        <a:bodyPr/>
        <a:lstStyle/>
        <a:p>
          <a:pPr algn="ctr"/>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829837" y="1065"/>
          <a:ext cx="3485976" cy="2091586"/>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68580" rIns="251999" bIns="68580" numCol="1" spcCol="1270" anchor="ctr" anchorCtr="0">
          <a:noAutofit/>
        </a:bodyPr>
        <a:lstStyle/>
        <a:p>
          <a:pPr marL="0" lvl="0" indent="0" algn="ctr" defTabSz="800100">
            <a:lnSpc>
              <a:spcPct val="100000"/>
            </a:lnSpc>
            <a:spcBef>
              <a:spcPct val="0"/>
            </a:spcBef>
            <a:spcAft>
              <a:spcPct val="35000"/>
            </a:spcAft>
            <a:buNone/>
          </a:pPr>
          <a:r>
            <a:rPr lang="en-US" sz="1800" b="1" i="0" kern="1200" dirty="0"/>
            <a:t>Help patients, residents, families, and caregivers know what to ask for in their care </a:t>
          </a:r>
          <a:endParaRPr lang="en-US" sz="1800" b="1" kern="1200" dirty="0"/>
        </a:p>
      </dsp:txBody>
      <dsp:txXfrm>
        <a:off x="829837" y="1065"/>
        <a:ext cx="3485976" cy="2091586"/>
      </dsp:txXfrm>
    </dsp:sp>
    <dsp:sp modelId="{3CAAF4E5-77DB-4A44-960A-16E8C59147EF}">
      <dsp:nvSpPr>
        <dsp:cNvPr id="0" name=""/>
        <dsp:cNvSpPr/>
      </dsp:nvSpPr>
      <dsp:spPr>
        <a:xfrm>
          <a:off x="4688012" y="34802"/>
          <a:ext cx="3485976" cy="2091586"/>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68580" rIns="251999" bIns="68580" numCol="1" spcCol="1270" anchor="ctr" anchorCtr="0">
          <a:noAutofit/>
        </a:bodyPr>
        <a:lstStyle/>
        <a:p>
          <a:pPr marL="0" lvl="0" indent="0" algn="ctr" defTabSz="800100">
            <a:lnSpc>
              <a:spcPct val="100000"/>
            </a:lnSpc>
            <a:spcBef>
              <a:spcPct val="0"/>
            </a:spcBef>
            <a:spcAft>
              <a:spcPct val="35000"/>
            </a:spcAft>
            <a:buNone/>
          </a:pPr>
          <a:r>
            <a:rPr lang="en-US" sz="1800" b="1" i="0" kern="1200" dirty="0"/>
            <a:t>Help health care professionals know what care to offer, based on evidence and expert consensus</a:t>
          </a:r>
          <a:r>
            <a:rPr lang="en-US" sz="1800" b="0" i="0" kern="1200" dirty="0"/>
            <a:t> </a:t>
          </a:r>
          <a:endParaRPr lang="en-US" sz="1800" b="1" kern="1200" dirty="0"/>
        </a:p>
      </dsp:txBody>
      <dsp:txXfrm>
        <a:off x="4688012" y="34802"/>
        <a:ext cx="3485976" cy="2091586"/>
      </dsp:txXfrm>
    </dsp:sp>
    <dsp:sp modelId="{52569B33-71BD-4ED9-94A4-6B7602EBB6EF}">
      <dsp:nvSpPr>
        <dsp:cNvPr id="0" name=""/>
        <dsp:cNvSpPr/>
      </dsp:nvSpPr>
      <dsp:spPr>
        <a:xfrm>
          <a:off x="829837" y="2441248"/>
          <a:ext cx="3485976" cy="2091586"/>
        </a:xfrm>
        <a:prstGeom prst="rect">
          <a:avLst/>
        </a:prstGeom>
        <a:solidFill>
          <a:srgbClr val="00A0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68580" rIns="251999" bIns="68580" numCol="1" spcCol="1270" anchor="ctr" anchorCtr="0">
          <a:noAutofit/>
        </a:bodyPr>
        <a:lstStyle/>
        <a:p>
          <a:pPr marL="0" lvl="0" indent="0" algn="ctr" defTabSz="800100">
            <a:lnSpc>
              <a:spcPct val="100000"/>
            </a:lnSpc>
            <a:spcBef>
              <a:spcPct val="0"/>
            </a:spcBef>
            <a:spcAft>
              <a:spcPct val="35000"/>
            </a:spcAft>
            <a:buNone/>
          </a:pPr>
          <a:r>
            <a:rPr lang="en-US" sz="1800" b="1" i="0" kern="1200" dirty="0"/>
            <a:t>Help health care organizations measure, assess, and improve the quality of care they provide</a:t>
          </a:r>
          <a:endParaRPr lang="en-US" sz="1800" b="1" kern="1200" dirty="0"/>
        </a:p>
      </dsp:txBody>
      <dsp:txXfrm>
        <a:off x="829837" y="2441248"/>
        <a:ext cx="3485976" cy="2091586"/>
      </dsp:txXfrm>
    </dsp:sp>
    <dsp:sp modelId="{1D491102-124B-463F-8464-FEFE997FF070}">
      <dsp:nvSpPr>
        <dsp:cNvPr id="0" name=""/>
        <dsp:cNvSpPr/>
      </dsp:nvSpPr>
      <dsp:spPr>
        <a:xfrm>
          <a:off x="4664412" y="2441248"/>
          <a:ext cx="3485976" cy="209158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68580" rIns="251999" bIns="68580" numCol="1" spcCol="1270" anchor="ctr" anchorCtr="0">
          <a:noAutofit/>
        </a:bodyPr>
        <a:lstStyle/>
        <a:p>
          <a:pPr marL="0" lvl="0" indent="0" algn="ctr" defTabSz="800100">
            <a:lnSpc>
              <a:spcPct val="100000"/>
            </a:lnSpc>
            <a:spcBef>
              <a:spcPct val="0"/>
            </a:spcBef>
            <a:spcAft>
              <a:spcPct val="35000"/>
            </a:spcAft>
            <a:buNone/>
          </a:pPr>
          <a:r>
            <a:rPr lang="en-US" sz="1800" b="1" i="0" kern="1200" dirty="0"/>
            <a:t>Help ensure consistent, high-quality care across the province</a:t>
          </a:r>
          <a:endParaRPr lang="en-US" sz="1800" b="1" kern="1200" dirty="0"/>
        </a:p>
      </dsp:txBody>
      <dsp:txXfrm>
        <a:off x="4664412" y="2441248"/>
        <a:ext cx="3485976" cy="2091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38240" cy="4648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8829468"/>
            <a:ext cx="4517146"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6251741" y="8829468"/>
            <a:ext cx="757459"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38240" cy="4648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3970960" y="0"/>
            <a:ext cx="3038240" cy="4648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2018-11-29</a:t>
            </a:fld>
            <a:endParaRPr lang="en-CA" alt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8829468"/>
            <a:ext cx="3038240" cy="4648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3970960" y="8829468"/>
            <a:ext cx="3038240" cy="4648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61621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25039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95042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429449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164786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200" b="1" u="sng">
                <a:effectLst/>
                <a:latin typeface="Arial" panose="020B0604020202020204" pitchFamily="34" charset="0"/>
                <a:ea typeface="Times New Roman" panose="02020603050405020304" pitchFamily="18" charset="0"/>
                <a:cs typeface="Times New Roman" panose="02020603050405020304" pitchFamily="18" charset="0"/>
              </a:rPr>
              <a:t>Terminology used within the standard: </a:t>
            </a:r>
          </a:p>
          <a:p>
            <a:pPr marL="0" marR="0">
              <a:spcBef>
                <a:spcPts val="0"/>
              </a:spcBef>
              <a:spcAft>
                <a:spcPts val="0"/>
              </a:spcAft>
            </a:pPr>
            <a:r>
              <a:rPr lang="en-CA" sz="1200">
                <a:effectLst/>
                <a:latin typeface="Arial" panose="020B0604020202020204" pitchFamily="34" charset="0"/>
                <a:ea typeface="Times New Roman" panose="02020603050405020304" pitchFamily="18" charset="0"/>
                <a:cs typeface="Times New Roman" panose="02020603050405020304" pitchFamily="18" charset="0"/>
              </a:rPr>
              <a:t> </a:t>
            </a:r>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this quality standard, the term “health care professional” is used to acknowledge the wide variety of providers who may be involved in the care of people with chronic pain. The term refers to physicians, nurse practitioners, nurses, dentists, pharmacists, and other allied health professionals involved in the assessment, monitoring, and treatment of chronic pain. The term “prescriber” refers to physicians, nurse practitioners, and dentists who are authorized to prescribe opioids.</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23</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1511948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213975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each quality statement</a:t>
            </a:r>
            <a:r>
              <a:rPr lang="en-US" b="0" baseline="0" dirty="0"/>
              <a:t>, there is also: </a:t>
            </a:r>
          </a:p>
          <a:p>
            <a:pPr marL="171450" indent="-171450">
              <a:buFontTx/>
              <a:buChar char="-"/>
            </a:pPr>
            <a:r>
              <a:rPr lang="en-US" baseline="0" dirty="0"/>
              <a:t>B</a:t>
            </a:r>
            <a:r>
              <a:rPr lang="en-US" dirty="0"/>
              <a:t>ackground information</a:t>
            </a:r>
            <a:r>
              <a:rPr lang="en-US" baseline="0" dirty="0"/>
              <a:t> that include more details on the statement. For example, evidence to support the statement</a:t>
            </a:r>
          </a:p>
          <a:p>
            <a:pPr marL="171450" indent="-171450">
              <a:buFontTx/>
              <a:buChar char="-"/>
            </a:pPr>
            <a:r>
              <a:rPr lang="en-US" baseline="0" dirty="0"/>
              <a:t>What the quality statement means for people with COPD, for clinicians, and for health services </a:t>
            </a:r>
          </a:p>
          <a:p>
            <a:pPr marL="171450" indent="-171450">
              <a:buFontTx/>
              <a:buChar char="-"/>
            </a:pPr>
            <a:r>
              <a:rPr lang="en-US" baseline="0" dirty="0"/>
              <a:t>Definitions for terminology used within the statements</a:t>
            </a:r>
          </a:p>
          <a:p>
            <a:pPr marL="171450" indent="-171450">
              <a:buFontTx/>
              <a:buChar char="-"/>
            </a:pPr>
            <a:r>
              <a:rPr lang="en-US" baseline="0" dirty="0"/>
              <a:t>A set of quality indicators to measure implementation of quality statement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136090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317390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is agnostic on </a:t>
            </a:r>
            <a:r>
              <a:rPr lang="en-US" sz="2400" b="1" baseline="0" dirty="0"/>
              <a:t>who</a:t>
            </a:r>
            <a:r>
              <a:rPr lang="en-US" sz="2400" baseline="0" dirty="0"/>
              <a:t> should be delivering it (unlike other CPGs, BPGs).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 quality care; and patients to know what to discuss with their care providers (</a:t>
            </a:r>
            <a:r>
              <a:rPr lang="en-US" sz="1200" b="0" baseline="0" dirty="0"/>
              <a:t>compared to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LHINs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t>Each quality standard focuses on a specific health care issue.  The development of each quality standard is accompanied by an assortment of resources. </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t>Through concise, easy-to-understand statements, quality standards outline what quality care looks like for a condition or topic based on the evidence. </a:t>
            </a:r>
          </a:p>
          <a:p>
            <a:pPr marL="285750" indent="-285750">
              <a:buFont typeface="Arial" panose="020B0604020202020204" pitchFamily="34" charset="0"/>
              <a:buChar char="•"/>
            </a:pPr>
            <a:r>
              <a:rPr lang="en-CA" sz="1800" dirty="0"/>
              <a:t>Each quality standard is accompanied by: </a:t>
            </a:r>
          </a:p>
          <a:p>
            <a:pPr marL="742950" lvl="1" indent="-285750">
              <a:buFont typeface="Arial" panose="020B0604020202020204" pitchFamily="34" charset="0"/>
              <a:buChar char="•"/>
            </a:pPr>
            <a:r>
              <a:rPr lang="en-CA" sz="1800" i="1" dirty="0"/>
              <a:t>A patient reference guide </a:t>
            </a:r>
          </a:p>
          <a:p>
            <a:pPr marL="742950" lvl="1" indent="-285750">
              <a:buFont typeface="Arial" panose="020B0604020202020204" pitchFamily="34" charset="0"/>
              <a:buChar char="•"/>
            </a:pPr>
            <a:r>
              <a:rPr lang="en-CA" sz="1800" i="1" dirty="0"/>
              <a:t>Recommendations for adoption </a:t>
            </a:r>
          </a:p>
          <a:p>
            <a:pPr marL="742950" lvl="1" indent="-285750">
              <a:buFont typeface="Arial" panose="020B0604020202020204" pitchFamily="34" charset="0"/>
              <a:buChar char="•"/>
            </a:pPr>
            <a:r>
              <a:rPr lang="en-CA" sz="1800" i="1" dirty="0"/>
              <a:t>A getting started guide</a:t>
            </a:r>
          </a:p>
          <a:p>
            <a:pPr marL="742950" lvl="1" indent="-285750">
              <a:buFont typeface="Arial" panose="020B0604020202020204" pitchFamily="34" charset="0"/>
              <a:buChar char="•"/>
            </a:pPr>
            <a:r>
              <a:rPr lang="en-CA" sz="1800" i="1" dirty="0"/>
              <a:t>Data tables</a:t>
            </a:r>
          </a:p>
          <a:p>
            <a:pPr marL="742950" lvl="1" indent="-285750">
              <a:buFont typeface="Arial" panose="020B0604020202020204" pitchFamily="34" charset="0"/>
              <a:buChar char="•"/>
            </a:pPr>
            <a:r>
              <a:rPr lang="en-CA" sz="1800" i="1" dirty="0"/>
              <a:t>A measurement guide</a:t>
            </a:r>
          </a:p>
          <a:p>
            <a:pPr marL="285750" indent="-285750">
              <a:buFont typeface="Arial" panose="020B0604020202020204" pitchFamily="34" charset="0"/>
              <a:buChar char="•"/>
            </a:pPr>
            <a:r>
              <a:rPr lang="en-CA" sz="1800" dirty="0"/>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reference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Reference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As many aspects of the quality standard represent care that can and should be made available today, it is recognized that there are larger systemic barriers that may impede care delivery as per the standard.  T</a:t>
            </a:r>
            <a:r>
              <a:rPr lang="en-CA" sz="1200" b="0" i="0" kern="1200" dirty="0">
                <a:solidFill>
                  <a:schemeClr val="tx1"/>
                </a:solidFill>
                <a:effectLst/>
                <a:latin typeface="Calibri" pitchFamily="68" charset="0"/>
                <a:ea typeface="MS PGothic" panose="020B0600070205080204" pitchFamily="34" charset="-128"/>
                <a:cs typeface="ＭＳ Ｐゴシック" pitchFamily="68" charset="-128"/>
              </a:rPr>
              <a:t>his document summarizes the system-wide and regional requirements that are needed to help health care professionals and organizations meet these standards and the time horizon expected to resolve these barriers.</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But again, there are things we can do today despite the larger systemic barriers that may take time to resolve.  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163747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11/29/18</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573358201"/>
      </p:ext>
    </p:extLst>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24" r:id="rId12"/>
    <p:sldLayoutId id="2147484625"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emf"/><Relationship Id="rId4" Type="http://schemas.openxmlformats.org/officeDocument/2006/relationships/image" Target="../media/image17.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hqontario.ca/Evidence-to-Improve-Care/Quality-Standards/View-all-Quality-Standards/Chronic-Obstructive-Pulmonary-Disease" TargetMode="External"/><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D020-007E-884F-B374-30A80644D551}"/>
              </a:ext>
            </a:extLst>
          </p:cNvPr>
          <p:cNvPicPr>
            <a:picLocks noChangeAspect="1"/>
          </p:cNvPicPr>
          <p:nvPr/>
        </p:nvPicPr>
        <p:blipFill>
          <a:blip r:embed="rId3"/>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297759" y="1741102"/>
            <a:ext cx="4839018" cy="3375796"/>
          </a:xfrm>
          <a:prstGeom prst="rect">
            <a:avLst/>
          </a:prstGeom>
          <a:noFill/>
        </p:spPr>
        <p:txBody>
          <a:bodyPr wrap="square" rtlCol="0">
            <a:spAutoFit/>
          </a:bodyPr>
          <a:lstStyle/>
          <a:p>
            <a:pPr>
              <a:lnSpc>
                <a:spcPts val="6545"/>
              </a:lnSpc>
            </a:pPr>
            <a:r>
              <a:rPr lang="en-US" sz="5400" u="none" dirty="0">
                <a:solidFill>
                  <a:srgbClr val="429EAD"/>
                </a:solidFill>
                <a:ea typeface="Helvetica Neue Light" panose="02000403000000020004" pitchFamily="2" charset="0"/>
                <a:cs typeface="Arial" panose="020B0604020202020204" pitchFamily="34" charset="0"/>
              </a:rPr>
              <a:t>Chronic Obstructive </a:t>
            </a:r>
            <a:br>
              <a:rPr lang="en-US" sz="5400" u="none" dirty="0">
                <a:solidFill>
                  <a:srgbClr val="429EAD"/>
                </a:solidFill>
                <a:ea typeface="Helvetica Neue Light" panose="02000403000000020004" pitchFamily="2" charset="0"/>
                <a:cs typeface="Arial" panose="020B0604020202020204" pitchFamily="34" charset="0"/>
              </a:rPr>
            </a:br>
            <a:r>
              <a:rPr lang="en-US" sz="5400" u="none" dirty="0">
                <a:solidFill>
                  <a:srgbClr val="429EAD"/>
                </a:solidFill>
                <a:ea typeface="Helvetica Neue Light" panose="02000403000000020004" pitchFamily="2" charset="0"/>
                <a:cs typeface="Arial" panose="020B0604020202020204" pitchFamily="34" charset="0"/>
              </a:rPr>
              <a:t>Pulmonary Disease</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4"/>
          <a:stretch>
            <a:fillRect/>
          </a:stretch>
        </p:blipFill>
        <p:spPr>
          <a:xfrm>
            <a:off x="418783" y="423495"/>
            <a:ext cx="832384" cy="821978"/>
          </a:xfrm>
          <a:prstGeom prst="rect">
            <a:avLst/>
          </a:prstGeom>
        </p:spPr>
      </p:pic>
      <p:pic>
        <p:nvPicPr>
          <p:cNvPr id="6" name="Picture 5">
            <a:extLst>
              <a:ext uri="{FF2B5EF4-FFF2-40B4-BE49-F238E27FC236}">
                <a16:creationId xmlns:a16="http://schemas.microsoft.com/office/drawing/2014/main" id="{97A2D8F4-5829-714C-9ACF-F0B2E3AF69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9358" y="5498518"/>
            <a:ext cx="2080631" cy="1072917"/>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5498518"/>
            <a:ext cx="4919699"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b="1" u="none" spc="80" dirty="0">
                <a:solidFill>
                  <a:srgbClr val="00A0AF"/>
                </a:solidFill>
              </a:rPr>
              <a:t>A quality standard for guiding evidence-based care for people living with COPD in Ontario</a:t>
            </a:r>
            <a:endParaRPr lang="en-US" altLang="en-US" sz="2000" b="1" u="none" spc="80" dirty="0">
              <a:solidFill>
                <a:srgbClr val="00A0AF"/>
              </a:solidFill>
              <a:cs typeface="Arial"/>
            </a:endParaRPr>
          </a:p>
        </p:txBody>
      </p:sp>
    </p:spTree>
    <p:extLst>
      <p:ext uri="{BB962C8B-B14F-4D97-AF65-F5344CB8AC3E}">
        <p14:creationId xmlns:p14="http://schemas.microsoft.com/office/powerpoint/2010/main" val="2233007682"/>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01403" cy="3121523"/>
          </a:xfrm>
        </p:spPr>
        <p:txBody>
          <a:bodyPr/>
          <a:lstStyle/>
          <a:p>
            <a:pPr marL="0" indent="0">
              <a:buNone/>
            </a:pPr>
            <a:r>
              <a:rPr lang="en-US" sz="1800" dirty="0"/>
              <a:t>The </a:t>
            </a:r>
            <a:r>
              <a:rPr lang="en-US" sz="1800" b="1" dirty="0"/>
              <a:t>measurement guide </a:t>
            </a:r>
            <a:r>
              <a:rPr lang="en-US" sz="1800" dirty="0"/>
              <a:t>has two dedicated sections:</a:t>
            </a:r>
          </a:p>
          <a:p>
            <a:pPr lvl="0"/>
            <a:r>
              <a:rPr lang="en-US" sz="1800" b="1" dirty="0"/>
              <a:t>Local measurement:</a:t>
            </a:r>
            <a:r>
              <a:rPr lang="en-US" sz="1800" dirty="0"/>
              <a:t> what you can do to assess the quality of care that you provide locally</a:t>
            </a:r>
          </a:p>
          <a:p>
            <a:pPr lvl="0"/>
            <a:r>
              <a:rPr lang="en-US" sz="1800" b="1" dirty="0"/>
              <a:t>Provincial measurement:</a:t>
            </a:r>
            <a:r>
              <a:rPr lang="en-US" sz="1800" dirty="0"/>
              <a:t> how we can measure the success of the quality standard on a provincial level</a:t>
            </a:r>
          </a:p>
          <a:p>
            <a:pPr marL="0" indent="0">
              <a:buNone/>
            </a:pPr>
            <a:endParaRPr lang="en-US" sz="1800" dirty="0"/>
          </a:p>
        </p:txBody>
      </p:sp>
      <p:pic>
        <p:nvPicPr>
          <p:cNvPr id="4" name="Picture 3">
            <a:extLst>
              <a:ext uri="{FF2B5EF4-FFF2-40B4-BE49-F238E27FC236}">
                <a16:creationId xmlns:a16="http://schemas.microsoft.com/office/drawing/2014/main" id="{911A6864-ED1E-45B5-B4D1-DBA9F7033FE2}"/>
              </a:ext>
            </a:extLst>
          </p:cNvPr>
          <p:cNvPicPr>
            <a:picLocks noChangeAspect="1"/>
          </p:cNvPicPr>
          <p:nvPr/>
        </p:nvPicPr>
        <p:blipFill>
          <a:blip r:embed="rId3"/>
          <a:stretch>
            <a:fillRect/>
          </a:stretch>
        </p:blipFill>
        <p:spPr>
          <a:xfrm>
            <a:off x="5063318" y="1634408"/>
            <a:ext cx="3542931" cy="4630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Quality Standards:</a:t>
            </a:r>
            <a:br>
              <a:rPr lang="en-US" dirty="0">
                <a:highlight>
                  <a:srgbClr val="FFFF00"/>
                </a:highlight>
              </a:rPr>
            </a:br>
            <a:r>
              <a:rPr lang="en-US" dirty="0"/>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dirty="0"/>
              <a:t>Quorum </a:t>
            </a:r>
            <a:r>
              <a:rPr lang="en-CA" sz="1800" dirty="0"/>
              <a:t>is an online community dedicated to improving the quality of health care in Ontario. </a:t>
            </a:r>
            <a:br>
              <a:rPr lang="en-CA" sz="1800" dirty="0"/>
            </a:br>
            <a:endParaRPr lang="en-CA" sz="1800" dirty="0"/>
          </a:p>
          <a:p>
            <a:pPr marL="0" indent="0">
              <a:buNone/>
            </a:pPr>
            <a:r>
              <a:rPr lang="en-CA" sz="1800" dirty="0"/>
              <a:t>The </a:t>
            </a:r>
            <a:r>
              <a:rPr lang="en-CA" sz="1800" b="1" dirty="0"/>
              <a:t>Quality Standards Adoption Series </a:t>
            </a:r>
            <a:r>
              <a:rPr lang="en-CA" sz="1800" dirty="0"/>
              <a:t>highlights efforts in the field to implement changes and close gaps in care related to quality standard topics. </a:t>
            </a:r>
          </a:p>
          <a:p>
            <a:pPr marL="0" indent="0">
              <a:buNone/>
            </a:pPr>
            <a:endParaRPr lang="en-CA" sz="1800" dirty="0"/>
          </a:p>
          <a:p>
            <a:pPr marL="0" indent="0">
              <a:buNone/>
            </a:pPr>
            <a:endParaRPr lang="en-CA" sz="1800" dirty="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dirty="0"/>
              <a:t>Visit the </a:t>
            </a:r>
            <a:r>
              <a:rPr lang="en-CA" sz="1800" u="none" dirty="0">
                <a:hlinkClick r:id="rId3"/>
              </a:rPr>
              <a:t>Quality Standards Adoption Series </a:t>
            </a:r>
            <a:r>
              <a:rPr lang="en-CA" sz="1800" u="none" dirty="0"/>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4"/>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967055" cy="3715816"/>
          </a:xfrm>
        </p:spPr>
        <p:txBody>
          <a:bodyPr/>
          <a:lstStyle/>
          <a:p>
            <a:pPr marL="0" indent="0">
              <a:buNone/>
            </a:pPr>
            <a:r>
              <a:rPr lang="en-US" sz="1800" b="1"/>
              <a:t>Data tables </a:t>
            </a:r>
            <a:r>
              <a:rPr lang="en-CA" sz="1800"/>
              <a:t>can be used to examine variations in indicator results across the province. They include</a:t>
            </a:r>
            <a:r>
              <a:rPr lang="en-CA"/>
              <a:t> </a:t>
            </a:r>
            <a:r>
              <a:rPr lang="en-CA" sz="1800"/>
              <a:t>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4" name="Picture 3">
            <a:extLst>
              <a:ext uri="{FF2B5EF4-FFF2-40B4-BE49-F238E27FC236}">
                <a16:creationId xmlns:a16="http://schemas.microsoft.com/office/drawing/2014/main" id="{1F44DFE9-4E1D-4DE8-BB71-4EDB7ADAC07A}"/>
              </a:ext>
            </a:extLst>
          </p:cNvPr>
          <p:cNvPicPr>
            <a:picLocks noChangeAspect="1"/>
          </p:cNvPicPr>
          <p:nvPr/>
        </p:nvPicPr>
        <p:blipFill>
          <a:blip r:embed="rId3"/>
          <a:stretch>
            <a:fillRect/>
          </a:stretch>
        </p:blipFill>
        <p:spPr>
          <a:xfrm>
            <a:off x="5805996" y="1740442"/>
            <a:ext cx="2724095" cy="2910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8" y="1593747"/>
            <a:ext cx="7765023" cy="1969761"/>
          </a:xfrm>
        </p:spPr>
        <p:txBody>
          <a:bodyPr/>
          <a:lstStyle/>
          <a:p>
            <a:r>
              <a:rPr lang="en-US" sz="4800"/>
              <a:t>Why a Quality Standard for </a:t>
            </a:r>
            <a:r>
              <a:rPr lang="en-CA" sz="4800"/>
              <a:t>COPD </a:t>
            </a:r>
            <a:r>
              <a:rPr lang="en-US" sz="4800"/>
              <a:t>in Ontario?</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94948" y="2102371"/>
            <a:ext cx="3288606" cy="2862322"/>
          </a:xfrm>
          <a:prstGeom prst="rect">
            <a:avLst/>
          </a:prstGeom>
          <a:noFill/>
        </p:spPr>
        <p:txBody>
          <a:bodyPr wrap="square" rtlCol="0" anchor="t">
            <a:spAutoFit/>
          </a:bodyPr>
          <a:lstStyle/>
          <a:p>
            <a:pPr algn="ctr"/>
            <a:r>
              <a:rPr lang="en-CA" sz="3600" u="none" dirty="0"/>
              <a:t>More than </a:t>
            </a:r>
            <a:r>
              <a:rPr lang="en-CA" sz="3600" b="1" u="none" dirty="0"/>
              <a:t>1 in 10 </a:t>
            </a:r>
            <a:r>
              <a:rPr lang="en-CA" sz="3600" u="none" dirty="0"/>
              <a:t>people in Ontario have COPD</a:t>
            </a:r>
          </a:p>
          <a:p>
            <a:pPr algn="ctr"/>
            <a:endParaRPr lang="en-CA" sz="3600" u="none" dirty="0"/>
          </a:p>
        </p:txBody>
      </p:sp>
      <p:sp>
        <p:nvSpPr>
          <p:cNvPr id="38" name="TextBox 37">
            <a:extLst>
              <a:ext uri="{FF2B5EF4-FFF2-40B4-BE49-F238E27FC236}">
                <a16:creationId xmlns:a16="http://schemas.microsoft.com/office/drawing/2014/main" id="{D6047C40-F5BD-49AB-9B14-7EC028A3443F}"/>
              </a:ext>
            </a:extLst>
          </p:cNvPr>
          <p:cNvSpPr txBox="1"/>
          <p:nvPr/>
        </p:nvSpPr>
        <p:spPr>
          <a:xfrm>
            <a:off x="0" y="6250650"/>
            <a:ext cx="8139859" cy="600164"/>
          </a:xfrm>
          <a:prstGeom prst="rect">
            <a:avLst/>
          </a:prstGeom>
          <a:noFill/>
        </p:spPr>
        <p:txBody>
          <a:bodyPr wrap="square" rtlCol="0">
            <a:spAutoFit/>
          </a:bodyPr>
          <a:lstStyle/>
          <a:p>
            <a:r>
              <a:rPr lang="en-CA" sz="1100" u="none" dirty="0"/>
              <a:t>Source: Gershon AS, </a:t>
            </a:r>
            <a:r>
              <a:rPr lang="en-CA" sz="1100" u="none" dirty="0" err="1"/>
              <a:t>Mecredy</a:t>
            </a:r>
            <a:r>
              <a:rPr lang="en-CA" sz="1100" u="none" dirty="0"/>
              <a:t> GC, </a:t>
            </a:r>
            <a:r>
              <a:rPr lang="en-CA" sz="1100" u="none" dirty="0" err="1"/>
              <a:t>Ratnasingham</a:t>
            </a:r>
            <a:r>
              <a:rPr lang="en-CA" sz="1100" u="none" dirty="0"/>
              <a:t> S. Chronic obstructive pulmonary disease in Ontario, 1996/97 to 2014/15 [Internet]. Toronto (ON): Institute for Clinical Evaluative Sciences; 2017 [cited 2017 Oct 19]. Available from: https://</a:t>
            </a:r>
            <a:r>
              <a:rPr lang="en-CA" sz="1100" u="none" dirty="0" err="1"/>
              <a:t>www.ices.on.ca</a:t>
            </a:r>
            <a:r>
              <a:rPr lang="en-CA" sz="1100" u="none" dirty="0"/>
              <a:t>/Publications/Atlases-and-Reports/2017/COPD</a:t>
            </a:r>
            <a:endParaRPr lang="en-CA" sz="1100" dirty="0"/>
          </a:p>
        </p:txBody>
      </p:sp>
      <p:pic>
        <p:nvPicPr>
          <p:cNvPr id="3" name="Graphic 2">
            <a:extLst>
              <a:ext uri="{FF2B5EF4-FFF2-40B4-BE49-F238E27FC236}">
                <a16:creationId xmlns:a16="http://schemas.microsoft.com/office/drawing/2014/main" id="{4EC67D44-FE0E-4543-B7AD-8E9C3A67C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6577" y="1237892"/>
            <a:ext cx="1143772" cy="1143772"/>
          </a:xfrm>
          <a:prstGeom prst="rect">
            <a:avLst/>
          </a:prstGeom>
        </p:spPr>
      </p:pic>
      <p:pic>
        <p:nvPicPr>
          <p:cNvPr id="15" name="Graphic 14">
            <a:extLst>
              <a:ext uri="{FF2B5EF4-FFF2-40B4-BE49-F238E27FC236}">
                <a16:creationId xmlns:a16="http://schemas.microsoft.com/office/drawing/2014/main" id="{5A6D60E0-E30B-4342-8BB6-DB7F0354C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9788" y="3721394"/>
            <a:ext cx="1285670" cy="1285670"/>
          </a:xfrm>
          <a:prstGeom prst="rect">
            <a:avLst/>
          </a:prstGeom>
        </p:spPr>
      </p:pic>
      <p:pic>
        <p:nvPicPr>
          <p:cNvPr id="46" name="Graphic 45">
            <a:extLst>
              <a:ext uri="{FF2B5EF4-FFF2-40B4-BE49-F238E27FC236}">
                <a16:creationId xmlns:a16="http://schemas.microsoft.com/office/drawing/2014/main" id="{4F6466CD-5A78-2E41-A376-7756BB1A31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3464" y="3820921"/>
            <a:ext cx="1143772" cy="1143772"/>
          </a:xfrm>
          <a:prstGeom prst="rect">
            <a:avLst/>
          </a:prstGeom>
        </p:spPr>
      </p:pic>
      <p:pic>
        <p:nvPicPr>
          <p:cNvPr id="47" name="Graphic 46">
            <a:extLst>
              <a:ext uri="{FF2B5EF4-FFF2-40B4-BE49-F238E27FC236}">
                <a16:creationId xmlns:a16="http://schemas.microsoft.com/office/drawing/2014/main" id="{3185687C-C4A1-F64E-9EEB-804EBA096F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0078" y="2702613"/>
            <a:ext cx="981083" cy="981083"/>
          </a:xfrm>
          <a:prstGeom prst="rect">
            <a:avLst/>
          </a:prstGeom>
        </p:spPr>
      </p:pic>
      <p:pic>
        <p:nvPicPr>
          <p:cNvPr id="49" name="Graphic 48">
            <a:extLst>
              <a:ext uri="{FF2B5EF4-FFF2-40B4-BE49-F238E27FC236}">
                <a16:creationId xmlns:a16="http://schemas.microsoft.com/office/drawing/2014/main" id="{4AD7A9E2-CFF2-674B-9DA0-D92B3B11A1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2428" y="3953456"/>
            <a:ext cx="1053608" cy="1053608"/>
          </a:xfrm>
          <a:prstGeom prst="rect">
            <a:avLst/>
          </a:prstGeom>
        </p:spPr>
      </p:pic>
      <p:pic>
        <p:nvPicPr>
          <p:cNvPr id="51" name="Graphic 50">
            <a:extLst>
              <a:ext uri="{FF2B5EF4-FFF2-40B4-BE49-F238E27FC236}">
                <a16:creationId xmlns:a16="http://schemas.microsoft.com/office/drawing/2014/main" id="{DA2BF7A2-2E53-E642-915C-9D0104A5BB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1708" y="2470564"/>
            <a:ext cx="1348655" cy="1348655"/>
          </a:xfrm>
          <a:prstGeom prst="rect">
            <a:avLst/>
          </a:prstGeom>
        </p:spPr>
      </p:pic>
      <p:pic>
        <p:nvPicPr>
          <p:cNvPr id="53" name="Graphic 52">
            <a:extLst>
              <a:ext uri="{FF2B5EF4-FFF2-40B4-BE49-F238E27FC236}">
                <a16:creationId xmlns:a16="http://schemas.microsoft.com/office/drawing/2014/main" id="{99EDA0D4-8186-3E40-8C08-5C4CB4A054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86824" y="1116322"/>
            <a:ext cx="1455713" cy="1455713"/>
          </a:xfrm>
          <a:prstGeom prst="rect">
            <a:avLst/>
          </a:prstGeom>
        </p:spPr>
      </p:pic>
      <p:pic>
        <p:nvPicPr>
          <p:cNvPr id="54" name="Graphic 53">
            <a:extLst>
              <a:ext uri="{FF2B5EF4-FFF2-40B4-BE49-F238E27FC236}">
                <a16:creationId xmlns:a16="http://schemas.microsoft.com/office/drawing/2014/main" id="{19E9D0D4-F273-D640-9254-509D49CBA2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9506" y="2675447"/>
            <a:ext cx="981083" cy="981083"/>
          </a:xfrm>
          <a:prstGeom prst="rect">
            <a:avLst/>
          </a:prstGeom>
        </p:spPr>
      </p:pic>
      <p:pic>
        <p:nvPicPr>
          <p:cNvPr id="55" name="Graphic 54">
            <a:extLst>
              <a:ext uri="{FF2B5EF4-FFF2-40B4-BE49-F238E27FC236}">
                <a16:creationId xmlns:a16="http://schemas.microsoft.com/office/drawing/2014/main" id="{983E6FCD-0621-5D41-9FD9-3DF7989A7D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39235" y="2417034"/>
            <a:ext cx="1455713" cy="1455713"/>
          </a:xfrm>
          <a:prstGeom prst="rect">
            <a:avLst/>
          </a:prstGeom>
        </p:spPr>
      </p:pic>
      <p:pic>
        <p:nvPicPr>
          <p:cNvPr id="56" name="Graphic 55">
            <a:extLst>
              <a:ext uri="{FF2B5EF4-FFF2-40B4-BE49-F238E27FC236}">
                <a16:creationId xmlns:a16="http://schemas.microsoft.com/office/drawing/2014/main" id="{131BF340-4370-7442-A47B-7F0A844E7A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440" y="1129132"/>
            <a:ext cx="1285670" cy="1285670"/>
          </a:xfrm>
          <a:prstGeom prst="rect">
            <a:avLst/>
          </a:prstGeom>
        </p:spPr>
      </p:pic>
    </p:spTree>
    <p:extLst>
      <p:ext uri="{BB962C8B-B14F-4D97-AF65-F5344CB8AC3E}">
        <p14:creationId xmlns:p14="http://schemas.microsoft.com/office/powerpoint/2010/main" val="375564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5" y="321844"/>
            <a:ext cx="7920681" cy="775686"/>
          </a:xfrm>
        </p:spPr>
        <p:txBody>
          <a:bodyPr/>
          <a:lstStyle/>
          <a:p>
            <a:r>
              <a:rPr lang="en-CA" sz="2200" dirty="0">
                <a:solidFill>
                  <a:schemeClr val="accent1">
                    <a:lumMod val="50000"/>
                  </a:schemeClr>
                </a:solidFill>
              </a:rPr>
              <a:t>The prevalence of COPD in Ontario varies across the province's regions</a:t>
            </a:r>
          </a:p>
        </p:txBody>
      </p:sp>
      <p:graphicFrame>
        <p:nvGraphicFramePr>
          <p:cNvPr id="5" name="Chart 4"/>
          <p:cNvGraphicFramePr>
            <a:graphicFrameLocks/>
          </p:cNvGraphicFramePr>
          <p:nvPr>
            <p:extLst>
              <p:ext uri="{D42A27DB-BD31-4B8C-83A1-F6EECF244321}">
                <p14:modId xmlns:p14="http://schemas.microsoft.com/office/powerpoint/2010/main" val="1513720124"/>
              </p:ext>
            </p:extLst>
          </p:nvPr>
        </p:nvGraphicFramePr>
        <p:xfrm>
          <a:off x="325315" y="1944033"/>
          <a:ext cx="8493370" cy="41561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25315" y="1463670"/>
            <a:ext cx="8493370" cy="369332"/>
          </a:xfrm>
          <a:prstGeom prst="rect">
            <a:avLst/>
          </a:prstGeom>
        </p:spPr>
        <p:txBody>
          <a:bodyPr wrap="square">
            <a:spAutoFit/>
          </a:bodyPr>
          <a:lstStyle/>
          <a:p>
            <a:r>
              <a:rPr lang="en-CA" sz="1800" u="none" dirty="0"/>
              <a:t>Prevalence of COPD among those age 35 years and older in Ontario, 2014/15 </a:t>
            </a:r>
          </a:p>
        </p:txBody>
      </p:sp>
      <p:sp>
        <p:nvSpPr>
          <p:cNvPr id="7" name="TextBox 6"/>
          <p:cNvSpPr txBox="1"/>
          <p:nvPr/>
        </p:nvSpPr>
        <p:spPr>
          <a:xfrm>
            <a:off x="0" y="6585584"/>
            <a:ext cx="4253087" cy="261610"/>
          </a:xfrm>
          <a:prstGeom prst="rect">
            <a:avLst/>
          </a:prstGeom>
          <a:noFill/>
        </p:spPr>
        <p:txBody>
          <a:bodyPr wrap="none" rtlCol="0">
            <a:spAutoFit/>
          </a:bodyPr>
          <a:lstStyle/>
          <a:p>
            <a:r>
              <a:rPr lang="en-CA" sz="1100" u="none" dirty="0"/>
              <a:t>Source: COPD Cohort (Gershon et al.), ICES, 2010/11–2014/15.</a:t>
            </a:r>
          </a:p>
        </p:txBody>
      </p:sp>
    </p:spTree>
    <p:extLst>
      <p:ext uri="{BB962C8B-B14F-4D97-AF65-F5344CB8AC3E}">
        <p14:creationId xmlns:p14="http://schemas.microsoft.com/office/powerpoint/2010/main" val="301182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83" y="460799"/>
            <a:ext cx="8266328" cy="7756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CA" sz="2200" dirty="0">
                <a:solidFill>
                  <a:schemeClr val="accent1">
                    <a:lumMod val="50000"/>
                  </a:schemeClr>
                </a:solidFill>
              </a:rPr>
              <a:t>COPD prevalence in Ontario is highest among those in </a:t>
            </a:r>
            <a:br>
              <a:rPr lang="en-CA" sz="2200" dirty="0">
                <a:solidFill>
                  <a:schemeClr val="accent1">
                    <a:lumMod val="50000"/>
                  </a:schemeClr>
                </a:solidFill>
              </a:rPr>
            </a:br>
            <a:r>
              <a:rPr lang="en-CA" sz="2200" dirty="0">
                <a:solidFill>
                  <a:schemeClr val="accent1">
                    <a:lumMod val="50000"/>
                  </a:schemeClr>
                </a:solidFill>
              </a:rPr>
              <a:t>lower-income neighbourhoods</a:t>
            </a:r>
          </a:p>
        </p:txBody>
      </p:sp>
      <p:sp>
        <p:nvSpPr>
          <p:cNvPr id="6" name="Rectangle 5"/>
          <p:cNvSpPr/>
          <p:nvPr/>
        </p:nvSpPr>
        <p:spPr>
          <a:xfrm>
            <a:off x="568183" y="1607503"/>
            <a:ext cx="7647349" cy="646331"/>
          </a:xfrm>
          <a:prstGeom prst="rect">
            <a:avLst/>
          </a:prstGeom>
        </p:spPr>
        <p:txBody>
          <a:bodyPr wrap="square" anchor="t">
            <a:spAutoFit/>
          </a:bodyPr>
          <a:lstStyle/>
          <a:p>
            <a:r>
              <a:rPr lang="en-CA" sz="1800" u="none"/>
              <a:t>Prevalence of COPD among those aged 35 years and older in Ontario, by neighbourhood income quintile, 2014/15 </a:t>
            </a:r>
          </a:p>
        </p:txBody>
      </p:sp>
      <p:sp>
        <p:nvSpPr>
          <p:cNvPr id="7" name="TextBox 6"/>
          <p:cNvSpPr txBox="1"/>
          <p:nvPr/>
        </p:nvSpPr>
        <p:spPr>
          <a:xfrm>
            <a:off x="15199" y="6596390"/>
            <a:ext cx="4253087" cy="261610"/>
          </a:xfrm>
          <a:prstGeom prst="rect">
            <a:avLst/>
          </a:prstGeom>
          <a:noFill/>
        </p:spPr>
        <p:txBody>
          <a:bodyPr wrap="none" rtlCol="0">
            <a:spAutoFit/>
          </a:bodyPr>
          <a:lstStyle/>
          <a:p>
            <a:r>
              <a:rPr lang="en-CA" sz="1100" u="none" dirty="0"/>
              <a:t>Source: COPD Cohort (Gershon et al.), ICES, 2010/11–2014/15.</a:t>
            </a:r>
          </a:p>
        </p:txBody>
      </p:sp>
      <p:graphicFrame>
        <p:nvGraphicFramePr>
          <p:cNvPr id="8" name="Chart 7">
            <a:extLst>
              <a:ext uri="{FF2B5EF4-FFF2-40B4-BE49-F238E27FC236}">
                <a16:creationId xmlns:a16="http://schemas.microsoft.com/office/drawing/2014/main" id="{1DBAB15B-BFB7-437A-BB3E-EE8984FDED61}"/>
              </a:ext>
            </a:extLst>
          </p:cNvPr>
          <p:cNvGraphicFramePr>
            <a:graphicFrameLocks/>
          </p:cNvGraphicFramePr>
          <p:nvPr>
            <p:extLst>
              <p:ext uri="{D42A27DB-BD31-4B8C-83A1-F6EECF244321}">
                <p14:modId xmlns:p14="http://schemas.microsoft.com/office/powerpoint/2010/main" val="383601201"/>
              </p:ext>
            </p:extLst>
          </p:nvPr>
        </p:nvGraphicFramePr>
        <p:xfrm>
          <a:off x="455336" y="2467626"/>
          <a:ext cx="7873041" cy="3553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45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7279" y="1815503"/>
            <a:ext cx="4303199" cy="2862322"/>
          </a:xfrm>
          <a:prstGeom prst="rect">
            <a:avLst/>
          </a:prstGeom>
        </p:spPr>
        <p:txBody>
          <a:bodyPr wrap="square">
            <a:spAutoFit/>
          </a:bodyPr>
          <a:lstStyle/>
          <a:p>
            <a:pPr algn="ctr"/>
            <a:r>
              <a:rPr lang="en-US" sz="3600" u="none" dirty="0"/>
              <a:t>In Ontario, </a:t>
            </a:r>
            <a:r>
              <a:rPr lang="en-US" sz="3600" b="1" u="none" dirty="0"/>
              <a:t>COPD is the second-most common reason for hospitalization</a:t>
            </a:r>
            <a:r>
              <a:rPr lang="en-US" sz="3600" u="none" dirty="0"/>
              <a:t>, </a:t>
            </a:r>
            <a:br>
              <a:rPr lang="en-US" sz="3600" u="none" dirty="0"/>
            </a:br>
            <a:r>
              <a:rPr lang="en-US" sz="3600" u="none" dirty="0"/>
              <a:t>after childbirth</a:t>
            </a:r>
            <a:endParaRPr lang="en-CA" sz="3600" u="none" dirty="0"/>
          </a:p>
        </p:txBody>
      </p:sp>
      <p:sp>
        <p:nvSpPr>
          <p:cNvPr id="7" name="TextBox 6">
            <a:extLst>
              <a:ext uri="{FF2B5EF4-FFF2-40B4-BE49-F238E27FC236}">
                <a16:creationId xmlns:a16="http://schemas.microsoft.com/office/drawing/2014/main" id="{963C2469-0F15-4133-9D2B-E197ECC46A87}"/>
              </a:ext>
            </a:extLst>
          </p:cNvPr>
          <p:cNvSpPr txBox="1"/>
          <p:nvPr/>
        </p:nvSpPr>
        <p:spPr>
          <a:xfrm>
            <a:off x="0" y="6597117"/>
            <a:ext cx="8938038" cy="261610"/>
          </a:xfrm>
          <a:prstGeom prst="rect">
            <a:avLst/>
          </a:prstGeom>
          <a:noFill/>
        </p:spPr>
        <p:txBody>
          <a:bodyPr wrap="square" rtlCol="0" anchor="t">
            <a:spAutoFit/>
          </a:bodyPr>
          <a:lstStyle/>
          <a:p>
            <a:r>
              <a:rPr lang="en-CA" sz="1100" u="none" dirty="0"/>
              <a:t>Source: Hospital Morbidity Database and Ontario Mental Health Reporting System, Canadian Institute for Health Information, 2014–2016.</a:t>
            </a:r>
            <a:endParaRPr lang="en-CA" sz="1100" dirty="0"/>
          </a:p>
        </p:txBody>
      </p:sp>
      <p:grpSp>
        <p:nvGrpSpPr>
          <p:cNvPr id="16" name="Graphic 14">
            <a:extLst>
              <a:ext uri="{FF2B5EF4-FFF2-40B4-BE49-F238E27FC236}">
                <a16:creationId xmlns:a16="http://schemas.microsoft.com/office/drawing/2014/main" id="{87D09A58-F593-2A4E-93F8-918AD25279AB}"/>
              </a:ext>
            </a:extLst>
          </p:cNvPr>
          <p:cNvGrpSpPr/>
          <p:nvPr/>
        </p:nvGrpSpPr>
        <p:grpSpPr>
          <a:xfrm>
            <a:off x="469642" y="1491174"/>
            <a:ext cx="3771124" cy="3369569"/>
            <a:chOff x="711200" y="571500"/>
            <a:chExt cx="5486400" cy="4902200"/>
          </a:xfrm>
        </p:grpSpPr>
        <p:sp>
          <p:nvSpPr>
            <p:cNvPr id="17" name="Freeform 16">
              <a:extLst>
                <a:ext uri="{FF2B5EF4-FFF2-40B4-BE49-F238E27FC236}">
                  <a16:creationId xmlns:a16="http://schemas.microsoft.com/office/drawing/2014/main" id="{BBC501F6-0CA3-6947-8F82-ECC450950A78}"/>
                </a:ext>
              </a:extLst>
            </p:cNvPr>
            <p:cNvSpPr/>
            <p:nvPr/>
          </p:nvSpPr>
          <p:spPr>
            <a:xfrm>
              <a:off x="1263841" y="3728517"/>
              <a:ext cx="4391025" cy="380753"/>
            </a:xfrm>
            <a:custGeom>
              <a:avLst/>
              <a:gdLst>
                <a:gd name="connsiteX0" fmla="*/ 4391692 w 4391025"/>
                <a:gd name="connsiteY0" fmla="*/ 7139 h 380753"/>
                <a:gd name="connsiteX1" fmla="*/ 4391692 w 4391025"/>
                <a:gd name="connsiteY1" fmla="*/ 380849 h 380753"/>
                <a:gd name="connsiteX2" fmla="*/ 7144 w 4391025"/>
                <a:gd name="connsiteY2" fmla="*/ 371806 h 380753"/>
                <a:gd name="connsiteX3" fmla="*/ 7144 w 4391025"/>
                <a:gd name="connsiteY3" fmla="*/ 7139 h 380753"/>
              </a:gdLst>
              <a:ahLst/>
              <a:cxnLst>
                <a:cxn ang="0">
                  <a:pos x="connsiteX0" y="connsiteY0"/>
                </a:cxn>
                <a:cxn ang="0">
                  <a:pos x="connsiteX1" y="connsiteY1"/>
                </a:cxn>
                <a:cxn ang="0">
                  <a:pos x="connsiteX2" y="connsiteY2"/>
                </a:cxn>
                <a:cxn ang="0">
                  <a:pos x="connsiteX3" y="connsiteY3"/>
                </a:cxn>
              </a:cxnLst>
              <a:rect l="l" t="t" r="r" b="b"/>
              <a:pathLst>
                <a:path w="4391025" h="380753">
                  <a:moveTo>
                    <a:pt x="4391692" y="7139"/>
                  </a:moveTo>
                  <a:lnTo>
                    <a:pt x="4391692" y="380849"/>
                  </a:lnTo>
                  <a:lnTo>
                    <a:pt x="7144" y="371806"/>
                  </a:lnTo>
                  <a:lnTo>
                    <a:pt x="7144" y="7139"/>
                  </a:lnTo>
                  <a:close/>
                </a:path>
              </a:pathLst>
            </a:custGeom>
            <a:solidFill>
              <a:srgbClr val="231F20"/>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E319AD2-CD59-5F4D-945A-59EC07E5B07B}"/>
                </a:ext>
              </a:extLst>
            </p:cNvPr>
            <p:cNvSpPr/>
            <p:nvPr/>
          </p:nvSpPr>
          <p:spPr>
            <a:xfrm>
              <a:off x="1482820" y="2880297"/>
              <a:ext cx="933450" cy="685356"/>
            </a:xfrm>
            <a:custGeom>
              <a:avLst/>
              <a:gdLst>
                <a:gd name="connsiteX0" fmla="*/ 837248 w 933450"/>
                <a:gd name="connsiteY0" fmla="*/ 680212 h 685356"/>
                <a:gd name="connsiteX1" fmla="*/ 407575 w 933450"/>
                <a:gd name="connsiteY1" fmla="*/ 680212 h 685356"/>
                <a:gd name="connsiteX2" fmla="*/ 7144 w 933450"/>
                <a:gd name="connsiteY2" fmla="*/ 280040 h 685356"/>
                <a:gd name="connsiteX3" fmla="*/ 7144 w 933450"/>
                <a:gd name="connsiteY3" fmla="*/ 102324 h 685356"/>
                <a:gd name="connsiteX4" fmla="*/ 57150 w 933450"/>
                <a:gd name="connsiteY4" fmla="*/ 18558 h 685356"/>
                <a:gd name="connsiteX5" fmla="*/ 154686 w 933450"/>
                <a:gd name="connsiteY5" fmla="*/ 22746 h 685356"/>
                <a:gd name="connsiteX6" fmla="*/ 889540 w 933450"/>
                <a:gd name="connsiteY6" fmla="*/ 505351 h 685356"/>
                <a:gd name="connsiteX7" fmla="*/ 928497 w 933450"/>
                <a:gd name="connsiteY7" fmla="*/ 612152 h 685356"/>
                <a:gd name="connsiteX8" fmla="*/ 837248 w 933450"/>
                <a:gd name="connsiteY8" fmla="*/ 680212 h 68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85356">
                  <a:moveTo>
                    <a:pt x="837248" y="680212"/>
                  </a:moveTo>
                  <a:lnTo>
                    <a:pt x="407575" y="680212"/>
                  </a:lnTo>
                  <a:cubicBezTo>
                    <a:pt x="186785" y="680212"/>
                    <a:pt x="7144" y="500687"/>
                    <a:pt x="7144" y="280040"/>
                  </a:cubicBezTo>
                  <a:lnTo>
                    <a:pt x="7144" y="102324"/>
                  </a:lnTo>
                  <a:cubicBezTo>
                    <a:pt x="7144" y="67294"/>
                    <a:pt x="26384" y="35121"/>
                    <a:pt x="57150" y="18558"/>
                  </a:cubicBezTo>
                  <a:cubicBezTo>
                    <a:pt x="88011" y="1900"/>
                    <a:pt x="125444" y="3613"/>
                    <a:pt x="154686" y="22746"/>
                  </a:cubicBezTo>
                  <a:lnTo>
                    <a:pt x="889540" y="505351"/>
                  </a:lnTo>
                  <a:cubicBezTo>
                    <a:pt x="924687" y="528482"/>
                    <a:pt x="940499" y="571888"/>
                    <a:pt x="928497" y="612152"/>
                  </a:cubicBezTo>
                  <a:cubicBezTo>
                    <a:pt x="916495" y="652417"/>
                    <a:pt x="879348" y="680212"/>
                    <a:pt x="837248" y="680212"/>
                  </a:cubicBezTo>
                  <a:close/>
                </a:path>
              </a:pathLst>
            </a:custGeom>
            <a:solidFill>
              <a:srgbClr val="231F20"/>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D329D06-10F1-F54D-A971-77C675E45146}"/>
                </a:ext>
              </a:extLst>
            </p:cNvPr>
            <p:cNvSpPr/>
            <p:nvPr/>
          </p:nvSpPr>
          <p:spPr>
            <a:xfrm>
              <a:off x="2989008" y="1432098"/>
              <a:ext cx="466725" cy="1075628"/>
            </a:xfrm>
            <a:custGeom>
              <a:avLst/>
              <a:gdLst>
                <a:gd name="connsiteX0" fmla="*/ 378142 w 466725"/>
                <a:gd name="connsiteY0" fmla="*/ 573986 h 1075628"/>
                <a:gd name="connsiteX1" fmla="*/ 282797 w 466725"/>
                <a:gd name="connsiteY1" fmla="*/ 573986 h 1075628"/>
                <a:gd name="connsiteX2" fmla="*/ 282797 w 466725"/>
                <a:gd name="connsiteY2" fmla="*/ 1075819 h 1075628"/>
                <a:gd name="connsiteX3" fmla="*/ 187547 w 466725"/>
                <a:gd name="connsiteY3" fmla="*/ 1075819 h 1075628"/>
                <a:gd name="connsiteX4" fmla="*/ 187547 w 466725"/>
                <a:gd name="connsiteY4" fmla="*/ 573986 h 1075628"/>
                <a:gd name="connsiteX5" fmla="*/ 92202 w 466725"/>
                <a:gd name="connsiteY5" fmla="*/ 573986 h 1075628"/>
                <a:gd name="connsiteX6" fmla="*/ 7144 w 466725"/>
                <a:gd name="connsiteY6" fmla="*/ 488983 h 1075628"/>
                <a:gd name="connsiteX7" fmla="*/ 7144 w 466725"/>
                <a:gd name="connsiteY7" fmla="*/ 92142 h 1075628"/>
                <a:gd name="connsiteX8" fmla="*/ 92202 w 466725"/>
                <a:gd name="connsiteY8" fmla="*/ 7139 h 1075628"/>
                <a:gd name="connsiteX9" fmla="*/ 378142 w 466725"/>
                <a:gd name="connsiteY9" fmla="*/ 7139 h 1075628"/>
                <a:gd name="connsiteX10" fmla="*/ 463201 w 466725"/>
                <a:gd name="connsiteY10" fmla="*/ 92142 h 1075628"/>
                <a:gd name="connsiteX11" fmla="*/ 463201 w 466725"/>
                <a:gd name="connsiteY11" fmla="*/ 488983 h 1075628"/>
                <a:gd name="connsiteX12" fmla="*/ 378142 w 466725"/>
                <a:gd name="connsiteY12" fmla="*/ 573986 h 10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5" h="1075628">
                  <a:moveTo>
                    <a:pt x="378142" y="573986"/>
                  </a:moveTo>
                  <a:lnTo>
                    <a:pt x="282797" y="573986"/>
                  </a:lnTo>
                  <a:lnTo>
                    <a:pt x="282797" y="1075819"/>
                  </a:lnTo>
                  <a:lnTo>
                    <a:pt x="187547" y="1075819"/>
                  </a:lnTo>
                  <a:lnTo>
                    <a:pt x="187547" y="573986"/>
                  </a:lnTo>
                  <a:lnTo>
                    <a:pt x="92202" y="573986"/>
                  </a:lnTo>
                  <a:cubicBezTo>
                    <a:pt x="45434" y="573986"/>
                    <a:pt x="7144" y="535720"/>
                    <a:pt x="7144" y="488983"/>
                  </a:cubicBezTo>
                  <a:lnTo>
                    <a:pt x="7144" y="92142"/>
                  </a:lnTo>
                  <a:cubicBezTo>
                    <a:pt x="7144" y="45405"/>
                    <a:pt x="45434" y="7139"/>
                    <a:pt x="92202" y="7139"/>
                  </a:cubicBezTo>
                  <a:lnTo>
                    <a:pt x="378142" y="7139"/>
                  </a:lnTo>
                  <a:cubicBezTo>
                    <a:pt x="424910" y="7139"/>
                    <a:pt x="463201" y="45405"/>
                    <a:pt x="463201" y="92142"/>
                  </a:cubicBezTo>
                  <a:lnTo>
                    <a:pt x="463201" y="488983"/>
                  </a:lnTo>
                  <a:cubicBezTo>
                    <a:pt x="463201" y="535720"/>
                    <a:pt x="425006" y="573986"/>
                    <a:pt x="378142" y="573986"/>
                  </a:cubicBezTo>
                  <a:close/>
                </a:path>
              </a:pathLst>
            </a:custGeom>
            <a:solidFill>
              <a:schemeClr val="bg2"/>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5706AF-B365-6241-958E-0210D1177CD1}"/>
                </a:ext>
              </a:extLst>
            </p:cNvPr>
            <p:cNvSpPr/>
            <p:nvPr/>
          </p:nvSpPr>
          <p:spPr>
            <a:xfrm>
              <a:off x="1156018" y="1749361"/>
              <a:ext cx="4610100" cy="3369668"/>
            </a:xfrm>
            <a:custGeom>
              <a:avLst/>
              <a:gdLst>
                <a:gd name="connsiteX0" fmla="*/ 102394 w 4610100"/>
                <a:gd name="connsiteY0" fmla="*/ 7139 h 3369667"/>
                <a:gd name="connsiteX1" fmla="*/ 197644 w 4610100"/>
                <a:gd name="connsiteY1" fmla="*/ 102328 h 3369667"/>
                <a:gd name="connsiteX2" fmla="*/ 197644 w 4610100"/>
                <a:gd name="connsiteY2" fmla="*/ 2522015 h 3369667"/>
                <a:gd name="connsiteX3" fmla="*/ 4416838 w 4610100"/>
                <a:gd name="connsiteY3" fmla="*/ 2522015 h 3369667"/>
                <a:gd name="connsiteX4" fmla="*/ 4416838 w 4610100"/>
                <a:gd name="connsiteY4" fmla="*/ 893343 h 3369667"/>
                <a:gd name="connsiteX5" fmla="*/ 4512088 w 4610100"/>
                <a:gd name="connsiteY5" fmla="*/ 798154 h 3369667"/>
                <a:gd name="connsiteX6" fmla="*/ 4607338 w 4610100"/>
                <a:gd name="connsiteY6" fmla="*/ 893343 h 3369667"/>
                <a:gd name="connsiteX7" fmla="*/ 4607338 w 4610100"/>
                <a:gd name="connsiteY7" fmla="*/ 3267531 h 3369667"/>
                <a:gd name="connsiteX8" fmla="*/ 4512088 w 4610100"/>
                <a:gd name="connsiteY8" fmla="*/ 3362719 h 3369667"/>
                <a:gd name="connsiteX9" fmla="*/ 4416838 w 4610100"/>
                <a:gd name="connsiteY9" fmla="*/ 3267531 h 3369667"/>
                <a:gd name="connsiteX10" fmla="*/ 4416838 w 4610100"/>
                <a:gd name="connsiteY10" fmla="*/ 2712392 h 3369667"/>
                <a:gd name="connsiteX11" fmla="*/ 197644 w 4610100"/>
                <a:gd name="connsiteY11" fmla="*/ 2712392 h 3369667"/>
                <a:gd name="connsiteX12" fmla="*/ 197644 w 4610100"/>
                <a:gd name="connsiteY12" fmla="*/ 3267531 h 3369667"/>
                <a:gd name="connsiteX13" fmla="*/ 102394 w 4610100"/>
                <a:gd name="connsiteY13" fmla="*/ 3362719 h 3369667"/>
                <a:gd name="connsiteX14" fmla="*/ 7144 w 4610100"/>
                <a:gd name="connsiteY14" fmla="*/ 3267531 h 3369667"/>
                <a:gd name="connsiteX15" fmla="*/ 7144 w 4610100"/>
                <a:gd name="connsiteY15" fmla="*/ 102328 h 3369667"/>
                <a:gd name="connsiteX16" fmla="*/ 102394 w 4610100"/>
                <a:gd name="connsiteY16" fmla="*/ 7139 h 336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0100" h="3369667">
                  <a:moveTo>
                    <a:pt x="102394" y="7139"/>
                  </a:moveTo>
                  <a:cubicBezTo>
                    <a:pt x="154972" y="7139"/>
                    <a:pt x="197644" y="49784"/>
                    <a:pt x="197644" y="102328"/>
                  </a:cubicBezTo>
                  <a:lnTo>
                    <a:pt x="197644" y="2522015"/>
                  </a:lnTo>
                  <a:lnTo>
                    <a:pt x="4416838" y="2522015"/>
                  </a:lnTo>
                  <a:lnTo>
                    <a:pt x="4416838" y="893343"/>
                  </a:lnTo>
                  <a:cubicBezTo>
                    <a:pt x="4416838" y="840799"/>
                    <a:pt x="4459510" y="798154"/>
                    <a:pt x="4512088" y="798154"/>
                  </a:cubicBezTo>
                  <a:cubicBezTo>
                    <a:pt x="4564666" y="798154"/>
                    <a:pt x="4607338" y="840799"/>
                    <a:pt x="4607338" y="893343"/>
                  </a:cubicBezTo>
                  <a:lnTo>
                    <a:pt x="4607338" y="3267531"/>
                  </a:lnTo>
                  <a:cubicBezTo>
                    <a:pt x="4607338" y="3320075"/>
                    <a:pt x="4564666" y="3362719"/>
                    <a:pt x="4512088" y="3362719"/>
                  </a:cubicBezTo>
                  <a:cubicBezTo>
                    <a:pt x="4459510" y="3362719"/>
                    <a:pt x="4416838" y="3320075"/>
                    <a:pt x="4416838" y="3267531"/>
                  </a:cubicBezTo>
                  <a:lnTo>
                    <a:pt x="4416838" y="2712392"/>
                  </a:lnTo>
                  <a:lnTo>
                    <a:pt x="197644" y="2712392"/>
                  </a:lnTo>
                  <a:lnTo>
                    <a:pt x="197644" y="3267531"/>
                  </a:lnTo>
                  <a:cubicBezTo>
                    <a:pt x="197644" y="3320075"/>
                    <a:pt x="154972" y="3362719"/>
                    <a:pt x="102394" y="3362719"/>
                  </a:cubicBezTo>
                  <a:cubicBezTo>
                    <a:pt x="49816" y="3362719"/>
                    <a:pt x="7144" y="3320075"/>
                    <a:pt x="7144" y="3267531"/>
                  </a:cubicBezTo>
                  <a:lnTo>
                    <a:pt x="7144" y="102328"/>
                  </a:lnTo>
                  <a:cubicBezTo>
                    <a:pt x="7144" y="49688"/>
                    <a:pt x="49816" y="7139"/>
                    <a:pt x="102394" y="7139"/>
                  </a:cubicBezTo>
                  <a:close/>
                </a:path>
              </a:pathLst>
            </a:custGeom>
            <a:solidFill>
              <a:srgbClr val="231F20"/>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7AC160-D523-D747-99DD-0ED19BC0A1DA}"/>
                </a:ext>
              </a:extLst>
            </p:cNvPr>
            <p:cNvSpPr/>
            <p:nvPr/>
          </p:nvSpPr>
          <p:spPr>
            <a:xfrm>
              <a:off x="1781893" y="2384469"/>
              <a:ext cx="714375" cy="704394"/>
            </a:xfrm>
            <a:custGeom>
              <a:avLst/>
              <a:gdLst>
                <a:gd name="connsiteX0" fmla="*/ 651236 w 714375"/>
                <a:gd name="connsiteY0" fmla="*/ 626232 h 704393"/>
                <a:gd name="connsiteX1" fmla="*/ 695432 w 714375"/>
                <a:gd name="connsiteY1" fmla="*/ 340287 h 704393"/>
                <a:gd name="connsiteX2" fmla="*/ 553700 w 714375"/>
                <a:gd name="connsiteY2" fmla="*/ 93368 h 704393"/>
                <a:gd name="connsiteX3" fmla="*/ 319576 w 714375"/>
                <a:gd name="connsiteY3" fmla="*/ 7413 h 704393"/>
                <a:gd name="connsiteX4" fmla="*/ 93262 w 714375"/>
                <a:gd name="connsiteY4" fmla="*/ 112120 h 704393"/>
                <a:gd name="connsiteX5" fmla="*/ 112026 w 714375"/>
                <a:gd name="connsiteY5" fmla="*/ 572261 h 704393"/>
                <a:gd name="connsiteX6" fmla="*/ 369772 w 714375"/>
                <a:gd name="connsiteY6" fmla="*/ 693435 h 704393"/>
                <a:gd name="connsiteX7" fmla="*/ 454164 w 714375"/>
                <a:gd name="connsiteY7" fmla="*/ 701526 h 704393"/>
                <a:gd name="connsiteX8" fmla="*/ 651236 w 714375"/>
                <a:gd name="connsiteY8" fmla="*/ 626232 h 704393"/>
                <a:gd name="connsiteX9" fmla="*/ 546175 w 714375"/>
                <a:gd name="connsiteY9" fmla="*/ 529426 h 704393"/>
                <a:gd name="connsiteX10" fmla="*/ 395395 w 714375"/>
                <a:gd name="connsiteY10" fmla="*/ 553033 h 704393"/>
                <a:gd name="connsiteX11" fmla="*/ 208705 w 714375"/>
                <a:gd name="connsiteY11" fmla="*/ 467363 h 704393"/>
                <a:gd name="connsiteX12" fmla="*/ 198132 w 714375"/>
                <a:gd name="connsiteY12" fmla="*/ 208927 h 704393"/>
                <a:gd name="connsiteX13" fmla="*/ 325291 w 714375"/>
                <a:gd name="connsiteY13" fmla="*/ 150195 h 704393"/>
                <a:gd name="connsiteX14" fmla="*/ 332911 w 714375"/>
                <a:gd name="connsiteY14" fmla="*/ 150005 h 704393"/>
                <a:gd name="connsiteX15" fmla="*/ 456736 w 714375"/>
                <a:gd name="connsiteY15" fmla="*/ 198456 h 704393"/>
                <a:gd name="connsiteX16" fmla="*/ 557320 w 714375"/>
                <a:gd name="connsiteY16" fmla="*/ 377410 h 704393"/>
                <a:gd name="connsiteX17" fmla="*/ 546175 w 714375"/>
                <a:gd name="connsiteY17" fmla="*/ 529426 h 7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375" h="704393">
                  <a:moveTo>
                    <a:pt x="651236" y="626232"/>
                  </a:moveTo>
                  <a:cubicBezTo>
                    <a:pt x="711720" y="560743"/>
                    <a:pt x="727341" y="459177"/>
                    <a:pt x="695432" y="340287"/>
                  </a:cubicBezTo>
                  <a:cubicBezTo>
                    <a:pt x="669810" y="244908"/>
                    <a:pt x="615517" y="150291"/>
                    <a:pt x="553700" y="93368"/>
                  </a:cubicBezTo>
                  <a:cubicBezTo>
                    <a:pt x="489692" y="34446"/>
                    <a:pt x="406444" y="3891"/>
                    <a:pt x="319576" y="7413"/>
                  </a:cubicBezTo>
                  <a:cubicBezTo>
                    <a:pt x="232612" y="10935"/>
                    <a:pt x="152221" y="48154"/>
                    <a:pt x="93262" y="112120"/>
                  </a:cubicBezTo>
                  <a:cubicBezTo>
                    <a:pt x="-28563" y="244146"/>
                    <a:pt x="-20086" y="450610"/>
                    <a:pt x="112026" y="572261"/>
                  </a:cubicBezTo>
                  <a:cubicBezTo>
                    <a:pt x="173843" y="629183"/>
                    <a:pt x="272617" y="675635"/>
                    <a:pt x="369772" y="693435"/>
                  </a:cubicBezTo>
                  <a:cubicBezTo>
                    <a:pt x="399205" y="698861"/>
                    <a:pt x="427494" y="701526"/>
                    <a:pt x="454164" y="701526"/>
                  </a:cubicBezTo>
                  <a:cubicBezTo>
                    <a:pt x="537222" y="701526"/>
                    <a:pt x="605516" y="675825"/>
                    <a:pt x="651236" y="626232"/>
                  </a:cubicBezTo>
                  <a:close/>
                  <a:moveTo>
                    <a:pt x="546175" y="529426"/>
                  </a:moveTo>
                  <a:cubicBezTo>
                    <a:pt x="520839" y="556840"/>
                    <a:pt x="464546" y="565693"/>
                    <a:pt x="395395" y="553033"/>
                  </a:cubicBezTo>
                  <a:cubicBezTo>
                    <a:pt x="324433" y="540087"/>
                    <a:pt x="251091" y="506390"/>
                    <a:pt x="208705" y="467363"/>
                  </a:cubicBezTo>
                  <a:cubicBezTo>
                    <a:pt x="134505" y="399018"/>
                    <a:pt x="129742" y="283078"/>
                    <a:pt x="198132" y="208927"/>
                  </a:cubicBezTo>
                  <a:cubicBezTo>
                    <a:pt x="231279" y="173041"/>
                    <a:pt x="276427" y="152099"/>
                    <a:pt x="325291" y="150195"/>
                  </a:cubicBezTo>
                  <a:cubicBezTo>
                    <a:pt x="327862" y="150100"/>
                    <a:pt x="330339" y="150005"/>
                    <a:pt x="332911" y="150005"/>
                  </a:cubicBezTo>
                  <a:cubicBezTo>
                    <a:pt x="378916" y="150005"/>
                    <a:pt x="422731" y="167044"/>
                    <a:pt x="456736" y="198456"/>
                  </a:cubicBezTo>
                  <a:cubicBezTo>
                    <a:pt x="499122" y="237483"/>
                    <a:pt x="538651" y="307732"/>
                    <a:pt x="557320" y="377410"/>
                  </a:cubicBezTo>
                  <a:cubicBezTo>
                    <a:pt x="575703" y="445184"/>
                    <a:pt x="571512" y="502012"/>
                    <a:pt x="546175" y="529426"/>
                  </a:cubicBezTo>
                  <a:close/>
                </a:path>
              </a:pathLst>
            </a:custGeom>
            <a:solidFill>
              <a:srgbClr val="231F20"/>
            </a:solidFill>
            <a:ln w="95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4E4FB410-896E-4941-BAD6-7CB829F6374E}"/>
                </a:ext>
              </a:extLst>
            </p:cNvPr>
            <p:cNvSpPr/>
            <p:nvPr/>
          </p:nvSpPr>
          <p:spPr>
            <a:xfrm>
              <a:off x="2464657" y="2636992"/>
              <a:ext cx="2981325" cy="932846"/>
            </a:xfrm>
            <a:custGeom>
              <a:avLst/>
              <a:gdLst>
                <a:gd name="connsiteX0" fmla="*/ 2982945 w 2981325"/>
                <a:gd name="connsiteY0" fmla="*/ 741232 h 932845"/>
                <a:gd name="connsiteX1" fmla="*/ 2982945 w 2981325"/>
                <a:gd name="connsiteY1" fmla="*/ 286136 h 932845"/>
                <a:gd name="connsiteX2" fmla="*/ 2797207 w 2981325"/>
                <a:gd name="connsiteY2" fmla="*/ 100519 h 932845"/>
                <a:gd name="connsiteX3" fmla="*/ 1004316 w 2981325"/>
                <a:gd name="connsiteY3" fmla="*/ 100519 h 932845"/>
                <a:gd name="connsiteX4" fmla="*/ 843344 w 2981325"/>
                <a:gd name="connsiteY4" fmla="*/ 7139 h 932845"/>
                <a:gd name="connsiteX5" fmla="*/ 621983 w 2981325"/>
                <a:gd name="connsiteY5" fmla="*/ 7139 h 932845"/>
                <a:gd name="connsiteX6" fmla="*/ 436245 w 2981325"/>
                <a:gd name="connsiteY6" fmla="*/ 195707 h 932845"/>
                <a:gd name="connsiteX7" fmla="*/ 325184 w 2981325"/>
                <a:gd name="connsiteY7" fmla="*/ 195707 h 932845"/>
                <a:gd name="connsiteX8" fmla="*/ 7144 w 2981325"/>
                <a:gd name="connsiteY8" fmla="*/ 513541 h 932845"/>
                <a:gd name="connsiteX9" fmla="*/ 325184 w 2981325"/>
                <a:gd name="connsiteY9" fmla="*/ 831375 h 932845"/>
                <a:gd name="connsiteX10" fmla="*/ 459677 w 2981325"/>
                <a:gd name="connsiteY10" fmla="*/ 831375 h 932845"/>
                <a:gd name="connsiteX11" fmla="*/ 621887 w 2981325"/>
                <a:gd name="connsiteY11" fmla="*/ 926849 h 932845"/>
                <a:gd name="connsiteX12" fmla="*/ 2797112 w 2981325"/>
                <a:gd name="connsiteY12" fmla="*/ 926849 h 932845"/>
                <a:gd name="connsiteX13" fmla="*/ 2982945 w 2981325"/>
                <a:gd name="connsiteY13" fmla="*/ 741232 h 932845"/>
                <a:gd name="connsiteX14" fmla="*/ 436245 w 2981325"/>
                <a:gd name="connsiteY14" fmla="*/ 688497 h 932845"/>
                <a:gd name="connsiteX15" fmla="*/ 325184 w 2981325"/>
                <a:gd name="connsiteY15" fmla="*/ 688497 h 932845"/>
                <a:gd name="connsiteX16" fmla="*/ 150019 w 2981325"/>
                <a:gd name="connsiteY16" fmla="*/ 513446 h 932845"/>
                <a:gd name="connsiteX17" fmla="*/ 325184 w 2981325"/>
                <a:gd name="connsiteY17" fmla="*/ 338394 h 932845"/>
                <a:gd name="connsiteX18" fmla="*/ 436245 w 2981325"/>
                <a:gd name="connsiteY18" fmla="*/ 338394 h 932845"/>
                <a:gd name="connsiteX19" fmla="*/ 436245 w 2981325"/>
                <a:gd name="connsiteY19" fmla="*/ 688497 h 932845"/>
                <a:gd name="connsiteX20" fmla="*/ 886301 w 2981325"/>
                <a:gd name="connsiteY20" fmla="*/ 741232 h 932845"/>
                <a:gd name="connsiteX21" fmla="*/ 843439 w 2981325"/>
                <a:gd name="connsiteY21" fmla="*/ 784066 h 932845"/>
                <a:gd name="connsiteX22" fmla="*/ 622078 w 2981325"/>
                <a:gd name="connsiteY22" fmla="*/ 784066 h 932845"/>
                <a:gd name="connsiteX23" fmla="*/ 579215 w 2981325"/>
                <a:gd name="connsiteY23" fmla="*/ 741232 h 932845"/>
                <a:gd name="connsiteX24" fmla="*/ 579215 w 2981325"/>
                <a:gd name="connsiteY24" fmla="*/ 192756 h 932845"/>
                <a:gd name="connsiteX25" fmla="*/ 622078 w 2981325"/>
                <a:gd name="connsiteY25" fmla="*/ 149922 h 932845"/>
                <a:gd name="connsiteX26" fmla="*/ 843439 w 2981325"/>
                <a:gd name="connsiteY26" fmla="*/ 149922 h 932845"/>
                <a:gd name="connsiteX27" fmla="*/ 886301 w 2981325"/>
                <a:gd name="connsiteY27" fmla="*/ 192756 h 932845"/>
                <a:gd name="connsiteX28" fmla="*/ 886301 w 2981325"/>
                <a:gd name="connsiteY28" fmla="*/ 741232 h 93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1325" h="932845">
                  <a:moveTo>
                    <a:pt x="2982945" y="741232"/>
                  </a:moveTo>
                  <a:lnTo>
                    <a:pt x="2982945" y="286136"/>
                  </a:lnTo>
                  <a:cubicBezTo>
                    <a:pt x="2982945" y="183809"/>
                    <a:pt x="2899601" y="100519"/>
                    <a:pt x="2797207" y="100519"/>
                  </a:cubicBezTo>
                  <a:lnTo>
                    <a:pt x="1004316" y="100519"/>
                  </a:lnTo>
                  <a:cubicBezTo>
                    <a:pt x="972217" y="44834"/>
                    <a:pt x="912209" y="7139"/>
                    <a:pt x="843344" y="7139"/>
                  </a:cubicBezTo>
                  <a:lnTo>
                    <a:pt x="621983" y="7139"/>
                  </a:lnTo>
                  <a:cubicBezTo>
                    <a:pt x="519589" y="7139"/>
                    <a:pt x="436245" y="93380"/>
                    <a:pt x="436245" y="195707"/>
                  </a:cubicBezTo>
                  <a:lnTo>
                    <a:pt x="325184" y="195707"/>
                  </a:lnTo>
                  <a:cubicBezTo>
                    <a:pt x="149828" y="195707"/>
                    <a:pt x="7144" y="338299"/>
                    <a:pt x="7144" y="513541"/>
                  </a:cubicBezTo>
                  <a:cubicBezTo>
                    <a:pt x="7144" y="688783"/>
                    <a:pt x="149828" y="831375"/>
                    <a:pt x="325184" y="831375"/>
                  </a:cubicBezTo>
                  <a:lnTo>
                    <a:pt x="459677" y="831375"/>
                  </a:lnTo>
                  <a:cubicBezTo>
                    <a:pt x="491490" y="888298"/>
                    <a:pt x="552260" y="926849"/>
                    <a:pt x="621887" y="926849"/>
                  </a:cubicBezTo>
                  <a:lnTo>
                    <a:pt x="2797112" y="926849"/>
                  </a:lnTo>
                  <a:cubicBezTo>
                    <a:pt x="2899601" y="926849"/>
                    <a:pt x="2982945" y="843559"/>
                    <a:pt x="2982945" y="741232"/>
                  </a:cubicBezTo>
                  <a:close/>
                  <a:moveTo>
                    <a:pt x="436245" y="688497"/>
                  </a:moveTo>
                  <a:lnTo>
                    <a:pt x="325184" y="688497"/>
                  </a:lnTo>
                  <a:cubicBezTo>
                    <a:pt x="228600" y="688497"/>
                    <a:pt x="150019" y="609967"/>
                    <a:pt x="150019" y="513446"/>
                  </a:cubicBezTo>
                  <a:cubicBezTo>
                    <a:pt x="150019" y="416925"/>
                    <a:pt x="228600" y="338394"/>
                    <a:pt x="325184" y="338394"/>
                  </a:cubicBezTo>
                  <a:lnTo>
                    <a:pt x="436245" y="338394"/>
                  </a:lnTo>
                  <a:lnTo>
                    <a:pt x="436245" y="688497"/>
                  </a:lnTo>
                  <a:close/>
                  <a:moveTo>
                    <a:pt x="886301" y="741232"/>
                  </a:moveTo>
                  <a:cubicBezTo>
                    <a:pt x="886301" y="764457"/>
                    <a:pt x="866680" y="784066"/>
                    <a:pt x="843439" y="784066"/>
                  </a:cubicBezTo>
                  <a:lnTo>
                    <a:pt x="622078" y="784066"/>
                  </a:lnTo>
                  <a:cubicBezTo>
                    <a:pt x="598837" y="784066"/>
                    <a:pt x="579215" y="764457"/>
                    <a:pt x="579215" y="741232"/>
                  </a:cubicBezTo>
                  <a:lnTo>
                    <a:pt x="579215" y="192756"/>
                  </a:lnTo>
                  <a:cubicBezTo>
                    <a:pt x="579215" y="169530"/>
                    <a:pt x="598837" y="149922"/>
                    <a:pt x="622078" y="149922"/>
                  </a:cubicBezTo>
                  <a:lnTo>
                    <a:pt x="843439" y="149922"/>
                  </a:lnTo>
                  <a:cubicBezTo>
                    <a:pt x="866680" y="149922"/>
                    <a:pt x="886301" y="169530"/>
                    <a:pt x="886301" y="192756"/>
                  </a:cubicBezTo>
                  <a:lnTo>
                    <a:pt x="886301" y="741232"/>
                  </a:lnTo>
                  <a:close/>
                </a:path>
              </a:pathLst>
            </a:custGeom>
            <a:solidFill>
              <a:srgbClr val="231F20"/>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E5FA19-379A-984D-879F-8DAD86AAD3D5}"/>
                </a:ext>
              </a:extLst>
            </p:cNvPr>
            <p:cNvSpPr/>
            <p:nvPr/>
          </p:nvSpPr>
          <p:spPr>
            <a:xfrm>
              <a:off x="2577147" y="1043349"/>
              <a:ext cx="981075" cy="1675315"/>
            </a:xfrm>
            <a:custGeom>
              <a:avLst/>
              <a:gdLst>
                <a:gd name="connsiteX0" fmla="*/ 796004 w 981075"/>
                <a:gd name="connsiteY0" fmla="*/ 287374 h 1675314"/>
                <a:gd name="connsiteX1" fmla="*/ 150019 w 981075"/>
                <a:gd name="connsiteY1" fmla="*/ 287374 h 1675314"/>
                <a:gd name="connsiteX2" fmla="*/ 150019 w 981075"/>
                <a:gd name="connsiteY2" fmla="*/ 1599355 h 1675314"/>
                <a:gd name="connsiteX3" fmla="*/ 78581 w 981075"/>
                <a:gd name="connsiteY3" fmla="*/ 1670746 h 1675314"/>
                <a:gd name="connsiteX4" fmla="*/ 7144 w 981075"/>
                <a:gd name="connsiteY4" fmla="*/ 1599355 h 1675314"/>
                <a:gd name="connsiteX5" fmla="*/ 7144 w 981075"/>
                <a:gd name="connsiteY5" fmla="*/ 78530 h 1675314"/>
                <a:gd name="connsiteX6" fmla="*/ 78581 w 981075"/>
                <a:gd name="connsiteY6" fmla="*/ 7139 h 1675314"/>
                <a:gd name="connsiteX7" fmla="*/ 150019 w 981075"/>
                <a:gd name="connsiteY7" fmla="*/ 78530 h 1675314"/>
                <a:gd name="connsiteX8" fmla="*/ 150019 w 981075"/>
                <a:gd name="connsiteY8" fmla="*/ 144591 h 1675314"/>
                <a:gd name="connsiteX9" fmla="*/ 796004 w 981075"/>
                <a:gd name="connsiteY9" fmla="*/ 144591 h 1675314"/>
                <a:gd name="connsiteX10" fmla="*/ 838867 w 981075"/>
                <a:gd name="connsiteY10" fmla="*/ 101756 h 1675314"/>
                <a:gd name="connsiteX11" fmla="*/ 838867 w 981075"/>
                <a:gd name="connsiteY11" fmla="*/ 78530 h 1675314"/>
                <a:gd name="connsiteX12" fmla="*/ 910304 w 981075"/>
                <a:gd name="connsiteY12" fmla="*/ 7139 h 1675314"/>
                <a:gd name="connsiteX13" fmla="*/ 981742 w 981075"/>
                <a:gd name="connsiteY13" fmla="*/ 78530 h 1675314"/>
                <a:gd name="connsiteX14" fmla="*/ 981742 w 981075"/>
                <a:gd name="connsiteY14" fmla="*/ 101756 h 1675314"/>
                <a:gd name="connsiteX15" fmla="*/ 796004 w 981075"/>
                <a:gd name="connsiteY15" fmla="*/ 287374 h 16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5" h="1675314">
                  <a:moveTo>
                    <a:pt x="796004" y="287374"/>
                  </a:moveTo>
                  <a:lnTo>
                    <a:pt x="150019" y="287374"/>
                  </a:lnTo>
                  <a:lnTo>
                    <a:pt x="150019" y="1599355"/>
                  </a:lnTo>
                  <a:cubicBezTo>
                    <a:pt x="150019" y="1638763"/>
                    <a:pt x="118015" y="1670746"/>
                    <a:pt x="78581" y="1670746"/>
                  </a:cubicBezTo>
                  <a:cubicBezTo>
                    <a:pt x="39148" y="1670746"/>
                    <a:pt x="7144" y="1638763"/>
                    <a:pt x="7144" y="1599355"/>
                  </a:cubicBezTo>
                  <a:lnTo>
                    <a:pt x="7144" y="78530"/>
                  </a:lnTo>
                  <a:cubicBezTo>
                    <a:pt x="7144" y="39122"/>
                    <a:pt x="39148" y="7139"/>
                    <a:pt x="78581" y="7139"/>
                  </a:cubicBezTo>
                  <a:cubicBezTo>
                    <a:pt x="118015" y="7139"/>
                    <a:pt x="150019" y="39122"/>
                    <a:pt x="150019" y="78530"/>
                  </a:cubicBezTo>
                  <a:lnTo>
                    <a:pt x="150019" y="144591"/>
                  </a:lnTo>
                  <a:lnTo>
                    <a:pt x="796004" y="144591"/>
                  </a:lnTo>
                  <a:cubicBezTo>
                    <a:pt x="819245" y="144591"/>
                    <a:pt x="838867" y="124982"/>
                    <a:pt x="838867" y="101756"/>
                  </a:cubicBezTo>
                  <a:lnTo>
                    <a:pt x="838867" y="78530"/>
                  </a:lnTo>
                  <a:cubicBezTo>
                    <a:pt x="838867" y="39122"/>
                    <a:pt x="870871" y="7139"/>
                    <a:pt x="910304" y="7139"/>
                  </a:cubicBezTo>
                  <a:cubicBezTo>
                    <a:pt x="949738" y="7139"/>
                    <a:pt x="981742" y="39122"/>
                    <a:pt x="981742" y="78530"/>
                  </a:cubicBezTo>
                  <a:lnTo>
                    <a:pt x="981742" y="101756"/>
                  </a:lnTo>
                  <a:cubicBezTo>
                    <a:pt x="981742" y="204084"/>
                    <a:pt x="898398" y="287374"/>
                    <a:pt x="796004" y="287374"/>
                  </a:cubicBezTo>
                  <a:close/>
                </a:path>
              </a:pathLst>
            </a:custGeom>
            <a:solidFill>
              <a:schemeClr val="bg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9362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0" y="301915"/>
            <a:ext cx="8605132" cy="738616"/>
          </a:xfrm>
        </p:spPr>
        <p:txBody>
          <a:bodyPr anchor="t"/>
          <a:lstStyle/>
          <a:p>
            <a:pPr>
              <a:lnSpc>
                <a:spcPct val="90000"/>
              </a:lnSpc>
            </a:pPr>
            <a:r>
              <a:rPr lang="en-CA" sz="2200" dirty="0">
                <a:solidFill>
                  <a:schemeClr val="accent1">
                    <a:lumMod val="50000"/>
                  </a:schemeClr>
                </a:solidFill>
              </a:rPr>
              <a:t>Across regions in Ontario, there is wide variation in the percentage of people with COPD who were admitted to hospital for a complication of COPD</a:t>
            </a:r>
          </a:p>
        </p:txBody>
      </p:sp>
      <p:sp>
        <p:nvSpPr>
          <p:cNvPr id="3" name="Rectangle 2"/>
          <p:cNvSpPr/>
          <p:nvPr/>
        </p:nvSpPr>
        <p:spPr>
          <a:xfrm>
            <a:off x="300940" y="1511122"/>
            <a:ext cx="7953712" cy="523220"/>
          </a:xfrm>
          <a:prstGeom prst="rect">
            <a:avLst/>
          </a:prstGeom>
        </p:spPr>
        <p:txBody>
          <a:bodyPr wrap="square">
            <a:spAutoFit/>
          </a:bodyPr>
          <a:lstStyle/>
          <a:p>
            <a:r>
              <a:rPr lang="en-CA" u="none" dirty="0"/>
              <a:t>People with COPD who were hospitalized with a most responsible diagnosis of COPD, by LHIN Region, 2016/17</a:t>
            </a:r>
          </a:p>
        </p:txBody>
      </p:sp>
      <p:sp>
        <p:nvSpPr>
          <p:cNvPr id="4" name="Rectangle 3"/>
          <p:cNvSpPr/>
          <p:nvPr/>
        </p:nvSpPr>
        <p:spPr>
          <a:xfrm>
            <a:off x="0" y="6427140"/>
            <a:ext cx="6585857" cy="430887"/>
          </a:xfrm>
          <a:prstGeom prst="rect">
            <a:avLst/>
          </a:prstGeom>
        </p:spPr>
        <p:txBody>
          <a:bodyPr wrap="square">
            <a:spAutoFit/>
          </a:bodyPr>
          <a:lstStyle/>
          <a:p>
            <a:r>
              <a:rPr lang="en-CA" sz="1100" u="none" dirty="0"/>
              <a:t>Note: Age- and sex-standardized rates. Based on Most Responsible Diagnosis of COPD.</a:t>
            </a:r>
          </a:p>
          <a:p>
            <a:r>
              <a:rPr lang="en-CA" sz="1100" u="none" dirty="0"/>
              <a:t>Source: COPD Cohort (Gershon et al.), Discharge Abstract Database (DAD), provided by ICES.</a:t>
            </a:r>
          </a:p>
        </p:txBody>
      </p:sp>
      <p:graphicFrame>
        <p:nvGraphicFramePr>
          <p:cNvPr id="6" name="Chart 5">
            <a:extLst>
              <a:ext uri="{FF2B5EF4-FFF2-40B4-BE49-F238E27FC236}">
                <a16:creationId xmlns:a16="http://schemas.microsoft.com/office/drawing/2014/main" id="{D3B641D6-CEE4-4F72-90CA-91A723D744BB}"/>
              </a:ext>
            </a:extLst>
          </p:cNvPr>
          <p:cNvGraphicFramePr>
            <a:graphicFrameLocks/>
          </p:cNvGraphicFramePr>
          <p:nvPr>
            <p:extLst>
              <p:ext uri="{D42A27DB-BD31-4B8C-83A1-F6EECF244321}">
                <p14:modId xmlns:p14="http://schemas.microsoft.com/office/powerpoint/2010/main" val="4196013870"/>
              </p:ext>
            </p:extLst>
          </p:nvPr>
        </p:nvGraphicFramePr>
        <p:xfrm>
          <a:off x="450936" y="2179256"/>
          <a:ext cx="8254653" cy="3795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12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BFFCC-E2E5-0E4C-AEAE-BB84CFEE5026}"/>
              </a:ext>
            </a:extLst>
          </p:cNvPr>
          <p:cNvSpPr>
            <a:spLocks noGrp="1"/>
          </p:cNvSpPr>
          <p:nvPr>
            <p:ph type="title"/>
          </p:nvPr>
        </p:nvSpPr>
        <p:spPr/>
        <p:txBody>
          <a:bodyPr/>
          <a:lstStyle/>
          <a:p>
            <a:r>
              <a:rPr lang="en-CA" sz="2200" dirty="0">
                <a:solidFill>
                  <a:srgbClr val="00788A"/>
                </a:solidFill>
                <a:cs typeface="ＭＳ Ｐゴシック" charset="-128"/>
              </a:rPr>
              <a:t>Spirometry—a breathing test—is the only way to accurately diagnose COPD</a:t>
            </a:r>
            <a:endParaRPr lang="en-US" sz="2200" dirty="0"/>
          </a:p>
        </p:txBody>
      </p:sp>
      <p:sp>
        <p:nvSpPr>
          <p:cNvPr id="5" name="Slide Number Placeholder 4"/>
          <p:cNvSpPr>
            <a:spLocks noGrp="1"/>
          </p:cNvSpPr>
          <p:nvPr>
            <p:ph type="sldNum" sz="quarter" idx="4294967295"/>
          </p:nvPr>
        </p:nvSpPr>
        <p:spPr>
          <a:xfrm>
            <a:off x="8761413" y="6429375"/>
            <a:ext cx="382587" cy="306388"/>
          </a:xfrm>
        </p:spPr>
        <p:txBody>
          <a:bodyPr/>
          <a:lstStyle/>
          <a:p>
            <a:fld id="{1A136EE4-1C19-4A73-98BA-3D3ECA9A436F}" type="slidenum">
              <a:rPr lang="en-US" altLang="en-US" b="0" smtClean="0"/>
              <a:pPr/>
              <a:t>18</a:t>
            </a:fld>
            <a:endParaRPr lang="en-US" altLang="en-US" b="0"/>
          </a:p>
        </p:txBody>
      </p:sp>
      <p:sp>
        <p:nvSpPr>
          <p:cNvPr id="3" name="Rectangle 2"/>
          <p:cNvSpPr/>
          <p:nvPr/>
        </p:nvSpPr>
        <p:spPr>
          <a:xfrm>
            <a:off x="4049748" y="2467831"/>
            <a:ext cx="4848367" cy="2554545"/>
          </a:xfrm>
          <a:prstGeom prst="rect">
            <a:avLst/>
          </a:prstGeom>
        </p:spPr>
        <p:txBody>
          <a:bodyPr wrap="square" anchor="t">
            <a:spAutoFit/>
          </a:bodyPr>
          <a:lstStyle/>
          <a:p>
            <a:pPr algn="ctr"/>
            <a:r>
              <a:rPr lang="en-US" sz="3200" u="none" dirty="0"/>
              <a:t>In Ontario, it is estimated that </a:t>
            </a:r>
            <a:r>
              <a:rPr lang="en-US" sz="3200" b="1" u="none" dirty="0"/>
              <a:t>only 45% of people with COPD</a:t>
            </a:r>
            <a:r>
              <a:rPr lang="en-US" sz="3200" u="none" dirty="0"/>
              <a:t> receive spirometry testing to confirm their diagnosis</a:t>
            </a:r>
            <a:endParaRPr lang="en-CA" sz="3200" u="none" dirty="0"/>
          </a:p>
        </p:txBody>
      </p:sp>
      <p:sp>
        <p:nvSpPr>
          <p:cNvPr id="10" name="Rectangle 9">
            <a:extLst>
              <a:ext uri="{FF2B5EF4-FFF2-40B4-BE49-F238E27FC236}">
                <a16:creationId xmlns:a16="http://schemas.microsoft.com/office/drawing/2014/main" id="{D9827EB7-A817-419A-8115-A5E2FD8EDA43}"/>
              </a:ext>
            </a:extLst>
          </p:cNvPr>
          <p:cNvSpPr/>
          <p:nvPr/>
        </p:nvSpPr>
        <p:spPr>
          <a:xfrm>
            <a:off x="12905" y="6412296"/>
            <a:ext cx="6032570" cy="430887"/>
          </a:xfrm>
          <a:prstGeom prst="rect">
            <a:avLst/>
          </a:prstGeom>
        </p:spPr>
        <p:txBody>
          <a:bodyPr wrap="square">
            <a:spAutoFit/>
          </a:bodyPr>
          <a:lstStyle/>
          <a:p>
            <a:r>
              <a:rPr lang="en-CA" sz="1100" u="none" dirty="0"/>
              <a:t>Note: Age- and sex-standardized rate.</a:t>
            </a:r>
          </a:p>
          <a:p>
            <a:r>
              <a:rPr lang="en-CA" sz="1100" u="none" dirty="0"/>
              <a:t>Source: COPD Cohort (Gershon et al.), Physician Billed Services 2016/17, provided by ICES.</a:t>
            </a:r>
          </a:p>
        </p:txBody>
      </p:sp>
      <p:sp>
        <p:nvSpPr>
          <p:cNvPr id="9" name="Freeform 8">
            <a:extLst>
              <a:ext uri="{FF2B5EF4-FFF2-40B4-BE49-F238E27FC236}">
                <a16:creationId xmlns:a16="http://schemas.microsoft.com/office/drawing/2014/main" id="{92018054-FFC0-AE4B-9EE7-0265F910C690}"/>
              </a:ext>
            </a:extLst>
          </p:cNvPr>
          <p:cNvSpPr/>
          <p:nvPr/>
        </p:nvSpPr>
        <p:spPr>
          <a:xfrm>
            <a:off x="1002660" y="1775602"/>
            <a:ext cx="923682" cy="954114"/>
          </a:xfrm>
          <a:custGeom>
            <a:avLst/>
            <a:gdLst>
              <a:gd name="connsiteX0" fmla="*/ 655248 w 923681"/>
              <a:gd name="connsiteY0" fmla="*/ 179910 h 954114"/>
              <a:gd name="connsiteX1" fmla="*/ 732962 w 923681"/>
              <a:gd name="connsiteY1" fmla="*/ 646439 h 954114"/>
              <a:gd name="connsiteX2" fmla="*/ 280649 w 923681"/>
              <a:gd name="connsiteY2" fmla="*/ 784424 h 954114"/>
              <a:gd name="connsiteX3" fmla="*/ 202935 w 923681"/>
              <a:gd name="connsiteY3" fmla="*/ 317896 h 954114"/>
              <a:gd name="connsiteX4" fmla="*/ 655248 w 923681"/>
              <a:gd name="connsiteY4" fmla="*/ 179910 h 9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681" h="954114">
                <a:moveTo>
                  <a:pt x="655248" y="179910"/>
                </a:moveTo>
                <a:cubicBezTo>
                  <a:pt x="801611" y="270634"/>
                  <a:pt x="836405" y="479506"/>
                  <a:pt x="732962" y="646439"/>
                </a:cubicBezTo>
                <a:cubicBezTo>
                  <a:pt x="629519" y="813371"/>
                  <a:pt x="427012" y="875149"/>
                  <a:pt x="280649" y="784424"/>
                </a:cubicBezTo>
                <a:cubicBezTo>
                  <a:pt x="134286" y="693700"/>
                  <a:pt x="99493" y="484828"/>
                  <a:pt x="202935" y="317896"/>
                </a:cubicBezTo>
                <a:cubicBezTo>
                  <a:pt x="306378" y="150964"/>
                  <a:pt x="508885" y="89185"/>
                  <a:pt x="655248" y="179910"/>
                </a:cubicBezTo>
                <a:close/>
              </a:path>
            </a:pathLst>
          </a:custGeom>
          <a:solidFill>
            <a:srgbClr val="000000"/>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1B17043-F0A6-1646-80F3-9CA2AA0E52C3}"/>
              </a:ext>
            </a:extLst>
          </p:cNvPr>
          <p:cNvSpPr/>
          <p:nvPr/>
        </p:nvSpPr>
        <p:spPr>
          <a:xfrm>
            <a:off x="729598" y="2577295"/>
            <a:ext cx="1377951" cy="2317135"/>
          </a:xfrm>
          <a:custGeom>
            <a:avLst/>
            <a:gdLst>
              <a:gd name="connsiteX0" fmla="*/ 332537 w 1377951"/>
              <a:gd name="connsiteY0" fmla="*/ 217337 h 2317134"/>
              <a:gd name="connsiteX1" fmla="*/ 469878 w 1377951"/>
              <a:gd name="connsiteY1" fmla="*/ 135404 h 2317134"/>
              <a:gd name="connsiteX2" fmla="*/ 543773 w 1377951"/>
              <a:gd name="connsiteY2" fmla="*/ 154183 h 2317134"/>
              <a:gd name="connsiteX3" fmla="*/ 660520 w 1377951"/>
              <a:gd name="connsiteY3" fmla="*/ 217185 h 2317134"/>
              <a:gd name="connsiteX4" fmla="*/ 508491 w 1377951"/>
              <a:gd name="connsiteY4" fmla="*/ 18790 h 2317134"/>
              <a:gd name="connsiteX5" fmla="*/ 115548 w 1377951"/>
              <a:gd name="connsiteY5" fmla="*/ 278521 h 2317134"/>
              <a:gd name="connsiteX6" fmla="*/ 29539 w 1377951"/>
              <a:gd name="connsiteY6" fmla="*/ 1119353 h 2317134"/>
              <a:gd name="connsiteX7" fmla="*/ 346165 w 1377951"/>
              <a:gd name="connsiteY7" fmla="*/ 1386202 h 2317134"/>
              <a:gd name="connsiteX8" fmla="*/ 369030 w 1377951"/>
              <a:gd name="connsiteY8" fmla="*/ 1387717 h 2317134"/>
              <a:gd name="connsiteX9" fmla="*/ 585414 w 1377951"/>
              <a:gd name="connsiteY9" fmla="*/ 1387717 h 2317134"/>
              <a:gd name="connsiteX10" fmla="*/ 942015 w 1377951"/>
              <a:gd name="connsiteY10" fmla="*/ 1387717 h 2317134"/>
              <a:gd name="connsiteX11" fmla="*/ 995165 w 1377951"/>
              <a:gd name="connsiteY11" fmla="*/ 2140861 h 2317134"/>
              <a:gd name="connsiteX12" fmla="*/ 1183838 w 1377951"/>
              <a:gd name="connsiteY12" fmla="*/ 2316842 h 2317134"/>
              <a:gd name="connsiteX13" fmla="*/ 1197315 w 1377951"/>
              <a:gd name="connsiteY13" fmla="*/ 2316388 h 2317134"/>
              <a:gd name="connsiteX14" fmla="*/ 1372815 w 1377951"/>
              <a:gd name="connsiteY14" fmla="*/ 2114207 h 2317134"/>
              <a:gd name="connsiteX15" fmla="*/ 1307248 w 1377951"/>
              <a:gd name="connsiteY15" fmla="*/ 1185233 h 2317134"/>
              <a:gd name="connsiteX16" fmla="*/ 1118424 w 1377951"/>
              <a:gd name="connsiteY16" fmla="*/ 1009251 h 2317134"/>
              <a:gd name="connsiteX17" fmla="*/ 581325 w 1377951"/>
              <a:gd name="connsiteY17" fmla="*/ 1009251 h 2317134"/>
              <a:gd name="connsiteX18" fmla="*/ 561943 w 1377951"/>
              <a:gd name="connsiteY18" fmla="*/ 1009251 h 2317134"/>
              <a:gd name="connsiteX19" fmla="*/ 617818 w 1377951"/>
              <a:gd name="connsiteY19" fmla="*/ 548853 h 2317134"/>
              <a:gd name="connsiteX20" fmla="*/ 395681 w 1377951"/>
              <a:gd name="connsiteY20" fmla="*/ 429059 h 2317134"/>
              <a:gd name="connsiteX21" fmla="*/ 332537 w 1377951"/>
              <a:gd name="connsiteY21" fmla="*/ 217337 h 231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7951" h="2317134">
                <a:moveTo>
                  <a:pt x="332537" y="217337"/>
                </a:moveTo>
                <a:cubicBezTo>
                  <a:pt x="359793" y="166753"/>
                  <a:pt x="412489" y="135404"/>
                  <a:pt x="469878" y="135404"/>
                </a:cubicBezTo>
                <a:cubicBezTo>
                  <a:pt x="495468" y="135404"/>
                  <a:pt x="521059" y="141916"/>
                  <a:pt x="543773" y="154183"/>
                </a:cubicBezTo>
                <a:lnTo>
                  <a:pt x="660520" y="217185"/>
                </a:lnTo>
                <a:cubicBezTo>
                  <a:pt x="644620" y="121319"/>
                  <a:pt x="591622" y="39538"/>
                  <a:pt x="508491" y="18790"/>
                </a:cubicBezTo>
                <a:cubicBezTo>
                  <a:pt x="379175" y="-13468"/>
                  <a:pt x="191865" y="56803"/>
                  <a:pt x="115548" y="278521"/>
                </a:cubicBezTo>
                <a:cubicBezTo>
                  <a:pt x="12580" y="583989"/>
                  <a:pt x="-9679" y="782839"/>
                  <a:pt x="29539" y="1119353"/>
                </a:cubicBezTo>
                <a:cubicBezTo>
                  <a:pt x="72846" y="1341980"/>
                  <a:pt x="215941" y="1382265"/>
                  <a:pt x="346165" y="1386202"/>
                </a:cubicBezTo>
                <a:cubicBezTo>
                  <a:pt x="353585" y="1387111"/>
                  <a:pt x="361307" y="1387717"/>
                  <a:pt x="369030" y="1387717"/>
                </a:cubicBezTo>
                <a:lnTo>
                  <a:pt x="585414" y="1387717"/>
                </a:lnTo>
                <a:lnTo>
                  <a:pt x="942015" y="1387717"/>
                </a:lnTo>
                <a:lnTo>
                  <a:pt x="995165" y="2140861"/>
                </a:lnTo>
                <a:cubicBezTo>
                  <a:pt x="1002130" y="2240665"/>
                  <a:pt x="1085262" y="2316842"/>
                  <a:pt x="1183838" y="2316842"/>
                </a:cubicBezTo>
                <a:cubicBezTo>
                  <a:pt x="1188381" y="2316842"/>
                  <a:pt x="1192772" y="2316691"/>
                  <a:pt x="1197315" y="2316388"/>
                </a:cubicBezTo>
                <a:cubicBezTo>
                  <a:pt x="1301646" y="2308967"/>
                  <a:pt x="1380083" y="2218553"/>
                  <a:pt x="1372815" y="2114207"/>
                </a:cubicBezTo>
                <a:lnTo>
                  <a:pt x="1307248" y="1185233"/>
                </a:lnTo>
                <a:cubicBezTo>
                  <a:pt x="1300283" y="1086035"/>
                  <a:pt x="1217757" y="1009251"/>
                  <a:pt x="1118424" y="1009251"/>
                </a:cubicBezTo>
                <a:lnTo>
                  <a:pt x="581325" y="1009251"/>
                </a:lnTo>
                <a:lnTo>
                  <a:pt x="561943" y="1009251"/>
                </a:lnTo>
                <a:cubicBezTo>
                  <a:pt x="562398" y="853261"/>
                  <a:pt x="589805" y="691213"/>
                  <a:pt x="617818" y="548853"/>
                </a:cubicBezTo>
                <a:lnTo>
                  <a:pt x="395681" y="429059"/>
                </a:lnTo>
                <a:cubicBezTo>
                  <a:pt x="320120" y="387714"/>
                  <a:pt x="291653" y="292908"/>
                  <a:pt x="332537" y="217337"/>
                </a:cubicBezTo>
                <a:close/>
              </a:path>
            </a:pathLst>
          </a:custGeom>
          <a:solidFill>
            <a:srgbClr val="000000"/>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97EEA3C-D469-074A-909D-787D0A6B0600}"/>
              </a:ext>
            </a:extLst>
          </p:cNvPr>
          <p:cNvSpPr/>
          <p:nvPr/>
        </p:nvSpPr>
        <p:spPr>
          <a:xfrm>
            <a:off x="740058" y="4045733"/>
            <a:ext cx="863112" cy="772378"/>
          </a:xfrm>
          <a:custGeom>
            <a:avLst/>
            <a:gdLst>
              <a:gd name="connsiteX0" fmla="*/ 11357 w 863112"/>
              <a:gd name="connsiteY0" fmla="*/ 11359 h 772378"/>
              <a:gd name="connsiteX1" fmla="*/ 851756 w 863112"/>
              <a:gd name="connsiteY1" fmla="*/ 11359 h 772378"/>
              <a:gd name="connsiteX2" fmla="*/ 851756 w 863112"/>
              <a:gd name="connsiteY2" fmla="*/ 761020 h 772378"/>
              <a:gd name="connsiteX3" fmla="*/ 11357 w 863112"/>
              <a:gd name="connsiteY3" fmla="*/ 761020 h 772378"/>
            </a:gdLst>
            <a:ahLst/>
            <a:cxnLst>
              <a:cxn ang="0">
                <a:pos x="connsiteX0" y="connsiteY0"/>
              </a:cxn>
              <a:cxn ang="0">
                <a:pos x="connsiteX1" y="connsiteY1"/>
              </a:cxn>
              <a:cxn ang="0">
                <a:pos x="connsiteX2" y="connsiteY2"/>
              </a:cxn>
              <a:cxn ang="0">
                <a:pos x="connsiteX3" y="connsiteY3"/>
              </a:cxn>
            </a:cxnLst>
            <a:rect l="l" t="t" r="r" b="b"/>
            <a:pathLst>
              <a:path w="863112" h="772378">
                <a:moveTo>
                  <a:pt x="11357" y="11359"/>
                </a:moveTo>
                <a:lnTo>
                  <a:pt x="851756" y="11359"/>
                </a:lnTo>
                <a:lnTo>
                  <a:pt x="851756" y="761020"/>
                </a:lnTo>
                <a:lnTo>
                  <a:pt x="11357" y="761020"/>
                </a:lnTo>
                <a:close/>
              </a:path>
            </a:pathLst>
          </a:custGeom>
          <a:solidFill>
            <a:schemeClr val="bg2"/>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E4C510-E73B-D14A-B382-4B194AE3BEDB}"/>
              </a:ext>
            </a:extLst>
          </p:cNvPr>
          <p:cNvSpPr/>
          <p:nvPr/>
        </p:nvSpPr>
        <p:spPr>
          <a:xfrm>
            <a:off x="1721280" y="2414652"/>
            <a:ext cx="423985" cy="333183"/>
          </a:xfrm>
          <a:custGeom>
            <a:avLst/>
            <a:gdLst>
              <a:gd name="connsiteX0" fmla="*/ 416111 w 423984"/>
              <a:gd name="connsiteY0" fmla="*/ 335303 h 333182"/>
              <a:gd name="connsiteX1" fmla="*/ 339945 w 423984"/>
              <a:gd name="connsiteY1" fmla="*/ 234288 h 333182"/>
              <a:gd name="connsiteX2" fmla="*/ 339945 w 423984"/>
              <a:gd name="connsiteY2" fmla="*/ 98138 h 333182"/>
              <a:gd name="connsiteX3" fmla="*/ 79043 w 423984"/>
              <a:gd name="connsiteY3" fmla="*/ 11359 h 333182"/>
              <a:gd name="connsiteX4" fmla="*/ 11357 w 423984"/>
              <a:gd name="connsiteY4" fmla="*/ 92685 h 333182"/>
              <a:gd name="connsiteX5" fmla="*/ 188522 w 423984"/>
              <a:gd name="connsiteY5" fmla="*/ 151598 h 333182"/>
              <a:gd name="connsiteX6" fmla="*/ 188522 w 423984"/>
              <a:gd name="connsiteY6" fmla="*/ 285023 h 333182"/>
              <a:gd name="connsiteX7" fmla="*/ 208812 w 423984"/>
              <a:gd name="connsiteY7" fmla="*/ 311980 h 333182"/>
              <a:gd name="connsiteX8" fmla="*/ 299515 w 423984"/>
              <a:gd name="connsiteY8" fmla="*/ 282902 h 333182"/>
              <a:gd name="connsiteX9" fmla="*/ 416111 w 423984"/>
              <a:gd name="connsiteY9" fmla="*/ 335303 h 3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984" h="333182">
                <a:moveTo>
                  <a:pt x="416111" y="335303"/>
                </a:moveTo>
                <a:lnTo>
                  <a:pt x="339945" y="234288"/>
                </a:lnTo>
                <a:lnTo>
                  <a:pt x="339945" y="98138"/>
                </a:lnTo>
                <a:lnTo>
                  <a:pt x="79043" y="11359"/>
                </a:lnTo>
                <a:cubicBezTo>
                  <a:pt x="60418" y="41496"/>
                  <a:pt x="37553" y="68908"/>
                  <a:pt x="11357" y="92685"/>
                </a:cubicBezTo>
                <a:lnTo>
                  <a:pt x="188522" y="151598"/>
                </a:lnTo>
                <a:lnTo>
                  <a:pt x="188522" y="285023"/>
                </a:lnTo>
                <a:lnTo>
                  <a:pt x="208812" y="311980"/>
                </a:lnTo>
                <a:cubicBezTo>
                  <a:pt x="235160" y="293201"/>
                  <a:pt x="266808" y="282902"/>
                  <a:pt x="299515" y="282902"/>
                </a:cubicBezTo>
                <a:cubicBezTo>
                  <a:pt x="344185" y="282902"/>
                  <a:pt x="386432" y="301985"/>
                  <a:pt x="416111" y="33530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5D00028-F9AF-EC44-847A-5906EBE2AEE3}"/>
              </a:ext>
            </a:extLst>
          </p:cNvPr>
          <p:cNvSpPr/>
          <p:nvPr/>
        </p:nvSpPr>
        <p:spPr>
          <a:xfrm>
            <a:off x="1066789" y="2720936"/>
            <a:ext cx="1075105" cy="545208"/>
          </a:xfrm>
          <a:custGeom>
            <a:avLst/>
            <a:gdLst>
              <a:gd name="connsiteX0" fmla="*/ 1045617 w 1075104"/>
              <a:gd name="connsiteY0" fmla="*/ 53099 h 545208"/>
              <a:gd name="connsiteX1" fmla="*/ 874660 w 1075104"/>
              <a:gd name="connsiteY1" fmla="*/ 40983 h 545208"/>
              <a:gd name="connsiteX2" fmla="*/ 612395 w 1075104"/>
              <a:gd name="connsiteY2" fmla="*/ 268911 h 545208"/>
              <a:gd name="connsiteX3" fmla="*/ 190076 w 1075104"/>
              <a:gd name="connsiteY3" fmla="*/ 40983 h 545208"/>
              <a:gd name="connsiteX4" fmla="*/ 25933 w 1075104"/>
              <a:gd name="connsiteY4" fmla="*/ 90052 h 545208"/>
              <a:gd name="connsiteX5" fmla="*/ 74994 w 1075104"/>
              <a:gd name="connsiteY5" fmla="*/ 254220 h 545208"/>
              <a:gd name="connsiteX6" fmla="*/ 571056 w 1075104"/>
              <a:gd name="connsiteY6" fmla="*/ 521827 h 545208"/>
              <a:gd name="connsiteX7" fmla="*/ 628597 w 1075104"/>
              <a:gd name="connsiteY7" fmla="*/ 536366 h 545208"/>
              <a:gd name="connsiteX8" fmla="*/ 708094 w 1075104"/>
              <a:gd name="connsiteY8" fmla="*/ 506682 h 545208"/>
              <a:gd name="connsiteX9" fmla="*/ 1033654 w 1075104"/>
              <a:gd name="connsiteY9" fmla="*/ 223931 h 545208"/>
              <a:gd name="connsiteX10" fmla="*/ 1045617 w 1075104"/>
              <a:gd name="connsiteY10" fmla="*/ 53099 h 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104" h="545208">
                <a:moveTo>
                  <a:pt x="1045617" y="53099"/>
                </a:moveTo>
                <a:cubicBezTo>
                  <a:pt x="1001704" y="2516"/>
                  <a:pt x="925235" y="-2785"/>
                  <a:pt x="874660" y="40983"/>
                </a:cubicBezTo>
                <a:lnTo>
                  <a:pt x="612395" y="268911"/>
                </a:lnTo>
                <a:lnTo>
                  <a:pt x="190076" y="40983"/>
                </a:lnTo>
                <a:cubicBezTo>
                  <a:pt x="131172" y="9180"/>
                  <a:pt x="57732" y="31139"/>
                  <a:pt x="25933" y="90052"/>
                </a:cubicBezTo>
                <a:cubicBezTo>
                  <a:pt x="-5866" y="148965"/>
                  <a:pt x="16090" y="222417"/>
                  <a:pt x="74994" y="254220"/>
                </a:cubicBezTo>
                <a:lnTo>
                  <a:pt x="571056" y="521827"/>
                </a:lnTo>
                <a:cubicBezTo>
                  <a:pt x="589076" y="531519"/>
                  <a:pt x="608912" y="536366"/>
                  <a:pt x="628597" y="536366"/>
                </a:cubicBezTo>
                <a:cubicBezTo>
                  <a:pt x="657216" y="536366"/>
                  <a:pt x="685532" y="526219"/>
                  <a:pt x="708094" y="506682"/>
                </a:cubicBezTo>
                <a:lnTo>
                  <a:pt x="1033654" y="223931"/>
                </a:lnTo>
                <a:cubicBezTo>
                  <a:pt x="1084078" y="180163"/>
                  <a:pt x="1089378" y="103682"/>
                  <a:pt x="1045617" y="53099"/>
                </a:cubicBezTo>
                <a:close/>
              </a:path>
            </a:pathLst>
          </a:custGeom>
          <a:solidFill>
            <a:srgbClr val="000000"/>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BBB204-8456-2A41-968C-535CC611C3D4}"/>
              </a:ext>
            </a:extLst>
          </p:cNvPr>
          <p:cNvSpPr/>
          <p:nvPr/>
        </p:nvSpPr>
        <p:spPr>
          <a:xfrm>
            <a:off x="2106955" y="2757679"/>
            <a:ext cx="1771651" cy="2044530"/>
          </a:xfrm>
          <a:custGeom>
            <a:avLst/>
            <a:gdLst>
              <a:gd name="connsiteX0" fmla="*/ 601150 w 1771651"/>
              <a:gd name="connsiteY0" fmla="*/ 1692417 h 2044530"/>
              <a:gd name="connsiteX1" fmla="*/ 525136 w 1771651"/>
              <a:gd name="connsiteY1" fmla="*/ 1792523 h 2044530"/>
              <a:gd name="connsiteX2" fmla="*/ 408237 w 1771651"/>
              <a:gd name="connsiteY2" fmla="*/ 1971836 h 2044530"/>
              <a:gd name="connsiteX3" fmla="*/ 400212 w 1771651"/>
              <a:gd name="connsiteY3" fmla="*/ 1272001 h 2044530"/>
              <a:gd name="connsiteX4" fmla="*/ 413688 w 1771651"/>
              <a:gd name="connsiteY4" fmla="*/ 905348 h 2044530"/>
              <a:gd name="connsiteX5" fmla="*/ 158086 w 1771651"/>
              <a:gd name="connsiteY5" fmla="*/ 204756 h 2044530"/>
              <a:gd name="connsiteX6" fmla="*/ 178982 w 1771651"/>
              <a:gd name="connsiteY6" fmla="*/ 189005 h 2044530"/>
              <a:gd name="connsiteX7" fmla="*/ 45124 w 1771651"/>
              <a:gd name="connsiteY7" fmla="*/ 11359 h 2044530"/>
              <a:gd name="connsiteX8" fmla="*/ 16505 w 1771651"/>
              <a:gd name="connsiteY8" fmla="*/ 213540 h 2044530"/>
              <a:gd name="connsiteX9" fmla="*/ 11357 w 1771651"/>
              <a:gd name="connsiteY9" fmla="*/ 217932 h 2044530"/>
              <a:gd name="connsiteX10" fmla="*/ 58147 w 1771651"/>
              <a:gd name="connsiteY10" fmla="*/ 280025 h 2044530"/>
              <a:gd name="connsiteX11" fmla="*/ 86766 w 1771651"/>
              <a:gd name="connsiteY11" fmla="*/ 258520 h 2044530"/>
              <a:gd name="connsiteX12" fmla="*/ 315566 w 1771651"/>
              <a:gd name="connsiteY12" fmla="*/ 906560 h 2044530"/>
              <a:gd name="connsiteX13" fmla="*/ 302089 w 1771651"/>
              <a:gd name="connsiteY13" fmla="*/ 1269881 h 2044530"/>
              <a:gd name="connsiteX14" fmla="*/ 354785 w 1771651"/>
              <a:gd name="connsiteY14" fmla="*/ 2025448 h 2044530"/>
              <a:gd name="connsiteX15" fmla="*/ 367353 w 1771651"/>
              <a:gd name="connsiteY15" fmla="*/ 2027266 h 2044530"/>
              <a:gd name="connsiteX16" fmla="*/ 403997 w 1771651"/>
              <a:gd name="connsiteY16" fmla="*/ 2014544 h 2044530"/>
              <a:gd name="connsiteX17" fmla="*/ 422925 w 1771651"/>
              <a:gd name="connsiteY17" fmla="*/ 2025600 h 2044530"/>
              <a:gd name="connsiteX18" fmla="*/ 435493 w 1771651"/>
              <a:gd name="connsiteY18" fmla="*/ 2027417 h 2044530"/>
              <a:gd name="connsiteX19" fmla="*/ 601453 w 1771651"/>
              <a:gd name="connsiteY19" fmla="*/ 1841440 h 2044530"/>
              <a:gd name="connsiteX20" fmla="*/ 601453 w 1771651"/>
              <a:gd name="connsiteY20" fmla="*/ 2039230 h 2044530"/>
              <a:gd name="connsiteX21" fmla="*/ 1767412 w 1771651"/>
              <a:gd name="connsiteY21" fmla="*/ 2039230 h 2044530"/>
              <a:gd name="connsiteX22" fmla="*/ 1767412 w 1771651"/>
              <a:gd name="connsiteY22" fmla="*/ 666063 h 2044530"/>
              <a:gd name="connsiteX23" fmla="*/ 601453 w 1771651"/>
              <a:gd name="connsiteY23" fmla="*/ 666063 h 2044530"/>
              <a:gd name="connsiteX24" fmla="*/ 601453 w 1771651"/>
              <a:gd name="connsiteY24" fmla="*/ 1692417 h 2044530"/>
              <a:gd name="connsiteX25" fmla="*/ 362659 w 1771651"/>
              <a:gd name="connsiteY25" fmla="*/ 1996673 h 2044530"/>
              <a:gd name="connsiteX26" fmla="*/ 332071 w 1771651"/>
              <a:gd name="connsiteY26" fmla="*/ 1272001 h 2044530"/>
              <a:gd name="connsiteX27" fmla="*/ 345548 w 1771651"/>
              <a:gd name="connsiteY27" fmla="*/ 905348 h 2044530"/>
              <a:gd name="connsiteX28" fmla="*/ 111145 w 1771651"/>
              <a:gd name="connsiteY28" fmla="*/ 240194 h 2044530"/>
              <a:gd name="connsiteX29" fmla="*/ 133707 w 1771651"/>
              <a:gd name="connsiteY29" fmla="*/ 223232 h 2044530"/>
              <a:gd name="connsiteX30" fmla="*/ 383404 w 1771651"/>
              <a:gd name="connsiteY30" fmla="*/ 906863 h 2044530"/>
              <a:gd name="connsiteX31" fmla="*/ 369927 w 1771651"/>
              <a:gd name="connsiteY31" fmla="*/ 1270183 h 2044530"/>
              <a:gd name="connsiteX32" fmla="*/ 385978 w 1771651"/>
              <a:gd name="connsiteY32" fmla="*/ 1990464 h 2044530"/>
              <a:gd name="connsiteX33" fmla="*/ 362659 w 1771651"/>
              <a:gd name="connsiteY33" fmla="*/ 1996673 h 2044530"/>
              <a:gd name="connsiteX34" fmla="*/ 593276 w 1771651"/>
              <a:gd name="connsiteY34" fmla="*/ 1792523 h 2044530"/>
              <a:gd name="connsiteX35" fmla="*/ 430799 w 1771651"/>
              <a:gd name="connsiteY35" fmla="*/ 1996673 h 2044530"/>
              <a:gd name="connsiteX36" fmla="*/ 427468 w 1771651"/>
              <a:gd name="connsiteY36" fmla="*/ 1995159 h 2044530"/>
              <a:gd name="connsiteX37" fmla="*/ 551938 w 1771651"/>
              <a:gd name="connsiteY37" fmla="*/ 1806759 h 2044530"/>
              <a:gd name="connsiteX38" fmla="*/ 601150 w 1771651"/>
              <a:gd name="connsiteY38" fmla="*/ 1733913 h 2044530"/>
              <a:gd name="connsiteX39" fmla="*/ 601150 w 1771651"/>
              <a:gd name="connsiteY39" fmla="*/ 1778590 h 2044530"/>
              <a:gd name="connsiteX40" fmla="*/ 593276 w 1771651"/>
              <a:gd name="connsiteY40" fmla="*/ 1792523 h 2044530"/>
              <a:gd name="connsiteX41" fmla="*/ 1184129 w 1771651"/>
              <a:gd name="connsiteY41" fmla="*/ 1721949 h 2044530"/>
              <a:gd name="connsiteX42" fmla="*/ 1148091 w 1771651"/>
              <a:gd name="connsiteY42" fmla="*/ 1685905 h 2044530"/>
              <a:gd name="connsiteX43" fmla="*/ 1184129 w 1771651"/>
              <a:gd name="connsiteY43" fmla="*/ 1649860 h 2044530"/>
              <a:gd name="connsiteX44" fmla="*/ 1220168 w 1771651"/>
              <a:gd name="connsiteY44" fmla="*/ 1685905 h 2044530"/>
              <a:gd name="connsiteX45" fmla="*/ 1184129 w 1771651"/>
              <a:gd name="connsiteY45" fmla="*/ 1721949 h 2044530"/>
              <a:gd name="connsiteX46" fmla="*/ 1184129 w 1771651"/>
              <a:gd name="connsiteY46" fmla="*/ 745118 h 2044530"/>
              <a:gd name="connsiteX47" fmla="*/ 1220168 w 1771651"/>
              <a:gd name="connsiteY47" fmla="*/ 781162 h 2044530"/>
              <a:gd name="connsiteX48" fmla="*/ 1184129 w 1771651"/>
              <a:gd name="connsiteY48" fmla="*/ 817206 h 2044530"/>
              <a:gd name="connsiteX49" fmla="*/ 1148091 w 1771651"/>
              <a:gd name="connsiteY49" fmla="*/ 781162 h 2044530"/>
              <a:gd name="connsiteX50" fmla="*/ 1184129 w 1771651"/>
              <a:gd name="connsiteY50" fmla="*/ 745118 h 2044530"/>
              <a:gd name="connsiteX51" fmla="*/ 671865 w 1771651"/>
              <a:gd name="connsiteY51" fmla="*/ 1081481 h 2044530"/>
              <a:gd name="connsiteX52" fmla="*/ 1696546 w 1771651"/>
              <a:gd name="connsiteY52" fmla="*/ 1081481 h 2044530"/>
              <a:gd name="connsiteX53" fmla="*/ 1696546 w 1771651"/>
              <a:gd name="connsiteY53" fmla="*/ 1111770 h 2044530"/>
              <a:gd name="connsiteX54" fmla="*/ 671865 w 1771651"/>
              <a:gd name="connsiteY54" fmla="*/ 1111770 h 2044530"/>
              <a:gd name="connsiteX55" fmla="*/ 671865 w 1771651"/>
              <a:gd name="connsiteY55" fmla="*/ 1081481 h 2044530"/>
              <a:gd name="connsiteX56" fmla="*/ 1220017 w 1771651"/>
              <a:gd name="connsiteY56" fmla="*/ 1220358 h 2044530"/>
              <a:gd name="connsiteX57" fmla="*/ 1183978 w 1771651"/>
              <a:gd name="connsiteY57" fmla="*/ 1256402 h 2044530"/>
              <a:gd name="connsiteX58" fmla="*/ 1147939 w 1771651"/>
              <a:gd name="connsiteY58" fmla="*/ 1220358 h 2044530"/>
              <a:gd name="connsiteX59" fmla="*/ 1183978 w 1771651"/>
              <a:gd name="connsiteY59" fmla="*/ 1184313 h 2044530"/>
              <a:gd name="connsiteX60" fmla="*/ 1220017 w 1771651"/>
              <a:gd name="connsiteY60" fmla="*/ 1220358 h 2044530"/>
              <a:gd name="connsiteX61" fmla="*/ 671865 w 1771651"/>
              <a:gd name="connsiteY61" fmla="*/ 1550966 h 2044530"/>
              <a:gd name="connsiteX62" fmla="*/ 1696546 w 1771651"/>
              <a:gd name="connsiteY62" fmla="*/ 1550966 h 2044530"/>
              <a:gd name="connsiteX63" fmla="*/ 1696546 w 1771651"/>
              <a:gd name="connsiteY63" fmla="*/ 1581255 h 2044530"/>
              <a:gd name="connsiteX64" fmla="*/ 671865 w 1771651"/>
              <a:gd name="connsiteY64" fmla="*/ 1581255 h 2044530"/>
              <a:gd name="connsiteX65" fmla="*/ 671865 w 1771651"/>
              <a:gd name="connsiteY65" fmla="*/ 1550966 h 20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1651" h="2044530">
                <a:moveTo>
                  <a:pt x="601150" y="1692417"/>
                </a:moveTo>
                <a:cubicBezTo>
                  <a:pt x="574954" y="1713922"/>
                  <a:pt x="550121" y="1745423"/>
                  <a:pt x="525136" y="1792523"/>
                </a:cubicBezTo>
                <a:cubicBezTo>
                  <a:pt x="471835" y="1893387"/>
                  <a:pt x="434130" y="1945484"/>
                  <a:pt x="408237" y="1971836"/>
                </a:cubicBezTo>
                <a:cubicBezTo>
                  <a:pt x="364173" y="1874304"/>
                  <a:pt x="385372" y="1517950"/>
                  <a:pt x="400212" y="1272001"/>
                </a:cubicBezTo>
                <a:cubicBezTo>
                  <a:pt x="409448" y="1118282"/>
                  <a:pt x="417322" y="985464"/>
                  <a:pt x="413688" y="905348"/>
                </a:cubicBezTo>
                <a:cubicBezTo>
                  <a:pt x="400212" y="616085"/>
                  <a:pt x="208358" y="286537"/>
                  <a:pt x="158086" y="204756"/>
                </a:cubicBezTo>
                <a:lnTo>
                  <a:pt x="178982" y="189005"/>
                </a:lnTo>
                <a:lnTo>
                  <a:pt x="45124" y="11359"/>
                </a:lnTo>
                <a:cubicBezTo>
                  <a:pt x="86463" y="75420"/>
                  <a:pt x="75712" y="162048"/>
                  <a:pt x="16505" y="213540"/>
                </a:cubicBezTo>
                <a:lnTo>
                  <a:pt x="11357" y="217932"/>
                </a:lnTo>
                <a:lnTo>
                  <a:pt x="58147" y="280025"/>
                </a:lnTo>
                <a:lnTo>
                  <a:pt x="86766" y="258520"/>
                </a:lnTo>
                <a:cubicBezTo>
                  <a:pt x="155057" y="376799"/>
                  <a:pt x="304058" y="661065"/>
                  <a:pt x="315566" y="906560"/>
                </a:cubicBezTo>
                <a:cubicBezTo>
                  <a:pt x="319200" y="985009"/>
                  <a:pt x="310872" y="1123432"/>
                  <a:pt x="302089" y="1269881"/>
                </a:cubicBezTo>
                <a:cubicBezTo>
                  <a:pt x="276499" y="1696506"/>
                  <a:pt x="265445" y="2000460"/>
                  <a:pt x="354785" y="2025448"/>
                </a:cubicBezTo>
                <a:cubicBezTo>
                  <a:pt x="358873" y="2026660"/>
                  <a:pt x="363113" y="2027266"/>
                  <a:pt x="367353" y="2027266"/>
                </a:cubicBezTo>
                <a:cubicBezTo>
                  <a:pt x="378861" y="2027266"/>
                  <a:pt x="390975" y="2023025"/>
                  <a:pt x="403997" y="2014544"/>
                </a:cubicBezTo>
                <a:cubicBezTo>
                  <a:pt x="409751" y="2019845"/>
                  <a:pt x="415960" y="2023631"/>
                  <a:pt x="422925" y="2025600"/>
                </a:cubicBezTo>
                <a:cubicBezTo>
                  <a:pt x="427013" y="2026811"/>
                  <a:pt x="431253" y="2027417"/>
                  <a:pt x="435493" y="2027417"/>
                </a:cubicBezTo>
                <a:cubicBezTo>
                  <a:pt x="478497" y="2027417"/>
                  <a:pt x="530890" y="1968504"/>
                  <a:pt x="601453" y="1841440"/>
                </a:cubicBezTo>
                <a:lnTo>
                  <a:pt x="601453" y="2039230"/>
                </a:lnTo>
                <a:lnTo>
                  <a:pt x="1767412" y="2039230"/>
                </a:lnTo>
                <a:lnTo>
                  <a:pt x="1767412" y="666063"/>
                </a:lnTo>
                <a:lnTo>
                  <a:pt x="601453" y="666063"/>
                </a:lnTo>
                <a:lnTo>
                  <a:pt x="601453" y="1692417"/>
                </a:lnTo>
                <a:close/>
                <a:moveTo>
                  <a:pt x="362659" y="1996673"/>
                </a:moveTo>
                <a:cubicBezTo>
                  <a:pt x="289824" y="1976228"/>
                  <a:pt x="315263" y="1552480"/>
                  <a:pt x="332071" y="1272001"/>
                </a:cubicBezTo>
                <a:cubicBezTo>
                  <a:pt x="341308" y="1118282"/>
                  <a:pt x="349182" y="985464"/>
                  <a:pt x="345548" y="905348"/>
                </a:cubicBezTo>
                <a:cubicBezTo>
                  <a:pt x="333585" y="647889"/>
                  <a:pt x="180042" y="358323"/>
                  <a:pt x="111145" y="240194"/>
                </a:cubicBezTo>
                <a:lnTo>
                  <a:pt x="133707" y="223232"/>
                </a:lnTo>
                <a:cubicBezTo>
                  <a:pt x="184585" y="306982"/>
                  <a:pt x="370684" y="631230"/>
                  <a:pt x="383404" y="906863"/>
                </a:cubicBezTo>
                <a:cubicBezTo>
                  <a:pt x="387038" y="985312"/>
                  <a:pt x="378710" y="1123735"/>
                  <a:pt x="369927" y="1270183"/>
                </a:cubicBezTo>
                <a:cubicBezTo>
                  <a:pt x="348576" y="1625629"/>
                  <a:pt x="337371" y="1895810"/>
                  <a:pt x="385978" y="1990464"/>
                </a:cubicBezTo>
                <a:cubicBezTo>
                  <a:pt x="374621" y="1997582"/>
                  <a:pt x="367201" y="1997885"/>
                  <a:pt x="362659" y="1996673"/>
                </a:cubicBezTo>
                <a:close/>
                <a:moveTo>
                  <a:pt x="593276" y="1792523"/>
                </a:moveTo>
                <a:cubicBezTo>
                  <a:pt x="489400" y="1988798"/>
                  <a:pt x="445033" y="2000762"/>
                  <a:pt x="430799" y="1996673"/>
                </a:cubicBezTo>
                <a:cubicBezTo>
                  <a:pt x="429588" y="1996370"/>
                  <a:pt x="428528" y="1995613"/>
                  <a:pt x="427468" y="1995159"/>
                </a:cubicBezTo>
                <a:cubicBezTo>
                  <a:pt x="462295" y="1960932"/>
                  <a:pt x="502877" y="1899293"/>
                  <a:pt x="551938" y="1806759"/>
                </a:cubicBezTo>
                <a:cubicBezTo>
                  <a:pt x="568443" y="1775561"/>
                  <a:pt x="584645" y="1751935"/>
                  <a:pt x="601150" y="1733913"/>
                </a:cubicBezTo>
                <a:lnTo>
                  <a:pt x="601150" y="1778590"/>
                </a:lnTo>
                <a:cubicBezTo>
                  <a:pt x="598576" y="1783134"/>
                  <a:pt x="595850" y="1787525"/>
                  <a:pt x="593276" y="1792523"/>
                </a:cubicBezTo>
                <a:close/>
                <a:moveTo>
                  <a:pt x="1184129" y="1721949"/>
                </a:moveTo>
                <a:cubicBezTo>
                  <a:pt x="1164293" y="1721949"/>
                  <a:pt x="1148091" y="1705896"/>
                  <a:pt x="1148091" y="1685905"/>
                </a:cubicBezTo>
                <a:cubicBezTo>
                  <a:pt x="1148091" y="1666065"/>
                  <a:pt x="1164142" y="1649860"/>
                  <a:pt x="1184129" y="1649860"/>
                </a:cubicBezTo>
                <a:cubicBezTo>
                  <a:pt x="1203966" y="1649860"/>
                  <a:pt x="1220168" y="1665914"/>
                  <a:pt x="1220168" y="1685905"/>
                </a:cubicBezTo>
                <a:cubicBezTo>
                  <a:pt x="1220017" y="1705896"/>
                  <a:pt x="1203966" y="1721949"/>
                  <a:pt x="1184129" y="1721949"/>
                </a:cubicBezTo>
                <a:close/>
                <a:moveTo>
                  <a:pt x="1184129" y="745118"/>
                </a:moveTo>
                <a:cubicBezTo>
                  <a:pt x="1203966" y="745118"/>
                  <a:pt x="1220168" y="761171"/>
                  <a:pt x="1220168" y="781162"/>
                </a:cubicBezTo>
                <a:cubicBezTo>
                  <a:pt x="1220168" y="801002"/>
                  <a:pt x="1204117" y="817206"/>
                  <a:pt x="1184129" y="817206"/>
                </a:cubicBezTo>
                <a:cubicBezTo>
                  <a:pt x="1164293" y="817206"/>
                  <a:pt x="1148091" y="801153"/>
                  <a:pt x="1148091" y="781162"/>
                </a:cubicBezTo>
                <a:cubicBezTo>
                  <a:pt x="1148091" y="761171"/>
                  <a:pt x="1164293" y="745118"/>
                  <a:pt x="1184129" y="745118"/>
                </a:cubicBezTo>
                <a:close/>
                <a:moveTo>
                  <a:pt x="671865" y="1081481"/>
                </a:moveTo>
                <a:lnTo>
                  <a:pt x="1696546" y="1081481"/>
                </a:lnTo>
                <a:lnTo>
                  <a:pt x="1696546" y="1111770"/>
                </a:lnTo>
                <a:lnTo>
                  <a:pt x="671865" y="1111770"/>
                </a:lnTo>
                <a:lnTo>
                  <a:pt x="671865" y="1081481"/>
                </a:lnTo>
                <a:close/>
                <a:moveTo>
                  <a:pt x="1220017" y="1220358"/>
                </a:moveTo>
                <a:cubicBezTo>
                  <a:pt x="1220017" y="1240197"/>
                  <a:pt x="1203966" y="1256402"/>
                  <a:pt x="1183978" y="1256402"/>
                </a:cubicBezTo>
                <a:cubicBezTo>
                  <a:pt x="1164142" y="1256402"/>
                  <a:pt x="1147939" y="1240348"/>
                  <a:pt x="1147939" y="1220358"/>
                </a:cubicBezTo>
                <a:cubicBezTo>
                  <a:pt x="1147939" y="1200518"/>
                  <a:pt x="1163990" y="1184313"/>
                  <a:pt x="1183978" y="1184313"/>
                </a:cubicBezTo>
                <a:cubicBezTo>
                  <a:pt x="1203966" y="1184313"/>
                  <a:pt x="1220017" y="1200367"/>
                  <a:pt x="1220017" y="1220358"/>
                </a:cubicBezTo>
                <a:close/>
                <a:moveTo>
                  <a:pt x="671865" y="1550966"/>
                </a:moveTo>
                <a:lnTo>
                  <a:pt x="1696546" y="1550966"/>
                </a:lnTo>
                <a:lnTo>
                  <a:pt x="1696546" y="1581255"/>
                </a:lnTo>
                <a:lnTo>
                  <a:pt x="671865" y="1581255"/>
                </a:lnTo>
                <a:lnTo>
                  <a:pt x="671865" y="1550966"/>
                </a:lnTo>
                <a:close/>
              </a:path>
            </a:pathLst>
          </a:custGeom>
          <a:solidFill>
            <a:schemeClr val="bg1">
              <a:lumMod val="50000"/>
            </a:schemeClr>
          </a:solidFill>
          <a:ln w="95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3504A50-21D3-684C-A69B-AB41CB5AEA6F}"/>
              </a:ext>
            </a:extLst>
          </p:cNvPr>
          <p:cNvSpPr/>
          <p:nvPr/>
        </p:nvSpPr>
        <p:spPr>
          <a:xfrm>
            <a:off x="2853168" y="2496433"/>
            <a:ext cx="863112" cy="893536"/>
          </a:xfrm>
          <a:custGeom>
            <a:avLst/>
            <a:gdLst>
              <a:gd name="connsiteX0" fmla="*/ 864475 w 863112"/>
              <a:gd name="connsiteY0" fmla="*/ 750267 h 893535"/>
              <a:gd name="connsiteX1" fmla="*/ 864475 w 863112"/>
              <a:gd name="connsiteY1" fmla="*/ 11359 h 893535"/>
              <a:gd name="connsiteX2" fmla="*/ 11357 w 863112"/>
              <a:gd name="connsiteY2" fmla="*/ 11359 h 893535"/>
              <a:gd name="connsiteX3" fmla="*/ 11357 w 863112"/>
              <a:gd name="connsiteY3" fmla="*/ 750267 h 893535"/>
              <a:gd name="connsiteX4" fmla="*/ 248637 w 863112"/>
              <a:gd name="connsiteY4" fmla="*/ 750267 h 893535"/>
              <a:gd name="connsiteX5" fmla="*/ 248637 w 863112"/>
              <a:gd name="connsiteY5" fmla="*/ 815086 h 893535"/>
              <a:gd name="connsiteX6" fmla="*/ 46033 w 863112"/>
              <a:gd name="connsiteY6" fmla="*/ 815086 h 893535"/>
              <a:gd name="connsiteX7" fmla="*/ 46033 w 863112"/>
              <a:gd name="connsiteY7" fmla="*/ 883237 h 893535"/>
              <a:gd name="connsiteX8" fmla="*/ 829648 w 863112"/>
              <a:gd name="connsiteY8" fmla="*/ 883237 h 893535"/>
              <a:gd name="connsiteX9" fmla="*/ 829648 w 863112"/>
              <a:gd name="connsiteY9" fmla="*/ 815086 h 893535"/>
              <a:gd name="connsiteX10" fmla="*/ 627044 w 863112"/>
              <a:gd name="connsiteY10" fmla="*/ 815086 h 893535"/>
              <a:gd name="connsiteX11" fmla="*/ 627044 w 863112"/>
              <a:gd name="connsiteY11" fmla="*/ 750267 h 893535"/>
              <a:gd name="connsiteX12" fmla="*/ 864475 w 863112"/>
              <a:gd name="connsiteY12" fmla="*/ 750267 h 893535"/>
              <a:gd name="connsiteX13" fmla="*/ 124167 w 863112"/>
              <a:gd name="connsiteY13" fmla="*/ 499320 h 893535"/>
              <a:gd name="connsiteX14" fmla="*/ 238643 w 863112"/>
              <a:gd name="connsiteY14" fmla="*/ 258217 h 893535"/>
              <a:gd name="connsiteX15" fmla="*/ 244851 w 863112"/>
              <a:gd name="connsiteY15" fmla="*/ 309708 h 893535"/>
              <a:gd name="connsiteX16" fmla="*/ 124167 w 863112"/>
              <a:gd name="connsiteY16" fmla="*/ 499320 h 893535"/>
              <a:gd name="connsiteX17" fmla="*/ 267565 w 863112"/>
              <a:gd name="connsiteY17" fmla="*/ 335152 h 893535"/>
              <a:gd name="connsiteX18" fmla="*/ 267716 w 863112"/>
              <a:gd name="connsiteY18" fmla="*/ 316524 h 893535"/>
              <a:gd name="connsiteX19" fmla="*/ 320866 w 863112"/>
              <a:gd name="connsiteY19" fmla="*/ 258520 h 893535"/>
              <a:gd name="connsiteX20" fmla="*/ 326923 w 863112"/>
              <a:gd name="connsiteY20" fmla="*/ 323490 h 893535"/>
              <a:gd name="connsiteX21" fmla="*/ 406723 w 863112"/>
              <a:gd name="connsiteY21" fmla="*/ 512041 h 893535"/>
              <a:gd name="connsiteX22" fmla="*/ 788915 w 863112"/>
              <a:gd name="connsiteY22" fmla="*/ 553841 h 893535"/>
              <a:gd name="connsiteX23" fmla="*/ 788915 w 863112"/>
              <a:gd name="connsiteY23" fmla="*/ 570045 h 893535"/>
              <a:gd name="connsiteX24" fmla="*/ 328740 w 863112"/>
              <a:gd name="connsiteY24" fmla="*/ 525217 h 893535"/>
              <a:gd name="connsiteX25" fmla="*/ 267565 w 863112"/>
              <a:gd name="connsiteY25" fmla="*/ 335152 h 893535"/>
              <a:gd name="connsiteX26" fmla="*/ 788764 w 863112"/>
              <a:gd name="connsiteY26" fmla="*/ 87082 h 893535"/>
              <a:gd name="connsiteX27" fmla="*/ 788764 w 863112"/>
              <a:gd name="connsiteY27" fmla="*/ 531124 h 893535"/>
              <a:gd name="connsiteX28" fmla="*/ 411871 w 863112"/>
              <a:gd name="connsiteY28" fmla="*/ 489930 h 893535"/>
              <a:gd name="connsiteX29" fmla="*/ 349485 w 863112"/>
              <a:gd name="connsiteY29" fmla="*/ 323490 h 893535"/>
              <a:gd name="connsiteX30" fmla="*/ 336917 w 863112"/>
              <a:gd name="connsiteY30" fmla="*/ 242618 h 893535"/>
              <a:gd name="connsiteX31" fmla="*/ 320866 w 863112"/>
              <a:gd name="connsiteY31" fmla="*/ 235954 h 893535"/>
              <a:gd name="connsiteX32" fmla="*/ 266656 w 863112"/>
              <a:gd name="connsiteY32" fmla="*/ 281388 h 893535"/>
              <a:gd name="connsiteX33" fmla="*/ 254845 w 863112"/>
              <a:gd name="connsiteY33" fmla="*/ 242315 h 893535"/>
              <a:gd name="connsiteX34" fmla="*/ 239400 w 863112"/>
              <a:gd name="connsiteY34" fmla="*/ 235803 h 893535"/>
              <a:gd name="connsiteX35" fmla="*/ 86917 w 863112"/>
              <a:gd name="connsiteY35" fmla="*/ 533850 h 893535"/>
              <a:gd name="connsiteX36" fmla="*/ 86917 w 863112"/>
              <a:gd name="connsiteY36" fmla="*/ 87082 h 893535"/>
              <a:gd name="connsiteX37" fmla="*/ 788764 w 863112"/>
              <a:gd name="connsiteY37" fmla="*/ 87082 h 893535"/>
              <a:gd name="connsiteX38" fmla="*/ 87068 w 863112"/>
              <a:gd name="connsiteY38" fmla="*/ 610482 h 893535"/>
              <a:gd name="connsiteX39" fmla="*/ 244700 w 863112"/>
              <a:gd name="connsiteY39" fmla="*/ 349388 h 893535"/>
              <a:gd name="connsiteX40" fmla="*/ 323289 w 863112"/>
              <a:gd name="connsiteY40" fmla="*/ 547328 h 893535"/>
              <a:gd name="connsiteX41" fmla="*/ 788764 w 863112"/>
              <a:gd name="connsiteY41" fmla="*/ 592762 h 893535"/>
              <a:gd name="connsiteX42" fmla="*/ 788764 w 863112"/>
              <a:gd name="connsiteY42" fmla="*/ 674544 h 893535"/>
              <a:gd name="connsiteX43" fmla="*/ 87068 w 863112"/>
              <a:gd name="connsiteY43" fmla="*/ 674544 h 893535"/>
              <a:gd name="connsiteX44" fmla="*/ 87068 w 863112"/>
              <a:gd name="connsiteY44" fmla="*/ 610482 h 8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3112" h="893535">
                <a:moveTo>
                  <a:pt x="864475" y="750267"/>
                </a:moveTo>
                <a:lnTo>
                  <a:pt x="864475" y="11359"/>
                </a:lnTo>
                <a:lnTo>
                  <a:pt x="11357" y="11359"/>
                </a:lnTo>
                <a:lnTo>
                  <a:pt x="11357" y="750267"/>
                </a:lnTo>
                <a:lnTo>
                  <a:pt x="248637" y="750267"/>
                </a:lnTo>
                <a:lnTo>
                  <a:pt x="248637" y="815086"/>
                </a:lnTo>
                <a:lnTo>
                  <a:pt x="46033" y="815086"/>
                </a:lnTo>
                <a:lnTo>
                  <a:pt x="46033" y="883237"/>
                </a:lnTo>
                <a:lnTo>
                  <a:pt x="829648" y="883237"/>
                </a:lnTo>
                <a:lnTo>
                  <a:pt x="829648" y="815086"/>
                </a:lnTo>
                <a:lnTo>
                  <a:pt x="627044" y="815086"/>
                </a:lnTo>
                <a:lnTo>
                  <a:pt x="627044" y="750267"/>
                </a:lnTo>
                <a:lnTo>
                  <a:pt x="864475" y="750267"/>
                </a:lnTo>
                <a:close/>
                <a:moveTo>
                  <a:pt x="124167" y="499320"/>
                </a:moveTo>
                <a:cubicBezTo>
                  <a:pt x="171714" y="372407"/>
                  <a:pt x="220321" y="263820"/>
                  <a:pt x="238643" y="258217"/>
                </a:cubicBezTo>
                <a:cubicBezTo>
                  <a:pt x="243640" y="262457"/>
                  <a:pt x="244700" y="285780"/>
                  <a:pt x="244851" y="309708"/>
                </a:cubicBezTo>
                <a:cubicBezTo>
                  <a:pt x="206541" y="362261"/>
                  <a:pt x="162023" y="434803"/>
                  <a:pt x="124167" y="499320"/>
                </a:cubicBezTo>
                <a:close/>
                <a:moveTo>
                  <a:pt x="267565" y="335152"/>
                </a:moveTo>
                <a:cubicBezTo>
                  <a:pt x="267565" y="328488"/>
                  <a:pt x="267716" y="322279"/>
                  <a:pt x="267716" y="316524"/>
                </a:cubicBezTo>
                <a:cubicBezTo>
                  <a:pt x="292701" y="281842"/>
                  <a:pt x="311932" y="260034"/>
                  <a:pt x="320866" y="258520"/>
                </a:cubicBezTo>
                <a:cubicBezTo>
                  <a:pt x="327074" y="263063"/>
                  <a:pt x="326923" y="299410"/>
                  <a:pt x="326923" y="323490"/>
                </a:cubicBezTo>
                <a:cubicBezTo>
                  <a:pt x="326771" y="394973"/>
                  <a:pt x="326468" y="492959"/>
                  <a:pt x="406723" y="512041"/>
                </a:cubicBezTo>
                <a:cubicBezTo>
                  <a:pt x="498182" y="533850"/>
                  <a:pt x="685190" y="551115"/>
                  <a:pt x="788915" y="553841"/>
                </a:cubicBezTo>
                <a:lnTo>
                  <a:pt x="788915" y="570045"/>
                </a:lnTo>
                <a:cubicBezTo>
                  <a:pt x="717443" y="574286"/>
                  <a:pt x="438673" y="551569"/>
                  <a:pt x="328740" y="525217"/>
                </a:cubicBezTo>
                <a:cubicBezTo>
                  <a:pt x="265899" y="510224"/>
                  <a:pt x="266808" y="409058"/>
                  <a:pt x="267565" y="335152"/>
                </a:cubicBezTo>
                <a:close/>
                <a:moveTo>
                  <a:pt x="788764" y="87082"/>
                </a:moveTo>
                <a:lnTo>
                  <a:pt x="788764" y="531124"/>
                </a:lnTo>
                <a:cubicBezTo>
                  <a:pt x="687310" y="528246"/>
                  <a:pt x="500151" y="510981"/>
                  <a:pt x="411871" y="489930"/>
                </a:cubicBezTo>
                <a:cubicBezTo>
                  <a:pt x="349182" y="474937"/>
                  <a:pt x="349333" y="391035"/>
                  <a:pt x="349485" y="323490"/>
                </a:cubicBezTo>
                <a:cubicBezTo>
                  <a:pt x="349636" y="283963"/>
                  <a:pt x="349636" y="255339"/>
                  <a:pt x="336917" y="242618"/>
                </a:cubicBezTo>
                <a:cubicBezTo>
                  <a:pt x="332525" y="238226"/>
                  <a:pt x="327074" y="235954"/>
                  <a:pt x="320866" y="235954"/>
                </a:cubicBezTo>
                <a:cubicBezTo>
                  <a:pt x="308601" y="235954"/>
                  <a:pt x="289370" y="253522"/>
                  <a:pt x="266656" y="281388"/>
                </a:cubicBezTo>
                <a:cubicBezTo>
                  <a:pt x="265294" y="262306"/>
                  <a:pt x="262114" y="249736"/>
                  <a:pt x="254845" y="242315"/>
                </a:cubicBezTo>
                <a:cubicBezTo>
                  <a:pt x="250605" y="238074"/>
                  <a:pt x="245306" y="235803"/>
                  <a:pt x="239400" y="235803"/>
                </a:cubicBezTo>
                <a:cubicBezTo>
                  <a:pt x="201090" y="235803"/>
                  <a:pt x="132950" y="405574"/>
                  <a:pt x="86917" y="533850"/>
                </a:cubicBezTo>
                <a:lnTo>
                  <a:pt x="86917" y="87082"/>
                </a:lnTo>
                <a:lnTo>
                  <a:pt x="788764" y="87082"/>
                </a:lnTo>
                <a:close/>
                <a:moveTo>
                  <a:pt x="87068" y="610482"/>
                </a:moveTo>
                <a:cubicBezTo>
                  <a:pt x="139915" y="515222"/>
                  <a:pt x="198667" y="417690"/>
                  <a:pt x="244700" y="349388"/>
                </a:cubicBezTo>
                <a:cubicBezTo>
                  <a:pt x="244246" y="429049"/>
                  <a:pt x="247728" y="529155"/>
                  <a:pt x="323289" y="547328"/>
                </a:cubicBezTo>
                <a:cubicBezTo>
                  <a:pt x="433373" y="573680"/>
                  <a:pt x="710932" y="596397"/>
                  <a:pt x="788764" y="592762"/>
                </a:cubicBezTo>
                <a:lnTo>
                  <a:pt x="788764" y="674544"/>
                </a:lnTo>
                <a:lnTo>
                  <a:pt x="87068" y="674544"/>
                </a:lnTo>
                <a:lnTo>
                  <a:pt x="87068" y="610482"/>
                </a:lnTo>
                <a:close/>
              </a:path>
            </a:pathLst>
          </a:custGeom>
          <a:solidFill>
            <a:schemeClr val="bg1">
              <a:lumMod val="50000"/>
            </a:schemeClr>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21033D5-6E35-6E44-A462-9957C7D10479}"/>
              </a:ext>
            </a:extLst>
          </p:cNvPr>
          <p:cNvSpPr/>
          <p:nvPr/>
        </p:nvSpPr>
        <p:spPr>
          <a:xfrm>
            <a:off x="3398746" y="2616228"/>
            <a:ext cx="211992" cy="30289"/>
          </a:xfrm>
          <a:custGeom>
            <a:avLst/>
            <a:gdLst>
              <a:gd name="connsiteX0" fmla="*/ 11357 w 211992"/>
              <a:gd name="connsiteY0" fmla="*/ 11358 h 30289"/>
              <a:gd name="connsiteX1" fmla="*/ 204875 w 211992"/>
              <a:gd name="connsiteY1" fmla="*/ 11358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8"/>
                </a:moveTo>
                <a:lnTo>
                  <a:pt x="204875" y="11358"/>
                </a:lnTo>
                <a:lnTo>
                  <a:pt x="204875" y="33773"/>
                </a:lnTo>
                <a:lnTo>
                  <a:pt x="11357" y="33773"/>
                </a:lnTo>
                <a:close/>
              </a:path>
            </a:pathLst>
          </a:custGeom>
          <a:solidFill>
            <a:schemeClr val="bg1">
              <a:lumMod val="50000"/>
            </a:schemeClr>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8D0E1A-1B12-574B-9822-CFDD46DD6101}"/>
              </a:ext>
            </a:extLst>
          </p:cNvPr>
          <p:cNvSpPr/>
          <p:nvPr/>
        </p:nvSpPr>
        <p:spPr>
          <a:xfrm>
            <a:off x="3398746" y="2658178"/>
            <a:ext cx="211992" cy="30289"/>
          </a:xfrm>
          <a:custGeom>
            <a:avLst/>
            <a:gdLst>
              <a:gd name="connsiteX0" fmla="*/ 11357 w 211992"/>
              <a:gd name="connsiteY0" fmla="*/ 11359 h 30289"/>
              <a:gd name="connsiteX1" fmla="*/ 204875 w 211992"/>
              <a:gd name="connsiteY1" fmla="*/ 11359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9"/>
                </a:moveTo>
                <a:lnTo>
                  <a:pt x="204875" y="11359"/>
                </a:lnTo>
                <a:lnTo>
                  <a:pt x="204875" y="33773"/>
                </a:lnTo>
                <a:lnTo>
                  <a:pt x="11357" y="33773"/>
                </a:lnTo>
                <a:close/>
              </a:path>
            </a:pathLst>
          </a:custGeom>
          <a:solidFill>
            <a:schemeClr val="bg1">
              <a:lumMod val="50000"/>
            </a:schemeClr>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B37EA3-4852-644A-B769-2E406E2963EE}"/>
              </a:ext>
            </a:extLst>
          </p:cNvPr>
          <p:cNvSpPr/>
          <p:nvPr/>
        </p:nvSpPr>
        <p:spPr>
          <a:xfrm>
            <a:off x="3665857" y="4800846"/>
            <a:ext cx="181708" cy="60579"/>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42622D1C-1A30-2C4A-8A3C-2023B9DF02D1}"/>
              </a:ext>
            </a:extLst>
          </p:cNvPr>
          <p:cNvSpPr/>
          <p:nvPr/>
        </p:nvSpPr>
        <p:spPr>
          <a:xfrm>
            <a:off x="2732030" y="4800846"/>
            <a:ext cx="181708" cy="60579"/>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0748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sz="2000" b="1"/>
              <a:t>Overview of Quality Standards </a:t>
            </a:r>
            <a:br>
              <a:rPr lang="en-US" sz="2000" b="1"/>
            </a:br>
            <a:r>
              <a:rPr lang="en-US" sz="2000"/>
              <a:t>What are they? How are they used?​</a:t>
            </a:r>
          </a:p>
          <a:p>
            <a:r>
              <a:rPr lang="en-US" sz="2000" b="1"/>
              <a:t>Why This Quality Standard Is Needed </a:t>
            </a:r>
            <a:br>
              <a:rPr lang="en-US" sz="2000" b="1"/>
            </a:br>
            <a:r>
              <a:rPr lang="en-US" sz="2000"/>
              <a:t>Gaps and variations in quality of care for people living with COPD across Ontario</a:t>
            </a:r>
            <a:endParaRPr lang="en-US"/>
          </a:p>
          <a:p>
            <a:r>
              <a:rPr lang="en-US" sz="2000" b="1"/>
              <a:t>How Success Can Be Measured  </a:t>
            </a:r>
            <a:br>
              <a:rPr lang="en-US" sz="2000" b="1"/>
            </a:br>
            <a:r>
              <a:rPr lang="en-US" sz="2000"/>
              <a:t>Indicators that can help measure your quality improvement efforts  </a:t>
            </a:r>
            <a:endParaRPr lang="en-US"/>
          </a:p>
          <a:p>
            <a:r>
              <a:rPr lang="en-US" sz="2000" b="1"/>
              <a:t>Quality Statements in Brief </a:t>
            </a:r>
            <a:br>
              <a:rPr lang="en-US" sz="2000" b="1"/>
            </a:br>
            <a:r>
              <a:rPr lang="en-US" sz="2000"/>
              <a:t>The key statements in the COPD quality standard </a:t>
            </a:r>
            <a:endParaRPr lang="en-US"/>
          </a:p>
          <a:p>
            <a:endParaRPr lang="en-US"/>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0" y="310136"/>
            <a:ext cx="8257340" cy="1152904"/>
          </a:xfrm>
        </p:spPr>
        <p:txBody>
          <a:bodyPr anchor="t"/>
          <a:lstStyle/>
          <a:p>
            <a:pPr>
              <a:lnSpc>
                <a:spcPct val="90000"/>
              </a:lnSpc>
            </a:pPr>
            <a:r>
              <a:rPr lang="en-CA" sz="2400" dirty="0">
                <a:solidFill>
                  <a:schemeClr val="accent1">
                    <a:lumMod val="50000"/>
                  </a:schemeClr>
                </a:solidFill>
              </a:rPr>
              <a:t>Across regions in Ontario, there is wide variation in the percentage of people with COPD who had a spirometry test to confirm their diagnosis</a:t>
            </a:r>
            <a:endParaRPr lang="en-CA" sz="2800" dirty="0">
              <a:solidFill>
                <a:schemeClr val="accent1">
                  <a:lumMod val="50000"/>
                </a:schemeClr>
              </a:solidFill>
            </a:endParaRPr>
          </a:p>
        </p:txBody>
      </p:sp>
      <p:sp>
        <p:nvSpPr>
          <p:cNvPr id="3" name="Rectangle 2"/>
          <p:cNvSpPr/>
          <p:nvPr/>
        </p:nvSpPr>
        <p:spPr>
          <a:xfrm>
            <a:off x="415410" y="1582889"/>
            <a:ext cx="9080988" cy="323165"/>
          </a:xfrm>
          <a:prstGeom prst="rect">
            <a:avLst/>
          </a:prstGeom>
        </p:spPr>
        <p:txBody>
          <a:bodyPr wrap="square">
            <a:spAutoFit/>
          </a:bodyPr>
          <a:lstStyle/>
          <a:p>
            <a:r>
              <a:rPr lang="en-CA" sz="1500" u="none"/>
              <a:t>People with COPD who received a spirometry test to confirm diagnosis, by LHIN region, 2016/17</a:t>
            </a:r>
          </a:p>
        </p:txBody>
      </p:sp>
      <p:sp>
        <p:nvSpPr>
          <p:cNvPr id="4" name="Rectangle 3"/>
          <p:cNvSpPr/>
          <p:nvPr/>
        </p:nvSpPr>
        <p:spPr>
          <a:xfrm>
            <a:off x="0" y="6427113"/>
            <a:ext cx="6032570" cy="430887"/>
          </a:xfrm>
          <a:prstGeom prst="rect">
            <a:avLst/>
          </a:prstGeom>
        </p:spPr>
        <p:txBody>
          <a:bodyPr wrap="square">
            <a:spAutoFit/>
          </a:bodyPr>
          <a:lstStyle/>
          <a:p>
            <a:r>
              <a:rPr lang="en-CA" sz="1100" u="none" dirty="0"/>
              <a:t>Note: Age- and sex-standardized rates.</a:t>
            </a:r>
          </a:p>
          <a:p>
            <a:r>
              <a:rPr lang="en-CA" sz="1100" u="none" dirty="0"/>
              <a:t>Source: COPD Cohort (Gershon et al.), Physician Billed Services, provided by ICES.</a:t>
            </a:r>
          </a:p>
        </p:txBody>
      </p:sp>
      <p:graphicFrame>
        <p:nvGraphicFramePr>
          <p:cNvPr id="7" name="Chart 6">
            <a:extLst>
              <a:ext uri="{FF2B5EF4-FFF2-40B4-BE49-F238E27FC236}">
                <a16:creationId xmlns:a16="http://schemas.microsoft.com/office/drawing/2014/main" id="{D3B641D6-CEE4-4F72-90CA-91A723D744BB}"/>
              </a:ext>
            </a:extLst>
          </p:cNvPr>
          <p:cNvGraphicFramePr>
            <a:graphicFrameLocks/>
          </p:cNvGraphicFramePr>
          <p:nvPr>
            <p:extLst>
              <p:ext uri="{D42A27DB-BD31-4B8C-83A1-F6EECF244321}">
                <p14:modId xmlns:p14="http://schemas.microsoft.com/office/powerpoint/2010/main" val="928752606"/>
              </p:ext>
            </p:extLst>
          </p:nvPr>
        </p:nvGraphicFramePr>
        <p:xfrm>
          <a:off x="415410" y="2141951"/>
          <a:ext cx="8152394" cy="3890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70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66" y="396576"/>
            <a:ext cx="8556319" cy="878938"/>
          </a:xfrm>
        </p:spPr>
        <p:txBody>
          <a:bodyPr/>
          <a:lstStyle/>
          <a:p>
            <a:r>
              <a:rPr lang="en-US" sz="2200" dirty="0">
                <a:solidFill>
                  <a:srgbClr val="00788A"/>
                </a:solidFill>
              </a:rPr>
              <a:t>People with COPD in low-income neighborhoods are less likely to have their condition confirmed through spirometry</a:t>
            </a:r>
            <a:endParaRPr lang="en-CA" sz="2200" dirty="0">
              <a:solidFill>
                <a:srgbClr val="00788A"/>
              </a:solidFill>
            </a:endParaRPr>
          </a:p>
        </p:txBody>
      </p:sp>
      <p:sp>
        <p:nvSpPr>
          <p:cNvPr id="6" name="Rectangle 5"/>
          <p:cNvSpPr/>
          <p:nvPr/>
        </p:nvSpPr>
        <p:spPr>
          <a:xfrm>
            <a:off x="325315" y="1399478"/>
            <a:ext cx="8493370" cy="584775"/>
          </a:xfrm>
          <a:prstGeom prst="rect">
            <a:avLst/>
          </a:prstGeom>
        </p:spPr>
        <p:txBody>
          <a:bodyPr wrap="square">
            <a:spAutoFit/>
          </a:bodyPr>
          <a:lstStyle/>
          <a:p>
            <a:r>
              <a:rPr lang="en-CA" sz="1600" u="none" dirty="0"/>
              <a:t>People with COPD who received a spirometry test to confirm diagnosis, by income quintile, Ontario, 2016/17</a:t>
            </a:r>
          </a:p>
        </p:txBody>
      </p:sp>
      <p:cxnSp>
        <p:nvCxnSpPr>
          <p:cNvPr id="5" name="Elbow Connector 4"/>
          <p:cNvCxnSpPr/>
          <p:nvPr/>
        </p:nvCxnSpPr>
        <p:spPr bwMode="auto">
          <a:xfrm>
            <a:off x="6012160" y="653901"/>
            <a:ext cx="914400" cy="914400"/>
          </a:xfrm>
          <a:prstGeom prst="bentConnector3">
            <a:avLst/>
          </a:prstGeom>
          <a:solidFill>
            <a:srgbClr val="FFFF00"/>
          </a:solidFill>
          <a:ln w="9525" cap="flat" cmpd="sng" algn="ctr">
            <a:noFill/>
            <a:prstDash val="solid"/>
            <a:round/>
            <a:headEnd type="none" w="med" len="med"/>
            <a:tailEnd type="none" w="med" len="med"/>
          </a:ln>
          <a:effectLst/>
        </p:spPr>
      </p:cxnSp>
      <p:sp>
        <p:nvSpPr>
          <p:cNvPr id="7" name="Rectangle 6">
            <a:extLst>
              <a:ext uri="{FF2B5EF4-FFF2-40B4-BE49-F238E27FC236}">
                <a16:creationId xmlns:a16="http://schemas.microsoft.com/office/drawing/2014/main" id="{1187C15F-B051-45E8-966B-9FEFCA6494C7}"/>
              </a:ext>
            </a:extLst>
          </p:cNvPr>
          <p:cNvSpPr/>
          <p:nvPr/>
        </p:nvSpPr>
        <p:spPr>
          <a:xfrm>
            <a:off x="0" y="6415764"/>
            <a:ext cx="6032570" cy="430887"/>
          </a:xfrm>
          <a:prstGeom prst="rect">
            <a:avLst/>
          </a:prstGeom>
        </p:spPr>
        <p:txBody>
          <a:bodyPr wrap="square">
            <a:spAutoFit/>
          </a:bodyPr>
          <a:lstStyle/>
          <a:p>
            <a:r>
              <a:rPr lang="en-CA" sz="1100" u="none" dirty="0"/>
              <a:t>Note: Age- and sex-standardized rates.</a:t>
            </a:r>
          </a:p>
          <a:p>
            <a:r>
              <a:rPr lang="en-CA" sz="1100" u="none" dirty="0"/>
              <a:t>Source: COPD Cohort (Gershon et al.), Physician Billed Services, provided by ICES.</a:t>
            </a:r>
          </a:p>
        </p:txBody>
      </p:sp>
      <p:graphicFrame>
        <p:nvGraphicFramePr>
          <p:cNvPr id="11" name="Chart 10">
            <a:extLst>
              <a:ext uri="{FF2B5EF4-FFF2-40B4-BE49-F238E27FC236}">
                <a16:creationId xmlns:a16="http://schemas.microsoft.com/office/drawing/2014/main" id="{52FCB433-C26B-4DF5-B9D9-EE169FDE2833}"/>
              </a:ext>
            </a:extLst>
          </p:cNvPr>
          <p:cNvGraphicFramePr>
            <a:graphicFrameLocks/>
          </p:cNvGraphicFramePr>
          <p:nvPr>
            <p:extLst>
              <p:ext uri="{D42A27DB-BD31-4B8C-83A1-F6EECF244321}">
                <p14:modId xmlns:p14="http://schemas.microsoft.com/office/powerpoint/2010/main" val="2140867573"/>
              </p:ext>
            </p:extLst>
          </p:nvPr>
        </p:nvGraphicFramePr>
        <p:xfrm>
          <a:off x="438411" y="2108217"/>
          <a:ext cx="8380274" cy="3855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465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262516"/>
            <a:ext cx="7543907" cy="600164"/>
          </a:xfrm>
          <a:prstGeom prst="rect">
            <a:avLst/>
          </a:prstGeom>
        </p:spPr>
        <p:txBody>
          <a:bodyPr wrap="square">
            <a:spAutoFit/>
          </a:bodyPr>
          <a:lstStyle/>
          <a:p>
            <a:pPr>
              <a:spcAft>
                <a:spcPts val="0"/>
              </a:spcAft>
            </a:pPr>
            <a:r>
              <a:rPr lang="en-US" sz="1100" u="none" dirty="0"/>
              <a:t>Note: Based on self-report. To account for the CCHS sampling methodology, the smoking rates have been weighted using the CCHS survey weights.</a:t>
            </a:r>
          </a:p>
          <a:p>
            <a:pPr>
              <a:spcAft>
                <a:spcPts val="0"/>
              </a:spcAft>
            </a:pPr>
            <a:r>
              <a:rPr lang="en-US" sz="1100" u="none" dirty="0"/>
              <a:t>Source: Canadian Community Health Survey, 2016. Provided by the Institute for Clinical Evaluative Sciences (ICES).</a:t>
            </a:r>
            <a:endParaRPr lang="en-CA" sz="1100" u="none" dirty="0"/>
          </a:p>
        </p:txBody>
      </p:sp>
      <p:sp>
        <p:nvSpPr>
          <p:cNvPr id="8" name="Rectangle 7">
            <a:extLst>
              <a:ext uri="{FF2B5EF4-FFF2-40B4-BE49-F238E27FC236}">
                <a16:creationId xmlns:a16="http://schemas.microsoft.com/office/drawing/2014/main" id="{3EFA85B4-602A-4A9F-877A-D0A9034E3E5F}"/>
              </a:ext>
            </a:extLst>
          </p:cNvPr>
          <p:cNvSpPr/>
          <p:nvPr/>
        </p:nvSpPr>
        <p:spPr>
          <a:xfrm>
            <a:off x="3455894" y="2532447"/>
            <a:ext cx="5226577" cy="2308324"/>
          </a:xfrm>
          <a:prstGeom prst="rect">
            <a:avLst/>
          </a:prstGeom>
        </p:spPr>
        <p:txBody>
          <a:bodyPr wrap="square">
            <a:spAutoFit/>
          </a:bodyPr>
          <a:lstStyle/>
          <a:p>
            <a:pPr algn="ctr"/>
            <a:r>
              <a:rPr lang="en-US" sz="3600" u="none" dirty="0"/>
              <a:t>In 2016, </a:t>
            </a:r>
            <a:r>
              <a:rPr lang="en-US" sz="3600" b="1" u="none" dirty="0"/>
              <a:t>36% of people with COPD </a:t>
            </a:r>
            <a:r>
              <a:rPr lang="en-US" sz="3600" u="none" dirty="0"/>
              <a:t>reported that they </a:t>
            </a:r>
            <a:r>
              <a:rPr lang="en-US" sz="3600" b="1" u="none" dirty="0"/>
              <a:t>smoke daily or occasionally </a:t>
            </a:r>
            <a:endParaRPr lang="en-CA" sz="3600" b="1" u="none" strike="sngStrike" dirty="0"/>
          </a:p>
        </p:txBody>
      </p:sp>
      <p:sp>
        <p:nvSpPr>
          <p:cNvPr id="10" name="Rectangle 9">
            <a:extLst>
              <a:ext uri="{FF2B5EF4-FFF2-40B4-BE49-F238E27FC236}">
                <a16:creationId xmlns:a16="http://schemas.microsoft.com/office/drawing/2014/main" id="{CE6B6C71-E9BD-45C4-B921-32A86D28DA75}"/>
              </a:ext>
            </a:extLst>
          </p:cNvPr>
          <p:cNvSpPr/>
          <p:nvPr/>
        </p:nvSpPr>
        <p:spPr>
          <a:xfrm>
            <a:off x="412739" y="378332"/>
            <a:ext cx="8084875" cy="769441"/>
          </a:xfrm>
          <a:prstGeom prst="rect">
            <a:avLst/>
          </a:prstGeom>
        </p:spPr>
        <p:txBody>
          <a:bodyPr wrap="square">
            <a:spAutoFit/>
          </a:bodyPr>
          <a:lstStyle/>
          <a:p>
            <a:r>
              <a:rPr lang="en-CA" sz="2200" b="1" u="none" dirty="0">
                <a:solidFill>
                  <a:schemeClr val="accent1">
                    <a:lumMod val="50000"/>
                  </a:schemeClr>
                </a:solidFill>
              </a:rPr>
              <a:t>Past or current tobacco smoking is the most common risk factor for developing COPD</a:t>
            </a:r>
          </a:p>
        </p:txBody>
      </p:sp>
      <p:grpSp>
        <p:nvGrpSpPr>
          <p:cNvPr id="18" name="Graphic 16">
            <a:extLst>
              <a:ext uri="{FF2B5EF4-FFF2-40B4-BE49-F238E27FC236}">
                <a16:creationId xmlns:a16="http://schemas.microsoft.com/office/drawing/2014/main" id="{AA8F36B7-669D-E541-A88D-2723BF28D9C3}"/>
              </a:ext>
            </a:extLst>
          </p:cNvPr>
          <p:cNvGrpSpPr/>
          <p:nvPr/>
        </p:nvGrpSpPr>
        <p:grpSpPr>
          <a:xfrm>
            <a:off x="364362" y="1365030"/>
            <a:ext cx="3494944" cy="4054136"/>
            <a:chOff x="103456" y="1342429"/>
            <a:chExt cx="3558833" cy="4128247"/>
          </a:xfrm>
        </p:grpSpPr>
        <p:sp>
          <p:nvSpPr>
            <p:cNvPr id="19" name="Freeform 18">
              <a:extLst>
                <a:ext uri="{FF2B5EF4-FFF2-40B4-BE49-F238E27FC236}">
                  <a16:creationId xmlns:a16="http://schemas.microsoft.com/office/drawing/2014/main" id="{6B008FEF-7799-F14D-B6B8-88BC1235C3D9}"/>
                </a:ext>
              </a:extLst>
            </p:cNvPr>
            <p:cNvSpPr/>
            <p:nvPr/>
          </p:nvSpPr>
          <p:spPr>
            <a:xfrm>
              <a:off x="763975" y="2378761"/>
              <a:ext cx="2028535" cy="2918244"/>
            </a:xfrm>
            <a:custGeom>
              <a:avLst/>
              <a:gdLst>
                <a:gd name="connsiteX0" fmla="*/ 1391504 w 2028534"/>
                <a:gd name="connsiteY0" fmla="*/ 587208 h 2918243"/>
                <a:gd name="connsiteX1" fmla="*/ 1391504 w 2028534"/>
                <a:gd name="connsiteY1" fmla="*/ 229545 h 2918243"/>
                <a:gd name="connsiteX2" fmla="*/ 1188650 w 2028534"/>
                <a:gd name="connsiteY2" fmla="*/ 26691 h 2918243"/>
                <a:gd name="connsiteX3" fmla="*/ 1045229 w 2028534"/>
                <a:gd name="connsiteY3" fmla="*/ 86480 h 2918243"/>
                <a:gd name="connsiteX4" fmla="*/ 1035976 w 2028534"/>
                <a:gd name="connsiteY4" fmla="*/ 97512 h 2918243"/>
                <a:gd name="connsiteX5" fmla="*/ 884370 w 2028534"/>
                <a:gd name="connsiteY5" fmla="*/ 26691 h 2918243"/>
                <a:gd name="connsiteX6" fmla="*/ 742373 w 2028534"/>
                <a:gd name="connsiteY6" fmla="*/ 86835 h 2918243"/>
                <a:gd name="connsiteX7" fmla="*/ 684008 w 2028534"/>
                <a:gd name="connsiteY7" fmla="*/ 229545 h 2918243"/>
                <a:gd name="connsiteX8" fmla="*/ 684008 w 2028534"/>
                <a:gd name="connsiteY8" fmla="*/ 587208 h 2918243"/>
                <a:gd name="connsiteX9" fmla="*/ 407842 w 2028534"/>
                <a:gd name="connsiteY9" fmla="*/ 587208 h 2918243"/>
                <a:gd name="connsiteX10" fmla="*/ 407842 w 2028534"/>
                <a:gd name="connsiteY10" fmla="*/ 938464 h 2918243"/>
                <a:gd name="connsiteX11" fmla="*/ 684008 w 2028534"/>
                <a:gd name="connsiteY11" fmla="*/ 938464 h 2918243"/>
                <a:gd name="connsiteX12" fmla="*/ 684008 w 2028534"/>
                <a:gd name="connsiteY12" fmla="*/ 1038112 h 2918243"/>
                <a:gd name="connsiteX13" fmla="*/ 576175 w 2028534"/>
                <a:gd name="connsiteY13" fmla="*/ 1006794 h 2918243"/>
                <a:gd name="connsiteX14" fmla="*/ 402860 w 2028534"/>
                <a:gd name="connsiteY14" fmla="*/ 1104662 h 2918243"/>
                <a:gd name="connsiteX15" fmla="*/ 229545 w 2028534"/>
                <a:gd name="connsiteY15" fmla="*/ 1006794 h 2918243"/>
                <a:gd name="connsiteX16" fmla="*/ 26691 w 2028534"/>
                <a:gd name="connsiteY16" fmla="*/ 1209648 h 2918243"/>
                <a:gd name="connsiteX17" fmla="*/ 26691 w 2028534"/>
                <a:gd name="connsiteY17" fmla="*/ 1722475 h 2918243"/>
                <a:gd name="connsiteX18" fmla="*/ 27759 w 2028534"/>
                <a:gd name="connsiteY18" fmla="*/ 1742405 h 2918243"/>
                <a:gd name="connsiteX19" fmla="*/ 26691 w 2028534"/>
                <a:gd name="connsiteY19" fmla="*/ 1757352 h 2918243"/>
                <a:gd name="connsiteX20" fmla="*/ 26691 w 2028534"/>
                <a:gd name="connsiteY20" fmla="*/ 2201495 h 2918243"/>
                <a:gd name="connsiteX21" fmla="*/ 740593 w 2028534"/>
                <a:gd name="connsiteY21" fmla="*/ 2915397 h 2918243"/>
                <a:gd name="connsiteX22" fmla="*/ 1105374 w 2028534"/>
                <a:gd name="connsiteY22" fmla="*/ 2915397 h 2918243"/>
                <a:gd name="connsiteX23" fmla="*/ 1818920 w 2028534"/>
                <a:gd name="connsiteY23" fmla="*/ 2201495 h 2918243"/>
                <a:gd name="connsiteX24" fmla="*/ 1818920 w 2028534"/>
                <a:gd name="connsiteY24" fmla="*/ 1757352 h 2918243"/>
                <a:gd name="connsiteX25" fmla="*/ 1817852 w 2028534"/>
                <a:gd name="connsiteY25" fmla="*/ 1739558 h 2918243"/>
                <a:gd name="connsiteX26" fmla="*/ 1818920 w 2028534"/>
                <a:gd name="connsiteY26" fmla="*/ 1722831 h 2918243"/>
                <a:gd name="connsiteX27" fmla="*/ 1818920 w 2028534"/>
                <a:gd name="connsiteY27" fmla="*/ 1210003 h 2918243"/>
                <a:gd name="connsiteX28" fmla="*/ 1616066 w 2028534"/>
                <a:gd name="connsiteY28" fmla="*/ 1007150 h 2918243"/>
                <a:gd name="connsiteX29" fmla="*/ 1473001 w 2028534"/>
                <a:gd name="connsiteY29" fmla="*/ 1066582 h 2918243"/>
                <a:gd name="connsiteX30" fmla="*/ 1413213 w 2028534"/>
                <a:gd name="connsiteY30" fmla="*/ 1210003 h 2918243"/>
                <a:gd name="connsiteX31" fmla="*/ 1413213 w 2028534"/>
                <a:gd name="connsiteY31" fmla="*/ 1722831 h 2918243"/>
                <a:gd name="connsiteX32" fmla="*/ 1413213 w 2028534"/>
                <a:gd name="connsiteY32" fmla="*/ 1753793 h 2918243"/>
                <a:gd name="connsiteX33" fmla="*/ 1391148 w 2028534"/>
                <a:gd name="connsiteY33" fmla="*/ 1767317 h 2918243"/>
                <a:gd name="connsiteX34" fmla="*/ 1391148 w 2028534"/>
                <a:gd name="connsiteY34" fmla="*/ 938109 h 2918243"/>
                <a:gd name="connsiteX35" fmla="*/ 1392216 w 2028534"/>
                <a:gd name="connsiteY35" fmla="*/ 938109 h 2918243"/>
                <a:gd name="connsiteX36" fmla="*/ 2003623 w 2028534"/>
                <a:gd name="connsiteY36" fmla="*/ 938109 h 2918243"/>
                <a:gd name="connsiteX37" fmla="*/ 2003623 w 2028534"/>
                <a:gd name="connsiteY37" fmla="*/ 586852 h 2918243"/>
                <a:gd name="connsiteX38" fmla="*/ 1392216 w 2028534"/>
                <a:gd name="connsiteY38" fmla="*/ 586852 h 2918243"/>
                <a:gd name="connsiteX39" fmla="*/ 1391504 w 2028534"/>
                <a:gd name="connsiteY39" fmla="*/ 587208 h 2918243"/>
                <a:gd name="connsiteX40" fmla="*/ 791129 w 2028534"/>
                <a:gd name="connsiteY40" fmla="*/ 229545 h 2918243"/>
                <a:gd name="connsiteX41" fmla="*/ 819243 w 2028534"/>
                <a:gd name="connsiteY41" fmla="*/ 161215 h 2918243"/>
                <a:gd name="connsiteX42" fmla="*/ 884370 w 2028534"/>
                <a:gd name="connsiteY42" fmla="*/ 133456 h 2918243"/>
                <a:gd name="connsiteX43" fmla="*/ 977611 w 2028534"/>
                <a:gd name="connsiteY43" fmla="*/ 229545 h 2918243"/>
                <a:gd name="connsiteX44" fmla="*/ 977611 w 2028534"/>
                <a:gd name="connsiteY44" fmla="*/ 587208 h 2918243"/>
                <a:gd name="connsiteX45" fmla="*/ 791129 w 2028534"/>
                <a:gd name="connsiteY45" fmla="*/ 587208 h 2918243"/>
                <a:gd name="connsiteX46" fmla="*/ 791129 w 2028534"/>
                <a:gd name="connsiteY46" fmla="*/ 229545 h 2918243"/>
                <a:gd name="connsiteX47" fmla="*/ 791129 w 2028534"/>
                <a:gd name="connsiteY47" fmla="*/ 229545 h 2918243"/>
                <a:gd name="connsiteX48" fmla="*/ 514963 w 2028534"/>
                <a:gd name="connsiteY48" fmla="*/ 831699 h 2918243"/>
                <a:gd name="connsiteX49" fmla="*/ 514963 w 2028534"/>
                <a:gd name="connsiteY49" fmla="*/ 693973 h 2918243"/>
                <a:gd name="connsiteX50" fmla="*/ 977967 w 2028534"/>
                <a:gd name="connsiteY50" fmla="*/ 693973 h 2918243"/>
                <a:gd name="connsiteX51" fmla="*/ 977967 w 2028534"/>
                <a:gd name="connsiteY51" fmla="*/ 831699 h 2918243"/>
                <a:gd name="connsiteX52" fmla="*/ 514963 w 2028534"/>
                <a:gd name="connsiteY52" fmla="*/ 831699 h 2918243"/>
                <a:gd name="connsiteX53" fmla="*/ 480443 w 2028534"/>
                <a:gd name="connsiteY53" fmla="*/ 1209648 h 2918243"/>
                <a:gd name="connsiteX54" fmla="*/ 576531 w 2028534"/>
                <a:gd name="connsiteY54" fmla="*/ 1113559 h 2918243"/>
                <a:gd name="connsiteX55" fmla="*/ 672619 w 2028534"/>
                <a:gd name="connsiteY55" fmla="*/ 1209648 h 2918243"/>
                <a:gd name="connsiteX56" fmla="*/ 672619 w 2028534"/>
                <a:gd name="connsiteY56" fmla="*/ 1722475 h 2918243"/>
                <a:gd name="connsiteX57" fmla="*/ 576531 w 2028534"/>
                <a:gd name="connsiteY57" fmla="*/ 1818564 h 2918243"/>
                <a:gd name="connsiteX58" fmla="*/ 480443 w 2028534"/>
                <a:gd name="connsiteY58" fmla="*/ 1722475 h 2918243"/>
                <a:gd name="connsiteX59" fmla="*/ 480443 w 2028534"/>
                <a:gd name="connsiteY59" fmla="*/ 1617134 h 2918243"/>
                <a:gd name="connsiteX60" fmla="*/ 480443 w 2028534"/>
                <a:gd name="connsiteY60" fmla="*/ 1616066 h 2918243"/>
                <a:gd name="connsiteX61" fmla="*/ 480443 w 2028534"/>
                <a:gd name="connsiteY61" fmla="*/ 1614999 h 2918243"/>
                <a:gd name="connsiteX62" fmla="*/ 480443 w 2028534"/>
                <a:gd name="connsiteY62" fmla="*/ 1209648 h 2918243"/>
                <a:gd name="connsiteX63" fmla="*/ 133812 w 2028534"/>
                <a:gd name="connsiteY63" fmla="*/ 1209648 h 2918243"/>
                <a:gd name="connsiteX64" fmla="*/ 229901 w 2028534"/>
                <a:gd name="connsiteY64" fmla="*/ 1113559 h 2918243"/>
                <a:gd name="connsiteX65" fmla="*/ 325989 w 2028534"/>
                <a:gd name="connsiteY65" fmla="*/ 1209648 h 2918243"/>
                <a:gd name="connsiteX66" fmla="*/ 325989 w 2028534"/>
                <a:gd name="connsiteY66" fmla="*/ 1614999 h 2918243"/>
                <a:gd name="connsiteX67" fmla="*/ 325989 w 2028534"/>
                <a:gd name="connsiteY67" fmla="*/ 1615710 h 2918243"/>
                <a:gd name="connsiteX68" fmla="*/ 325989 w 2028534"/>
                <a:gd name="connsiteY68" fmla="*/ 1616422 h 2918243"/>
                <a:gd name="connsiteX69" fmla="*/ 325989 w 2028534"/>
                <a:gd name="connsiteY69" fmla="*/ 1722475 h 2918243"/>
                <a:gd name="connsiteX70" fmla="*/ 229901 w 2028534"/>
                <a:gd name="connsiteY70" fmla="*/ 1818564 h 2918243"/>
                <a:gd name="connsiteX71" fmla="*/ 133812 w 2028534"/>
                <a:gd name="connsiteY71" fmla="*/ 1722475 h 2918243"/>
                <a:gd name="connsiteX72" fmla="*/ 133812 w 2028534"/>
                <a:gd name="connsiteY72" fmla="*/ 1209648 h 2918243"/>
                <a:gd name="connsiteX73" fmla="*/ 1419263 w 2028534"/>
                <a:gd name="connsiteY73" fmla="*/ 1876573 h 2918243"/>
                <a:gd name="connsiteX74" fmla="*/ 1433498 w 2028534"/>
                <a:gd name="connsiteY74" fmla="*/ 1867320 h 2918243"/>
                <a:gd name="connsiteX75" fmla="*/ 1492575 w 2028534"/>
                <a:gd name="connsiteY75" fmla="*/ 1831732 h 2918243"/>
                <a:gd name="connsiteX76" fmla="*/ 1494710 w 2028534"/>
                <a:gd name="connsiteY76" fmla="*/ 1830308 h 2918243"/>
                <a:gd name="connsiteX77" fmla="*/ 1499692 w 2028534"/>
                <a:gd name="connsiteY77" fmla="*/ 1827105 h 2918243"/>
                <a:gd name="connsiteX78" fmla="*/ 1503251 w 2028534"/>
                <a:gd name="connsiteY78" fmla="*/ 1823902 h 2918243"/>
                <a:gd name="connsiteX79" fmla="*/ 1506810 w 2028534"/>
                <a:gd name="connsiteY79" fmla="*/ 1819988 h 2918243"/>
                <a:gd name="connsiteX80" fmla="*/ 1510013 w 2028534"/>
                <a:gd name="connsiteY80" fmla="*/ 1816073 h 2918243"/>
                <a:gd name="connsiteX81" fmla="*/ 1512860 w 2028534"/>
                <a:gd name="connsiteY81" fmla="*/ 1811802 h 2918243"/>
                <a:gd name="connsiteX82" fmla="*/ 1515351 w 2028534"/>
                <a:gd name="connsiteY82" fmla="*/ 1807532 h 2918243"/>
                <a:gd name="connsiteX83" fmla="*/ 1517486 w 2028534"/>
                <a:gd name="connsiteY83" fmla="*/ 1802549 h 2918243"/>
                <a:gd name="connsiteX84" fmla="*/ 1518910 w 2028534"/>
                <a:gd name="connsiteY84" fmla="*/ 1797567 h 2918243"/>
                <a:gd name="connsiteX85" fmla="*/ 1519978 w 2028534"/>
                <a:gd name="connsiteY85" fmla="*/ 1792584 h 2918243"/>
                <a:gd name="connsiteX86" fmla="*/ 1520333 w 2028534"/>
                <a:gd name="connsiteY86" fmla="*/ 1786890 h 2918243"/>
                <a:gd name="connsiteX87" fmla="*/ 1520689 w 2028534"/>
                <a:gd name="connsiteY87" fmla="*/ 1784043 h 2918243"/>
                <a:gd name="connsiteX88" fmla="*/ 1520333 w 2028534"/>
                <a:gd name="connsiteY88" fmla="*/ 1722831 h 2918243"/>
                <a:gd name="connsiteX89" fmla="*/ 1520333 w 2028534"/>
                <a:gd name="connsiteY89" fmla="*/ 1210359 h 2918243"/>
                <a:gd name="connsiteX90" fmla="*/ 1549160 w 2028534"/>
                <a:gd name="connsiteY90" fmla="*/ 1142386 h 2918243"/>
                <a:gd name="connsiteX91" fmla="*/ 1616778 w 2028534"/>
                <a:gd name="connsiteY91" fmla="*/ 1114271 h 2918243"/>
                <a:gd name="connsiteX92" fmla="*/ 1712866 w 2028534"/>
                <a:gd name="connsiteY92" fmla="*/ 1210359 h 2918243"/>
                <a:gd name="connsiteX93" fmla="*/ 1712866 w 2028534"/>
                <a:gd name="connsiteY93" fmla="*/ 1723187 h 2918243"/>
                <a:gd name="connsiteX94" fmla="*/ 1712155 w 2028534"/>
                <a:gd name="connsiteY94" fmla="*/ 1733508 h 2918243"/>
                <a:gd name="connsiteX95" fmla="*/ 1712155 w 2028534"/>
                <a:gd name="connsiteY95" fmla="*/ 1737423 h 2918243"/>
                <a:gd name="connsiteX96" fmla="*/ 1711799 w 2028534"/>
                <a:gd name="connsiteY96" fmla="*/ 1741337 h 2918243"/>
                <a:gd name="connsiteX97" fmla="*/ 1711799 w 2028534"/>
                <a:gd name="connsiteY97" fmla="*/ 1743117 h 2918243"/>
                <a:gd name="connsiteX98" fmla="*/ 1712155 w 2028534"/>
                <a:gd name="connsiteY98" fmla="*/ 1746675 h 2918243"/>
                <a:gd name="connsiteX99" fmla="*/ 1712511 w 2028534"/>
                <a:gd name="connsiteY99" fmla="*/ 1749523 h 2918243"/>
                <a:gd name="connsiteX100" fmla="*/ 1713222 w 2028534"/>
                <a:gd name="connsiteY100" fmla="*/ 1758064 h 2918243"/>
                <a:gd name="connsiteX101" fmla="*/ 1713222 w 2028534"/>
                <a:gd name="connsiteY101" fmla="*/ 2202206 h 2918243"/>
                <a:gd name="connsiteX102" fmla="*/ 1106441 w 2028534"/>
                <a:gd name="connsiteY102" fmla="*/ 2809343 h 2918243"/>
                <a:gd name="connsiteX103" fmla="*/ 740949 w 2028534"/>
                <a:gd name="connsiteY103" fmla="*/ 2809343 h 2918243"/>
                <a:gd name="connsiteX104" fmla="*/ 133812 w 2028534"/>
                <a:gd name="connsiteY104" fmla="*/ 2202206 h 2918243"/>
                <a:gd name="connsiteX105" fmla="*/ 133812 w 2028534"/>
                <a:gd name="connsiteY105" fmla="*/ 1901841 h 2918243"/>
                <a:gd name="connsiteX106" fmla="*/ 229901 w 2028534"/>
                <a:gd name="connsiteY106" fmla="*/ 1926041 h 2918243"/>
                <a:gd name="connsiteX107" fmla="*/ 403216 w 2028534"/>
                <a:gd name="connsiteY107" fmla="*/ 1828173 h 2918243"/>
                <a:gd name="connsiteX108" fmla="*/ 576531 w 2028534"/>
                <a:gd name="connsiteY108" fmla="*/ 1926041 h 2918243"/>
                <a:gd name="connsiteX109" fmla="*/ 779029 w 2028534"/>
                <a:gd name="connsiteY109" fmla="*/ 1735643 h 2918243"/>
                <a:gd name="connsiteX110" fmla="*/ 791129 w 2028534"/>
                <a:gd name="connsiteY110" fmla="*/ 1702190 h 2918243"/>
                <a:gd name="connsiteX111" fmla="*/ 791129 w 2028534"/>
                <a:gd name="connsiteY111" fmla="*/ 938464 h 2918243"/>
                <a:gd name="connsiteX112" fmla="*/ 977611 w 2028534"/>
                <a:gd name="connsiteY112" fmla="*/ 938464 h 2918243"/>
                <a:gd name="connsiteX113" fmla="*/ 977611 w 2028534"/>
                <a:gd name="connsiteY113" fmla="*/ 1803617 h 2918243"/>
                <a:gd name="connsiteX114" fmla="*/ 1030994 w 2028534"/>
                <a:gd name="connsiteY114" fmla="*/ 1857000 h 2918243"/>
                <a:gd name="connsiteX115" fmla="*/ 1034553 w 2028534"/>
                <a:gd name="connsiteY115" fmla="*/ 1856644 h 2918243"/>
                <a:gd name="connsiteX116" fmla="*/ 1038823 w 2028534"/>
                <a:gd name="connsiteY116" fmla="*/ 1857000 h 2918243"/>
                <a:gd name="connsiteX117" fmla="*/ 1092206 w 2028534"/>
                <a:gd name="connsiteY117" fmla="*/ 1803617 h 2918243"/>
                <a:gd name="connsiteX118" fmla="*/ 1092206 w 2028534"/>
                <a:gd name="connsiteY118" fmla="*/ 229545 h 2918243"/>
                <a:gd name="connsiteX119" fmla="*/ 1121033 w 2028534"/>
                <a:gd name="connsiteY119" fmla="*/ 161571 h 2918243"/>
                <a:gd name="connsiteX120" fmla="*/ 1188650 w 2028534"/>
                <a:gd name="connsiteY120" fmla="*/ 133456 h 2918243"/>
                <a:gd name="connsiteX121" fmla="*/ 1284739 w 2028534"/>
                <a:gd name="connsiteY121" fmla="*/ 229545 h 2918243"/>
                <a:gd name="connsiteX122" fmla="*/ 1284739 w 2028534"/>
                <a:gd name="connsiteY122" fmla="*/ 1812870 h 2918243"/>
                <a:gd name="connsiteX123" fmla="*/ 1293280 w 2028534"/>
                <a:gd name="connsiteY123" fmla="*/ 1841341 h 2918243"/>
                <a:gd name="connsiteX124" fmla="*/ 1269792 w 2028534"/>
                <a:gd name="connsiteY124" fmla="*/ 1861982 h 2918243"/>
                <a:gd name="connsiteX125" fmla="*/ 1019606 w 2028534"/>
                <a:gd name="connsiteY125" fmla="*/ 2439936 h 2918243"/>
                <a:gd name="connsiteX126" fmla="*/ 1072988 w 2028534"/>
                <a:gd name="connsiteY126" fmla="*/ 2493319 h 2918243"/>
                <a:gd name="connsiteX127" fmla="*/ 1126371 w 2028534"/>
                <a:gd name="connsiteY127" fmla="*/ 2439936 h 2918243"/>
                <a:gd name="connsiteX128" fmla="*/ 1343460 w 2028534"/>
                <a:gd name="connsiteY128" fmla="*/ 1939208 h 2918243"/>
                <a:gd name="connsiteX129" fmla="*/ 1419263 w 2028534"/>
                <a:gd name="connsiteY129" fmla="*/ 1876573 h 2918243"/>
                <a:gd name="connsiteX130" fmla="*/ 1897214 w 2028534"/>
                <a:gd name="connsiteY130" fmla="*/ 831699 h 2918243"/>
                <a:gd name="connsiteX131" fmla="*/ 1392216 w 2028534"/>
                <a:gd name="connsiteY131" fmla="*/ 831699 h 2918243"/>
                <a:gd name="connsiteX132" fmla="*/ 1391148 w 2028534"/>
                <a:gd name="connsiteY132" fmla="*/ 831699 h 2918243"/>
                <a:gd name="connsiteX133" fmla="*/ 1391148 w 2028534"/>
                <a:gd name="connsiteY133" fmla="*/ 693617 h 2918243"/>
                <a:gd name="connsiteX134" fmla="*/ 1392216 w 2028534"/>
                <a:gd name="connsiteY134" fmla="*/ 693617 h 2918243"/>
                <a:gd name="connsiteX135" fmla="*/ 1896858 w 2028534"/>
                <a:gd name="connsiteY135" fmla="*/ 693617 h 2918243"/>
                <a:gd name="connsiteX136" fmla="*/ 1896858 w 2028534"/>
                <a:gd name="connsiteY136" fmla="*/ 831699 h 291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028534" h="2918243">
                  <a:moveTo>
                    <a:pt x="1391504" y="587208"/>
                  </a:moveTo>
                  <a:lnTo>
                    <a:pt x="1391504" y="229545"/>
                  </a:lnTo>
                  <a:cubicBezTo>
                    <a:pt x="1391504" y="117441"/>
                    <a:pt x="1300398" y="26691"/>
                    <a:pt x="1188650" y="26691"/>
                  </a:cubicBezTo>
                  <a:cubicBezTo>
                    <a:pt x="1134200" y="26691"/>
                    <a:pt x="1082953" y="48044"/>
                    <a:pt x="1045229" y="86480"/>
                  </a:cubicBezTo>
                  <a:cubicBezTo>
                    <a:pt x="1041671" y="90038"/>
                    <a:pt x="1039179" y="93953"/>
                    <a:pt x="1035976" y="97512"/>
                  </a:cubicBezTo>
                  <a:cubicBezTo>
                    <a:pt x="999320" y="54094"/>
                    <a:pt x="944870" y="26691"/>
                    <a:pt x="884370" y="26691"/>
                  </a:cubicBezTo>
                  <a:cubicBezTo>
                    <a:pt x="830632" y="26691"/>
                    <a:pt x="780096" y="48044"/>
                    <a:pt x="742373" y="86835"/>
                  </a:cubicBezTo>
                  <a:cubicBezTo>
                    <a:pt x="704649" y="125627"/>
                    <a:pt x="684008" y="176162"/>
                    <a:pt x="684008" y="229545"/>
                  </a:cubicBezTo>
                  <a:lnTo>
                    <a:pt x="684008" y="587208"/>
                  </a:lnTo>
                  <a:lnTo>
                    <a:pt x="407842" y="587208"/>
                  </a:lnTo>
                  <a:lnTo>
                    <a:pt x="407842" y="938464"/>
                  </a:lnTo>
                  <a:lnTo>
                    <a:pt x="684008" y="938464"/>
                  </a:lnTo>
                  <a:lnTo>
                    <a:pt x="684008" y="1038112"/>
                  </a:lnTo>
                  <a:cubicBezTo>
                    <a:pt x="652690" y="1018538"/>
                    <a:pt x="616034" y="1006794"/>
                    <a:pt x="576175" y="1006794"/>
                  </a:cubicBezTo>
                  <a:cubicBezTo>
                    <a:pt x="502863" y="1006794"/>
                    <a:pt x="438448" y="1045941"/>
                    <a:pt x="402860" y="1104662"/>
                  </a:cubicBezTo>
                  <a:cubicBezTo>
                    <a:pt x="367272" y="1045941"/>
                    <a:pt x="302857" y="1006794"/>
                    <a:pt x="229545" y="1006794"/>
                  </a:cubicBezTo>
                  <a:cubicBezTo>
                    <a:pt x="117797" y="1006794"/>
                    <a:pt x="26691" y="1097900"/>
                    <a:pt x="26691" y="1209648"/>
                  </a:cubicBezTo>
                  <a:lnTo>
                    <a:pt x="26691" y="1722475"/>
                  </a:lnTo>
                  <a:cubicBezTo>
                    <a:pt x="26691" y="1729237"/>
                    <a:pt x="27047" y="1735643"/>
                    <a:pt x="27759" y="1742405"/>
                  </a:cubicBezTo>
                  <a:cubicBezTo>
                    <a:pt x="27403" y="1747387"/>
                    <a:pt x="26691" y="1752370"/>
                    <a:pt x="26691" y="1757352"/>
                  </a:cubicBezTo>
                  <a:lnTo>
                    <a:pt x="26691" y="2201495"/>
                  </a:lnTo>
                  <a:cubicBezTo>
                    <a:pt x="26691" y="2595102"/>
                    <a:pt x="346986" y="2915397"/>
                    <a:pt x="740593" y="2915397"/>
                  </a:cubicBezTo>
                  <a:lnTo>
                    <a:pt x="1105374" y="2915397"/>
                  </a:lnTo>
                  <a:cubicBezTo>
                    <a:pt x="1498981" y="2915397"/>
                    <a:pt x="1818920" y="2595102"/>
                    <a:pt x="1818920" y="2201495"/>
                  </a:cubicBezTo>
                  <a:lnTo>
                    <a:pt x="1818920" y="1757352"/>
                  </a:lnTo>
                  <a:cubicBezTo>
                    <a:pt x="1818920" y="1751302"/>
                    <a:pt x="1818564" y="1745252"/>
                    <a:pt x="1817852" y="1739558"/>
                  </a:cubicBezTo>
                  <a:cubicBezTo>
                    <a:pt x="1818208" y="1733864"/>
                    <a:pt x="1818920" y="1728526"/>
                    <a:pt x="1818920" y="1722831"/>
                  </a:cubicBezTo>
                  <a:lnTo>
                    <a:pt x="1818920" y="1210003"/>
                  </a:lnTo>
                  <a:cubicBezTo>
                    <a:pt x="1818920" y="1097900"/>
                    <a:pt x="1727814" y="1007150"/>
                    <a:pt x="1616066" y="1007150"/>
                  </a:cubicBezTo>
                  <a:cubicBezTo>
                    <a:pt x="1561616" y="1007150"/>
                    <a:pt x="1510369" y="1028503"/>
                    <a:pt x="1473001" y="1066582"/>
                  </a:cubicBezTo>
                  <a:cubicBezTo>
                    <a:pt x="1434210" y="1104662"/>
                    <a:pt x="1413213" y="1155553"/>
                    <a:pt x="1413213" y="1210003"/>
                  </a:cubicBezTo>
                  <a:lnTo>
                    <a:pt x="1413213" y="1722831"/>
                  </a:lnTo>
                  <a:cubicBezTo>
                    <a:pt x="1413213" y="1725323"/>
                    <a:pt x="1413213" y="1736711"/>
                    <a:pt x="1413213" y="1753793"/>
                  </a:cubicBezTo>
                  <a:cubicBezTo>
                    <a:pt x="1405739" y="1758420"/>
                    <a:pt x="1398266" y="1762690"/>
                    <a:pt x="1391148" y="1767317"/>
                  </a:cubicBezTo>
                  <a:lnTo>
                    <a:pt x="1391148" y="938109"/>
                  </a:lnTo>
                  <a:cubicBezTo>
                    <a:pt x="1391504" y="938109"/>
                    <a:pt x="1391860" y="938109"/>
                    <a:pt x="1392216" y="938109"/>
                  </a:cubicBezTo>
                  <a:lnTo>
                    <a:pt x="2003623" y="938109"/>
                  </a:lnTo>
                  <a:lnTo>
                    <a:pt x="2003623" y="586852"/>
                  </a:lnTo>
                  <a:lnTo>
                    <a:pt x="1392216" y="586852"/>
                  </a:lnTo>
                  <a:cubicBezTo>
                    <a:pt x="1391860" y="587208"/>
                    <a:pt x="1391860" y="587208"/>
                    <a:pt x="1391504" y="587208"/>
                  </a:cubicBezTo>
                  <a:close/>
                  <a:moveTo>
                    <a:pt x="791129" y="229545"/>
                  </a:moveTo>
                  <a:cubicBezTo>
                    <a:pt x="791129" y="204277"/>
                    <a:pt x="801093" y="179721"/>
                    <a:pt x="819243" y="161215"/>
                  </a:cubicBezTo>
                  <a:cubicBezTo>
                    <a:pt x="836682" y="143421"/>
                    <a:pt x="859814" y="133456"/>
                    <a:pt x="884370" y="133456"/>
                  </a:cubicBezTo>
                  <a:cubicBezTo>
                    <a:pt x="934906" y="133456"/>
                    <a:pt x="977611" y="177586"/>
                    <a:pt x="977611" y="229545"/>
                  </a:cubicBezTo>
                  <a:lnTo>
                    <a:pt x="977611" y="587208"/>
                  </a:lnTo>
                  <a:lnTo>
                    <a:pt x="791129" y="587208"/>
                  </a:lnTo>
                  <a:lnTo>
                    <a:pt x="791129" y="229545"/>
                  </a:lnTo>
                  <a:lnTo>
                    <a:pt x="791129" y="229545"/>
                  </a:lnTo>
                  <a:close/>
                  <a:moveTo>
                    <a:pt x="514963" y="831699"/>
                  </a:moveTo>
                  <a:lnTo>
                    <a:pt x="514963" y="693973"/>
                  </a:lnTo>
                  <a:lnTo>
                    <a:pt x="977967" y="693973"/>
                  </a:lnTo>
                  <a:lnTo>
                    <a:pt x="977967" y="831699"/>
                  </a:lnTo>
                  <a:lnTo>
                    <a:pt x="514963" y="831699"/>
                  </a:lnTo>
                  <a:close/>
                  <a:moveTo>
                    <a:pt x="480443" y="1209648"/>
                  </a:moveTo>
                  <a:cubicBezTo>
                    <a:pt x="480443" y="1156621"/>
                    <a:pt x="523504" y="1113559"/>
                    <a:pt x="576531" y="1113559"/>
                  </a:cubicBezTo>
                  <a:cubicBezTo>
                    <a:pt x="629558" y="1113559"/>
                    <a:pt x="672619" y="1156621"/>
                    <a:pt x="672619" y="1209648"/>
                  </a:cubicBezTo>
                  <a:lnTo>
                    <a:pt x="672619" y="1722475"/>
                  </a:lnTo>
                  <a:cubicBezTo>
                    <a:pt x="672619" y="1775502"/>
                    <a:pt x="629558" y="1818564"/>
                    <a:pt x="576531" y="1818564"/>
                  </a:cubicBezTo>
                  <a:cubicBezTo>
                    <a:pt x="523504" y="1818564"/>
                    <a:pt x="480443" y="1775502"/>
                    <a:pt x="480443" y="1722475"/>
                  </a:cubicBezTo>
                  <a:lnTo>
                    <a:pt x="480443" y="1617134"/>
                  </a:lnTo>
                  <a:cubicBezTo>
                    <a:pt x="480443" y="1616778"/>
                    <a:pt x="480443" y="1616422"/>
                    <a:pt x="480443" y="1616066"/>
                  </a:cubicBezTo>
                  <a:cubicBezTo>
                    <a:pt x="480443" y="1615710"/>
                    <a:pt x="480443" y="1615355"/>
                    <a:pt x="480443" y="1614999"/>
                  </a:cubicBezTo>
                  <a:lnTo>
                    <a:pt x="480443" y="1209648"/>
                  </a:lnTo>
                  <a:close/>
                  <a:moveTo>
                    <a:pt x="133812" y="1209648"/>
                  </a:moveTo>
                  <a:cubicBezTo>
                    <a:pt x="133812" y="1156621"/>
                    <a:pt x="176874" y="1113559"/>
                    <a:pt x="229901" y="1113559"/>
                  </a:cubicBezTo>
                  <a:cubicBezTo>
                    <a:pt x="282927" y="1113559"/>
                    <a:pt x="325989" y="1156621"/>
                    <a:pt x="325989" y="1209648"/>
                  </a:cubicBezTo>
                  <a:lnTo>
                    <a:pt x="325989" y="1614999"/>
                  </a:lnTo>
                  <a:cubicBezTo>
                    <a:pt x="325989" y="1615355"/>
                    <a:pt x="325989" y="1615355"/>
                    <a:pt x="325989" y="1615710"/>
                  </a:cubicBezTo>
                  <a:cubicBezTo>
                    <a:pt x="325989" y="1616066"/>
                    <a:pt x="325989" y="1616066"/>
                    <a:pt x="325989" y="1616422"/>
                  </a:cubicBezTo>
                  <a:lnTo>
                    <a:pt x="325989" y="1722475"/>
                  </a:lnTo>
                  <a:cubicBezTo>
                    <a:pt x="325989" y="1775502"/>
                    <a:pt x="282927" y="1818564"/>
                    <a:pt x="229901" y="1818564"/>
                  </a:cubicBezTo>
                  <a:cubicBezTo>
                    <a:pt x="176874" y="1818564"/>
                    <a:pt x="133812" y="1775502"/>
                    <a:pt x="133812" y="1722475"/>
                  </a:cubicBezTo>
                  <a:lnTo>
                    <a:pt x="133812" y="1209648"/>
                  </a:lnTo>
                  <a:close/>
                  <a:moveTo>
                    <a:pt x="1419263" y="1876573"/>
                  </a:moveTo>
                  <a:lnTo>
                    <a:pt x="1433498" y="1867320"/>
                  </a:lnTo>
                  <a:cubicBezTo>
                    <a:pt x="1451292" y="1854864"/>
                    <a:pt x="1470866" y="1843120"/>
                    <a:pt x="1492575" y="1831732"/>
                  </a:cubicBezTo>
                  <a:cubicBezTo>
                    <a:pt x="1493286" y="1831376"/>
                    <a:pt x="1493998" y="1830664"/>
                    <a:pt x="1494710" y="1830308"/>
                  </a:cubicBezTo>
                  <a:cubicBezTo>
                    <a:pt x="1496489" y="1829240"/>
                    <a:pt x="1497913" y="1828173"/>
                    <a:pt x="1499692" y="1827105"/>
                  </a:cubicBezTo>
                  <a:cubicBezTo>
                    <a:pt x="1501116" y="1826038"/>
                    <a:pt x="1502184" y="1824970"/>
                    <a:pt x="1503251" y="1823902"/>
                  </a:cubicBezTo>
                  <a:cubicBezTo>
                    <a:pt x="1504675" y="1822834"/>
                    <a:pt x="1505742" y="1821411"/>
                    <a:pt x="1506810" y="1819988"/>
                  </a:cubicBezTo>
                  <a:cubicBezTo>
                    <a:pt x="1507878" y="1818564"/>
                    <a:pt x="1508945" y="1817496"/>
                    <a:pt x="1510013" y="1816073"/>
                  </a:cubicBezTo>
                  <a:cubicBezTo>
                    <a:pt x="1511081" y="1814649"/>
                    <a:pt x="1512148" y="1813226"/>
                    <a:pt x="1512860" y="1811802"/>
                  </a:cubicBezTo>
                  <a:cubicBezTo>
                    <a:pt x="1513572" y="1810379"/>
                    <a:pt x="1514639" y="1808955"/>
                    <a:pt x="1515351" y="1807532"/>
                  </a:cubicBezTo>
                  <a:cubicBezTo>
                    <a:pt x="1516063" y="1806108"/>
                    <a:pt x="1516775" y="1804329"/>
                    <a:pt x="1517486" y="1802549"/>
                  </a:cubicBezTo>
                  <a:cubicBezTo>
                    <a:pt x="1518198" y="1801126"/>
                    <a:pt x="1518554" y="1799346"/>
                    <a:pt x="1518910" y="1797567"/>
                  </a:cubicBezTo>
                  <a:cubicBezTo>
                    <a:pt x="1519266" y="1795788"/>
                    <a:pt x="1519622" y="1794364"/>
                    <a:pt x="1519978" y="1792584"/>
                  </a:cubicBezTo>
                  <a:cubicBezTo>
                    <a:pt x="1520333" y="1790805"/>
                    <a:pt x="1520333" y="1789026"/>
                    <a:pt x="1520333" y="1786890"/>
                  </a:cubicBezTo>
                  <a:cubicBezTo>
                    <a:pt x="1520333" y="1785823"/>
                    <a:pt x="1520689" y="1785111"/>
                    <a:pt x="1520689" y="1784043"/>
                  </a:cubicBezTo>
                  <a:cubicBezTo>
                    <a:pt x="1520333" y="1748811"/>
                    <a:pt x="1520333" y="1726390"/>
                    <a:pt x="1520333" y="1722831"/>
                  </a:cubicBezTo>
                  <a:lnTo>
                    <a:pt x="1520333" y="1210359"/>
                  </a:lnTo>
                  <a:cubicBezTo>
                    <a:pt x="1520333" y="1184736"/>
                    <a:pt x="1530298" y="1160536"/>
                    <a:pt x="1549160" y="1142386"/>
                  </a:cubicBezTo>
                  <a:cubicBezTo>
                    <a:pt x="1566954" y="1124236"/>
                    <a:pt x="1590798" y="1114271"/>
                    <a:pt x="1616778" y="1114271"/>
                  </a:cubicBezTo>
                  <a:cubicBezTo>
                    <a:pt x="1669805" y="1114271"/>
                    <a:pt x="1712866" y="1157333"/>
                    <a:pt x="1712866" y="1210359"/>
                  </a:cubicBezTo>
                  <a:lnTo>
                    <a:pt x="1712866" y="1723187"/>
                  </a:lnTo>
                  <a:cubicBezTo>
                    <a:pt x="1712866" y="1726746"/>
                    <a:pt x="1712511" y="1730305"/>
                    <a:pt x="1712155" y="1733508"/>
                  </a:cubicBezTo>
                  <a:cubicBezTo>
                    <a:pt x="1712155" y="1734932"/>
                    <a:pt x="1712155" y="1735999"/>
                    <a:pt x="1712155" y="1737423"/>
                  </a:cubicBezTo>
                  <a:cubicBezTo>
                    <a:pt x="1712155" y="1738846"/>
                    <a:pt x="1711799" y="1739914"/>
                    <a:pt x="1711799" y="1741337"/>
                  </a:cubicBezTo>
                  <a:lnTo>
                    <a:pt x="1711799" y="1743117"/>
                  </a:lnTo>
                  <a:lnTo>
                    <a:pt x="1712155" y="1746675"/>
                  </a:lnTo>
                  <a:lnTo>
                    <a:pt x="1712511" y="1749523"/>
                  </a:lnTo>
                  <a:cubicBezTo>
                    <a:pt x="1712866" y="1752370"/>
                    <a:pt x="1713222" y="1755217"/>
                    <a:pt x="1713222" y="1758064"/>
                  </a:cubicBezTo>
                  <a:lnTo>
                    <a:pt x="1713222" y="2202206"/>
                  </a:lnTo>
                  <a:cubicBezTo>
                    <a:pt x="1713222" y="2537093"/>
                    <a:pt x="1440972" y="2809343"/>
                    <a:pt x="1106441" y="2809343"/>
                  </a:cubicBezTo>
                  <a:lnTo>
                    <a:pt x="740949" y="2809343"/>
                  </a:lnTo>
                  <a:cubicBezTo>
                    <a:pt x="406063" y="2809343"/>
                    <a:pt x="133812" y="2537093"/>
                    <a:pt x="133812" y="2202206"/>
                  </a:cubicBezTo>
                  <a:lnTo>
                    <a:pt x="133812" y="1901841"/>
                  </a:lnTo>
                  <a:cubicBezTo>
                    <a:pt x="162639" y="1917500"/>
                    <a:pt x="195380" y="1926041"/>
                    <a:pt x="229901" y="1926041"/>
                  </a:cubicBezTo>
                  <a:cubicBezTo>
                    <a:pt x="303213" y="1926041"/>
                    <a:pt x="367627" y="1886538"/>
                    <a:pt x="403216" y="1828173"/>
                  </a:cubicBezTo>
                  <a:cubicBezTo>
                    <a:pt x="438804" y="1886894"/>
                    <a:pt x="503219" y="1926041"/>
                    <a:pt x="576531" y="1926041"/>
                  </a:cubicBezTo>
                  <a:cubicBezTo>
                    <a:pt x="684364" y="1926041"/>
                    <a:pt x="772267" y="1841697"/>
                    <a:pt x="779029" y="1735643"/>
                  </a:cubicBezTo>
                  <a:cubicBezTo>
                    <a:pt x="786502" y="1726390"/>
                    <a:pt x="791129" y="1715002"/>
                    <a:pt x="791129" y="1702190"/>
                  </a:cubicBezTo>
                  <a:lnTo>
                    <a:pt x="791129" y="938464"/>
                  </a:lnTo>
                  <a:lnTo>
                    <a:pt x="977611" y="938464"/>
                  </a:lnTo>
                  <a:lnTo>
                    <a:pt x="977611" y="1803617"/>
                  </a:lnTo>
                  <a:cubicBezTo>
                    <a:pt x="977611" y="1833155"/>
                    <a:pt x="1001456" y="1857000"/>
                    <a:pt x="1030994" y="1857000"/>
                  </a:cubicBezTo>
                  <a:cubicBezTo>
                    <a:pt x="1032417" y="1857000"/>
                    <a:pt x="1033485" y="1856644"/>
                    <a:pt x="1034553" y="1856644"/>
                  </a:cubicBezTo>
                  <a:cubicBezTo>
                    <a:pt x="1035976" y="1856644"/>
                    <a:pt x="1037400" y="1857000"/>
                    <a:pt x="1038823" y="1857000"/>
                  </a:cubicBezTo>
                  <a:cubicBezTo>
                    <a:pt x="1068362" y="1857000"/>
                    <a:pt x="1092206" y="1833155"/>
                    <a:pt x="1092206" y="1803617"/>
                  </a:cubicBezTo>
                  <a:lnTo>
                    <a:pt x="1092206" y="229545"/>
                  </a:lnTo>
                  <a:cubicBezTo>
                    <a:pt x="1092206" y="204277"/>
                    <a:pt x="1102171" y="180077"/>
                    <a:pt x="1121033" y="161571"/>
                  </a:cubicBezTo>
                  <a:cubicBezTo>
                    <a:pt x="1138827" y="143421"/>
                    <a:pt x="1162671" y="133456"/>
                    <a:pt x="1188650" y="133456"/>
                  </a:cubicBezTo>
                  <a:cubicBezTo>
                    <a:pt x="1240965" y="133456"/>
                    <a:pt x="1284739" y="177586"/>
                    <a:pt x="1284739" y="229545"/>
                  </a:cubicBezTo>
                  <a:lnTo>
                    <a:pt x="1284739" y="1812870"/>
                  </a:lnTo>
                  <a:cubicBezTo>
                    <a:pt x="1284739" y="1823546"/>
                    <a:pt x="1287942" y="1833155"/>
                    <a:pt x="1293280" y="1841341"/>
                  </a:cubicBezTo>
                  <a:cubicBezTo>
                    <a:pt x="1285451" y="1848102"/>
                    <a:pt x="1277265" y="1854864"/>
                    <a:pt x="1269792" y="1861982"/>
                  </a:cubicBezTo>
                  <a:cubicBezTo>
                    <a:pt x="1108221" y="2014300"/>
                    <a:pt x="1019606" y="2219645"/>
                    <a:pt x="1019606" y="2439936"/>
                  </a:cubicBezTo>
                  <a:cubicBezTo>
                    <a:pt x="1019606" y="2469475"/>
                    <a:pt x="1043450" y="2493319"/>
                    <a:pt x="1072988" y="2493319"/>
                  </a:cubicBezTo>
                  <a:cubicBezTo>
                    <a:pt x="1102527" y="2493319"/>
                    <a:pt x="1126371" y="2469475"/>
                    <a:pt x="1126371" y="2439936"/>
                  </a:cubicBezTo>
                  <a:cubicBezTo>
                    <a:pt x="1126371" y="2249183"/>
                    <a:pt x="1203241" y="2071597"/>
                    <a:pt x="1343460" y="1939208"/>
                  </a:cubicBezTo>
                  <a:cubicBezTo>
                    <a:pt x="1366236" y="1917144"/>
                    <a:pt x="1391860" y="1896147"/>
                    <a:pt x="1419263" y="1876573"/>
                  </a:cubicBezTo>
                  <a:close/>
                  <a:moveTo>
                    <a:pt x="1897214" y="831699"/>
                  </a:moveTo>
                  <a:lnTo>
                    <a:pt x="1392216" y="831699"/>
                  </a:lnTo>
                  <a:cubicBezTo>
                    <a:pt x="1391860" y="831699"/>
                    <a:pt x="1391504" y="831699"/>
                    <a:pt x="1391148" y="831699"/>
                  </a:cubicBezTo>
                  <a:lnTo>
                    <a:pt x="1391148" y="693617"/>
                  </a:lnTo>
                  <a:cubicBezTo>
                    <a:pt x="1391504" y="693617"/>
                    <a:pt x="1391860" y="693617"/>
                    <a:pt x="1392216" y="693617"/>
                  </a:cubicBezTo>
                  <a:lnTo>
                    <a:pt x="1896858" y="693617"/>
                  </a:lnTo>
                  <a:lnTo>
                    <a:pt x="1896858" y="831699"/>
                  </a:lnTo>
                  <a:close/>
                </a:path>
              </a:pathLst>
            </a:custGeom>
            <a:solidFill>
              <a:srgbClr val="000000"/>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BEDD100-5C0B-0840-A7B4-151D49B456F8}"/>
                </a:ext>
              </a:extLst>
            </p:cNvPr>
            <p:cNvSpPr/>
            <p:nvPr/>
          </p:nvSpPr>
          <p:spPr>
            <a:xfrm>
              <a:off x="1642384" y="1375615"/>
              <a:ext cx="1423533" cy="1601475"/>
            </a:xfrm>
            <a:custGeom>
              <a:avLst/>
              <a:gdLst>
                <a:gd name="connsiteX0" fmla="*/ 1348353 w 1423533"/>
                <a:gd name="connsiteY0" fmla="*/ 1107776 h 1601475"/>
                <a:gd name="connsiteX1" fmla="*/ 1348353 w 1423533"/>
                <a:gd name="connsiteY1" fmla="*/ 1107776 h 1601475"/>
                <a:gd name="connsiteX2" fmla="*/ 1348353 w 1423533"/>
                <a:gd name="connsiteY2" fmla="*/ 1107776 h 1601475"/>
                <a:gd name="connsiteX3" fmla="*/ 1345862 w 1423533"/>
                <a:gd name="connsiteY3" fmla="*/ 1076458 h 1601475"/>
                <a:gd name="connsiteX4" fmla="*/ 1345862 w 1423533"/>
                <a:gd name="connsiteY4" fmla="*/ 1073967 h 1601475"/>
                <a:gd name="connsiteX5" fmla="*/ 1343370 w 1423533"/>
                <a:gd name="connsiteY5" fmla="*/ 1050123 h 1601475"/>
                <a:gd name="connsiteX6" fmla="*/ 1035887 w 1423533"/>
                <a:gd name="connsiteY6" fmla="*/ 795666 h 1601475"/>
                <a:gd name="connsiteX7" fmla="*/ 963999 w 1423533"/>
                <a:gd name="connsiteY7" fmla="*/ 723778 h 1601475"/>
                <a:gd name="connsiteX8" fmla="*/ 963999 w 1423533"/>
                <a:gd name="connsiteY8" fmla="*/ 723778 h 1601475"/>
                <a:gd name="connsiteX9" fmla="*/ 963999 w 1423533"/>
                <a:gd name="connsiteY9" fmla="*/ 723778 h 1601475"/>
                <a:gd name="connsiteX10" fmla="*/ 963999 w 1423533"/>
                <a:gd name="connsiteY10" fmla="*/ 723778 h 1601475"/>
                <a:gd name="connsiteX11" fmla="*/ 963999 w 1423533"/>
                <a:gd name="connsiteY11" fmla="*/ 699934 h 1601475"/>
                <a:gd name="connsiteX12" fmla="*/ 723778 w 1423533"/>
                <a:gd name="connsiteY12" fmla="*/ 459712 h 1601475"/>
                <a:gd name="connsiteX13" fmla="*/ 651889 w 1423533"/>
                <a:gd name="connsiteY13" fmla="*/ 387824 h 1601475"/>
                <a:gd name="connsiteX14" fmla="*/ 375724 w 1423533"/>
                <a:gd name="connsiteY14" fmla="*/ 99558 h 1601475"/>
                <a:gd name="connsiteX15" fmla="*/ 99558 w 1423533"/>
                <a:gd name="connsiteY15" fmla="*/ 387824 h 1601475"/>
                <a:gd name="connsiteX16" fmla="*/ 253300 w 1423533"/>
                <a:gd name="connsiteY16" fmla="*/ 644772 h 1601475"/>
                <a:gd name="connsiteX17" fmla="*/ 246182 w 1423533"/>
                <a:gd name="connsiteY17" fmla="*/ 702425 h 1601475"/>
                <a:gd name="connsiteX18" fmla="*/ 474303 w 1423533"/>
                <a:gd name="connsiteY18" fmla="*/ 940155 h 1601475"/>
                <a:gd name="connsiteX19" fmla="*/ 615945 w 1423533"/>
                <a:gd name="connsiteY19" fmla="*/ 889619 h 1601475"/>
                <a:gd name="connsiteX20" fmla="*/ 822357 w 1423533"/>
                <a:gd name="connsiteY20" fmla="*/ 988199 h 1601475"/>
                <a:gd name="connsiteX21" fmla="*/ 1086423 w 1423533"/>
                <a:gd name="connsiteY21" fmla="*/ 988199 h 1601475"/>
                <a:gd name="connsiteX22" fmla="*/ 1206355 w 1423533"/>
                <a:gd name="connsiteY22" fmla="*/ 1108132 h 1601475"/>
                <a:gd name="connsiteX23" fmla="*/ 1206355 w 1423533"/>
                <a:gd name="connsiteY23" fmla="*/ 1532701 h 1601475"/>
                <a:gd name="connsiteX24" fmla="*/ 1350488 w 1423533"/>
                <a:gd name="connsiteY24" fmla="*/ 1532701 h 1601475"/>
                <a:gd name="connsiteX25" fmla="*/ 1348353 w 1423533"/>
                <a:gd name="connsiteY25" fmla="*/ 1107776 h 16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3533" h="1601475">
                  <a:moveTo>
                    <a:pt x="1348353" y="1107776"/>
                  </a:moveTo>
                  <a:lnTo>
                    <a:pt x="1348353" y="1107776"/>
                  </a:lnTo>
                  <a:cubicBezTo>
                    <a:pt x="1348353" y="1107776"/>
                    <a:pt x="1348353" y="1105285"/>
                    <a:pt x="1348353" y="1107776"/>
                  </a:cubicBezTo>
                  <a:cubicBezTo>
                    <a:pt x="1348353" y="1095676"/>
                    <a:pt x="1348353" y="1086067"/>
                    <a:pt x="1345862" y="1076458"/>
                  </a:cubicBezTo>
                  <a:cubicBezTo>
                    <a:pt x="1345862" y="1076458"/>
                    <a:pt x="1345862" y="1076458"/>
                    <a:pt x="1345862" y="1073967"/>
                  </a:cubicBezTo>
                  <a:cubicBezTo>
                    <a:pt x="1345862" y="1066849"/>
                    <a:pt x="1343370" y="1057241"/>
                    <a:pt x="1343370" y="1050123"/>
                  </a:cubicBezTo>
                  <a:cubicBezTo>
                    <a:pt x="1317035" y="905990"/>
                    <a:pt x="1189629" y="795666"/>
                    <a:pt x="1035887" y="795666"/>
                  </a:cubicBezTo>
                  <a:cubicBezTo>
                    <a:pt x="994961" y="795666"/>
                    <a:pt x="963999" y="764349"/>
                    <a:pt x="963999" y="723778"/>
                  </a:cubicBezTo>
                  <a:lnTo>
                    <a:pt x="963999" y="723778"/>
                  </a:lnTo>
                  <a:lnTo>
                    <a:pt x="963999" y="723778"/>
                  </a:lnTo>
                  <a:lnTo>
                    <a:pt x="963999" y="723778"/>
                  </a:lnTo>
                  <a:lnTo>
                    <a:pt x="963999" y="699934"/>
                  </a:lnTo>
                  <a:cubicBezTo>
                    <a:pt x="963999" y="567901"/>
                    <a:pt x="855810" y="459712"/>
                    <a:pt x="723778" y="459712"/>
                  </a:cubicBezTo>
                  <a:cubicBezTo>
                    <a:pt x="682851" y="459712"/>
                    <a:pt x="651889" y="428395"/>
                    <a:pt x="651889" y="387824"/>
                  </a:cubicBezTo>
                  <a:cubicBezTo>
                    <a:pt x="651889" y="229456"/>
                    <a:pt x="529465" y="99558"/>
                    <a:pt x="375724" y="99558"/>
                  </a:cubicBezTo>
                  <a:cubicBezTo>
                    <a:pt x="221982" y="99558"/>
                    <a:pt x="99558" y="229100"/>
                    <a:pt x="99558" y="387824"/>
                  </a:cubicBezTo>
                  <a:cubicBezTo>
                    <a:pt x="99558" y="500639"/>
                    <a:pt x="161838" y="599219"/>
                    <a:pt x="253300" y="644772"/>
                  </a:cubicBezTo>
                  <a:cubicBezTo>
                    <a:pt x="248673" y="663989"/>
                    <a:pt x="246182" y="683207"/>
                    <a:pt x="246182" y="702425"/>
                  </a:cubicBezTo>
                  <a:cubicBezTo>
                    <a:pt x="246182" y="834458"/>
                    <a:pt x="346897" y="940155"/>
                    <a:pt x="474303" y="940155"/>
                  </a:cubicBezTo>
                  <a:cubicBezTo>
                    <a:pt x="526974" y="940155"/>
                    <a:pt x="577510" y="920937"/>
                    <a:pt x="615945" y="889619"/>
                  </a:cubicBezTo>
                  <a:cubicBezTo>
                    <a:pt x="663989" y="949764"/>
                    <a:pt x="738369" y="988199"/>
                    <a:pt x="822357" y="988199"/>
                  </a:cubicBezTo>
                  <a:lnTo>
                    <a:pt x="1086423" y="988199"/>
                  </a:lnTo>
                  <a:cubicBezTo>
                    <a:pt x="1153685" y="988199"/>
                    <a:pt x="1206355" y="1040870"/>
                    <a:pt x="1206355" y="1108132"/>
                  </a:cubicBezTo>
                  <a:lnTo>
                    <a:pt x="1206355" y="1532701"/>
                  </a:lnTo>
                  <a:lnTo>
                    <a:pt x="1350488" y="1532701"/>
                  </a:lnTo>
                  <a:lnTo>
                    <a:pt x="1348353" y="1107776"/>
                  </a:lnTo>
                  <a:close/>
                </a:path>
              </a:pathLst>
            </a:custGeom>
            <a:solidFill>
              <a:schemeClr val="bg1">
                <a:lumMod val="50000"/>
              </a:schemeClr>
            </a:solidFill>
            <a:ln w="355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FDEAA3-8E96-C040-855B-49BFCE07FB59}"/>
                </a:ext>
              </a:extLst>
            </p:cNvPr>
            <p:cNvSpPr/>
            <p:nvPr/>
          </p:nvSpPr>
          <p:spPr>
            <a:xfrm>
              <a:off x="2745267" y="2866411"/>
              <a:ext cx="320295" cy="533825"/>
            </a:xfrm>
            <a:custGeom>
              <a:avLst/>
              <a:gdLst>
                <a:gd name="connsiteX0" fmla="*/ 99558 w 320294"/>
                <a:gd name="connsiteY0" fmla="*/ 99558 h 533825"/>
                <a:gd name="connsiteX1" fmla="*/ 243691 w 320294"/>
                <a:gd name="connsiteY1" fmla="*/ 99558 h 533825"/>
                <a:gd name="connsiteX2" fmla="*/ 243691 w 320294"/>
                <a:gd name="connsiteY2" fmla="*/ 451527 h 533825"/>
                <a:gd name="connsiteX3" fmla="*/ 99558 w 320294"/>
                <a:gd name="connsiteY3" fmla="*/ 451527 h 533825"/>
              </a:gdLst>
              <a:ahLst/>
              <a:cxnLst>
                <a:cxn ang="0">
                  <a:pos x="connsiteX0" y="connsiteY0"/>
                </a:cxn>
                <a:cxn ang="0">
                  <a:pos x="connsiteX1" y="connsiteY1"/>
                </a:cxn>
                <a:cxn ang="0">
                  <a:pos x="connsiteX2" y="connsiteY2"/>
                </a:cxn>
                <a:cxn ang="0">
                  <a:pos x="connsiteX3" y="connsiteY3"/>
                </a:cxn>
              </a:cxnLst>
              <a:rect l="l" t="t" r="r" b="b"/>
              <a:pathLst>
                <a:path w="320294" h="533825">
                  <a:moveTo>
                    <a:pt x="99558" y="99558"/>
                  </a:moveTo>
                  <a:lnTo>
                    <a:pt x="243691" y="99558"/>
                  </a:lnTo>
                  <a:lnTo>
                    <a:pt x="243691" y="451527"/>
                  </a:lnTo>
                  <a:lnTo>
                    <a:pt x="99558" y="451527"/>
                  </a:lnTo>
                  <a:close/>
                </a:path>
              </a:pathLst>
            </a:custGeom>
            <a:solidFill>
              <a:srgbClr val="000000"/>
            </a:solidFill>
            <a:ln w="35528" cap="flat">
              <a:noFill/>
              <a:prstDash val="solid"/>
              <a:miter/>
            </a:ln>
          </p:spPr>
          <p:txBody>
            <a:bodyPr rtlCol="0" anchor="ctr"/>
            <a:lstStyle/>
            <a:p>
              <a:endParaRPr lang="en-US"/>
            </a:p>
          </p:txBody>
        </p:sp>
      </p:grpSp>
    </p:spTree>
    <p:extLst>
      <p:ext uri="{BB962C8B-B14F-4D97-AF65-F5344CB8AC3E}">
        <p14:creationId xmlns:p14="http://schemas.microsoft.com/office/powerpoint/2010/main" val="379278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Quality Statements in Brief </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5909"/>
          </a:xfrm>
        </p:spPr>
        <p:txBody>
          <a:bodyPr/>
          <a:lstStyle/>
          <a:p>
            <a:r>
              <a:rPr lang="en-CA">
                <a:solidFill>
                  <a:srgbClr val="00A0AF"/>
                </a:solidFill>
              </a:rPr>
              <a:t>Scope of the COPD Quality Standard</a:t>
            </a:r>
            <a:endParaRPr lang="en-CA" b="0">
              <a:solidFill>
                <a:srgbClr val="00A0AF"/>
              </a:solidFill>
            </a:endParaRPr>
          </a:p>
        </p:txBody>
      </p:sp>
      <p:sp>
        <p:nvSpPr>
          <p:cNvPr id="4" name="Content Placeholder 3"/>
          <p:cNvSpPr>
            <a:spLocks noGrp="1"/>
          </p:cNvSpPr>
          <p:nvPr>
            <p:ph idx="1"/>
          </p:nvPr>
        </p:nvSpPr>
        <p:spPr>
          <a:xfrm>
            <a:off x="457199" y="1440547"/>
            <a:ext cx="8229600" cy="4248472"/>
          </a:xfrm>
        </p:spPr>
        <p:txBody>
          <a:bodyPr/>
          <a:lstStyle/>
          <a:p>
            <a:r>
              <a:rPr lang="en-CA" sz="2000"/>
              <a:t>Addresses care for people with COPD, including the assessment of people who may have COPD. </a:t>
            </a:r>
          </a:p>
          <a:p>
            <a:r>
              <a:rPr lang="en-CA" sz="2000"/>
              <a:t>Provides guidance on the diagnosis, management, and treatment of COPD in community-based settings. </a:t>
            </a:r>
          </a:p>
          <a:p>
            <a:r>
              <a:rPr lang="en-CA" sz="2000"/>
              <a:t>Applies to primary care, specialist care, home care, and long-term care. </a:t>
            </a:r>
          </a:p>
          <a:p>
            <a:r>
              <a:rPr lang="en-CA" sz="2000"/>
              <a:t>Does not address care provided in an emergency department or hospital inpatient setting for the management of acute exacerbations of COPD.</a:t>
            </a:r>
            <a:endParaRPr lang="en-CA" sz="1800"/>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a:t>COPD Quality Statement Topics </a:t>
            </a:r>
          </a:p>
        </p:txBody>
      </p:sp>
      <p:sp>
        <p:nvSpPr>
          <p:cNvPr id="4" name="Content Placeholder 3"/>
          <p:cNvSpPr>
            <a:spLocks noGrp="1"/>
          </p:cNvSpPr>
          <p:nvPr>
            <p:ph idx="1"/>
          </p:nvPr>
        </p:nvSpPr>
        <p:spPr>
          <a:xfrm>
            <a:off x="457200" y="1361465"/>
            <a:ext cx="8229600" cy="5269742"/>
          </a:xfrm>
        </p:spPr>
        <p:txBody>
          <a:bodyPr/>
          <a:lstStyle/>
          <a:p>
            <a:pPr marL="457200" indent="-457200">
              <a:spcBef>
                <a:spcPts val="600"/>
              </a:spcBef>
              <a:buFont typeface="+mj-lt"/>
              <a:buAutoNum type="arabicPeriod"/>
            </a:pPr>
            <a:r>
              <a:rPr lang="en-US" sz="1800"/>
              <a:t>Diagnosis Confirmed With Spirometry	</a:t>
            </a:r>
          </a:p>
          <a:p>
            <a:pPr marL="457200" indent="-457200">
              <a:spcBef>
                <a:spcPts val="600"/>
              </a:spcBef>
              <a:buFont typeface="+mj-lt"/>
              <a:buAutoNum type="arabicPeriod"/>
            </a:pPr>
            <a:r>
              <a:rPr lang="en-US" sz="1800"/>
              <a:t>Comprehensive Assessment	</a:t>
            </a:r>
          </a:p>
          <a:p>
            <a:pPr marL="457200" indent="-457200">
              <a:spcBef>
                <a:spcPts val="600"/>
              </a:spcBef>
              <a:buFont typeface="+mj-lt"/>
              <a:buAutoNum type="arabicPeriod"/>
            </a:pPr>
            <a:r>
              <a:rPr lang="en-US" sz="1800"/>
              <a:t>Goals of Care and Individualized Care Planning	</a:t>
            </a:r>
          </a:p>
          <a:p>
            <a:pPr marL="457200" indent="-457200">
              <a:spcBef>
                <a:spcPts val="600"/>
              </a:spcBef>
              <a:buFont typeface="+mj-lt"/>
              <a:buAutoNum type="arabicPeriod"/>
            </a:pPr>
            <a:r>
              <a:rPr lang="en-US" sz="1800"/>
              <a:t>Education and Self-Management	</a:t>
            </a:r>
          </a:p>
          <a:p>
            <a:pPr marL="457200" indent="-457200">
              <a:spcBef>
                <a:spcPts val="600"/>
              </a:spcBef>
              <a:buFont typeface="+mj-lt"/>
              <a:buAutoNum type="arabicPeriod"/>
            </a:pPr>
            <a:r>
              <a:rPr lang="en-US" sz="1800"/>
              <a:t>Promoting Smoking Cessation	</a:t>
            </a:r>
          </a:p>
          <a:p>
            <a:pPr marL="457200" indent="-457200">
              <a:spcBef>
                <a:spcPts val="600"/>
              </a:spcBef>
              <a:buFont typeface="+mj-lt"/>
              <a:buAutoNum type="arabicPeriod"/>
            </a:pPr>
            <a:r>
              <a:rPr lang="en-US" sz="1800"/>
              <a:t>Pharmacological Management of Stable COPD	</a:t>
            </a:r>
          </a:p>
          <a:p>
            <a:pPr marL="457200" indent="-457200">
              <a:spcBef>
                <a:spcPts val="600"/>
              </a:spcBef>
              <a:buFont typeface="+mj-lt"/>
              <a:buAutoNum type="arabicPeriod"/>
            </a:pPr>
            <a:r>
              <a:rPr lang="en-US" sz="1800"/>
              <a:t>Vaccinations	</a:t>
            </a:r>
          </a:p>
          <a:p>
            <a:pPr marL="457200" indent="-457200">
              <a:spcBef>
                <a:spcPts val="600"/>
              </a:spcBef>
              <a:buFont typeface="+mj-lt"/>
              <a:buAutoNum type="arabicPeriod"/>
            </a:pPr>
            <a:r>
              <a:rPr lang="en-US" sz="1800"/>
              <a:t>Specialized Respiratory Care	</a:t>
            </a:r>
          </a:p>
          <a:p>
            <a:pPr marL="457200" indent="-457200">
              <a:spcBef>
                <a:spcPts val="600"/>
              </a:spcBef>
              <a:buFont typeface="+mj-lt"/>
              <a:buAutoNum type="arabicPeriod"/>
            </a:pPr>
            <a:r>
              <a:rPr lang="en-US" sz="1800"/>
              <a:t>Pulmonary Rehabilitation	</a:t>
            </a:r>
            <a:endParaRPr lang="en-US" sz="1800">
              <a:cs typeface="Arial"/>
            </a:endParaRPr>
          </a:p>
          <a:p>
            <a:pPr marL="457200" indent="-457200">
              <a:spcBef>
                <a:spcPts val="600"/>
              </a:spcBef>
              <a:buFont typeface="+mj-lt"/>
              <a:buAutoNum type="arabicPeriod"/>
            </a:pPr>
            <a:r>
              <a:rPr lang="en-US" sz="1800"/>
              <a:t>Management of Acute Exacerbations of COPD	</a:t>
            </a:r>
          </a:p>
          <a:p>
            <a:pPr marL="457200" indent="-457200">
              <a:spcBef>
                <a:spcPts val="600"/>
              </a:spcBef>
              <a:buFont typeface="+mj-lt"/>
              <a:buAutoNum type="arabicPeriod"/>
            </a:pPr>
            <a:r>
              <a:rPr lang="en-US" sz="1800"/>
              <a:t>Follow-Up After Hospitalization for an Acute Exacerbation of COPD</a:t>
            </a:r>
          </a:p>
          <a:p>
            <a:pPr marL="457200" indent="-457200">
              <a:spcBef>
                <a:spcPts val="600"/>
              </a:spcBef>
              <a:buFont typeface="+mj-lt"/>
              <a:buAutoNum type="arabicPeriod"/>
            </a:pPr>
            <a:r>
              <a:rPr lang="en-US" sz="1800"/>
              <a:t>Pulmonary Rehabilitation After Hospitalization for an Acute Exacerbation of COPD	</a:t>
            </a:r>
          </a:p>
          <a:p>
            <a:pPr marL="457200" indent="-457200">
              <a:spcBef>
                <a:spcPts val="600"/>
              </a:spcBef>
              <a:buFont typeface="+mj-lt"/>
              <a:buAutoNum type="arabicPeriod"/>
            </a:pPr>
            <a:r>
              <a:rPr lang="en-US" sz="1800"/>
              <a:t>Palliative Care	</a:t>
            </a:r>
            <a:endParaRPr lang="en-US" sz="1800">
              <a:cs typeface="Arial"/>
            </a:endParaRPr>
          </a:p>
          <a:p>
            <a:pPr marL="457200" indent="-457200">
              <a:spcBef>
                <a:spcPts val="600"/>
              </a:spcBef>
              <a:buAutoNum type="arabicPeriod"/>
            </a:pPr>
            <a:r>
              <a:rPr lang="en-US" sz="1800">
                <a:cs typeface="Arial"/>
              </a:rPr>
              <a:t>Long-Term Oxygen Therapy </a:t>
            </a:r>
          </a:p>
        </p:txBody>
      </p:sp>
    </p:spTree>
    <p:extLst>
      <p:ext uri="{BB962C8B-B14F-4D97-AF65-F5344CB8AC3E}">
        <p14:creationId xmlns:p14="http://schemas.microsoft.com/office/powerpoint/2010/main" val="289042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 </a:t>
            </a:r>
            <a:r>
              <a:rPr lang="en-CA" sz="3200"/>
              <a:t>Diagnosis Confirmed with Spirometry </a:t>
            </a:r>
            <a:br>
              <a:rPr lang="en-CA" b="0"/>
            </a:br>
            <a:br>
              <a:rPr lang="en-CA" sz="3500"/>
            </a:br>
            <a:endParaRPr lang="en-CA" sz="3500" b="0"/>
          </a:p>
        </p:txBody>
      </p:sp>
      <p:sp>
        <p:nvSpPr>
          <p:cNvPr id="3" name="Rectangle 2"/>
          <p:cNvSpPr/>
          <p:nvPr/>
        </p:nvSpPr>
        <p:spPr>
          <a:xfrm>
            <a:off x="457200" y="2103453"/>
            <a:ext cx="8244584" cy="182143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557784" y="2321671"/>
            <a:ext cx="8028432" cy="1384995"/>
          </a:xfrm>
          <a:prstGeom prst="rect">
            <a:avLst/>
          </a:prstGeom>
        </p:spPr>
        <p:txBody>
          <a:bodyPr wrap="square" anchor="t">
            <a:spAutoFit/>
          </a:bodyPr>
          <a:lstStyle/>
          <a:p>
            <a:r>
              <a:rPr lang="en-CA" sz="2800" u="none"/>
              <a:t>People clinically suspected of having COPD have spirometry testing to confirm diagnosis within </a:t>
            </a:r>
            <a:br>
              <a:rPr lang="en-CA" sz="2800" u="none"/>
            </a:br>
            <a:r>
              <a:rPr lang="en-CA" sz="2800" u="none"/>
              <a:t>3 months of developing respiratory symptoms. </a:t>
            </a:r>
            <a:endParaRPr lang="en-US" sz="2800" u="none"/>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2: </a:t>
            </a:r>
            <a:r>
              <a:rPr lang="en-CA" sz="3200"/>
              <a:t>Comprehensive Assessment </a:t>
            </a:r>
            <a:br>
              <a:rPr lang="en-CA" b="0"/>
            </a:br>
            <a:br>
              <a:rPr lang="en-CA" sz="3500"/>
            </a:br>
            <a:endParaRPr lang="en-CA" sz="3500" b="0"/>
          </a:p>
        </p:txBody>
      </p:sp>
      <p:sp>
        <p:nvSpPr>
          <p:cNvPr id="3" name="Rectangle 2"/>
          <p:cNvSpPr/>
          <p:nvPr/>
        </p:nvSpPr>
        <p:spPr>
          <a:xfrm>
            <a:off x="457199" y="2084111"/>
            <a:ext cx="8244583" cy="303547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5" name="Rectangle 4"/>
          <p:cNvSpPr/>
          <p:nvPr/>
        </p:nvSpPr>
        <p:spPr>
          <a:xfrm>
            <a:off x="676655" y="2263021"/>
            <a:ext cx="7778027" cy="2677656"/>
          </a:xfrm>
          <a:prstGeom prst="rect">
            <a:avLst/>
          </a:prstGeom>
        </p:spPr>
        <p:txBody>
          <a:bodyPr wrap="square">
            <a:spAutoFit/>
          </a:bodyPr>
          <a:lstStyle/>
          <a:p>
            <a:r>
              <a:rPr lang="en-CA" sz="2400" u="none"/>
              <a:t>People with COPD have a comprehensive assessment to determine the degree of disability, risk of acute exacerbation, and presence of comorbidities near the time of diagnosis and on an annual basis. The severity of airflow limitation, as initially determined by spirometry testing to confirm diagnosis, is reassessed when people’s health status changes. </a:t>
            </a:r>
            <a:endParaRPr lang="en-US" sz="2400" u="none"/>
          </a:p>
        </p:txBody>
      </p:sp>
    </p:spTree>
    <p:custDataLst>
      <p:tags r:id="rId1"/>
    </p:custDataLst>
    <p:extLst>
      <p:ext uri="{BB962C8B-B14F-4D97-AF65-F5344CB8AC3E}">
        <p14:creationId xmlns:p14="http://schemas.microsoft.com/office/powerpoint/2010/main" val="264740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3: </a:t>
            </a:r>
            <a:r>
              <a:rPr lang="en-US"/>
              <a:t>Goals of Care and Individualized Care Planning	</a:t>
            </a:r>
            <a:br>
              <a:rPr lang="en-US"/>
            </a:br>
            <a:br>
              <a:rPr lang="en-CA" b="0"/>
            </a:br>
            <a:br>
              <a:rPr lang="en-CA" sz="3500"/>
            </a:br>
            <a:endParaRPr lang="en-CA" sz="3500" b="0"/>
          </a:p>
        </p:txBody>
      </p:sp>
      <p:sp>
        <p:nvSpPr>
          <p:cNvPr id="3" name="Rectangle 2"/>
          <p:cNvSpPr/>
          <p:nvPr/>
        </p:nvSpPr>
        <p:spPr>
          <a:xfrm>
            <a:off x="457200" y="2103454"/>
            <a:ext cx="8244584" cy="225753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603503" y="2264427"/>
            <a:ext cx="7935585" cy="1938992"/>
          </a:xfrm>
          <a:prstGeom prst="rect">
            <a:avLst/>
          </a:prstGeom>
        </p:spPr>
        <p:txBody>
          <a:bodyPr wrap="square">
            <a:spAutoFit/>
          </a:bodyPr>
          <a:lstStyle/>
          <a:p>
            <a:r>
              <a:rPr lang="en-CA" sz="2400" u="none"/>
              <a:t>People with COPD discuss their goals of care with their future substitute decision-maker, their primary care provider, and other members of their interprofessional care team. These discussions inform individualized care planning, which is reviewed and updated regularly.</a:t>
            </a:r>
            <a:endParaRPr lang="en-US" sz="2400" u="none"/>
          </a:p>
        </p:txBody>
      </p:sp>
    </p:spTree>
    <p:custDataLst>
      <p:tags r:id="rId1"/>
    </p:custDataLst>
    <p:extLst>
      <p:ext uri="{BB962C8B-B14F-4D97-AF65-F5344CB8AC3E}">
        <p14:creationId xmlns:p14="http://schemas.microsoft.com/office/powerpoint/2010/main" val="277935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4: </a:t>
            </a:r>
            <a:r>
              <a:rPr lang="en-CA" sz="3200"/>
              <a:t>Education and Self-Management </a:t>
            </a:r>
            <a:br>
              <a:rPr lang="en-CA" b="0"/>
            </a:br>
            <a:br>
              <a:rPr lang="en-CA" sz="3500"/>
            </a:br>
            <a:endParaRPr lang="en-CA" sz="3500" b="0"/>
          </a:p>
        </p:txBody>
      </p:sp>
      <p:sp>
        <p:nvSpPr>
          <p:cNvPr id="3" name="Rectangle 2"/>
          <p:cNvSpPr/>
          <p:nvPr/>
        </p:nvSpPr>
        <p:spPr>
          <a:xfrm>
            <a:off x="457200" y="2103453"/>
            <a:ext cx="8092440" cy="229973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594360" y="2264427"/>
            <a:ext cx="7874392" cy="1938992"/>
          </a:xfrm>
          <a:prstGeom prst="rect">
            <a:avLst/>
          </a:prstGeom>
        </p:spPr>
        <p:txBody>
          <a:bodyPr wrap="square">
            <a:spAutoFit/>
          </a:bodyPr>
          <a:lstStyle/>
          <a:p>
            <a:r>
              <a:rPr lang="en-CA" sz="2400" u="none"/>
              <a:t>People with COPD and their caregivers receive verbal and written information about COPD from their health care professional and participate in interventions to support self-management, including the development of a written self-management plan.</a:t>
            </a:r>
            <a:endParaRPr lang="en-US" sz="2400" u="none"/>
          </a:p>
        </p:txBody>
      </p:sp>
    </p:spTree>
    <p:custDataLst>
      <p:tags r:id="rId1"/>
    </p:custDataLst>
    <p:extLst>
      <p:ext uri="{BB962C8B-B14F-4D97-AF65-F5344CB8AC3E}">
        <p14:creationId xmlns:p14="http://schemas.microsoft.com/office/powerpoint/2010/main" val="2811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47"/>
            <a:ext cx="8229600" cy="3143979"/>
          </a:xfrm>
        </p:spPr>
        <p:txBody>
          <a:bodyPr/>
          <a:lstStyle/>
          <a:p>
            <a:pPr>
              <a:lnSpc>
                <a:spcPct val="90000"/>
              </a:lnSpc>
              <a:spcAft>
                <a:spcPts val="1200"/>
              </a:spcAft>
            </a:pPr>
            <a:r>
              <a:rPr lang="en-CA" dirty="0"/>
              <a:t>Inform clinicians and patients what quality care </a:t>
            </a:r>
            <a:br>
              <a:rPr lang="en-CA" dirty="0"/>
            </a:br>
            <a:r>
              <a:rPr lang="en-CA" dirty="0"/>
              <a:t>looks like</a:t>
            </a:r>
          </a:p>
          <a:p>
            <a:pPr>
              <a:lnSpc>
                <a:spcPct val="90000"/>
              </a:lnSpc>
              <a:spcAft>
                <a:spcPts val="1200"/>
              </a:spcAft>
            </a:pPr>
            <a:r>
              <a:rPr lang="en-CA" dirty="0"/>
              <a:t>Focus on conditions where there are large variations</a:t>
            </a:r>
            <a:br>
              <a:rPr lang="en-CA" dirty="0"/>
            </a:br>
            <a:r>
              <a:rPr lang="en-CA" dirty="0"/>
              <a:t>in how care is delivered, or where there are gaps between the care provided in Ontario and the care patients should receive</a:t>
            </a:r>
          </a:p>
          <a:p>
            <a:pPr>
              <a:lnSpc>
                <a:spcPct val="90000"/>
              </a:lnSpc>
              <a:spcAft>
                <a:spcPts val="1200"/>
              </a:spcAft>
            </a:pPr>
            <a:r>
              <a:rPr lang="en-CA" dirty="0"/>
              <a:t>Are grounded in the best available evidence</a:t>
            </a:r>
          </a:p>
          <a:p>
            <a:pPr marL="360363" indent="-360363">
              <a:lnSpc>
                <a:spcPct val="90000"/>
              </a:lnSpc>
              <a:spcAft>
                <a:spcPts val="1200"/>
              </a:spcAft>
              <a:buFont typeface="Arial" panose="020B0604020202020204" pitchFamily="34" charset="0"/>
              <a:buChar char="•"/>
            </a:pPr>
            <a:endParaRPr lang="en-CA" dirty="0"/>
          </a:p>
          <a:p>
            <a:endParaRPr lang="en-CA" dirty="0"/>
          </a:p>
        </p:txBody>
      </p:sp>
      <p:pic>
        <p:nvPicPr>
          <p:cNvPr id="12" name="Picture 11">
            <a:extLst>
              <a:ext uri="{FF2B5EF4-FFF2-40B4-BE49-F238E27FC236}">
                <a16:creationId xmlns:a16="http://schemas.microsoft.com/office/drawing/2014/main" id="{E22E3327-D86C-43D8-86C4-4C7267113508}"/>
              </a:ext>
            </a:extLst>
          </p:cNvPr>
          <p:cNvPicPr>
            <a:picLocks noChangeAspect="1"/>
          </p:cNvPicPr>
          <p:nvPr/>
        </p:nvPicPr>
        <p:blipFill>
          <a:blip r:embed="rId3"/>
          <a:stretch>
            <a:fillRect/>
          </a:stretch>
        </p:blipFill>
        <p:spPr>
          <a:xfrm>
            <a:off x="1567860" y="4694255"/>
            <a:ext cx="1800000" cy="1797781"/>
          </a:xfrm>
          <a:prstGeom prst="rect">
            <a:avLst/>
          </a:prstGeom>
          <a:ln>
            <a:solidFill>
              <a:schemeClr val="tx1"/>
            </a:solidFill>
          </a:ln>
        </p:spPr>
      </p:pic>
      <p:pic>
        <p:nvPicPr>
          <p:cNvPr id="13" name="Picture 12">
            <a:extLst>
              <a:ext uri="{FF2B5EF4-FFF2-40B4-BE49-F238E27FC236}">
                <a16:creationId xmlns:a16="http://schemas.microsoft.com/office/drawing/2014/main" id="{D8811A6B-2738-4B16-BBC4-863EDF6DE5C6}"/>
              </a:ext>
            </a:extLst>
          </p:cNvPr>
          <p:cNvPicPr>
            <a:picLocks noChangeAspect="1"/>
          </p:cNvPicPr>
          <p:nvPr/>
        </p:nvPicPr>
        <p:blipFill>
          <a:blip r:embed="rId4"/>
          <a:stretch>
            <a:fillRect/>
          </a:stretch>
        </p:blipFill>
        <p:spPr>
          <a:xfrm>
            <a:off x="3587078" y="4692036"/>
            <a:ext cx="1800000" cy="1800000"/>
          </a:xfrm>
          <a:prstGeom prst="rect">
            <a:avLst/>
          </a:prstGeom>
          <a:ln>
            <a:solidFill>
              <a:schemeClr val="tx1"/>
            </a:solidFill>
          </a:ln>
        </p:spPr>
      </p:pic>
      <p:pic>
        <p:nvPicPr>
          <p:cNvPr id="14" name="Picture 13">
            <a:extLst>
              <a:ext uri="{FF2B5EF4-FFF2-40B4-BE49-F238E27FC236}">
                <a16:creationId xmlns:a16="http://schemas.microsoft.com/office/drawing/2014/main" id="{16F5DC5D-620F-4661-A11F-21C916EBF4A5}"/>
              </a:ext>
            </a:extLst>
          </p:cNvPr>
          <p:cNvPicPr>
            <a:picLocks noChangeAspect="1"/>
          </p:cNvPicPr>
          <p:nvPr/>
        </p:nvPicPr>
        <p:blipFill>
          <a:blip r:embed="rId5"/>
          <a:stretch>
            <a:fillRect/>
          </a:stretch>
        </p:blipFill>
        <p:spPr>
          <a:xfrm>
            <a:off x="5606296" y="4692036"/>
            <a:ext cx="1797781" cy="1800000"/>
          </a:xfrm>
          <a:prstGeom prst="rect">
            <a:avLst/>
          </a:prstGeom>
          <a:ln>
            <a:solidFill>
              <a:schemeClr val="tx1"/>
            </a:solidFill>
          </a:ln>
        </p:spPr>
      </p:pic>
    </p:spTree>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5: </a:t>
            </a:r>
            <a:r>
              <a:rPr lang="en-US"/>
              <a:t>Promoting Smoking Cessation	</a:t>
            </a:r>
            <a:br>
              <a:rPr lang="en-US"/>
            </a:br>
            <a:br>
              <a:rPr lang="en-CA" b="0"/>
            </a:br>
            <a:br>
              <a:rPr lang="en-CA" sz="3500"/>
            </a:br>
            <a:endParaRPr lang="en-CA" sz="3500" b="0"/>
          </a:p>
        </p:txBody>
      </p:sp>
      <p:sp>
        <p:nvSpPr>
          <p:cNvPr id="3" name="Rectangle 2"/>
          <p:cNvSpPr/>
          <p:nvPr/>
        </p:nvSpPr>
        <p:spPr>
          <a:xfrm>
            <a:off x="457200" y="2103453"/>
            <a:ext cx="8244584" cy="203877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457200" y="2293579"/>
            <a:ext cx="8229600" cy="1569660"/>
          </a:xfrm>
          <a:prstGeom prst="rect">
            <a:avLst/>
          </a:prstGeom>
        </p:spPr>
        <p:txBody>
          <a:bodyPr wrap="square">
            <a:spAutoFit/>
          </a:bodyPr>
          <a:lstStyle/>
          <a:p>
            <a:r>
              <a:rPr lang="en-CA" sz="2400" u="none"/>
              <a:t>People with COPD are asked about their tobacco-smoking status at every opportunity. Those who continue to smoke are offered pharmacological and nonpharmacological smoking cessation interventions.</a:t>
            </a:r>
            <a:endParaRPr lang="en-US" sz="2400" u="none"/>
          </a:p>
        </p:txBody>
      </p:sp>
    </p:spTree>
    <p:custDataLst>
      <p:tags r:id="rId1"/>
    </p:custDataLst>
    <p:extLst>
      <p:ext uri="{BB962C8B-B14F-4D97-AF65-F5344CB8AC3E}">
        <p14:creationId xmlns:p14="http://schemas.microsoft.com/office/powerpoint/2010/main" val="318666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6: </a:t>
            </a:r>
            <a:r>
              <a:rPr lang="en-US"/>
              <a:t>Pharmacological Management of Stable COPD	</a:t>
            </a:r>
            <a:br>
              <a:rPr lang="en-US"/>
            </a:br>
            <a:br>
              <a:rPr lang="en-CA" b="0"/>
            </a:br>
            <a:br>
              <a:rPr lang="en-CA" sz="3500"/>
            </a:br>
            <a:endParaRPr lang="en-CA" sz="3500" b="0"/>
          </a:p>
        </p:txBody>
      </p:sp>
      <p:sp>
        <p:nvSpPr>
          <p:cNvPr id="3" name="Rectangle 2"/>
          <p:cNvSpPr/>
          <p:nvPr/>
        </p:nvSpPr>
        <p:spPr>
          <a:xfrm>
            <a:off x="457200" y="2103453"/>
            <a:ext cx="8244584" cy="198391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576071" y="2303427"/>
            <a:ext cx="7963017" cy="1569660"/>
          </a:xfrm>
          <a:prstGeom prst="rect">
            <a:avLst/>
          </a:prstGeom>
        </p:spPr>
        <p:txBody>
          <a:bodyPr wrap="square">
            <a:spAutoFit/>
          </a:bodyPr>
          <a:lstStyle/>
          <a:p>
            <a:r>
              <a:rPr lang="en-CA" sz="2400" u="none"/>
              <a:t>People with a confirmed diagnosis of COPD are offered individualized pharmacotherapy to improve symptoms and prevent acute exacerbations. Their medications are reviewed at least annually.</a:t>
            </a:r>
            <a:endParaRPr lang="en-US" sz="2400" u="none"/>
          </a:p>
        </p:txBody>
      </p:sp>
    </p:spTree>
    <p:custDataLst>
      <p:tags r:id="rId1"/>
    </p:custDataLst>
    <p:extLst>
      <p:ext uri="{BB962C8B-B14F-4D97-AF65-F5344CB8AC3E}">
        <p14:creationId xmlns:p14="http://schemas.microsoft.com/office/powerpoint/2010/main" val="607943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467"/>
            <a:ext cx="8244584" cy="1165909"/>
          </a:xfrm>
        </p:spPr>
        <p:txBody>
          <a:bodyPr anchor="t"/>
          <a:lstStyle/>
          <a:p>
            <a:pPr>
              <a:lnSpc>
                <a:spcPct val="90000"/>
              </a:lnSpc>
            </a:pPr>
            <a:r>
              <a:rPr lang="en-CA" sz="3200" b="0"/>
              <a:t>Quality Statement 7: </a:t>
            </a:r>
            <a:r>
              <a:rPr lang="en-CA" sz="3200"/>
              <a:t>Vaccinations</a:t>
            </a:r>
            <a:br>
              <a:rPr lang="en-CA" b="0"/>
            </a:br>
            <a:br>
              <a:rPr lang="en-CA" sz="3500"/>
            </a:br>
            <a:endParaRPr lang="en-CA" sz="3500" b="0"/>
          </a:p>
        </p:txBody>
      </p:sp>
      <p:sp>
        <p:nvSpPr>
          <p:cNvPr id="3" name="Rectangle 2"/>
          <p:cNvSpPr/>
          <p:nvPr/>
        </p:nvSpPr>
        <p:spPr>
          <a:xfrm>
            <a:off x="457200" y="2213181"/>
            <a:ext cx="7801276" cy="121581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562708" y="2400204"/>
            <a:ext cx="7554351" cy="830997"/>
          </a:xfrm>
          <a:prstGeom prst="rect">
            <a:avLst/>
          </a:prstGeom>
        </p:spPr>
        <p:txBody>
          <a:bodyPr wrap="square">
            <a:spAutoFit/>
          </a:bodyPr>
          <a:lstStyle/>
          <a:p>
            <a:r>
              <a:rPr lang="en-CA" sz="2400" u="none"/>
              <a:t>People with COPD are offered appropriate influenza and pneumococcal vaccinations.</a:t>
            </a:r>
            <a:endParaRPr lang="en-US" sz="2400" u="none"/>
          </a:p>
        </p:txBody>
      </p:sp>
    </p:spTree>
    <p:custDataLst>
      <p:tags r:id="rId1"/>
    </p:custDataLst>
    <p:extLst>
      <p:ext uri="{BB962C8B-B14F-4D97-AF65-F5344CB8AC3E}">
        <p14:creationId xmlns:p14="http://schemas.microsoft.com/office/powerpoint/2010/main" val="41948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8: </a:t>
            </a:r>
            <a:r>
              <a:rPr lang="en-US"/>
              <a:t>Specialized Respiratory Care</a:t>
            </a:r>
            <a:br>
              <a:rPr lang="en-CA" b="0"/>
            </a:br>
            <a:br>
              <a:rPr lang="en-CA" sz="3500"/>
            </a:br>
            <a:endParaRPr lang="en-CA" sz="3500" b="0"/>
          </a:p>
        </p:txBody>
      </p:sp>
      <p:sp>
        <p:nvSpPr>
          <p:cNvPr id="3" name="Rectangle 2"/>
          <p:cNvSpPr/>
          <p:nvPr/>
        </p:nvSpPr>
        <p:spPr>
          <a:xfrm>
            <a:off x="457200" y="2103454"/>
            <a:ext cx="8244584" cy="234193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630935" y="2270159"/>
            <a:ext cx="7978493" cy="1900520"/>
          </a:xfrm>
          <a:prstGeom prst="rect">
            <a:avLst/>
          </a:prstGeom>
        </p:spPr>
        <p:txBody>
          <a:bodyPr wrap="square">
            <a:spAutoFit/>
          </a:bodyPr>
          <a:lstStyle/>
          <a:p>
            <a:r>
              <a:rPr lang="en-CA" sz="2350" u="none"/>
              <a:t>People with a confirmed diagnosis of COPD are referred to specialized respiratory care when clinically indicated, after receiving a comprehensive assessment and being offered treatment in primary care. This consultation occurs in accordance with the urgency of their health status.</a:t>
            </a:r>
            <a:endParaRPr lang="en-US" sz="2350" u="none"/>
          </a:p>
        </p:txBody>
      </p:sp>
    </p:spTree>
    <p:custDataLst>
      <p:tags r:id="rId1"/>
    </p:custDataLst>
    <p:extLst>
      <p:ext uri="{BB962C8B-B14F-4D97-AF65-F5344CB8AC3E}">
        <p14:creationId xmlns:p14="http://schemas.microsoft.com/office/powerpoint/2010/main" val="418773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9: </a:t>
            </a:r>
            <a:r>
              <a:rPr lang="en-US"/>
              <a:t>Pulmonary Rehabilitation</a:t>
            </a:r>
            <a:br>
              <a:rPr lang="en-CA" b="0"/>
            </a:br>
            <a:br>
              <a:rPr lang="en-CA" sz="3500"/>
            </a:br>
            <a:endParaRPr lang="en-CA" sz="3500" b="0"/>
          </a:p>
        </p:txBody>
      </p:sp>
      <p:sp>
        <p:nvSpPr>
          <p:cNvPr id="3" name="Rectangle 2"/>
          <p:cNvSpPr/>
          <p:nvPr/>
        </p:nvSpPr>
        <p:spPr>
          <a:xfrm>
            <a:off x="538052" y="2085165"/>
            <a:ext cx="8163732" cy="203666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667512" y="2321011"/>
            <a:ext cx="7801239" cy="1569660"/>
          </a:xfrm>
          <a:prstGeom prst="rect">
            <a:avLst/>
          </a:prstGeom>
        </p:spPr>
        <p:txBody>
          <a:bodyPr wrap="square">
            <a:spAutoFit/>
          </a:bodyPr>
          <a:lstStyle/>
          <a:p>
            <a:r>
              <a:rPr lang="en-CA" sz="2400" u="none"/>
              <a:t>People with moderate to severe, stable COPD are referred to a pulmonary rehabilitation program if they have activity or exercise limitations and breathlessness despite appropriate pharmacological management. </a:t>
            </a:r>
            <a:endParaRPr lang="en-US" sz="2400" u="none"/>
          </a:p>
        </p:txBody>
      </p:sp>
    </p:spTree>
    <p:custDataLst>
      <p:tags r:id="rId1"/>
    </p:custDataLst>
    <p:extLst>
      <p:ext uri="{BB962C8B-B14F-4D97-AF65-F5344CB8AC3E}">
        <p14:creationId xmlns:p14="http://schemas.microsoft.com/office/powerpoint/2010/main" val="27394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10: </a:t>
            </a:r>
            <a:r>
              <a:rPr lang="en-US" sz="3200"/>
              <a:t>Management of Acute Exacerbations of COPD</a:t>
            </a:r>
            <a:br>
              <a:rPr lang="en-CA" b="0"/>
            </a:br>
            <a:br>
              <a:rPr lang="en-CA" sz="3500"/>
            </a:br>
            <a:endParaRPr lang="en-CA" sz="3500" b="0"/>
          </a:p>
        </p:txBody>
      </p:sp>
      <p:sp>
        <p:nvSpPr>
          <p:cNvPr id="3" name="Rectangle 2"/>
          <p:cNvSpPr/>
          <p:nvPr/>
        </p:nvSpPr>
        <p:spPr>
          <a:xfrm>
            <a:off x="576072" y="2185749"/>
            <a:ext cx="8125712" cy="183761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722376" y="2465308"/>
            <a:ext cx="7845552" cy="1200329"/>
          </a:xfrm>
          <a:prstGeom prst="rect">
            <a:avLst/>
          </a:prstGeom>
        </p:spPr>
        <p:txBody>
          <a:bodyPr wrap="square">
            <a:spAutoFit/>
          </a:bodyPr>
          <a:lstStyle/>
          <a:p>
            <a:r>
              <a:rPr lang="en-CA" sz="2400" u="none"/>
              <a:t>People with COPD have access to their primary care provider or a health care professional in their care team within 24 hours of the onset of an acute exacerbation.</a:t>
            </a:r>
            <a:endParaRPr lang="en-US" sz="2400" u="none"/>
          </a:p>
        </p:txBody>
      </p:sp>
    </p:spTree>
    <p:custDataLst>
      <p:tags r:id="rId1"/>
    </p:custDataLst>
    <p:extLst>
      <p:ext uri="{BB962C8B-B14F-4D97-AF65-F5344CB8AC3E}">
        <p14:creationId xmlns:p14="http://schemas.microsoft.com/office/powerpoint/2010/main" val="1159160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11: </a:t>
            </a:r>
            <a:r>
              <a:rPr lang="en-US" sz="3200"/>
              <a:t>Follow-Up After Hospitalization for an Acute Exacerbation of COPD</a:t>
            </a:r>
            <a:br>
              <a:rPr lang="en-US"/>
            </a:br>
            <a:br>
              <a:rPr lang="en-CA" b="0"/>
            </a:br>
            <a:br>
              <a:rPr lang="en-CA" sz="3500"/>
            </a:br>
            <a:endParaRPr lang="en-CA" sz="3500" b="0"/>
          </a:p>
        </p:txBody>
      </p:sp>
      <p:sp>
        <p:nvSpPr>
          <p:cNvPr id="3" name="Rectangle 2"/>
          <p:cNvSpPr/>
          <p:nvPr/>
        </p:nvSpPr>
        <p:spPr>
          <a:xfrm>
            <a:off x="557784" y="2368630"/>
            <a:ext cx="8144000" cy="168286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768096" y="2639044"/>
            <a:ext cx="7714722" cy="1200329"/>
          </a:xfrm>
          <a:prstGeom prst="rect">
            <a:avLst/>
          </a:prstGeom>
        </p:spPr>
        <p:txBody>
          <a:bodyPr wrap="square">
            <a:spAutoFit/>
          </a:bodyPr>
          <a:lstStyle/>
          <a:p>
            <a:r>
              <a:rPr lang="en-CA" sz="2400" u="none"/>
              <a:t>People with COPD who have been hospitalized for an acute exacerbation have an in-person follow-up assessment within 7 days after discharge.</a:t>
            </a:r>
            <a:endParaRPr lang="en-US" sz="2400" u="none"/>
          </a:p>
        </p:txBody>
      </p:sp>
    </p:spTree>
    <p:custDataLst>
      <p:tags r:id="rId1"/>
    </p:custDataLst>
    <p:extLst>
      <p:ext uri="{BB962C8B-B14F-4D97-AF65-F5344CB8AC3E}">
        <p14:creationId xmlns:p14="http://schemas.microsoft.com/office/powerpoint/2010/main" val="3871661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64" y="228918"/>
            <a:ext cx="8244584" cy="1165909"/>
          </a:xfrm>
        </p:spPr>
        <p:txBody>
          <a:bodyPr anchor="t"/>
          <a:lstStyle/>
          <a:p>
            <a:pPr>
              <a:lnSpc>
                <a:spcPct val="90000"/>
              </a:lnSpc>
            </a:pPr>
            <a:r>
              <a:rPr lang="en-CA" sz="3200" b="0"/>
              <a:t>Quality Statement 12: </a:t>
            </a:r>
            <a:r>
              <a:rPr lang="en-US" sz="3200"/>
              <a:t>Pulmonary Rehabilitation After Hospitalization for an Acute Exacerbation of COPD	</a:t>
            </a:r>
            <a:br>
              <a:rPr lang="en-US" sz="3200"/>
            </a:br>
            <a:br>
              <a:rPr lang="en-CA" sz="3200" b="0"/>
            </a:br>
            <a:br>
              <a:rPr lang="en-CA" sz="3500"/>
            </a:br>
            <a:endParaRPr lang="en-CA" sz="3500" b="0"/>
          </a:p>
        </p:txBody>
      </p:sp>
      <p:sp>
        <p:nvSpPr>
          <p:cNvPr id="3" name="Rectangle 2"/>
          <p:cNvSpPr/>
          <p:nvPr/>
        </p:nvSpPr>
        <p:spPr>
          <a:xfrm>
            <a:off x="457200" y="2103454"/>
            <a:ext cx="8291748" cy="244041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621792" y="2341305"/>
            <a:ext cx="7889162" cy="1938992"/>
          </a:xfrm>
          <a:prstGeom prst="rect">
            <a:avLst/>
          </a:prstGeom>
        </p:spPr>
        <p:txBody>
          <a:bodyPr wrap="square">
            <a:spAutoFit/>
          </a:bodyPr>
          <a:lstStyle/>
          <a:p>
            <a:r>
              <a:rPr lang="en-CA" sz="2400" u="none"/>
              <a:t>People who have been admitted to hospital for an acute exacerbation of COPD are considered for pulmonary rehabilitation at the time of discharge. Those who are referred to a pulmonary rehabilitation program start the program within 1 month of hospital discharge. </a:t>
            </a:r>
            <a:endParaRPr lang="en-US" sz="2400" u="none"/>
          </a:p>
        </p:txBody>
      </p:sp>
    </p:spTree>
    <p:custDataLst>
      <p:tags r:id="rId1"/>
    </p:custDataLst>
    <p:extLst>
      <p:ext uri="{BB962C8B-B14F-4D97-AF65-F5344CB8AC3E}">
        <p14:creationId xmlns:p14="http://schemas.microsoft.com/office/powerpoint/2010/main" val="3061077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13: </a:t>
            </a:r>
            <a:r>
              <a:rPr lang="en-US" sz="3200"/>
              <a:t>Palliative Care</a:t>
            </a:r>
            <a:br>
              <a:rPr lang="en-CA" b="0"/>
            </a:br>
            <a:br>
              <a:rPr lang="en-CA" sz="3500"/>
            </a:br>
            <a:endParaRPr lang="en-CA" sz="3500" b="0"/>
          </a:p>
        </p:txBody>
      </p:sp>
      <p:sp>
        <p:nvSpPr>
          <p:cNvPr id="3" name="Rectangle 2"/>
          <p:cNvSpPr/>
          <p:nvPr/>
        </p:nvSpPr>
        <p:spPr>
          <a:xfrm>
            <a:off x="548640" y="2206329"/>
            <a:ext cx="7835705" cy="148784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759655" y="2472446"/>
            <a:ext cx="7610622" cy="830997"/>
          </a:xfrm>
          <a:prstGeom prst="rect">
            <a:avLst/>
          </a:prstGeom>
        </p:spPr>
        <p:txBody>
          <a:bodyPr wrap="square">
            <a:spAutoFit/>
          </a:bodyPr>
          <a:lstStyle/>
          <a:p>
            <a:r>
              <a:rPr lang="en-CA" sz="2400" u="none"/>
              <a:t>People with COPD and their caregivers are offered palliative care support to meet their needs.</a:t>
            </a:r>
            <a:endParaRPr lang="en-US" sz="2400" u="none"/>
          </a:p>
        </p:txBody>
      </p:sp>
    </p:spTree>
    <p:custDataLst>
      <p:tags r:id="rId1"/>
    </p:custDataLst>
    <p:extLst>
      <p:ext uri="{BB962C8B-B14F-4D97-AF65-F5344CB8AC3E}">
        <p14:creationId xmlns:p14="http://schemas.microsoft.com/office/powerpoint/2010/main" val="2056152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14: </a:t>
            </a:r>
            <a:r>
              <a:rPr lang="en-CA" sz="3200"/>
              <a:t>Long-Term Oxygen Therapy </a:t>
            </a:r>
            <a:br>
              <a:rPr lang="en-CA" sz="3200"/>
            </a:br>
            <a:br>
              <a:rPr lang="en-CA" sz="3500"/>
            </a:br>
            <a:endParaRPr lang="en-CA" sz="3500" b="0"/>
          </a:p>
        </p:txBody>
      </p:sp>
      <p:sp>
        <p:nvSpPr>
          <p:cNvPr id="3" name="Rectangle 2"/>
          <p:cNvSpPr/>
          <p:nvPr/>
        </p:nvSpPr>
        <p:spPr>
          <a:xfrm>
            <a:off x="457200" y="2103454"/>
            <a:ext cx="8244584" cy="169482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nvSpPr>
        <p:spPr>
          <a:xfrm>
            <a:off x="585216" y="2319004"/>
            <a:ext cx="7813196" cy="1200329"/>
          </a:xfrm>
          <a:prstGeom prst="rect">
            <a:avLst/>
          </a:prstGeom>
        </p:spPr>
        <p:txBody>
          <a:bodyPr wrap="square">
            <a:spAutoFit/>
          </a:bodyPr>
          <a:lstStyle/>
          <a:p>
            <a:r>
              <a:rPr lang="en-CA" sz="2400" u="none"/>
              <a:t>People with stable COPD who have clinical indications of hypoxemia receive an assessment for and, if needed, treatment with long-term oxygen therapy.</a:t>
            </a:r>
            <a:endParaRPr lang="en-US" sz="2400" u="none"/>
          </a:p>
        </p:txBody>
      </p:sp>
    </p:spTree>
    <p:custDataLst>
      <p:tags r:id="rId1"/>
    </p:custDataLst>
    <p:extLst>
      <p:ext uri="{BB962C8B-B14F-4D97-AF65-F5344CB8AC3E}">
        <p14:creationId xmlns:p14="http://schemas.microsoft.com/office/powerpoint/2010/main" val="423141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0872"/>
            <a:ext cx="7537011" cy="706437"/>
          </a:xfrm>
        </p:spPr>
        <p:txBody>
          <a:bodyPr/>
          <a:lstStyle/>
          <a:p>
            <a:r>
              <a:rPr lang="en-CA"/>
              <a:t>Quality Standards: Vision</a:t>
            </a:r>
          </a:p>
        </p:txBody>
      </p:sp>
      <p:graphicFrame>
        <p:nvGraphicFramePr>
          <p:cNvPr id="4" name="Diagram 3"/>
          <p:cNvGraphicFramePr/>
          <p:nvPr>
            <p:extLst>
              <p:ext uri="{D42A27DB-BD31-4B8C-83A1-F6EECF244321}">
                <p14:modId xmlns:p14="http://schemas.microsoft.com/office/powerpoint/2010/main" val="2493199916"/>
              </p:ext>
            </p:extLst>
          </p:nvPr>
        </p:nvGraphicFramePr>
        <p:xfrm>
          <a:off x="0" y="1550174"/>
          <a:ext cx="8980227"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2871" cy="1165909"/>
          </a:xfrm>
        </p:spPr>
        <p:txBody>
          <a:bodyPr/>
          <a:lstStyle/>
          <a:p>
            <a:r>
              <a:rPr lang="en-US"/>
              <a:t>How Success Can Be Measured Provincially</a:t>
            </a:r>
            <a:endParaRPr lang="en-US">
              <a:solidFill>
                <a:schemeClr val="accent2"/>
              </a:solidFill>
            </a:endParaRPr>
          </a:p>
        </p:txBody>
      </p:sp>
      <p:sp>
        <p:nvSpPr>
          <p:cNvPr id="5" name="Content Placeholder 4"/>
          <p:cNvSpPr>
            <a:spLocks noGrp="1"/>
          </p:cNvSpPr>
          <p:nvPr>
            <p:ph idx="1"/>
          </p:nvPr>
        </p:nvSpPr>
        <p:spPr>
          <a:xfrm>
            <a:off x="457200" y="1651562"/>
            <a:ext cx="8229600" cy="4248472"/>
          </a:xfrm>
        </p:spPr>
        <p:txBody>
          <a:bodyPr/>
          <a:lstStyle/>
          <a:p>
            <a:r>
              <a:rPr lang="en-CA" sz="1800" b="1"/>
              <a:t>Process indicators</a:t>
            </a:r>
          </a:p>
          <a:p>
            <a:pPr lvl="1"/>
            <a:r>
              <a:rPr lang="en-CA" sz="1800"/>
              <a:t>Percentage of people with COPD whose diagnosis is confirmed by spirometry </a:t>
            </a:r>
          </a:p>
          <a:p>
            <a:pPr lvl="1"/>
            <a:r>
              <a:rPr lang="en-CA" sz="1800"/>
              <a:t>Percentage of people hospitalized for COPD who had an in-person follow-up assessment with a physician within 7 days of discharge </a:t>
            </a:r>
          </a:p>
          <a:p>
            <a:pPr lvl="0"/>
            <a:endParaRPr lang="en-CA" sz="1800" b="1">
              <a:solidFill>
                <a:srgbClr val="000000"/>
              </a:solidFill>
            </a:endParaRPr>
          </a:p>
          <a:p>
            <a:pPr lvl="0"/>
            <a:r>
              <a:rPr lang="en-CA" sz="1800" b="1">
                <a:solidFill>
                  <a:srgbClr val="000000"/>
                </a:solidFill>
              </a:rPr>
              <a:t>Outcome indicators</a:t>
            </a:r>
          </a:p>
          <a:p>
            <a:pPr lvl="1"/>
            <a:r>
              <a:rPr lang="en-CA" sz="1800"/>
              <a:t>Percentage of people with COPD with one or more urgent acute-care visits for COPD in the past year: </a:t>
            </a:r>
          </a:p>
          <a:p>
            <a:pPr lvl="2"/>
            <a:r>
              <a:rPr lang="en-CA" sz="1800"/>
              <a:t>Emergency department visits </a:t>
            </a:r>
          </a:p>
          <a:p>
            <a:pPr lvl="2"/>
            <a:r>
              <a:rPr lang="en-CA" sz="1800" err="1"/>
              <a:t>Nonelective</a:t>
            </a:r>
            <a:r>
              <a:rPr lang="en-CA" sz="1800"/>
              <a:t> hospitalizations</a:t>
            </a:r>
          </a:p>
          <a:p>
            <a:pPr lvl="1"/>
            <a:r>
              <a:rPr lang="en-CA" sz="1800"/>
              <a:t>Percentage of people with COPD who smoke cigarettes daily</a:t>
            </a:r>
            <a:endParaRPr lang="en-US" sz="1800"/>
          </a:p>
        </p:txBody>
      </p:sp>
    </p:spTree>
    <p:extLst>
      <p:ext uri="{BB962C8B-B14F-4D97-AF65-F5344CB8AC3E}">
        <p14:creationId xmlns:p14="http://schemas.microsoft.com/office/powerpoint/2010/main" val="2055833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6171" y="2491539"/>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400" b="1" u="none" dirty="0">
                <a:solidFill>
                  <a:srgbClr val="FFFFFF"/>
                </a:solidFill>
                <a:latin typeface="Arial"/>
                <a:cs typeface="Arial"/>
              </a:rPr>
            </a:br>
            <a:endParaRPr lang="en-CA" sz="2400" b="1" u="none" dirty="0">
              <a:solidFill>
                <a:srgbClr val="FFFFFF"/>
              </a:solidFill>
              <a:latin typeface="Arial"/>
              <a:cs typeface="Arial"/>
            </a:endParaRPr>
          </a:p>
          <a:p>
            <a:pPr eaLnBrk="0" hangingPunct="0"/>
            <a:endParaRPr lang="en-CA" sz="2400" b="1" u="none" dirty="0">
              <a:solidFill>
                <a:srgbClr val="FFFFFF"/>
              </a:solidFill>
              <a:latin typeface="Arial"/>
              <a:cs typeface="Arial"/>
            </a:endParaRPr>
          </a:p>
          <a:p>
            <a:pPr eaLnBrk="0" hangingPunct="0"/>
            <a:br>
              <a:rPr lang="en-CA" sz="2400" b="1" u="none" dirty="0">
                <a:solidFill>
                  <a:srgbClr val="FFFFFF"/>
                </a:solidFill>
                <a:latin typeface="Arial"/>
                <a:cs typeface="Arial"/>
              </a:rPr>
            </a:br>
            <a:r>
              <a:rPr lang="en-CA" sz="2400" u="none" dirty="0">
                <a:solidFill>
                  <a:srgbClr val="FFFFFF"/>
                </a:solidFill>
                <a:latin typeface="Arial"/>
                <a:cs typeface="Arial"/>
              </a:rPr>
              <a:t>Connect with us:</a:t>
            </a:r>
            <a:br>
              <a:rPr lang="en-CA" sz="2400" u="none" dirty="0">
                <a:solidFill>
                  <a:srgbClr val="FFFFFF"/>
                </a:solidFill>
                <a:latin typeface="Arial"/>
                <a:cs typeface="Arial"/>
              </a:rPr>
            </a:br>
            <a:r>
              <a:rPr lang="en-CA" sz="2400" b="1" u="none" dirty="0" err="1">
                <a:solidFill>
                  <a:srgbClr val="FFFFFF"/>
                </a:solidFill>
                <a:latin typeface="Arial"/>
                <a:cs typeface="Arial"/>
              </a:rPr>
              <a:t>quorum.hqontario.ca</a:t>
            </a:r>
            <a:r>
              <a:rPr lang="en-CA" sz="2400" b="1" u="none" dirty="0">
                <a:solidFill>
                  <a:srgbClr val="FFFFFF"/>
                </a:solidFill>
                <a:latin typeface="Arial"/>
                <a:cs typeface="Arial"/>
              </a:rPr>
              <a:t>/</a:t>
            </a:r>
          </a:p>
        </p:txBody>
      </p:sp>
      <p:sp>
        <p:nvSpPr>
          <p:cNvPr id="3" name="TextBox 2">
            <a:extLst>
              <a:ext uri="{FF2B5EF4-FFF2-40B4-BE49-F238E27FC236}">
                <a16:creationId xmlns:a16="http://schemas.microsoft.com/office/drawing/2014/main" id="{EDBB9654-FC34-AB40-849F-163862E83551}"/>
              </a:ext>
            </a:extLst>
          </p:cNvPr>
          <p:cNvSpPr txBox="1"/>
          <p:nvPr/>
        </p:nvSpPr>
        <p:spPr>
          <a:xfrm>
            <a:off x="719630" y="6082774"/>
            <a:ext cx="2400016" cy="261610"/>
          </a:xfrm>
          <a:prstGeom prst="rect">
            <a:avLst/>
          </a:prstGeom>
          <a:noFill/>
        </p:spPr>
        <p:txBody>
          <a:bodyPr wrap="none" rtlCol="0">
            <a:spAutoFit/>
          </a:bodyPr>
          <a:lstStyle/>
          <a:p>
            <a:r>
              <a:rPr lang="en-CA" sz="1100" u="none" dirty="0">
                <a:solidFill>
                  <a:schemeClr val="bg1"/>
                </a:solidFill>
              </a:rPr>
              <a:t>© Queen’s Printer for Ontario, 2018</a:t>
            </a:r>
            <a:endParaRPr lang="en-US" sz="1100" dirty="0">
              <a:solidFill>
                <a:schemeClr val="bg1"/>
              </a:solidFil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98152" y="6224276"/>
            <a:ext cx="8921937" cy="646331"/>
          </a:xfrm>
          <a:prstGeom prst="rect">
            <a:avLst/>
          </a:prstGeom>
        </p:spPr>
        <p:txBody>
          <a:bodyPr wrap="square" anchor="t">
            <a:spAutoFit/>
          </a:bodyPr>
          <a:lstStyle/>
          <a:p>
            <a:r>
              <a:rPr lang="en-US" sz="1200" b="1" u="none" dirty="0">
                <a:solidFill>
                  <a:srgbClr val="0C6577"/>
                </a:solidFill>
              </a:rPr>
              <a:t>Find these resources here:</a:t>
            </a:r>
            <a:br>
              <a:rPr lang="en-US" sz="1200" b="1" u="none" dirty="0">
                <a:solidFill>
                  <a:srgbClr val="0C6577"/>
                </a:solidFill>
                <a:cs typeface="Arial"/>
              </a:rPr>
            </a:br>
            <a:r>
              <a:rPr lang="en-US" sz="1200" u="none" dirty="0">
                <a:hlinkClick r:id="rId3"/>
              </a:rPr>
              <a:t>https://www.hqontario.ca/Evidence-to-Improve-Care/Quality-Standards/View-all-Quality-Standards/Chronic-Obstructive-Pulmonary-Disease</a:t>
            </a:r>
            <a:r>
              <a:rPr lang="en-US" sz="1000" u="none" dirty="0">
                <a:cs typeface="Arial"/>
              </a:rPr>
              <a:t> </a:t>
            </a:r>
            <a:endParaRPr lang="en-US" sz="1000" u="none" dirty="0"/>
          </a:p>
        </p:txBody>
      </p:sp>
      <p:sp>
        <p:nvSpPr>
          <p:cNvPr id="22" name="TextBox 21"/>
          <p:cNvSpPr txBox="1"/>
          <p:nvPr/>
        </p:nvSpPr>
        <p:spPr>
          <a:xfrm>
            <a:off x="554644" y="5892696"/>
            <a:ext cx="2524153" cy="276999"/>
          </a:xfrm>
          <a:prstGeom prst="rect">
            <a:avLst/>
          </a:prstGeom>
          <a:noFill/>
        </p:spPr>
        <p:txBody>
          <a:bodyPr wrap="none" rtlCol="0">
            <a:spAutoFit/>
          </a:bodyPr>
          <a:lstStyle/>
          <a:p>
            <a:r>
              <a:rPr lang="en-US" sz="1200" b="1" u="none" dirty="0">
                <a:solidFill>
                  <a:srgbClr val="000000"/>
                </a:solidFill>
              </a:rPr>
              <a:t>Recommendations for Adoption</a:t>
            </a:r>
          </a:p>
        </p:txBody>
      </p:sp>
      <p:sp>
        <p:nvSpPr>
          <p:cNvPr id="7" name="Title 6"/>
          <p:cNvSpPr>
            <a:spLocks noGrp="1"/>
          </p:cNvSpPr>
          <p:nvPr>
            <p:ph type="title"/>
          </p:nvPr>
        </p:nvSpPr>
        <p:spPr>
          <a:xfrm>
            <a:off x="436829" y="1233"/>
            <a:ext cx="8244584" cy="1165909"/>
          </a:xfrm>
        </p:spPr>
        <p:txBody>
          <a:bodyPr/>
          <a:lstStyle/>
          <a:p>
            <a:r>
              <a:rPr lang="en-US" sz="2800"/>
              <a:t>Quality Standards Resources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3310210" y="3247572"/>
            <a:ext cx="2252540" cy="276999"/>
          </a:xfrm>
          <a:prstGeom prst="rect">
            <a:avLst/>
          </a:prstGeom>
          <a:noFill/>
        </p:spPr>
        <p:txBody>
          <a:bodyPr wrap="square" rtlCol="0">
            <a:spAutoFit/>
          </a:bodyPr>
          <a:lstStyle/>
          <a:p>
            <a:r>
              <a:rPr lang="en-US" sz="1200" b="1" u="none" dirty="0">
                <a:solidFill>
                  <a:srgbClr val="000000"/>
                </a:solidFill>
              </a:rPr>
              <a:t>Patient Reference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542511" y="3299718"/>
            <a:ext cx="1417376" cy="276999"/>
          </a:xfrm>
          <a:prstGeom prst="rect">
            <a:avLst/>
          </a:prstGeom>
          <a:noFill/>
        </p:spPr>
        <p:txBody>
          <a:bodyPr wrap="none" rtlCol="0">
            <a:spAutoFit/>
          </a:bodyPr>
          <a:lstStyle/>
          <a:p>
            <a:r>
              <a:rPr lang="en-US" sz="1200" b="1" u="none" dirty="0">
                <a:solidFill>
                  <a:srgbClr val="000000"/>
                </a:solidFill>
              </a:rPr>
              <a:t>Quality Standard</a:t>
            </a:r>
          </a:p>
        </p:txBody>
      </p:sp>
      <p:sp>
        <p:nvSpPr>
          <p:cNvPr id="23" name="TextBox 22">
            <a:extLst>
              <a:ext uri="{FF2B5EF4-FFF2-40B4-BE49-F238E27FC236}">
                <a16:creationId xmlns:a16="http://schemas.microsoft.com/office/drawing/2014/main" id="{AD83AE04-8015-4DDC-AAA6-686A5BD3045D}"/>
              </a:ext>
            </a:extLst>
          </p:cNvPr>
          <p:cNvSpPr txBox="1"/>
          <p:nvPr/>
        </p:nvSpPr>
        <p:spPr>
          <a:xfrm>
            <a:off x="3620827" y="6123960"/>
            <a:ext cx="2252540" cy="276999"/>
          </a:xfrm>
          <a:prstGeom prst="rect">
            <a:avLst/>
          </a:prstGeom>
          <a:noFill/>
        </p:spPr>
        <p:txBody>
          <a:bodyPr wrap="square" rtlCol="0" anchor="t">
            <a:spAutoFit/>
          </a:bodyPr>
          <a:lstStyle/>
          <a:p>
            <a:r>
              <a:rPr lang="en-US" sz="1200" b="1" u="none"/>
              <a:t>Measurement Guide</a:t>
            </a:r>
          </a:p>
        </p:txBody>
      </p:sp>
      <p:pic>
        <p:nvPicPr>
          <p:cNvPr id="3" name="Picture 2">
            <a:extLst>
              <a:ext uri="{FF2B5EF4-FFF2-40B4-BE49-F238E27FC236}">
                <a16:creationId xmlns:a16="http://schemas.microsoft.com/office/drawing/2014/main" id="{81C1FAA0-78EE-410B-830D-5646F3FE7B2F}"/>
              </a:ext>
            </a:extLst>
          </p:cNvPr>
          <p:cNvPicPr>
            <a:picLocks noChangeAspect="1"/>
          </p:cNvPicPr>
          <p:nvPr/>
        </p:nvPicPr>
        <p:blipFill>
          <a:blip r:embed="rId4"/>
          <a:stretch>
            <a:fillRect/>
          </a:stretch>
        </p:blipFill>
        <p:spPr>
          <a:xfrm>
            <a:off x="3748490" y="3717220"/>
            <a:ext cx="1803585" cy="235702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6386BC7-FBAE-4A8C-AE2D-A90EAB6333F6}"/>
              </a:ext>
            </a:extLst>
          </p:cNvPr>
          <p:cNvPicPr>
            <a:picLocks noChangeAspect="1"/>
          </p:cNvPicPr>
          <p:nvPr/>
        </p:nvPicPr>
        <p:blipFill>
          <a:blip r:embed="rId5"/>
          <a:stretch>
            <a:fillRect/>
          </a:stretch>
        </p:blipFill>
        <p:spPr>
          <a:xfrm>
            <a:off x="6370999" y="3601953"/>
            <a:ext cx="2206272" cy="2357022"/>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5593DC1-F54F-440D-8F78-18B2BBEA017D}"/>
              </a:ext>
            </a:extLst>
          </p:cNvPr>
          <p:cNvSpPr txBox="1"/>
          <p:nvPr/>
        </p:nvSpPr>
        <p:spPr>
          <a:xfrm>
            <a:off x="6891460" y="6074241"/>
            <a:ext cx="2252540" cy="276999"/>
          </a:xfrm>
          <a:prstGeom prst="rect">
            <a:avLst/>
          </a:prstGeom>
          <a:noFill/>
        </p:spPr>
        <p:txBody>
          <a:bodyPr wrap="square" rtlCol="0" anchor="t">
            <a:spAutoFit/>
          </a:bodyPr>
          <a:lstStyle/>
          <a:p>
            <a:r>
              <a:rPr lang="en-US" sz="1200" b="1" u="none" dirty="0"/>
              <a:t>Data Tables</a:t>
            </a:r>
          </a:p>
        </p:txBody>
      </p:sp>
      <p:pic>
        <p:nvPicPr>
          <p:cNvPr id="9" name="Picture 8">
            <a:extLst>
              <a:ext uri="{FF2B5EF4-FFF2-40B4-BE49-F238E27FC236}">
                <a16:creationId xmlns:a16="http://schemas.microsoft.com/office/drawing/2014/main" id="{4961DC2B-2028-8C40-845B-347B8CAAC273}"/>
              </a:ext>
            </a:extLst>
          </p:cNvPr>
          <p:cNvPicPr>
            <a:picLocks noChangeAspect="1"/>
          </p:cNvPicPr>
          <p:nvPr/>
        </p:nvPicPr>
        <p:blipFill>
          <a:blip r:embed="rId6"/>
          <a:stretch>
            <a:fillRect/>
          </a:stretch>
        </p:blipFill>
        <p:spPr>
          <a:xfrm>
            <a:off x="631133" y="1089484"/>
            <a:ext cx="2055204" cy="205520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8D610D76-A8C1-0E4B-B642-CF4CBE2A1CE4}"/>
              </a:ext>
            </a:extLst>
          </p:cNvPr>
          <p:cNvPicPr>
            <a:picLocks noChangeAspect="1"/>
          </p:cNvPicPr>
          <p:nvPr/>
        </p:nvPicPr>
        <p:blipFill>
          <a:blip r:embed="rId7"/>
          <a:stretch>
            <a:fillRect/>
          </a:stretch>
        </p:blipFill>
        <p:spPr>
          <a:xfrm>
            <a:off x="3372060" y="1089484"/>
            <a:ext cx="2055204" cy="205520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BDEAC8E-CAA2-7547-8165-666BF928B34A}"/>
              </a:ext>
            </a:extLst>
          </p:cNvPr>
          <p:cNvPicPr>
            <a:picLocks noChangeAspect="1"/>
          </p:cNvPicPr>
          <p:nvPr/>
        </p:nvPicPr>
        <p:blipFill>
          <a:blip r:embed="rId8"/>
          <a:stretch>
            <a:fillRect/>
          </a:stretch>
        </p:blipFill>
        <p:spPr>
          <a:xfrm>
            <a:off x="5945983" y="1075426"/>
            <a:ext cx="2631288" cy="1973466"/>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5C1CC55D-A889-6E44-9F00-C0E2B673BC66}"/>
              </a:ext>
            </a:extLst>
          </p:cNvPr>
          <p:cNvSpPr txBox="1"/>
          <p:nvPr/>
        </p:nvSpPr>
        <p:spPr>
          <a:xfrm>
            <a:off x="5876412" y="3198637"/>
            <a:ext cx="2252540" cy="276999"/>
          </a:xfrm>
          <a:prstGeom prst="rect">
            <a:avLst/>
          </a:prstGeom>
          <a:noFill/>
        </p:spPr>
        <p:txBody>
          <a:bodyPr wrap="square" rtlCol="0">
            <a:spAutoFit/>
          </a:bodyPr>
          <a:lstStyle/>
          <a:p>
            <a:r>
              <a:rPr lang="en-US" sz="1200" b="1" u="none" dirty="0">
                <a:solidFill>
                  <a:srgbClr val="000000"/>
                </a:solidFill>
              </a:rPr>
              <a:t>Getting Started Guide</a:t>
            </a:r>
          </a:p>
        </p:txBody>
      </p:sp>
      <p:pic>
        <p:nvPicPr>
          <p:cNvPr id="16" name="Picture 15">
            <a:extLst>
              <a:ext uri="{FF2B5EF4-FFF2-40B4-BE49-F238E27FC236}">
                <a16:creationId xmlns:a16="http://schemas.microsoft.com/office/drawing/2014/main" id="{1008BEA0-1C32-0143-926D-01583A8E697B}"/>
              </a:ext>
            </a:extLst>
          </p:cNvPr>
          <p:cNvPicPr>
            <a:picLocks noChangeAspect="1"/>
          </p:cNvPicPr>
          <p:nvPr/>
        </p:nvPicPr>
        <p:blipFill>
          <a:blip r:embed="rId9"/>
          <a:stretch>
            <a:fillRect/>
          </a:stretch>
        </p:blipFill>
        <p:spPr>
          <a:xfrm>
            <a:off x="631133" y="3717220"/>
            <a:ext cx="2541071" cy="1963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34197" y="923234"/>
            <a:ext cx="2045753"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Quality Statements</a:t>
            </a:r>
          </a:p>
        </p:txBody>
      </p:sp>
      <p:sp>
        <p:nvSpPr>
          <p:cNvPr id="14" name="TextBox 13"/>
          <p:cNvSpPr txBox="1"/>
          <p:nvPr/>
        </p:nvSpPr>
        <p:spPr>
          <a:xfrm>
            <a:off x="4825375" y="925531"/>
            <a:ext cx="2270173" cy="338554"/>
          </a:xfrm>
          <a:prstGeom prst="rect">
            <a:avLst/>
          </a:prstGeom>
          <a:solidFill>
            <a:srgbClr val="3C8C93"/>
          </a:solidFill>
          <a:ln>
            <a:noFill/>
          </a:ln>
        </p:spPr>
        <p:txBody>
          <a:bodyPr wrap="none" rtlCol="0">
            <a:spAutoFit/>
          </a:bodyPr>
          <a:lstStyle/>
          <a:p>
            <a:r>
              <a:rPr lang="en-CA" sz="1600" b="1" u="none">
                <a:solidFill>
                  <a:schemeClr val="bg1"/>
                </a:solidFill>
              </a:rPr>
              <a:t>Audience Statements</a:t>
            </a:r>
          </a:p>
        </p:txBody>
      </p:sp>
      <p:sp>
        <p:nvSpPr>
          <p:cNvPr id="15" name="TextBox 14"/>
          <p:cNvSpPr txBox="1"/>
          <p:nvPr/>
        </p:nvSpPr>
        <p:spPr>
          <a:xfrm>
            <a:off x="2670916" y="5999153"/>
            <a:ext cx="1978427"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Quality Indicators</a:t>
            </a:r>
          </a:p>
        </p:txBody>
      </p:sp>
      <p:sp>
        <p:nvSpPr>
          <p:cNvPr id="16" name="TextBox 15"/>
          <p:cNvSpPr txBox="1"/>
          <p:nvPr/>
        </p:nvSpPr>
        <p:spPr>
          <a:xfrm>
            <a:off x="7146015"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u="none" kern="0"/>
              <a:t>Inside the Quality Standard</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nvCxnSpPr>
        <p:spPr bwMode="auto">
          <a:xfrm>
            <a:off x="4637908"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7" name="Picture 16">
            <a:extLst>
              <a:ext uri="{FF2B5EF4-FFF2-40B4-BE49-F238E27FC236}">
                <a16:creationId xmlns:a16="http://schemas.microsoft.com/office/drawing/2014/main" id="{246C1CAC-34BD-5441-9891-DAA9ED312BF4}"/>
              </a:ext>
            </a:extLst>
          </p:cNvPr>
          <p:cNvPicPr>
            <a:picLocks noChangeAspect="1"/>
          </p:cNvPicPr>
          <p:nvPr/>
        </p:nvPicPr>
        <p:blipFill>
          <a:blip r:embed="rId3"/>
          <a:stretch>
            <a:fillRect/>
          </a:stretch>
        </p:blipFill>
        <p:spPr>
          <a:xfrm>
            <a:off x="509875" y="1790874"/>
            <a:ext cx="3968340" cy="396834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076820D-6DC3-DC4E-9D3C-A0DC8A0BC8A0}"/>
              </a:ext>
            </a:extLst>
          </p:cNvPr>
          <p:cNvPicPr>
            <a:picLocks noChangeAspect="1"/>
          </p:cNvPicPr>
          <p:nvPr/>
        </p:nvPicPr>
        <p:blipFill rotWithShape="1">
          <a:blip r:embed="rId4"/>
          <a:srcRect l="4828" t="13776" r="7518" b="7178"/>
          <a:stretch/>
        </p:blipFill>
        <p:spPr>
          <a:xfrm>
            <a:off x="4756822" y="1790874"/>
            <a:ext cx="4081184" cy="367488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221681F-2324-CB45-B05E-BE9E4AFFA998}"/>
              </a:ext>
            </a:extLst>
          </p:cNvPr>
          <p:cNvPicPr>
            <a:picLocks noChangeAspect="1"/>
          </p:cNvPicPr>
          <p:nvPr/>
        </p:nvPicPr>
        <p:blipFill>
          <a:blip r:embed="rId5"/>
          <a:stretch>
            <a:fillRect/>
          </a:stretch>
        </p:blipFill>
        <p:spPr>
          <a:xfrm>
            <a:off x="5124537" y="5635030"/>
            <a:ext cx="2954751" cy="9124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2800" b="0"/>
              <a:t>Quality Standards:  </a:t>
            </a:r>
            <a:br>
              <a:rPr lang="en-US" sz="2800" b="0"/>
            </a:br>
            <a:r>
              <a:rPr lang="en-US"/>
              <a:t>Patient Reference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A</a:t>
            </a:r>
            <a:r>
              <a:rPr lang="en-US" sz="1800" b="1"/>
              <a:t> plain language summary </a:t>
            </a:r>
            <a:r>
              <a:rPr lang="en-US" sz="1800"/>
              <a:t>of the quality standard for patients, families, and caregivers to help them discuss their care with health care professionals.</a:t>
            </a:r>
          </a:p>
        </p:txBody>
      </p:sp>
      <p:pic>
        <p:nvPicPr>
          <p:cNvPr id="8" name="Picture 7">
            <a:extLst>
              <a:ext uri="{FF2B5EF4-FFF2-40B4-BE49-F238E27FC236}">
                <a16:creationId xmlns:a16="http://schemas.microsoft.com/office/drawing/2014/main" id="{6B5DCD48-2AE3-6E40-9A76-276833114FB8}"/>
              </a:ext>
            </a:extLst>
          </p:cNvPr>
          <p:cNvPicPr>
            <a:picLocks noChangeAspect="1"/>
          </p:cNvPicPr>
          <p:nvPr/>
        </p:nvPicPr>
        <p:blipFill>
          <a:blip r:embed="rId3"/>
          <a:stretch>
            <a:fillRect/>
          </a:stretch>
        </p:blipFill>
        <p:spPr>
          <a:xfrm>
            <a:off x="4592018" y="1935749"/>
            <a:ext cx="3825472" cy="3825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highlight>
                  <a:srgbClr val="FFFF00"/>
                </a:highlight>
              </a:rPr>
            </a:br>
            <a:r>
              <a:rPr lang="en-US"/>
              <a:t>Recommendations for Adoption</a:t>
            </a:r>
          </a:p>
        </p:txBody>
      </p:sp>
      <p:sp>
        <p:nvSpPr>
          <p:cNvPr id="5" name="Content Placeholder 4"/>
          <p:cNvSpPr>
            <a:spLocks noGrp="1"/>
          </p:cNvSpPr>
          <p:nvPr>
            <p:ph idx="4294967295"/>
          </p:nvPr>
        </p:nvSpPr>
        <p:spPr>
          <a:xfrm>
            <a:off x="457200" y="1772984"/>
            <a:ext cx="7864195" cy="1050925"/>
          </a:xfrm>
        </p:spPr>
        <p:txBody>
          <a:bodyPr/>
          <a:lstStyle/>
          <a:p>
            <a:pPr marL="0" indent="0">
              <a:buNone/>
            </a:pPr>
            <a:r>
              <a:rPr lang="en-US" sz="1800" b="1"/>
              <a:t>Recommendations</a:t>
            </a:r>
            <a:r>
              <a:rPr lang="en-US" sz="1800"/>
              <a:t> for policy makers, administrators, health care organizations, and professionals that aim to bridge the gaps between current care and care outlined in the quality statements to enable adoption of the quality standard across Ontario.</a:t>
            </a:r>
          </a:p>
        </p:txBody>
      </p:sp>
      <p:pic>
        <p:nvPicPr>
          <p:cNvPr id="4" name="Picture 3"/>
          <p:cNvPicPr>
            <a:picLocks noChangeAspect="1"/>
          </p:cNvPicPr>
          <p:nvPr/>
        </p:nvPicPr>
        <p:blipFill>
          <a:blip r:embed="rId3"/>
          <a:stretch>
            <a:fillRect/>
          </a:stretch>
        </p:blipFill>
        <p:spPr>
          <a:xfrm>
            <a:off x="4395747" y="3366491"/>
            <a:ext cx="4306037" cy="156953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35581CE-7C2A-2848-9A77-4DD8E0E41651}"/>
              </a:ext>
            </a:extLst>
          </p:cNvPr>
          <p:cNvPicPr>
            <a:picLocks noChangeAspect="1"/>
          </p:cNvPicPr>
          <p:nvPr/>
        </p:nvPicPr>
        <p:blipFill>
          <a:blip r:embed="rId4"/>
          <a:stretch>
            <a:fillRect/>
          </a:stretch>
        </p:blipFill>
        <p:spPr>
          <a:xfrm>
            <a:off x="457200" y="3366491"/>
            <a:ext cx="3702878" cy="2861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changes ideas at the practice level</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884" y="2172979"/>
            <a:ext cx="3970389" cy="3068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87e197-38cf-4410-a79d-37de077780d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473B5D90CBF044A89A6142F90A678E" ma:contentTypeVersion="12" ma:contentTypeDescription="Create a new document." ma:contentTypeScope="" ma:versionID="91c9a2292522d844e757d174f40f1728">
  <xsd:schema xmlns:xsd="http://www.w3.org/2001/XMLSchema" xmlns:xs="http://www.w3.org/2001/XMLSchema" xmlns:p="http://schemas.microsoft.com/office/2006/metadata/properties" xmlns:ns2="d587e197-38cf-4410-a79d-37de077780df" xmlns:ns3="2a0305b7-e234-4aeb-99e8-98e99b9bd0f2" targetNamespace="http://schemas.microsoft.com/office/2006/metadata/properties" ma:root="true" ma:fieldsID="95efd8d1a567c8a146066e61ab4c0347" ns2:_="" ns3:_="">
    <xsd:import namespace="d587e197-38cf-4410-a79d-37de077780df"/>
    <xsd:import namespace="2a0305b7-e234-4aeb-99e8-98e99b9bd0f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7e197-38cf-4410-a79d-37de077780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0305b7-e234-4aeb-99e8-98e99b9bd0f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211F7-2DF1-4B68-8B60-CC913EB92E33}">
  <ds:schemaRefs>
    <ds:schemaRef ds:uri="http://schemas.microsoft.com/office/2006/documentManagement/types"/>
    <ds:schemaRef ds:uri="http://schemas.microsoft.com/office/2006/metadata/properties"/>
    <ds:schemaRef ds:uri="http://purl.org/dc/terms/"/>
    <ds:schemaRef ds:uri="http://purl.org/dc/elements/1.1/"/>
    <ds:schemaRef ds:uri="fb09dc78-496d-4cee-aa06-cd448ccde12b"/>
    <ds:schemaRef ds:uri="http://schemas.microsoft.com/office/infopath/2007/PartnerControls"/>
    <ds:schemaRef ds:uri="http://schemas.openxmlformats.org/package/2006/metadata/core-properties"/>
    <ds:schemaRef ds:uri="209d81ef-0277-42ba-a0f1-16cbb8b85662"/>
    <ds:schemaRef ds:uri="http://www.w3.org/XML/1998/namespace"/>
    <ds:schemaRef ds:uri="http://purl.org/dc/dcmitype/"/>
  </ds:schemaRefs>
</ds:datastoreItem>
</file>

<file path=customXml/itemProps2.xml><?xml version="1.0" encoding="utf-8"?>
<ds:datastoreItem xmlns:ds="http://schemas.openxmlformats.org/officeDocument/2006/customXml" ds:itemID="{EBA9FF96-F342-4382-B608-B5BBB76E77E3}"/>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354</TotalTime>
  <Words>2223</Words>
  <Application>Microsoft Macintosh PowerPoint</Application>
  <PresentationFormat>On-screen Show (4:3)</PresentationFormat>
  <Paragraphs>222</Paragraphs>
  <Slides>41</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ＭＳ Ｐゴシック</vt:lpstr>
      <vt:lpstr>ＭＳ Ｐゴシック</vt:lpstr>
      <vt:lpstr>Arial</vt:lpstr>
      <vt:lpstr>Arial Narrow</vt:lpstr>
      <vt:lpstr>Calibri</vt:lpstr>
      <vt:lpstr>Helvetica Neue</vt:lpstr>
      <vt:lpstr>Helvetica Neue Light</vt:lpstr>
      <vt:lpstr>ITC Century Std Book</vt:lpstr>
      <vt:lpstr>Times New Roman</vt:lpstr>
      <vt:lpstr>HQO Draft Template_4-3</vt:lpstr>
      <vt:lpstr>HQO_Slide</vt:lpstr>
      <vt:lpstr>PowerPoint Presentation</vt:lpstr>
      <vt:lpstr>Objectives</vt:lpstr>
      <vt:lpstr>Quality Standards</vt:lpstr>
      <vt:lpstr>Quality Standards: Vision</vt:lpstr>
      <vt:lpstr>Quality Standards Resources</vt:lpstr>
      <vt:lpstr>PowerPoint Presentation</vt:lpstr>
      <vt:lpstr>Quality Standards:   Patient Reference Guide</vt:lpstr>
      <vt:lpstr>Quality Standards: Recommendations for Adoption</vt:lpstr>
      <vt:lpstr>Quality Standards: Implementation Tools</vt:lpstr>
      <vt:lpstr>Quality Standards: Measurement Guide</vt:lpstr>
      <vt:lpstr>Quality Standards: Quorum</vt:lpstr>
      <vt:lpstr>Quality Standards: Data Tables</vt:lpstr>
      <vt:lpstr>Why a Quality Standard for COPD in Ontario? </vt:lpstr>
      <vt:lpstr>PowerPoint Presentation</vt:lpstr>
      <vt:lpstr>The prevalence of COPD in Ontario varies across the province's regions</vt:lpstr>
      <vt:lpstr>COPD prevalence in Ontario is highest among those in  lower-income neighbourhoods</vt:lpstr>
      <vt:lpstr>PowerPoint Presentation</vt:lpstr>
      <vt:lpstr>Across regions in Ontario, there is wide variation in the percentage of people with COPD who were admitted to hospital for a complication of COPD</vt:lpstr>
      <vt:lpstr>Spirometry—a breathing test—is the only way to accurately diagnose COPD</vt:lpstr>
      <vt:lpstr>Across regions in Ontario, there is wide variation in the percentage of people with COPD who had a spirometry test to confirm their diagnosis</vt:lpstr>
      <vt:lpstr>People with COPD in low-income neighborhoods are less likely to have their condition confirmed through spirometry</vt:lpstr>
      <vt:lpstr>PowerPoint Presentation</vt:lpstr>
      <vt:lpstr>Quality Statements in Brief  </vt:lpstr>
      <vt:lpstr>Scope of the COPD Quality Standard</vt:lpstr>
      <vt:lpstr>COPD Quality Statement Topics </vt:lpstr>
      <vt:lpstr>Quality Statement 1: Diagnosis Confirmed with Spirometry   </vt:lpstr>
      <vt:lpstr>Quality Statement 2: Comprehensive Assessment   </vt:lpstr>
      <vt:lpstr>Quality Statement 3: Goals of Care and Individualized Care Planning    </vt:lpstr>
      <vt:lpstr>Quality Statement 4: Education and Self-Management   </vt:lpstr>
      <vt:lpstr>Quality Statement 5: Promoting Smoking Cessation    </vt:lpstr>
      <vt:lpstr>Quality Statement 6: Pharmacological Management of Stable COPD    </vt:lpstr>
      <vt:lpstr>Quality Statement 7: Vaccinations  </vt:lpstr>
      <vt:lpstr>Quality Statement 8: Specialized Respiratory Care  </vt:lpstr>
      <vt:lpstr>Quality Statement 9: Pulmonary Rehabilitation  </vt:lpstr>
      <vt:lpstr>Quality Statement 10: Management of Acute Exacerbations of COPD  </vt:lpstr>
      <vt:lpstr>Quality Statement 11: Follow-Up After Hospitalization for an Acute Exacerbation of COPD   </vt:lpstr>
      <vt:lpstr>Quality Statement 12: Pulmonary Rehabilitation After Hospitalization for an Acute Exacerbation of COPD    </vt:lpstr>
      <vt:lpstr>Quality Statement 13: Palliative Care  </vt:lpstr>
      <vt:lpstr>Quality Statement 14: Long-Term Oxygen Therapy   </vt:lpstr>
      <vt:lpstr>How Success Can Be Measured Provincially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Aytona-Arena, Loren</cp:lastModifiedBy>
  <cp:revision>12</cp:revision>
  <cp:lastPrinted>2018-11-16T20:52:50Z</cp:lastPrinted>
  <dcterms:modified xsi:type="dcterms:W3CDTF">2018-11-29T19:17:35Z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0x01010055473B5D90CBF044A89A6142F90A678E</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ies>
</file>