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5.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6.xml" ContentType="application/vnd.openxmlformats-officedocument.presentationml.notesSlide+xml"/>
  <Override PartName="/ppt/tags/tag39.xml" ContentType="application/vnd.openxmlformats-officedocument.presentationml.tags+xml"/>
  <Override PartName="/ppt/notesSlides/notesSlide7.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0.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11.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12.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3.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4.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15.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73.xml" ContentType="application/vnd.openxmlformats-officedocument.presentationml.tags+xml"/>
  <Override PartName="/ppt/tags/tag74.xml" ContentType="application/vnd.openxmlformats-officedocument.presentationml.tags+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78.xml" ContentType="application/vnd.openxmlformats-officedocument.presentationml.tags+xml"/>
  <Override PartName="/ppt/tags/tag79.xml" ContentType="application/vnd.openxmlformats-officedocument.presentationml.tags+xml"/>
  <Override PartName="/ppt/notesSlides/notesSlide19.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20.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21.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22.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23.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24.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25.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26.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27.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28.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29.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30.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31.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32.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notesSlides/notesSlide35.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36.xml" ContentType="application/vnd.openxmlformats-officedocument.presentationml.notesSlide+xml"/>
  <Override PartName="/ppt/tags/tag127.xml" ContentType="application/vnd.openxmlformats-officedocument.presentationml.tags+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4598" r:id="rId4"/>
    <p:sldMasterId id="2147484610" r:id="rId5"/>
    <p:sldMasterId id="2147484625" r:id="rId6"/>
  </p:sldMasterIdLst>
  <p:notesMasterIdLst>
    <p:notesMasterId r:id="rId49"/>
  </p:notesMasterIdLst>
  <p:handoutMasterIdLst>
    <p:handoutMasterId r:id="rId50"/>
  </p:handoutMasterIdLst>
  <p:sldIdLst>
    <p:sldId id="372" r:id="rId7"/>
    <p:sldId id="649" r:id="rId8"/>
    <p:sldId id="651" r:id="rId9"/>
    <p:sldId id="654" r:id="rId10"/>
    <p:sldId id="652" r:id="rId11"/>
    <p:sldId id="474" r:id="rId12"/>
    <p:sldId id="621" r:id="rId13"/>
    <p:sldId id="653" r:id="rId14"/>
    <p:sldId id="623" r:id="rId15"/>
    <p:sldId id="1559" r:id="rId16"/>
    <p:sldId id="699" r:id="rId17"/>
    <p:sldId id="624" r:id="rId18"/>
    <p:sldId id="1198" r:id="rId19"/>
    <p:sldId id="1305" r:id="rId20"/>
    <p:sldId id="1309" r:id="rId21"/>
    <p:sldId id="1314" r:id="rId22"/>
    <p:sldId id="1316" r:id="rId23"/>
    <p:sldId id="1308" r:id="rId24"/>
    <p:sldId id="1312" r:id="rId25"/>
    <p:sldId id="1304" r:id="rId26"/>
    <p:sldId id="1306" r:id="rId27"/>
    <p:sldId id="1303" r:id="rId28"/>
    <p:sldId id="1320" r:id="rId29"/>
    <p:sldId id="422" r:id="rId30"/>
    <p:sldId id="655" r:id="rId31"/>
    <p:sldId id="443" r:id="rId32"/>
    <p:sldId id="666" r:id="rId33"/>
    <p:sldId id="667" r:id="rId34"/>
    <p:sldId id="668" r:id="rId35"/>
    <p:sldId id="669" r:id="rId36"/>
    <p:sldId id="670" r:id="rId37"/>
    <p:sldId id="671" r:id="rId38"/>
    <p:sldId id="672" r:id="rId39"/>
    <p:sldId id="1190" r:id="rId40"/>
    <p:sldId id="1191" r:id="rId41"/>
    <p:sldId id="1192" r:id="rId42"/>
    <p:sldId id="1317" r:id="rId43"/>
    <p:sldId id="1318" r:id="rId44"/>
    <p:sldId id="1319" r:id="rId45"/>
    <p:sldId id="1174" r:id="rId46"/>
    <p:sldId id="1180" r:id="rId47"/>
    <p:sldId id="647" r:id="rId48"/>
  </p:sldIdLst>
  <p:sldSz cx="9144000" cy="6858000" type="screen4x3"/>
  <p:notesSz cx="6858000" cy="933450"/>
  <p:custDataLst>
    <p:tags r:id="rId51"/>
  </p:custDataLst>
  <p:defaultTextStyle>
    <a:defPPr>
      <a:defRPr lang="en-US"/>
    </a:defPPr>
    <a:lvl1pPr algn="l" defTabSz="457200" rtl="0" eaLnBrk="0" fontAlgn="base" hangingPunct="0">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70">
          <p15:clr>
            <a:srgbClr val="A4A3A4"/>
          </p15:clr>
        </p15:guide>
        <p15:guide id="2" orient="horz" pos="469">
          <p15:clr>
            <a:srgbClr val="A4A3A4"/>
          </p15:clr>
        </p15:guide>
        <p15:guide id="3" orient="horz" pos="349">
          <p15:clr>
            <a:srgbClr val="A4A3A4"/>
          </p15:clr>
        </p15:guide>
        <p15:guide id="4" pos="2835">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gani, Naushaba" initials="DN" lastIdx="56" clrIdx="0"/>
  <p:cmAuthor id="2" name="Harrison, Susan" initials="HS" lastIdx="8" clrIdx="1"/>
  <p:cmAuthor id="3" name="Betsch, Elizabeth Jean" initials="BEJ" lastIdx="6" clrIdx="2"/>
  <p:cmAuthor id="4" name="_ _" initials="" lastIdx="0" clrIdx="3"/>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7BC1"/>
    <a:srgbClr val="92278F"/>
    <a:srgbClr val="00B2E3"/>
    <a:srgbClr val="D47600"/>
    <a:srgbClr val="D2492A"/>
    <a:srgbClr val="00A0AF"/>
    <a:srgbClr val="00788A"/>
    <a:srgbClr val="F5F5F5"/>
    <a:srgbClr val="FCD8D8"/>
    <a:srgbClr val="F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C99BA0-3006-4DA0-990E-C426F56F06B4}" v="3" dt="2020-07-09T17:24:02.38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2"/>
      </p:cViewPr>
      <p:guideLst>
        <p:guide orient="horz" pos="470"/>
        <p:guide orient="horz" pos="469"/>
        <p:guide orient="horz" pos="349"/>
        <p:guide pos="2835"/>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208"/>
        <p:guide pos="292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handoutMaster" Target="handoutMasters/handoutMaster1.xml"/><Relationship Id="rId55"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 Id="rId57"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tags" Target="tags/tag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ng, Steven" userId="adef881a-c3c4-4e1a-aeb2-bb4de7c1e03f" providerId="ADAL" clId="{7ADFB463-AE88-1F46-BAB5-B089C99F5219}"/>
    <pc:docChg chg="modSld">
      <pc:chgData name="Wong, Steven" userId="adef881a-c3c4-4e1a-aeb2-bb4de7c1e03f" providerId="ADAL" clId="{7ADFB463-AE88-1F46-BAB5-B089C99F5219}" dt="2019-11-20T16:52:19.551" v="0"/>
      <pc:docMkLst>
        <pc:docMk/>
      </pc:docMkLst>
      <pc:sldChg chg="modSp">
        <pc:chgData name="Wong, Steven" userId="adef881a-c3c4-4e1a-aeb2-bb4de7c1e03f" providerId="ADAL" clId="{7ADFB463-AE88-1F46-BAB5-B089C99F5219}" dt="2019-11-20T16:52:19.551" v="0"/>
        <pc:sldMkLst>
          <pc:docMk/>
          <pc:sldMk cId="0" sldId="1167"/>
        </pc:sldMkLst>
        <pc:spChg chg="mod">
          <ac:chgData name="Wong, Steven" userId="adef881a-c3c4-4e1a-aeb2-bb4de7c1e03f" providerId="ADAL" clId="{7ADFB463-AE88-1F46-BAB5-B089C99F5219}" dt="2019-11-20T16:52:19.551" v="0"/>
          <ac:spMkLst>
            <pc:docMk/>
            <pc:sldMk cId="0" sldId="1167"/>
            <ac:spMk id="2" creationId="{8E5AD32F-3098-4AD5-A825-95A2A11BD080}"/>
          </ac:spMkLst>
        </pc:spChg>
      </pc:sldChg>
    </pc:docChg>
  </pc:docChgLst>
  <pc:docChgLst>
    <pc:chgData name="Wong, Steven" userId="adef881a-c3c4-4e1a-aeb2-bb4de7c1e03f" providerId="ADAL" clId="{7F437D09-C94B-7240-A0F1-8083A2F13F18}"/>
    <pc:docChg chg="custSel modSld">
      <pc:chgData name="Wong, Steven" userId="adef881a-c3c4-4e1a-aeb2-bb4de7c1e03f" providerId="ADAL" clId="{7F437D09-C94B-7240-A0F1-8083A2F13F18}" dt="2020-02-11T16:04:03.816" v="30" actId="207"/>
      <pc:docMkLst>
        <pc:docMk/>
      </pc:docMkLst>
      <pc:sldChg chg="addSp modSp">
        <pc:chgData name="Wong, Steven" userId="adef881a-c3c4-4e1a-aeb2-bb4de7c1e03f" providerId="ADAL" clId="{7F437D09-C94B-7240-A0F1-8083A2F13F18}" dt="2020-02-11T16:02:10.554" v="15" actId="14826"/>
        <pc:sldMkLst>
          <pc:docMk/>
          <pc:sldMk cId="0" sldId="372"/>
        </pc:sldMkLst>
        <pc:picChg chg="mod">
          <ac:chgData name="Wong, Steven" userId="adef881a-c3c4-4e1a-aeb2-bb4de7c1e03f" providerId="ADAL" clId="{7F437D09-C94B-7240-A0F1-8083A2F13F18}" dt="2020-02-11T16:02:10.554" v="15" actId="14826"/>
          <ac:picMkLst>
            <pc:docMk/>
            <pc:sldMk cId="0" sldId="372"/>
            <ac:picMk id="9" creationId="{16F1AB3B-41DD-134F-A299-829BC6CC7F44}"/>
          </ac:picMkLst>
        </pc:picChg>
        <pc:cxnChg chg="add mod">
          <ac:chgData name="Wong, Steven" userId="adef881a-c3c4-4e1a-aeb2-bb4de7c1e03f" providerId="ADAL" clId="{7F437D09-C94B-7240-A0F1-8083A2F13F18}" dt="2020-02-11T16:00:05.060" v="5" actId="692"/>
          <ac:cxnSpMkLst>
            <pc:docMk/>
            <pc:sldMk cId="0" sldId="372"/>
            <ac:cxnSpMk id="7" creationId="{54D9A805-0368-DF45-A59C-6FF368AB712B}"/>
          </ac:cxnSpMkLst>
        </pc:cxnChg>
      </pc:sldChg>
      <pc:sldChg chg="addSp delSp">
        <pc:chgData name="Wong, Steven" userId="adef881a-c3c4-4e1a-aeb2-bb4de7c1e03f" providerId="ADAL" clId="{7F437D09-C94B-7240-A0F1-8083A2F13F18}" dt="2020-02-11T16:02:37.455" v="17"/>
        <pc:sldMkLst>
          <pc:docMk/>
          <pc:sldMk cId="0" sldId="623"/>
        </pc:sldMkLst>
        <pc:spChg chg="add">
          <ac:chgData name="Wong, Steven" userId="adef881a-c3c4-4e1a-aeb2-bb4de7c1e03f" providerId="ADAL" clId="{7F437D09-C94B-7240-A0F1-8083A2F13F18}" dt="2020-02-11T16:02:37.455" v="17"/>
          <ac:spMkLst>
            <pc:docMk/>
            <pc:sldMk cId="0" sldId="623"/>
            <ac:spMk id="6" creationId="{2A2A48F3-9495-1141-99B3-DF54A97289FC}"/>
          </ac:spMkLst>
        </pc:spChg>
        <pc:spChg chg="del">
          <ac:chgData name="Wong, Steven" userId="adef881a-c3c4-4e1a-aeb2-bb4de7c1e03f" providerId="ADAL" clId="{7F437D09-C94B-7240-A0F1-8083A2F13F18}" dt="2020-02-11T16:02:36.099" v="16" actId="478"/>
          <ac:spMkLst>
            <pc:docMk/>
            <pc:sldMk cId="0" sldId="623"/>
            <ac:spMk id="59395" creationId="{1C139A06-AE71-4412-9601-33DB32D01C66}"/>
          </ac:spMkLst>
        </pc:spChg>
        <pc:picChg chg="del">
          <ac:chgData name="Wong, Steven" userId="adef881a-c3c4-4e1a-aeb2-bb4de7c1e03f" providerId="ADAL" clId="{7F437D09-C94B-7240-A0F1-8083A2F13F18}" dt="2020-02-11T16:02:36.099" v="16" actId="478"/>
          <ac:picMkLst>
            <pc:docMk/>
            <pc:sldMk cId="0" sldId="623"/>
            <ac:picMk id="5" creationId="{D64D7385-835A-7149-9C2D-41CACBBD2E14}"/>
          </ac:picMkLst>
        </pc:picChg>
        <pc:picChg chg="add">
          <ac:chgData name="Wong, Steven" userId="adef881a-c3c4-4e1a-aeb2-bb4de7c1e03f" providerId="ADAL" clId="{7F437D09-C94B-7240-A0F1-8083A2F13F18}" dt="2020-02-11T16:02:37.455" v="17"/>
          <ac:picMkLst>
            <pc:docMk/>
            <pc:sldMk cId="0" sldId="623"/>
            <ac:picMk id="7" creationId="{86DCF77C-C01F-1646-9F5F-586BC70BCE3F}"/>
          </ac:picMkLst>
        </pc:picChg>
      </pc:sldChg>
      <pc:sldChg chg="delSp modSp">
        <pc:chgData name="Wong, Steven" userId="adef881a-c3c4-4e1a-aeb2-bb4de7c1e03f" providerId="ADAL" clId="{7F437D09-C94B-7240-A0F1-8083A2F13F18}" dt="2020-02-11T16:01:01.135" v="7" actId="14100"/>
        <pc:sldMkLst>
          <pc:docMk/>
          <pc:sldMk cId="0" sldId="651"/>
        </pc:sldMkLst>
        <pc:spChg chg="mod">
          <ac:chgData name="Wong, Steven" userId="adef881a-c3c4-4e1a-aeb2-bb4de7c1e03f" providerId="ADAL" clId="{7F437D09-C94B-7240-A0F1-8083A2F13F18}" dt="2020-02-11T16:01:01.135" v="7" actId="14100"/>
          <ac:spMkLst>
            <pc:docMk/>
            <pc:sldMk cId="0" sldId="651"/>
            <ac:spMk id="47107" creationId="{067EBD8F-6720-48F0-BF17-59DD948E5E48}"/>
          </ac:spMkLst>
        </pc:spChg>
        <pc:picChg chg="del">
          <ac:chgData name="Wong, Steven" userId="adef881a-c3c4-4e1a-aeb2-bb4de7c1e03f" providerId="ADAL" clId="{7F437D09-C94B-7240-A0F1-8083A2F13F18}" dt="2020-02-11T16:00:56.874" v="6" actId="478"/>
          <ac:picMkLst>
            <pc:docMk/>
            <pc:sldMk cId="0" sldId="651"/>
            <ac:picMk id="6" creationId="{2CEAE9E2-9364-994D-89B1-C64DD64B4A66}"/>
          </ac:picMkLst>
        </pc:picChg>
        <pc:picChg chg="del">
          <ac:chgData name="Wong, Steven" userId="adef881a-c3c4-4e1a-aeb2-bb4de7c1e03f" providerId="ADAL" clId="{7F437D09-C94B-7240-A0F1-8083A2F13F18}" dt="2020-02-11T16:00:56.874" v="6" actId="478"/>
          <ac:picMkLst>
            <pc:docMk/>
            <pc:sldMk cId="0" sldId="651"/>
            <ac:picMk id="9" creationId="{A3CA4F70-D0C2-904E-A8BD-81898E248554}"/>
          </ac:picMkLst>
        </pc:picChg>
      </pc:sldChg>
      <pc:sldChg chg="addSp delSp modSp">
        <pc:chgData name="Wong, Steven" userId="adef881a-c3c4-4e1a-aeb2-bb4de7c1e03f" providerId="ADAL" clId="{7F437D09-C94B-7240-A0F1-8083A2F13F18}" dt="2020-02-11T16:01:45.410" v="14" actId="14826"/>
        <pc:sldMkLst>
          <pc:docMk/>
          <pc:sldMk cId="0" sldId="652"/>
        </pc:sldMkLst>
        <pc:spChg chg="add mod">
          <ac:chgData name="Wong, Steven" userId="adef881a-c3c4-4e1a-aeb2-bb4de7c1e03f" providerId="ADAL" clId="{7F437D09-C94B-7240-A0F1-8083A2F13F18}" dt="2020-02-11T16:01:30.015" v="11" actId="1076"/>
          <ac:spMkLst>
            <pc:docMk/>
            <pc:sldMk cId="0" sldId="652"/>
            <ac:spMk id="20" creationId="{C3CF0FE4-FF13-934C-B3E3-0CD79153785F}"/>
          </ac:spMkLst>
        </pc:spChg>
        <pc:spChg chg="del">
          <ac:chgData name="Wong, Steven" userId="adef881a-c3c4-4e1a-aeb2-bb4de7c1e03f" providerId="ADAL" clId="{7F437D09-C94B-7240-A0F1-8083A2F13F18}" dt="2020-02-11T16:01:26.543" v="9" actId="478"/>
          <ac:spMkLst>
            <pc:docMk/>
            <pc:sldMk cId="0" sldId="652"/>
            <ac:spMk id="51205" creationId="{FD0B0C06-C803-4D86-8F25-B3ED47335588}"/>
          </ac:spMkLst>
        </pc:spChg>
        <pc:spChg chg="del">
          <ac:chgData name="Wong, Steven" userId="adef881a-c3c4-4e1a-aeb2-bb4de7c1e03f" providerId="ADAL" clId="{7F437D09-C94B-7240-A0F1-8083A2F13F18}" dt="2020-02-11T16:01:18.473" v="8" actId="478"/>
          <ac:spMkLst>
            <pc:docMk/>
            <pc:sldMk cId="0" sldId="652"/>
            <ac:spMk id="51207" creationId="{035330B6-9D8E-4205-8188-CBCC743FC014}"/>
          </ac:spMkLst>
        </pc:spChg>
        <pc:spChg chg="mod">
          <ac:chgData name="Wong, Steven" userId="adef881a-c3c4-4e1a-aeb2-bb4de7c1e03f" providerId="ADAL" clId="{7F437D09-C94B-7240-A0F1-8083A2F13F18}" dt="2020-02-11T16:01:35.223" v="12" actId="1076"/>
          <ac:spMkLst>
            <pc:docMk/>
            <pc:sldMk cId="0" sldId="652"/>
            <ac:spMk id="51210" creationId="{E2CF0A86-961A-4DDD-AFE1-85943EB6EB4C}"/>
          </ac:spMkLst>
        </pc:spChg>
        <pc:spChg chg="mod">
          <ac:chgData name="Wong, Steven" userId="adef881a-c3c4-4e1a-aeb2-bb4de7c1e03f" providerId="ADAL" clId="{7F437D09-C94B-7240-A0F1-8083A2F13F18}" dt="2020-02-11T16:01:38.170" v="13" actId="1076"/>
          <ac:spMkLst>
            <pc:docMk/>
            <pc:sldMk cId="0" sldId="652"/>
            <ac:spMk id="51211" creationId="{58AA929B-3802-426E-9790-02D7AF7CA7DD}"/>
          </ac:spMkLst>
        </pc:spChg>
        <pc:picChg chg="mod">
          <ac:chgData name="Wong, Steven" userId="adef881a-c3c4-4e1a-aeb2-bb4de7c1e03f" providerId="ADAL" clId="{7F437D09-C94B-7240-A0F1-8083A2F13F18}" dt="2020-02-11T16:01:38.170" v="13" actId="1076"/>
          <ac:picMkLst>
            <pc:docMk/>
            <pc:sldMk cId="0" sldId="652"/>
            <ac:picMk id="15" creationId="{875F7DE8-D0C6-41A2-AF1D-20334FA07A09}"/>
          </ac:picMkLst>
        </pc:picChg>
        <pc:picChg chg="mod">
          <ac:chgData name="Wong, Steven" userId="adef881a-c3c4-4e1a-aeb2-bb4de7c1e03f" providerId="ADAL" clId="{7F437D09-C94B-7240-A0F1-8083A2F13F18}" dt="2020-02-11T16:01:35.223" v="12" actId="1076"/>
          <ac:picMkLst>
            <pc:docMk/>
            <pc:sldMk cId="0" sldId="652"/>
            <ac:picMk id="16" creationId="{20AFDA41-1C59-46CC-A848-720922FFA835}"/>
          </ac:picMkLst>
        </pc:picChg>
        <pc:picChg chg="del">
          <ac:chgData name="Wong, Steven" userId="adef881a-c3c4-4e1a-aeb2-bb4de7c1e03f" providerId="ADAL" clId="{7F437D09-C94B-7240-A0F1-8083A2F13F18}" dt="2020-02-11T16:01:26.543" v="9" actId="478"/>
          <ac:picMkLst>
            <pc:docMk/>
            <pc:sldMk cId="0" sldId="652"/>
            <ac:picMk id="17" creationId="{84249604-221F-4551-9D04-A4D707764A49}"/>
          </ac:picMkLst>
        </pc:picChg>
        <pc:picChg chg="del">
          <ac:chgData name="Wong, Steven" userId="adef881a-c3c4-4e1a-aeb2-bb4de7c1e03f" providerId="ADAL" clId="{7F437D09-C94B-7240-A0F1-8083A2F13F18}" dt="2020-02-11T16:01:18.473" v="8" actId="478"/>
          <ac:picMkLst>
            <pc:docMk/>
            <pc:sldMk cId="0" sldId="652"/>
            <ac:picMk id="18" creationId="{9430D56A-F2A0-0446-93B0-1DFB34A5153F}"/>
          </ac:picMkLst>
        </pc:picChg>
        <pc:picChg chg="mod">
          <ac:chgData name="Wong, Steven" userId="adef881a-c3c4-4e1a-aeb2-bb4de7c1e03f" providerId="ADAL" clId="{7F437D09-C94B-7240-A0F1-8083A2F13F18}" dt="2020-02-11T16:01:45.410" v="14" actId="14826"/>
          <ac:picMkLst>
            <pc:docMk/>
            <pc:sldMk cId="0" sldId="652"/>
            <ac:picMk id="21" creationId="{03C58C79-A6C0-7F4D-8E99-AA727F34BB42}"/>
          </ac:picMkLst>
        </pc:picChg>
        <pc:picChg chg="add mod">
          <ac:chgData name="Wong, Steven" userId="adef881a-c3c4-4e1a-aeb2-bb4de7c1e03f" providerId="ADAL" clId="{7F437D09-C94B-7240-A0F1-8083A2F13F18}" dt="2020-02-11T16:01:30.015" v="11" actId="1076"/>
          <ac:picMkLst>
            <pc:docMk/>
            <pc:sldMk cId="0" sldId="652"/>
            <ac:picMk id="22" creationId="{4A8E4E9D-DB4D-B74C-A6B2-4D918311A763}"/>
          </ac:picMkLst>
        </pc:picChg>
      </pc:sldChg>
      <pc:sldChg chg="modSp">
        <pc:chgData name="Wong, Steven" userId="adef881a-c3c4-4e1a-aeb2-bb4de7c1e03f" providerId="ADAL" clId="{7F437D09-C94B-7240-A0F1-8083A2F13F18}" dt="2020-02-11T16:02:55.179" v="18" actId="14826"/>
        <pc:sldMkLst>
          <pc:docMk/>
          <pc:sldMk cId="0" sldId="699"/>
        </pc:sldMkLst>
        <pc:picChg chg="mod">
          <ac:chgData name="Wong, Steven" userId="adef881a-c3c4-4e1a-aeb2-bb4de7c1e03f" providerId="ADAL" clId="{7F437D09-C94B-7240-A0F1-8083A2F13F18}" dt="2020-02-11T16:02:55.179" v="18" actId="14826"/>
          <ac:picMkLst>
            <pc:docMk/>
            <pc:sldMk cId="0" sldId="699"/>
            <ac:picMk id="5" creationId="{1A3836C8-2ED4-264E-A61D-B0DFC1598DC3}"/>
          </ac:picMkLst>
        </pc:picChg>
      </pc:sldChg>
      <pc:sldChg chg="modSp">
        <pc:chgData name="Wong, Steven" userId="adef881a-c3c4-4e1a-aeb2-bb4de7c1e03f" providerId="ADAL" clId="{7F437D09-C94B-7240-A0F1-8083A2F13F18}" dt="2020-02-11T16:03:09.845" v="20" actId="207"/>
        <pc:sldMkLst>
          <pc:docMk/>
          <pc:sldMk cId="0" sldId="1198"/>
        </pc:sldMkLst>
        <pc:picChg chg="mod">
          <ac:chgData name="Wong, Steven" userId="adef881a-c3c4-4e1a-aeb2-bb4de7c1e03f" providerId="ADAL" clId="{7F437D09-C94B-7240-A0F1-8083A2F13F18}" dt="2020-02-11T16:03:09.845" v="20" actId="207"/>
          <ac:picMkLst>
            <pc:docMk/>
            <pc:sldMk cId="0" sldId="1198"/>
            <ac:picMk id="9" creationId="{52F21216-489D-0A42-99E0-A60C00944ADB}"/>
          </ac:picMkLst>
        </pc:picChg>
        <pc:picChg chg="mod">
          <ac:chgData name="Wong, Steven" userId="adef881a-c3c4-4e1a-aeb2-bb4de7c1e03f" providerId="ADAL" clId="{7F437D09-C94B-7240-A0F1-8083A2F13F18}" dt="2020-02-11T16:03:09.845" v="20" actId="207"/>
          <ac:picMkLst>
            <pc:docMk/>
            <pc:sldMk cId="0" sldId="1198"/>
            <ac:picMk id="10" creationId="{78860DA0-38A2-0D4D-A768-9160A815618D}"/>
          </ac:picMkLst>
        </pc:picChg>
        <pc:picChg chg="mod">
          <ac:chgData name="Wong, Steven" userId="adef881a-c3c4-4e1a-aeb2-bb4de7c1e03f" providerId="ADAL" clId="{7F437D09-C94B-7240-A0F1-8083A2F13F18}" dt="2020-02-11T16:03:09.845" v="20" actId="207"/>
          <ac:picMkLst>
            <pc:docMk/>
            <pc:sldMk cId="0" sldId="1198"/>
            <ac:picMk id="11" creationId="{9F17026D-CEB7-A341-9CF5-D396F9900220}"/>
          </ac:picMkLst>
        </pc:picChg>
        <pc:picChg chg="mod">
          <ac:chgData name="Wong, Steven" userId="adef881a-c3c4-4e1a-aeb2-bb4de7c1e03f" providerId="ADAL" clId="{7F437D09-C94B-7240-A0F1-8083A2F13F18}" dt="2020-02-11T16:03:04.337" v="19" actId="207"/>
          <ac:picMkLst>
            <pc:docMk/>
            <pc:sldMk cId="0" sldId="1198"/>
            <ac:picMk id="12" creationId="{8D689659-D8E5-8444-85F1-B61878E3F207}"/>
          </ac:picMkLst>
        </pc:picChg>
        <pc:picChg chg="mod">
          <ac:chgData name="Wong, Steven" userId="adef881a-c3c4-4e1a-aeb2-bb4de7c1e03f" providerId="ADAL" clId="{7F437D09-C94B-7240-A0F1-8083A2F13F18}" dt="2020-02-11T16:03:09.845" v="20" actId="207"/>
          <ac:picMkLst>
            <pc:docMk/>
            <pc:sldMk cId="0" sldId="1198"/>
            <ac:picMk id="13" creationId="{BEB8B561-2612-DF4A-958D-A5928232DBDC}"/>
          </ac:picMkLst>
        </pc:picChg>
      </pc:sldChg>
      <pc:sldChg chg="modSp">
        <pc:chgData name="Wong, Steven" userId="adef881a-c3c4-4e1a-aeb2-bb4de7c1e03f" providerId="ADAL" clId="{7F437D09-C94B-7240-A0F1-8083A2F13F18}" dt="2020-02-11T16:03:16.391" v="21" actId="207"/>
        <pc:sldMkLst>
          <pc:docMk/>
          <pc:sldMk cId="0" sldId="1305"/>
        </pc:sldMkLst>
        <pc:picChg chg="mod">
          <ac:chgData name="Wong, Steven" userId="adef881a-c3c4-4e1a-aeb2-bb4de7c1e03f" providerId="ADAL" clId="{7F437D09-C94B-7240-A0F1-8083A2F13F18}" dt="2020-02-11T16:03:16.391" v="21" actId="207"/>
          <ac:picMkLst>
            <pc:docMk/>
            <pc:sldMk cId="0" sldId="1305"/>
            <ac:picMk id="5" creationId="{005B40BF-3C9E-034B-9651-C58A97B17B5B}"/>
          </ac:picMkLst>
        </pc:picChg>
      </pc:sldChg>
      <pc:sldChg chg="modSp">
        <pc:chgData name="Wong, Steven" userId="adef881a-c3c4-4e1a-aeb2-bb4de7c1e03f" providerId="ADAL" clId="{7F437D09-C94B-7240-A0F1-8083A2F13F18}" dt="2020-02-11T16:03:57.665" v="29" actId="207"/>
        <pc:sldMkLst>
          <pc:docMk/>
          <pc:sldMk cId="0" sldId="1308"/>
        </pc:sldMkLst>
        <pc:picChg chg="mod">
          <ac:chgData name="Wong, Steven" userId="adef881a-c3c4-4e1a-aeb2-bb4de7c1e03f" providerId="ADAL" clId="{7F437D09-C94B-7240-A0F1-8083A2F13F18}" dt="2020-02-11T16:03:57.665" v="29" actId="207"/>
          <ac:picMkLst>
            <pc:docMk/>
            <pc:sldMk cId="0" sldId="1308"/>
            <ac:picMk id="5" creationId="{830E3DCE-15DF-0C4B-848F-DA22216D1BAE}"/>
          </ac:picMkLst>
        </pc:picChg>
      </pc:sldChg>
      <pc:sldChg chg="modSp">
        <pc:chgData name="Wong, Steven" userId="adef881a-c3c4-4e1a-aeb2-bb4de7c1e03f" providerId="ADAL" clId="{7F437D09-C94B-7240-A0F1-8083A2F13F18}" dt="2020-02-11T16:03:22.408" v="22" actId="207"/>
        <pc:sldMkLst>
          <pc:docMk/>
          <pc:sldMk cId="0" sldId="1309"/>
        </pc:sldMkLst>
        <pc:picChg chg="mod">
          <ac:chgData name="Wong, Steven" userId="adef881a-c3c4-4e1a-aeb2-bb4de7c1e03f" providerId="ADAL" clId="{7F437D09-C94B-7240-A0F1-8083A2F13F18}" dt="2020-02-11T16:03:22.408" v="22" actId="207"/>
          <ac:picMkLst>
            <pc:docMk/>
            <pc:sldMk cId="0" sldId="1309"/>
            <ac:picMk id="5" creationId="{268F77C1-5763-724C-AFF1-CFA4EF506F01}"/>
          </ac:picMkLst>
        </pc:picChg>
      </pc:sldChg>
      <pc:sldChg chg="modSp">
        <pc:chgData name="Wong, Steven" userId="adef881a-c3c4-4e1a-aeb2-bb4de7c1e03f" providerId="ADAL" clId="{7F437D09-C94B-7240-A0F1-8083A2F13F18}" dt="2020-02-11T16:04:03.816" v="30" actId="207"/>
        <pc:sldMkLst>
          <pc:docMk/>
          <pc:sldMk cId="0" sldId="1312"/>
        </pc:sldMkLst>
        <pc:picChg chg="mod">
          <ac:chgData name="Wong, Steven" userId="adef881a-c3c4-4e1a-aeb2-bb4de7c1e03f" providerId="ADAL" clId="{7F437D09-C94B-7240-A0F1-8083A2F13F18}" dt="2020-02-11T16:04:03.816" v="30" actId="207"/>
          <ac:picMkLst>
            <pc:docMk/>
            <pc:sldMk cId="0" sldId="1312"/>
            <ac:picMk id="5" creationId="{CBC05460-3329-1D4C-B41C-B2BEF499EB2B}"/>
          </ac:picMkLst>
        </pc:picChg>
      </pc:sldChg>
      <pc:sldChg chg="modSp">
        <pc:chgData name="Wong, Steven" userId="adef881a-c3c4-4e1a-aeb2-bb4de7c1e03f" providerId="ADAL" clId="{7F437D09-C94B-7240-A0F1-8083A2F13F18}" dt="2020-02-11T16:03:27.348" v="23" actId="207"/>
        <pc:sldMkLst>
          <pc:docMk/>
          <pc:sldMk cId="0" sldId="1314"/>
        </pc:sldMkLst>
        <pc:picChg chg="mod">
          <ac:chgData name="Wong, Steven" userId="adef881a-c3c4-4e1a-aeb2-bb4de7c1e03f" providerId="ADAL" clId="{7F437D09-C94B-7240-A0F1-8083A2F13F18}" dt="2020-02-11T16:03:27.348" v="23" actId="207"/>
          <ac:picMkLst>
            <pc:docMk/>
            <pc:sldMk cId="0" sldId="1314"/>
            <ac:picMk id="7" creationId="{26C0A504-6F36-014F-AC7A-7CB17D2B46F0}"/>
          </ac:picMkLst>
        </pc:picChg>
      </pc:sldChg>
      <pc:sldChg chg="modSp">
        <pc:chgData name="Wong, Steven" userId="adef881a-c3c4-4e1a-aeb2-bb4de7c1e03f" providerId="ADAL" clId="{7F437D09-C94B-7240-A0F1-8083A2F13F18}" dt="2020-02-11T16:03:50.972" v="28" actId="207"/>
        <pc:sldMkLst>
          <pc:docMk/>
          <pc:sldMk cId="0" sldId="1316"/>
        </pc:sldMkLst>
        <pc:picChg chg="mod">
          <ac:chgData name="Wong, Steven" userId="adef881a-c3c4-4e1a-aeb2-bb4de7c1e03f" providerId="ADAL" clId="{7F437D09-C94B-7240-A0F1-8083A2F13F18}" dt="2020-02-11T16:03:33.653" v="24" actId="207"/>
          <ac:picMkLst>
            <pc:docMk/>
            <pc:sldMk cId="0" sldId="1316"/>
            <ac:picMk id="13" creationId="{187ECC29-136A-B141-9BB6-55208379581D}"/>
          </ac:picMkLst>
        </pc:picChg>
        <pc:picChg chg="mod">
          <ac:chgData name="Wong, Steven" userId="adef881a-c3c4-4e1a-aeb2-bb4de7c1e03f" providerId="ADAL" clId="{7F437D09-C94B-7240-A0F1-8083A2F13F18}" dt="2020-02-11T16:03:47.356" v="27" actId="207"/>
          <ac:picMkLst>
            <pc:docMk/>
            <pc:sldMk cId="0" sldId="1316"/>
            <ac:picMk id="14" creationId="{2037BD9C-2B0C-0D4E-BBC3-EE3AD97F2792}"/>
          </ac:picMkLst>
        </pc:picChg>
        <pc:picChg chg="mod">
          <ac:chgData name="Wong, Steven" userId="adef881a-c3c4-4e1a-aeb2-bb4de7c1e03f" providerId="ADAL" clId="{7F437D09-C94B-7240-A0F1-8083A2F13F18}" dt="2020-02-11T16:03:50.972" v="28" actId="207"/>
          <ac:picMkLst>
            <pc:docMk/>
            <pc:sldMk cId="0" sldId="1316"/>
            <ac:picMk id="15" creationId="{B9924654-0579-D148-B037-3024A6F523FB}"/>
          </ac:picMkLst>
        </pc:picChg>
      </pc:sldChg>
    </pc:docChg>
  </pc:docChgLst>
  <pc:docChgLst>
    <pc:chgData name="Harrison, Susan" userId="S::sharrison@hqontario.ca::12d20603-a68e-40bb-99e5-862f8234107b" providerId="AD" clId="Web-{B48B1410-0088-17AE-089D-E1FB43E768D6}"/>
    <pc:docChg chg="modSld">
      <pc:chgData name="Harrison, Susan" userId="S::sharrison@hqontario.ca::12d20603-a68e-40bb-99e5-862f8234107b" providerId="AD" clId="Web-{B48B1410-0088-17AE-089D-E1FB43E768D6}" dt="2020-02-25T21:45:51.701" v="2" actId="20577"/>
      <pc:docMkLst>
        <pc:docMk/>
      </pc:docMkLst>
      <pc:sldChg chg="modSp">
        <pc:chgData name="Harrison, Susan" userId="S::sharrison@hqontario.ca::12d20603-a68e-40bb-99e5-862f8234107b" providerId="AD" clId="Web-{B48B1410-0088-17AE-089D-E1FB43E768D6}" dt="2020-02-25T21:45:51.701" v="2" actId="20577"/>
        <pc:sldMkLst>
          <pc:docMk/>
          <pc:sldMk cId="4201527730" sldId="1319"/>
        </pc:sldMkLst>
        <pc:spChg chg="mod">
          <ac:chgData name="Harrison, Susan" userId="S::sharrison@hqontario.ca::12d20603-a68e-40bb-99e5-862f8234107b" providerId="AD" clId="Web-{B48B1410-0088-17AE-089D-E1FB43E768D6}" dt="2020-02-25T21:45:51.701" v="2" actId="20577"/>
          <ac:spMkLst>
            <pc:docMk/>
            <pc:sldMk cId="4201527730" sldId="1319"/>
            <ac:spMk id="2" creationId="{4DB769D5-E05E-4F31-B685-E7ABA50344EC}"/>
          </ac:spMkLst>
        </pc:spChg>
      </pc:sldChg>
      <pc:sldChg chg="modSp">
        <pc:chgData name="Harrison, Susan" userId="S::sharrison@hqontario.ca::12d20603-a68e-40bb-99e5-862f8234107b" providerId="AD" clId="Web-{B48B1410-0088-17AE-089D-E1FB43E768D6}" dt="2020-02-25T21:45:45.576" v="1" actId="20577"/>
        <pc:sldMkLst>
          <pc:docMk/>
          <pc:sldMk cId="838255458" sldId="1320"/>
        </pc:sldMkLst>
        <pc:spChg chg="mod">
          <ac:chgData name="Harrison, Susan" userId="S::sharrison@hqontario.ca::12d20603-a68e-40bb-99e5-862f8234107b" providerId="AD" clId="Web-{B48B1410-0088-17AE-089D-E1FB43E768D6}" dt="2020-02-25T21:45:45.576" v="1" actId="20577"/>
          <ac:spMkLst>
            <pc:docMk/>
            <pc:sldMk cId="838255458" sldId="1320"/>
            <ac:spMk id="3" creationId="{89CF42F1-900A-40B3-8A8F-604669A13160}"/>
          </ac:spMkLst>
        </pc:spChg>
      </pc:sldChg>
    </pc:docChg>
  </pc:docChgLst>
  <pc:docChgLst>
    <pc:chgData name="Harrison, Susan" userId="12d20603-a68e-40bb-99e5-862f8234107b" providerId="ADAL" clId="{28C99BA0-3006-4DA0-990E-C426F56F06B4}"/>
    <pc:docChg chg="addSld delSld modSld">
      <pc:chgData name="Harrison, Susan" userId="12d20603-a68e-40bb-99e5-862f8234107b" providerId="ADAL" clId="{28C99BA0-3006-4DA0-990E-C426F56F06B4}" dt="2020-07-09T17:24:02.377" v="2"/>
      <pc:docMkLst>
        <pc:docMk/>
      </pc:docMkLst>
      <pc:sldChg chg="modNotesTx">
        <pc:chgData name="Harrison, Susan" userId="12d20603-a68e-40bb-99e5-862f8234107b" providerId="ADAL" clId="{28C99BA0-3006-4DA0-990E-C426F56F06B4}" dt="2020-07-02T19:40:55.356" v="0" actId="6549"/>
        <pc:sldMkLst>
          <pc:docMk/>
          <pc:sldMk cId="0" sldId="652"/>
        </pc:sldMkLst>
      </pc:sldChg>
      <pc:sldChg chg="del">
        <pc:chgData name="Harrison, Susan" userId="12d20603-a68e-40bb-99e5-862f8234107b" providerId="ADAL" clId="{28C99BA0-3006-4DA0-990E-C426F56F06B4}" dt="2020-07-02T19:41:13.147" v="1" actId="2696"/>
        <pc:sldMkLst>
          <pc:docMk/>
          <pc:sldMk cId="0" sldId="653"/>
        </pc:sldMkLst>
      </pc:sldChg>
      <pc:sldChg chg="add">
        <pc:chgData name="Harrison, Susan" userId="12d20603-a68e-40bb-99e5-862f8234107b" providerId="ADAL" clId="{28C99BA0-3006-4DA0-990E-C426F56F06B4}" dt="2020-07-09T17:24:02.377" v="2"/>
        <pc:sldMkLst>
          <pc:docMk/>
          <pc:sldMk cId="3363751239" sldId="653"/>
        </pc:sldMkLst>
      </pc:sldChg>
    </pc:docChg>
  </pc:docChgLst>
  <pc:docChgLst>
    <pc:chgData name="Harrison, Susan" userId="12d20603-a68e-40bb-99e5-862f8234107b" providerId="ADAL" clId="{B623C24E-B31E-4ED9-8758-94E069872958}"/>
    <pc:docChg chg="addSld delSld modSld">
      <pc:chgData name="Harrison, Susan" userId="12d20603-a68e-40bb-99e5-862f8234107b" providerId="ADAL" clId="{B623C24E-B31E-4ED9-8758-94E069872958}" dt="2020-02-25T19:58:40.955" v="14" actId="11"/>
      <pc:docMkLst>
        <pc:docMk/>
      </pc:docMkLst>
      <pc:sldChg chg="modSp mod">
        <pc:chgData name="Harrison, Susan" userId="12d20603-a68e-40bb-99e5-862f8234107b" providerId="ADAL" clId="{B623C24E-B31E-4ED9-8758-94E069872958}" dt="2020-02-25T19:58:40.955" v="14" actId="11"/>
        <pc:sldMkLst>
          <pc:docMk/>
          <pc:sldMk cId="0" sldId="443"/>
        </pc:sldMkLst>
        <pc:spChg chg="mod">
          <ac:chgData name="Harrison, Susan" userId="12d20603-a68e-40bb-99e5-862f8234107b" providerId="ADAL" clId="{B623C24E-B31E-4ED9-8758-94E069872958}" dt="2020-02-25T19:58:40.955" v="14" actId="11"/>
          <ac:spMkLst>
            <pc:docMk/>
            <pc:sldMk cId="0" sldId="443"/>
            <ac:spMk id="88067" creationId="{BEF54537-1971-4161-B4F7-CA85833912DB}"/>
          </ac:spMkLst>
        </pc:spChg>
      </pc:sldChg>
      <pc:sldChg chg="modSp mod">
        <pc:chgData name="Harrison, Susan" userId="12d20603-a68e-40bb-99e5-862f8234107b" providerId="ADAL" clId="{B623C24E-B31E-4ED9-8758-94E069872958}" dt="2020-02-25T19:56:11.949" v="10" actId="114"/>
        <pc:sldMkLst>
          <pc:docMk/>
          <pc:sldMk cId="0" sldId="474"/>
        </pc:sldMkLst>
        <pc:spChg chg="mod">
          <ac:chgData name="Harrison, Susan" userId="12d20603-a68e-40bb-99e5-862f8234107b" providerId="ADAL" clId="{B623C24E-B31E-4ED9-8758-94E069872958}" dt="2020-02-25T19:56:11.949" v="10" actId="114"/>
          <ac:spMkLst>
            <pc:docMk/>
            <pc:sldMk cId="0" sldId="474"/>
            <ac:spMk id="17" creationId="{13C73A4C-1483-384E-BAA5-B34FC740B8FE}"/>
          </ac:spMkLst>
        </pc:spChg>
      </pc:sldChg>
      <pc:sldChg chg="modSp">
        <pc:chgData name="Harrison, Susan" userId="12d20603-a68e-40bb-99e5-862f8234107b" providerId="ADAL" clId="{B623C24E-B31E-4ED9-8758-94E069872958}" dt="2020-02-25T19:55:48.725" v="9"/>
        <pc:sldMkLst>
          <pc:docMk/>
          <pc:sldMk cId="0" sldId="649"/>
        </pc:sldMkLst>
        <pc:spChg chg="mod">
          <ac:chgData name="Harrison, Susan" userId="12d20603-a68e-40bb-99e5-862f8234107b" providerId="ADAL" clId="{B623C24E-B31E-4ED9-8758-94E069872958}" dt="2020-02-25T19:55:48.725" v="9"/>
          <ac:spMkLst>
            <pc:docMk/>
            <pc:sldMk cId="0" sldId="649"/>
            <ac:spMk id="46083" creationId="{7571914C-2A6C-491F-AAA8-AB995980A957}"/>
          </ac:spMkLst>
        </pc:spChg>
      </pc:sldChg>
      <pc:sldChg chg="modSp">
        <pc:chgData name="Harrison, Susan" userId="12d20603-a68e-40bb-99e5-862f8234107b" providerId="ADAL" clId="{B623C24E-B31E-4ED9-8758-94E069872958}" dt="2020-02-25T19:57:20.216" v="12" actId="207"/>
        <pc:sldMkLst>
          <pc:docMk/>
          <pc:sldMk cId="0" sldId="652"/>
        </pc:sldMkLst>
        <pc:spChg chg="mod">
          <ac:chgData name="Harrison, Susan" userId="12d20603-a68e-40bb-99e5-862f8234107b" providerId="ADAL" clId="{B623C24E-B31E-4ED9-8758-94E069872958}" dt="2020-02-25T19:57:20.216" v="12" actId="207"/>
          <ac:spMkLst>
            <pc:docMk/>
            <pc:sldMk cId="0" sldId="652"/>
            <ac:spMk id="19" creationId="{5D36D193-705D-B94C-AA7E-7BA90E49638B}"/>
          </ac:spMkLst>
        </pc:spChg>
      </pc:sldChg>
      <pc:sldChg chg="modSp mod">
        <pc:chgData name="Harrison, Susan" userId="12d20603-a68e-40bb-99e5-862f8234107b" providerId="ADAL" clId="{B623C24E-B31E-4ED9-8758-94E069872958}" dt="2020-02-25T19:58:25.557" v="13" actId="255"/>
        <pc:sldMkLst>
          <pc:docMk/>
          <pc:sldMk cId="0" sldId="655"/>
        </pc:sldMkLst>
        <pc:spChg chg="mod">
          <ac:chgData name="Harrison, Susan" userId="12d20603-a68e-40bb-99e5-862f8234107b" providerId="ADAL" clId="{B623C24E-B31E-4ED9-8758-94E069872958}" dt="2020-02-25T19:58:25.557" v="13" actId="255"/>
          <ac:spMkLst>
            <pc:docMk/>
            <pc:sldMk cId="0" sldId="655"/>
            <ac:spMk id="86019" creationId="{41F1ED6C-CAC8-43B8-B3E4-EE626BE85723}"/>
          </ac:spMkLst>
        </pc:spChg>
      </pc:sldChg>
      <pc:sldChg chg="del">
        <pc:chgData name="Harrison, Susan" userId="12d20603-a68e-40bb-99e5-862f8234107b" providerId="ADAL" clId="{B623C24E-B31E-4ED9-8758-94E069872958}" dt="2020-02-25T18:57:29.975" v="3" actId="2696"/>
        <pc:sldMkLst>
          <pc:docMk/>
          <pc:sldMk cId="0" sldId="1167"/>
        </pc:sldMkLst>
      </pc:sldChg>
      <pc:sldChg chg="modSp">
        <pc:chgData name="Harrison, Susan" userId="12d20603-a68e-40bb-99e5-862f8234107b" providerId="ADAL" clId="{B623C24E-B31E-4ED9-8758-94E069872958}" dt="2020-02-25T19:53:59.715" v="6" actId="207"/>
        <pc:sldMkLst>
          <pc:docMk/>
          <pc:sldMk cId="0" sldId="1306"/>
        </pc:sldMkLst>
        <pc:graphicFrameChg chg="mod">
          <ac:chgData name="Harrison, Susan" userId="12d20603-a68e-40bb-99e5-862f8234107b" providerId="ADAL" clId="{B623C24E-B31E-4ED9-8758-94E069872958}" dt="2020-02-25T19:53:59.715" v="6" actId="207"/>
          <ac:graphicFrameMkLst>
            <pc:docMk/>
            <pc:sldMk cId="0" sldId="1306"/>
            <ac:graphicFrameMk id="6" creationId="{F63A8953-699C-4817-846F-9AA77DFF5976}"/>
          </ac:graphicFrameMkLst>
        </pc:graphicFrameChg>
      </pc:sldChg>
      <pc:sldChg chg="add">
        <pc:chgData name="Harrison, Susan" userId="12d20603-a68e-40bb-99e5-862f8234107b" providerId="ADAL" clId="{B623C24E-B31E-4ED9-8758-94E069872958}" dt="2020-02-25T18:57:20.469" v="0"/>
        <pc:sldMkLst>
          <pc:docMk/>
          <pc:sldMk cId="1383081971" sldId="1559"/>
        </pc:sldMkLst>
      </pc:sldChg>
      <pc:sldChg chg="add del">
        <pc:chgData name="Harrison, Susan" userId="12d20603-a68e-40bb-99e5-862f8234107b" providerId="ADAL" clId="{B623C24E-B31E-4ED9-8758-94E069872958}" dt="2020-02-25T18:57:27.442" v="2" actId="2696"/>
        <pc:sldMkLst>
          <pc:docMk/>
          <pc:sldMk cId="2789938805" sldId="156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mmcpherson\Desktop\Chronic%20Pain_v01-slide-deck-graphs_FR.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mcpherson\Desktop\Chronic%20Pain_v01-slide-deck-graphs_FR.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mcpherson\Desktop\Chronic%20Pain_v01-slide-deck-graphs_FR.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fr-CA" b="1"/>
              <a:t>Coût annuel supplémentaire par personne par sous-groupe</a:t>
            </a:r>
          </a:p>
        </c:rich>
      </c:tx>
      <c:overlay val="0"/>
      <c:spPr>
        <a:noFill/>
        <a:ln>
          <a:noFill/>
        </a:ln>
        <a:effectLst/>
      </c:spPr>
      <c:txPr>
        <a:bodyPr rot="0" spcFirstLastPara="1" vertOverflow="ellipsis" vert="horz" wrap="square" anchor="ctr" anchorCtr="1"/>
        <a:lstStyle/>
        <a:p>
          <a:pPr>
            <a:defRPr sz="126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spPr>
            <a:solidFill>
              <a:srgbClr val="047BC1"/>
            </a:solidFill>
            <a:ln>
              <a:noFill/>
            </a:ln>
            <a:effectLst/>
          </c:spPr>
          <c:invertIfNegative val="0"/>
          <c:cat>
            <c:strRef>
              <c:f>Sheet2!$B$3:$B$13</c:f>
              <c:strCache>
                <c:ptCount val="8"/>
                <c:pt idx="0">
                  <c:v>Légère</c:v>
                </c:pt>
                <c:pt idx="1">
                  <c:v>Modérée</c:v>
                </c:pt>
                <c:pt idx="2">
                  <c:v>Sévère</c:v>
                </c:pt>
                <c:pt idx="4">
                  <c:v>Aucune</c:v>
                </c:pt>
                <c:pt idx="5">
                  <c:v>Quelques-unes </c:v>
                </c:pt>
                <c:pt idx="6">
                  <c:v>Certaines</c:v>
                </c:pt>
                <c:pt idx="7">
                  <c:v>La majorité</c:v>
                </c:pt>
              </c:strCache>
              <c:extLst/>
            </c:strRef>
          </c:cat>
          <c:val>
            <c:numRef>
              <c:f>Sheet2!$C$3:$C$13</c:f>
              <c:numCache>
                <c:formatCode>General</c:formatCode>
                <c:ptCount val="8"/>
                <c:pt idx="0">
                  <c:v>591</c:v>
                </c:pt>
                <c:pt idx="1">
                  <c:v>1643</c:v>
                </c:pt>
                <c:pt idx="2">
                  <c:v>3960</c:v>
                </c:pt>
                <c:pt idx="4">
                  <c:v>270</c:v>
                </c:pt>
                <c:pt idx="5">
                  <c:v>932</c:v>
                </c:pt>
                <c:pt idx="6">
                  <c:v>1864</c:v>
                </c:pt>
                <c:pt idx="7">
                  <c:v>4365</c:v>
                </c:pt>
              </c:numCache>
              <c:extLst/>
            </c:numRef>
          </c:val>
          <c:extLst>
            <c:ext xmlns:c16="http://schemas.microsoft.com/office/drawing/2014/chart" uri="{C3380CC4-5D6E-409C-BE32-E72D297353CC}">
              <c16:uniqueId val="{00000000-933F-4174-BF5E-4C5841D06FFF}"/>
            </c:ext>
          </c:extLst>
        </c:ser>
        <c:dLbls>
          <c:showLegendKey val="0"/>
          <c:showVal val="0"/>
          <c:showCatName val="0"/>
          <c:showSerName val="0"/>
          <c:showPercent val="0"/>
          <c:showBubbleSize val="0"/>
        </c:dLbls>
        <c:gapWidth val="89"/>
        <c:overlap val="-27"/>
        <c:axId val="2093288984"/>
        <c:axId val="2093292472"/>
      </c:barChart>
      <c:catAx>
        <c:axId val="2093288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093292472"/>
        <c:crosses val="autoZero"/>
        <c:auto val="1"/>
        <c:lblAlgn val="ctr"/>
        <c:lblOffset val="100"/>
        <c:noMultiLvlLbl val="0"/>
      </c:catAx>
      <c:valAx>
        <c:axId val="20932924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fr-CA" b="1"/>
                  <a:t>2014 CAD</a:t>
                </a:r>
              </a:p>
            </c:rich>
          </c:tx>
          <c:layout>
            <c:manualLayout>
              <c:xMode val="edge"/>
              <c:yMode val="edge"/>
              <c:x val="8.3804729437420792E-3"/>
              <c:y val="0.40879469388976297"/>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093288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fr-CA" b="1"/>
              <a:t>Durée de la douleur chez les personnes atteintes de douleur chronique</a:t>
            </a:r>
          </a:p>
        </c:rich>
      </c:tx>
      <c:layout>
        <c:manualLayout>
          <c:xMode val="edge"/>
          <c:yMode val="edge"/>
          <c:x val="0.141084622924357"/>
          <c:y val="5.828678804393080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Sheet3!$C$4</c:f>
              <c:strCache>
                <c:ptCount val="1"/>
                <c:pt idx="0">
                  <c:v>Pourcentage</c:v>
                </c:pt>
              </c:strCache>
            </c:strRef>
          </c:tx>
          <c:spPr>
            <a:solidFill>
              <a:srgbClr val="047BC1"/>
            </a:solidFill>
            <a:ln>
              <a:noFill/>
            </a:ln>
            <a:effectLst/>
          </c:spPr>
          <c:invertIfNegative val="0"/>
          <c:dPt>
            <c:idx val="0"/>
            <c:invertIfNegative val="0"/>
            <c:bubble3D val="0"/>
            <c:spPr>
              <a:solidFill>
                <a:srgbClr val="92278F"/>
              </a:solidFill>
              <a:ln>
                <a:noFill/>
              </a:ln>
              <a:effectLst/>
            </c:spPr>
            <c:extLst>
              <c:ext xmlns:c16="http://schemas.microsoft.com/office/drawing/2014/chart" uri="{C3380CC4-5D6E-409C-BE32-E72D297353CC}">
                <c16:uniqueId val="{00000001-3CD7-4E38-A47A-D5C665245A66}"/>
              </c:ext>
            </c:extLst>
          </c:dPt>
          <c:dPt>
            <c:idx val="1"/>
            <c:invertIfNegative val="0"/>
            <c:bubble3D val="0"/>
            <c:spPr>
              <a:solidFill>
                <a:srgbClr val="92278F"/>
              </a:solidFill>
              <a:ln>
                <a:noFill/>
              </a:ln>
              <a:effectLst/>
            </c:spPr>
            <c:extLst>
              <c:ext xmlns:c16="http://schemas.microsoft.com/office/drawing/2014/chart" uri="{C3380CC4-5D6E-409C-BE32-E72D297353CC}">
                <c16:uniqueId val="{00000003-3CD7-4E38-A47A-D5C665245A66}"/>
              </c:ext>
            </c:extLst>
          </c:dPt>
          <c:dPt>
            <c:idx val="2"/>
            <c:invertIfNegative val="0"/>
            <c:bubble3D val="0"/>
            <c:spPr>
              <a:solidFill>
                <a:srgbClr val="92278F"/>
              </a:solidFill>
              <a:ln>
                <a:noFill/>
              </a:ln>
              <a:effectLst/>
            </c:spPr>
            <c:extLst>
              <c:ext xmlns:c16="http://schemas.microsoft.com/office/drawing/2014/chart" uri="{C3380CC4-5D6E-409C-BE32-E72D297353CC}">
                <c16:uniqueId val="{00000005-3CD7-4E38-A47A-D5C665245A6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Sheet3!$B$5:$B$11</c:f>
              <c:strCache>
                <c:ptCount val="7"/>
                <c:pt idx="0">
                  <c:v>20 ans et plus</c:v>
                </c:pt>
                <c:pt idx="1">
                  <c:v>De 15 ans à &lt; 20 ans</c:v>
                </c:pt>
                <c:pt idx="2">
                  <c:v>De 10 ans à &lt; 15 ans</c:v>
                </c:pt>
                <c:pt idx="3">
                  <c:v>De 5 ans à &lt; 10 ans</c:v>
                </c:pt>
                <c:pt idx="4">
                  <c:v>De 2 ans à &lt; 5 ans</c:v>
                </c:pt>
                <c:pt idx="5">
                  <c:v>De 1 ans à &lt; 2 ans</c:v>
                </c:pt>
                <c:pt idx="6">
                  <c:v>De 6 mois à 1 an</c:v>
                </c:pt>
              </c:strCache>
            </c:strRef>
          </c:cat>
          <c:val>
            <c:numRef>
              <c:f>Sheet3!$C$5:$C$11</c:f>
              <c:numCache>
                <c:formatCode>General</c:formatCode>
                <c:ptCount val="7"/>
                <c:pt idx="0">
                  <c:v>22.5</c:v>
                </c:pt>
                <c:pt idx="1">
                  <c:v>8</c:v>
                </c:pt>
                <c:pt idx="2">
                  <c:v>16.2</c:v>
                </c:pt>
                <c:pt idx="3">
                  <c:v>19.600000000000001</c:v>
                </c:pt>
                <c:pt idx="4">
                  <c:v>21.3</c:v>
                </c:pt>
                <c:pt idx="5">
                  <c:v>8.7000000000000011</c:v>
                </c:pt>
                <c:pt idx="6">
                  <c:v>3.7</c:v>
                </c:pt>
              </c:numCache>
            </c:numRef>
          </c:val>
          <c:extLst>
            <c:ext xmlns:c16="http://schemas.microsoft.com/office/drawing/2014/chart" uri="{C3380CC4-5D6E-409C-BE32-E72D297353CC}">
              <c16:uniqueId val="{00000006-3CD7-4E38-A47A-D5C665245A66}"/>
            </c:ext>
          </c:extLst>
        </c:ser>
        <c:dLbls>
          <c:dLblPos val="outEnd"/>
          <c:showLegendKey val="0"/>
          <c:showVal val="1"/>
          <c:showCatName val="0"/>
          <c:showSerName val="0"/>
          <c:showPercent val="0"/>
          <c:showBubbleSize val="0"/>
        </c:dLbls>
        <c:gapWidth val="219"/>
        <c:overlap val="-27"/>
        <c:axId val="2112990136"/>
        <c:axId val="2113053592"/>
      </c:barChart>
      <c:catAx>
        <c:axId val="2112990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113053592"/>
        <c:crosses val="autoZero"/>
        <c:auto val="1"/>
        <c:lblAlgn val="ctr"/>
        <c:lblOffset val="100"/>
        <c:noMultiLvlLbl val="0"/>
      </c:catAx>
      <c:valAx>
        <c:axId val="2113053592"/>
        <c:scaling>
          <c:orientation val="minMax"/>
          <c:max val="30"/>
        </c:scaling>
        <c:delete val="0"/>
        <c:axPos val="l"/>
        <c:title>
          <c:tx>
            <c:rich>
              <a:bodyPr rot="-54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fr-CA" sz="1400" b="1"/>
                  <a:t>Pourcentage</a:t>
                </a:r>
              </a:p>
            </c:rich>
          </c:tx>
          <c:layout>
            <c:manualLayout>
              <c:xMode val="edge"/>
              <c:yMode val="edge"/>
              <c:x val="6.0048786092511998E-3"/>
              <c:y val="0.37380298453706401"/>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1129901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fr-CA" sz="1600" b="1" i="0" baseline="0"/>
              <a:t>Utilisation annuelle de soins de santé</a:t>
            </a:r>
            <a:r>
              <a:rPr lang="fr-CA" sz="1200" b="1"/>
              <a:t>
</a:t>
            </a:r>
          </a:p>
          <a:p>
            <a:pPr>
              <a:defRPr/>
            </a:pPr>
            <a:r>
              <a:rPr lang="fr-CA" b="1" i="0"/>
              <a:t>Toutes les comparaisons </a:t>
            </a:r>
            <a:r>
              <a:rPr lang="fr-CA" b="1" i="1"/>
              <a:t>P</a:t>
            </a:r>
            <a:r>
              <a:rPr lang="fr-CA" b="1" i="0"/>
              <a:t> &lt;0.001 pour la douleur chronique par rapport à aucune douleur chronique</a:t>
            </a:r>
          </a:p>
        </c:rich>
      </c:tx>
      <c:layout>
        <c:manualLayout>
          <c:xMode val="edge"/>
          <c:yMode val="edge"/>
          <c:x val="8.8247505384493399E-2"/>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Sheet1!$B$8</c:f>
              <c:strCache>
                <c:ptCount val="1"/>
                <c:pt idx="0">
                  <c:v>Douleur chronique</c:v>
                </c:pt>
              </c:strCache>
            </c:strRef>
          </c:tx>
          <c:spPr>
            <a:solidFill>
              <a:srgbClr val="00B2E3"/>
            </a:solidFill>
            <a:ln>
              <a:noFill/>
            </a:ln>
            <a:effectLst/>
          </c:spPr>
          <c:invertIfNegative val="0"/>
          <c:dLbls>
            <c:dLbl>
              <c:idx val="0"/>
              <c:tx>
                <c:rich>
                  <a:bodyPr/>
                  <a:lstStyle/>
                  <a:p>
                    <a:r>
                      <a:rPr lang="en-US"/>
                      <a:t> </a:t>
                    </a:r>
                    <a:fld id="{019F2A22-6076-824F-B8EA-C1B4155DFCC4}"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A3F-D94B-A341-D8FBBAEC1C2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Sheet1!$A$9:$A$14</c:f>
              <c:strCache>
                <c:ptCount val="6"/>
                <c:pt idx="0">
                  <c:v>Au moins 10 visites médicales</c:v>
                </c:pt>
                <c:pt idx="1">
                  <c:v>Au moins une visite à l’urgence</c:v>
                </c:pt>
                <c:pt idx="2">
                  <c:v>Au moins un séjour à l’hôpital</c:v>
                </c:pt>
                <c:pt idx="3">
                  <c:v>Au moins un tomodensitogramme</c:v>
                </c:pt>
                <c:pt idx="4">
                  <c:v>Au moins une IRM</c:v>
                </c:pt>
                <c:pt idx="5">
                  <c:v>Au moins une prescription d’opioïdes</c:v>
                </c:pt>
              </c:strCache>
            </c:strRef>
          </c:cat>
          <c:val>
            <c:numRef>
              <c:f>Sheet1!$B$9:$B$14</c:f>
              <c:numCache>
                <c:formatCode>General</c:formatCode>
                <c:ptCount val="6"/>
                <c:pt idx="0">
                  <c:v>28</c:v>
                </c:pt>
                <c:pt idx="1">
                  <c:v>34</c:v>
                </c:pt>
                <c:pt idx="2">
                  <c:v>25</c:v>
                </c:pt>
                <c:pt idx="3">
                  <c:v>13</c:v>
                </c:pt>
                <c:pt idx="4">
                  <c:v>7</c:v>
                </c:pt>
                <c:pt idx="5">
                  <c:v>18</c:v>
                </c:pt>
              </c:numCache>
            </c:numRef>
          </c:val>
          <c:extLst>
            <c:ext xmlns:c16="http://schemas.microsoft.com/office/drawing/2014/chart" uri="{C3380CC4-5D6E-409C-BE32-E72D297353CC}">
              <c16:uniqueId val="{00000000-7E7F-41B8-957A-277F631F95B7}"/>
            </c:ext>
          </c:extLst>
        </c:ser>
        <c:ser>
          <c:idx val="1"/>
          <c:order val="1"/>
          <c:tx>
            <c:strRef>
              <c:f>Sheet1!$C$8</c:f>
              <c:strCache>
                <c:ptCount val="1"/>
                <c:pt idx="0">
                  <c:v>Suivis</c:v>
                </c:pt>
              </c:strCache>
            </c:strRef>
          </c:tx>
          <c:spPr>
            <a:solidFill>
              <a:srgbClr val="D476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Sheet1!$A$9:$A$14</c:f>
              <c:strCache>
                <c:ptCount val="6"/>
                <c:pt idx="0">
                  <c:v>Au moins 10 visites médicales</c:v>
                </c:pt>
                <c:pt idx="1">
                  <c:v>Au moins une visite à l’urgence</c:v>
                </c:pt>
                <c:pt idx="2">
                  <c:v>Au moins un séjour à l’hôpital</c:v>
                </c:pt>
                <c:pt idx="3">
                  <c:v>Au moins un tomodensitogramme</c:v>
                </c:pt>
                <c:pt idx="4">
                  <c:v>Au moins une IRM</c:v>
                </c:pt>
                <c:pt idx="5">
                  <c:v>Au moins une prescription d’opioïdes</c:v>
                </c:pt>
              </c:strCache>
            </c:strRef>
          </c:cat>
          <c:val>
            <c:numRef>
              <c:f>Sheet1!$C$9:$C$14</c:f>
              <c:numCache>
                <c:formatCode>General</c:formatCode>
                <c:ptCount val="6"/>
                <c:pt idx="0">
                  <c:v>19</c:v>
                </c:pt>
                <c:pt idx="1">
                  <c:v>27</c:v>
                </c:pt>
                <c:pt idx="2">
                  <c:v>19</c:v>
                </c:pt>
                <c:pt idx="3">
                  <c:v>9</c:v>
                </c:pt>
                <c:pt idx="4">
                  <c:v>4</c:v>
                </c:pt>
                <c:pt idx="5">
                  <c:v>7</c:v>
                </c:pt>
              </c:numCache>
            </c:numRef>
          </c:val>
          <c:extLst>
            <c:ext xmlns:c16="http://schemas.microsoft.com/office/drawing/2014/chart" uri="{C3380CC4-5D6E-409C-BE32-E72D297353CC}">
              <c16:uniqueId val="{00000001-7E7F-41B8-957A-277F631F95B7}"/>
            </c:ext>
          </c:extLst>
        </c:ser>
        <c:dLbls>
          <c:showLegendKey val="0"/>
          <c:showVal val="0"/>
          <c:showCatName val="0"/>
          <c:showSerName val="0"/>
          <c:showPercent val="0"/>
          <c:showBubbleSize val="0"/>
        </c:dLbls>
        <c:gapWidth val="219"/>
        <c:overlap val="-27"/>
        <c:axId val="2096907992"/>
        <c:axId val="2097032328"/>
      </c:barChart>
      <c:catAx>
        <c:axId val="2096907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097032328"/>
        <c:crosses val="autoZero"/>
        <c:auto val="1"/>
        <c:lblAlgn val="ctr"/>
        <c:lblOffset val="100"/>
        <c:noMultiLvlLbl val="0"/>
      </c:catAx>
      <c:valAx>
        <c:axId val="2097032328"/>
        <c:scaling>
          <c:orientation val="minMax"/>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fr-CA" b="1"/>
                  <a:t>Pourcentage</a:t>
                </a:r>
              </a:p>
            </c:rich>
          </c:tx>
          <c:layout>
            <c:manualLayout>
              <c:xMode val="edge"/>
              <c:yMode val="edge"/>
              <c:x val="8.7607117289049199E-3"/>
              <c:y val="0.4318505476240049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0969079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F5170-CD10-4485-85D9-A43A9E6C897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322F8971-F0DF-472D-95C0-BA9711B11DF6}">
      <dgm:prSet phldrT="[Text]" custT="1"/>
      <dgm:spPr>
        <a:noFill/>
        <a:ln w="34925">
          <a:solidFill>
            <a:srgbClr val="00B2E3"/>
          </a:solidFill>
        </a:ln>
      </dgm:spPr>
      <dgm:t>
        <a:bodyPr/>
        <a:lstStyle/>
        <a:p>
          <a:r>
            <a:rPr lang="fr-CA" sz="1800" b="1" i="0">
              <a:solidFill>
                <a:schemeClr val="tx1"/>
              </a:solidFill>
            </a:rPr>
            <a:t>Aider les professionnels de la santé à savoir quels soins fournir, en se basant sur les données probantes et le consensus d’experts</a:t>
          </a:r>
          <a:r>
            <a:rPr lang="fr-CA" sz="1800" b="0" i="0">
              <a:solidFill>
                <a:schemeClr val="tx1"/>
              </a:solidFill>
            </a:rPr>
            <a:t> </a:t>
          </a:r>
        </a:p>
      </dgm:t>
    </dgm:pt>
    <dgm:pt modelId="{4D523A8E-BF20-40BE-A997-BECBD45A43A2}" type="parTrans" cxnId="{D9D1A8D7-2D13-442B-895B-87107E3C7F9B}">
      <dgm:prSet/>
      <dgm:spPr/>
      <dgm:t>
        <a:bodyPr/>
        <a:lstStyle/>
        <a:p>
          <a:endParaRPr lang="en-US"/>
        </a:p>
      </dgm:t>
    </dgm:pt>
    <dgm:pt modelId="{87807F56-717B-437D-8357-7F7EC766DD35}" type="sibTrans" cxnId="{D9D1A8D7-2D13-442B-895B-87107E3C7F9B}">
      <dgm:prSet/>
      <dgm:spPr/>
      <dgm:t>
        <a:bodyPr/>
        <a:lstStyle/>
        <a:p>
          <a:endParaRPr lang="en-US"/>
        </a:p>
      </dgm:t>
    </dgm:pt>
    <dgm:pt modelId="{641AFC70-DB88-412C-BF4D-AF094EFAD060}">
      <dgm:prSet custT="1"/>
      <dgm:spPr>
        <a:noFill/>
        <a:ln w="34925">
          <a:solidFill>
            <a:srgbClr val="00B2E3"/>
          </a:solidFill>
        </a:ln>
      </dgm:spPr>
      <dgm:t>
        <a:bodyPr/>
        <a:lstStyle/>
        <a:p>
          <a:r>
            <a:rPr lang="fr-CA" sz="1800" b="1" i="0">
              <a:solidFill>
                <a:schemeClr val="tx1"/>
              </a:solidFill>
            </a:rPr>
            <a:t>Aider les organismes de soins de santé à mesurer, à évaluer et à améliorer la qualité des soins qu’ils fournissent</a:t>
          </a:r>
        </a:p>
      </dgm:t>
    </dgm:pt>
    <dgm:pt modelId="{51DF4E73-84D2-4C71-B637-37295D9BBB17}" type="parTrans" cxnId="{1ED5BF27-9B13-4486-895C-DE8BE08860EB}">
      <dgm:prSet/>
      <dgm:spPr/>
      <dgm:t>
        <a:bodyPr/>
        <a:lstStyle/>
        <a:p>
          <a:endParaRPr lang="en-US"/>
        </a:p>
      </dgm:t>
    </dgm:pt>
    <dgm:pt modelId="{E746E011-6488-4F00-AA4F-29465A3AA9E7}" type="sibTrans" cxnId="{1ED5BF27-9B13-4486-895C-DE8BE08860EB}">
      <dgm:prSet/>
      <dgm:spPr/>
      <dgm:t>
        <a:bodyPr/>
        <a:lstStyle/>
        <a:p>
          <a:endParaRPr lang="en-US"/>
        </a:p>
      </dgm:t>
    </dgm:pt>
    <dgm:pt modelId="{BE5ED5D8-DD0E-4501-A549-D2736B552CA0}">
      <dgm:prSet custT="1"/>
      <dgm:spPr>
        <a:noFill/>
        <a:ln w="34925">
          <a:solidFill>
            <a:srgbClr val="00B2E3"/>
          </a:solidFill>
        </a:ln>
      </dgm:spPr>
      <dgm:t>
        <a:bodyPr/>
        <a:lstStyle/>
        <a:p>
          <a:r>
            <a:rPr lang="fr-CA" sz="1800" b="1" i="0">
              <a:solidFill>
                <a:schemeClr val="tx1"/>
              </a:solidFill>
            </a:rPr>
            <a:t>Assurer continuellement des soins de grande qualité dans l’ensemble de la province</a:t>
          </a:r>
        </a:p>
      </dgm:t>
    </dgm:pt>
    <dgm:pt modelId="{8CCB833E-D8EA-49E0-9DCC-55978787E595}" type="parTrans" cxnId="{D79F5477-325F-474B-BFCF-266A0BE0C79C}">
      <dgm:prSet/>
      <dgm:spPr/>
      <dgm:t>
        <a:bodyPr/>
        <a:lstStyle/>
        <a:p>
          <a:endParaRPr lang="en-US"/>
        </a:p>
      </dgm:t>
    </dgm:pt>
    <dgm:pt modelId="{A822CBB2-BB0A-4EF4-9FB6-5CCC6E6303A1}" type="sibTrans" cxnId="{D79F5477-325F-474B-BFCF-266A0BE0C79C}">
      <dgm:prSet/>
      <dgm:spPr/>
      <dgm:t>
        <a:bodyPr/>
        <a:lstStyle/>
        <a:p>
          <a:endParaRPr lang="en-US"/>
        </a:p>
      </dgm:t>
    </dgm:pt>
    <dgm:pt modelId="{02F62AD5-798D-4181-B022-DABC92325870}">
      <dgm:prSet phldrT="[Text]" custT="1"/>
      <dgm:spPr>
        <a:noFill/>
        <a:ln w="34925">
          <a:solidFill>
            <a:srgbClr val="00B2E3"/>
          </a:solidFill>
        </a:ln>
        <a:effectLst/>
      </dgm:spPr>
      <dgm:t>
        <a:bodyPr/>
        <a:lstStyle/>
        <a:p>
          <a:r>
            <a:rPr lang="fr-CA" sz="1800" b="1" i="0">
              <a:solidFill>
                <a:schemeClr val="tx1"/>
              </a:solidFill>
            </a:rPr>
            <a:t>Aider les patients, les résidents, les familles et les soignants à savoir ce qu’ils doivent peuvent exiger en matière de soins </a:t>
          </a:r>
        </a:p>
      </dgm:t>
    </dgm:pt>
    <dgm:pt modelId="{F7096FD8-7228-4435-A690-1C4019F43E64}" type="sibTrans" cxnId="{A572B9BA-6BAE-4488-B021-C025FAE65C8F}">
      <dgm:prSet/>
      <dgm:spPr/>
      <dgm:t>
        <a:bodyPr/>
        <a:lstStyle/>
        <a:p>
          <a:endParaRPr lang="en-US"/>
        </a:p>
      </dgm:t>
    </dgm:pt>
    <dgm:pt modelId="{3808D909-EAE8-4C93-BFE9-AD0822C420E4}" type="parTrans" cxnId="{A572B9BA-6BAE-4488-B021-C025FAE65C8F}">
      <dgm:prSet/>
      <dgm:spPr/>
      <dgm:t>
        <a:bodyPr/>
        <a:lstStyle/>
        <a:p>
          <a:endParaRPr lang="en-US"/>
        </a:p>
      </dgm:t>
    </dgm:pt>
    <dgm:pt modelId="{59F16EDD-AE09-41C1-9178-1005602881AC}" type="pres">
      <dgm:prSet presAssocID="{F70F5170-CD10-4485-85D9-A43A9E6C897E}" presName="diagram" presStyleCnt="0">
        <dgm:presLayoutVars>
          <dgm:dir/>
          <dgm:resizeHandles val="exact"/>
        </dgm:presLayoutVars>
      </dgm:prSet>
      <dgm:spPr/>
    </dgm:pt>
    <dgm:pt modelId="{3A788BF8-2EBF-4EAF-A87D-ED81EF96C325}" type="pres">
      <dgm:prSet presAssocID="{02F62AD5-798D-4181-B022-DABC92325870}" presName="node" presStyleLbl="node1" presStyleIdx="0" presStyleCnt="4">
        <dgm:presLayoutVars>
          <dgm:bulletEnabled val="1"/>
        </dgm:presLayoutVars>
      </dgm:prSet>
      <dgm:spPr/>
    </dgm:pt>
    <dgm:pt modelId="{421369B5-9A55-4222-B54B-D37FD1C91129}" type="pres">
      <dgm:prSet presAssocID="{F7096FD8-7228-4435-A690-1C4019F43E64}" presName="sibTrans" presStyleCnt="0"/>
      <dgm:spPr/>
    </dgm:pt>
    <dgm:pt modelId="{3CAAF4E5-77DB-4A44-960A-16E8C59147EF}" type="pres">
      <dgm:prSet presAssocID="{322F8971-F0DF-472D-95C0-BA9711B11DF6}" presName="node" presStyleLbl="node1" presStyleIdx="1" presStyleCnt="4" custLinFactNeighborX="677" custLinFactNeighborY="1613">
        <dgm:presLayoutVars>
          <dgm:bulletEnabled val="1"/>
        </dgm:presLayoutVars>
      </dgm:prSet>
      <dgm:spPr/>
    </dgm:pt>
    <dgm:pt modelId="{6FA52852-4CC0-40A1-8A89-56282C01AD87}" type="pres">
      <dgm:prSet presAssocID="{87807F56-717B-437D-8357-7F7EC766DD35}" presName="sibTrans" presStyleCnt="0"/>
      <dgm:spPr/>
    </dgm:pt>
    <dgm:pt modelId="{52569B33-71BD-4ED9-94A4-6B7602EBB6EF}" type="pres">
      <dgm:prSet presAssocID="{641AFC70-DB88-412C-BF4D-AF094EFAD060}" presName="node" presStyleLbl="node1" presStyleIdx="2" presStyleCnt="4">
        <dgm:presLayoutVars>
          <dgm:bulletEnabled val="1"/>
        </dgm:presLayoutVars>
      </dgm:prSet>
      <dgm:spPr/>
    </dgm:pt>
    <dgm:pt modelId="{4855ECAC-F9C4-4877-921C-BFCCC591816C}" type="pres">
      <dgm:prSet presAssocID="{E746E011-6488-4F00-AA4F-29465A3AA9E7}" presName="sibTrans" presStyleCnt="0"/>
      <dgm:spPr/>
    </dgm:pt>
    <dgm:pt modelId="{1D491102-124B-463F-8464-FEFE997FF070}" type="pres">
      <dgm:prSet presAssocID="{BE5ED5D8-DD0E-4501-A549-D2736B552CA0}" presName="node" presStyleLbl="node1" presStyleIdx="3" presStyleCnt="4">
        <dgm:presLayoutVars>
          <dgm:bulletEnabled val="1"/>
        </dgm:presLayoutVars>
      </dgm:prSet>
      <dgm:spPr/>
    </dgm:pt>
  </dgm:ptLst>
  <dgm:cxnLst>
    <dgm:cxn modelId="{900AA20C-0992-464F-B662-E6FF07BFF0A4}" type="presOf" srcId="{322F8971-F0DF-472D-95C0-BA9711B11DF6}" destId="{3CAAF4E5-77DB-4A44-960A-16E8C59147EF}" srcOrd="0" destOrd="0" presId="urn:microsoft.com/office/officeart/2005/8/layout/default"/>
    <dgm:cxn modelId="{1ED5BF27-9B13-4486-895C-DE8BE08860EB}" srcId="{F70F5170-CD10-4485-85D9-A43A9E6C897E}" destId="{641AFC70-DB88-412C-BF4D-AF094EFAD060}" srcOrd="2" destOrd="0" parTransId="{51DF4E73-84D2-4C71-B637-37295D9BBB17}" sibTransId="{E746E011-6488-4F00-AA4F-29465A3AA9E7}"/>
    <dgm:cxn modelId="{1DFA8C33-EB1B-7144-98A0-24147471D5C6}" type="presOf" srcId="{F70F5170-CD10-4485-85D9-A43A9E6C897E}" destId="{59F16EDD-AE09-41C1-9178-1005602881AC}" srcOrd="0" destOrd="0" presId="urn:microsoft.com/office/officeart/2005/8/layout/default"/>
    <dgm:cxn modelId="{95237165-C0FD-4944-91CF-DAB38A8AF120}" type="presOf" srcId="{02F62AD5-798D-4181-B022-DABC92325870}" destId="{3A788BF8-2EBF-4EAF-A87D-ED81EF96C325}" srcOrd="0" destOrd="0" presId="urn:microsoft.com/office/officeart/2005/8/layout/default"/>
    <dgm:cxn modelId="{BA6EFA66-A1FE-BA46-83FD-7A775BDB40EA}" type="presOf" srcId="{641AFC70-DB88-412C-BF4D-AF094EFAD060}" destId="{52569B33-71BD-4ED9-94A4-6B7602EBB6EF}" srcOrd="0" destOrd="0" presId="urn:microsoft.com/office/officeart/2005/8/layout/default"/>
    <dgm:cxn modelId="{D79F5477-325F-474B-BFCF-266A0BE0C79C}" srcId="{F70F5170-CD10-4485-85D9-A43A9E6C897E}" destId="{BE5ED5D8-DD0E-4501-A549-D2736B552CA0}" srcOrd="3" destOrd="0" parTransId="{8CCB833E-D8EA-49E0-9DCC-55978787E595}" sibTransId="{A822CBB2-BB0A-4EF4-9FB6-5CCC6E6303A1}"/>
    <dgm:cxn modelId="{67F57F8E-45BF-A543-BE8D-257B6788C5FF}" type="presOf" srcId="{BE5ED5D8-DD0E-4501-A549-D2736B552CA0}" destId="{1D491102-124B-463F-8464-FEFE997FF070}" srcOrd="0" destOrd="0" presId="urn:microsoft.com/office/officeart/2005/8/layout/default"/>
    <dgm:cxn modelId="{A572B9BA-6BAE-4488-B021-C025FAE65C8F}" srcId="{F70F5170-CD10-4485-85D9-A43A9E6C897E}" destId="{02F62AD5-798D-4181-B022-DABC92325870}" srcOrd="0" destOrd="0" parTransId="{3808D909-EAE8-4C93-BFE9-AD0822C420E4}" sibTransId="{F7096FD8-7228-4435-A690-1C4019F43E64}"/>
    <dgm:cxn modelId="{D9D1A8D7-2D13-442B-895B-87107E3C7F9B}" srcId="{F70F5170-CD10-4485-85D9-A43A9E6C897E}" destId="{322F8971-F0DF-472D-95C0-BA9711B11DF6}" srcOrd="1" destOrd="0" parTransId="{4D523A8E-BF20-40BE-A997-BECBD45A43A2}" sibTransId="{87807F56-717B-437D-8357-7F7EC766DD35}"/>
    <dgm:cxn modelId="{3EF82D4A-0443-7343-A0CC-FD98A2811840}" type="presParOf" srcId="{59F16EDD-AE09-41C1-9178-1005602881AC}" destId="{3A788BF8-2EBF-4EAF-A87D-ED81EF96C325}" srcOrd="0" destOrd="0" presId="urn:microsoft.com/office/officeart/2005/8/layout/default"/>
    <dgm:cxn modelId="{FA2331E3-08BA-1A43-BCF5-C109A385DD5D}" type="presParOf" srcId="{59F16EDD-AE09-41C1-9178-1005602881AC}" destId="{421369B5-9A55-4222-B54B-D37FD1C91129}" srcOrd="1" destOrd="0" presId="urn:microsoft.com/office/officeart/2005/8/layout/default"/>
    <dgm:cxn modelId="{536D247A-25D3-374C-91BB-ACD1DAB63A1B}" type="presParOf" srcId="{59F16EDD-AE09-41C1-9178-1005602881AC}" destId="{3CAAF4E5-77DB-4A44-960A-16E8C59147EF}" srcOrd="2" destOrd="0" presId="urn:microsoft.com/office/officeart/2005/8/layout/default"/>
    <dgm:cxn modelId="{3FCCDC92-C90A-864F-9103-3F9D42091B82}" type="presParOf" srcId="{59F16EDD-AE09-41C1-9178-1005602881AC}" destId="{6FA52852-4CC0-40A1-8A89-56282C01AD87}" srcOrd="3" destOrd="0" presId="urn:microsoft.com/office/officeart/2005/8/layout/default"/>
    <dgm:cxn modelId="{BD3DFB61-15F8-AD42-B141-5B215EFA6845}" type="presParOf" srcId="{59F16EDD-AE09-41C1-9178-1005602881AC}" destId="{52569B33-71BD-4ED9-94A4-6B7602EBB6EF}" srcOrd="4" destOrd="0" presId="urn:microsoft.com/office/officeart/2005/8/layout/default"/>
    <dgm:cxn modelId="{EA3E6F46-06A9-D345-9748-2B024C741B3A}" type="presParOf" srcId="{59F16EDD-AE09-41C1-9178-1005602881AC}" destId="{4855ECAC-F9C4-4877-921C-BFCCC591816C}" srcOrd="5" destOrd="0" presId="urn:microsoft.com/office/officeart/2005/8/layout/default"/>
    <dgm:cxn modelId="{5FFED598-58A6-0D4F-8E95-EDFEC5B76F92}" type="presParOf" srcId="{59F16EDD-AE09-41C1-9178-1005602881AC}" destId="{1D491102-124B-463F-8464-FEFE997FF070}" srcOrd="6"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88BF8-2EBF-4EAF-A87D-ED81EF96C325}">
      <dsp:nvSpPr>
        <dsp:cNvPr id="0" name=""/>
        <dsp:cNvSpPr/>
      </dsp:nvSpPr>
      <dsp:spPr>
        <a:xfrm>
          <a:off x="359561" y="1242"/>
          <a:ext cx="3485703" cy="2091422"/>
        </a:xfrm>
        <a:prstGeom prst="rect">
          <a:avLst/>
        </a:prstGeom>
        <a:noFill/>
        <a:ln w="34925"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b="1" i="0" kern="1200">
              <a:solidFill>
                <a:schemeClr val="tx1"/>
              </a:solidFill>
            </a:rPr>
            <a:t>Aider les patients, les résidents, les familles et les soignants à savoir ce qu’ils doivent peuvent exiger en matière de soins </a:t>
          </a:r>
        </a:p>
      </dsp:txBody>
      <dsp:txXfrm>
        <a:off x="359561" y="1242"/>
        <a:ext cx="3485703" cy="2091422"/>
      </dsp:txXfrm>
    </dsp:sp>
    <dsp:sp modelId="{3CAAF4E5-77DB-4A44-960A-16E8C59147EF}">
      <dsp:nvSpPr>
        <dsp:cNvPr id="0" name=""/>
        <dsp:cNvSpPr/>
      </dsp:nvSpPr>
      <dsp:spPr>
        <a:xfrm>
          <a:off x="4217433" y="34977"/>
          <a:ext cx="3485703" cy="2091422"/>
        </a:xfrm>
        <a:prstGeom prst="rect">
          <a:avLst/>
        </a:prstGeom>
        <a:noFill/>
        <a:ln w="34925"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b="1" i="0" kern="1200">
              <a:solidFill>
                <a:schemeClr val="tx1"/>
              </a:solidFill>
            </a:rPr>
            <a:t>Aider les professionnels de la santé à savoir quels soins fournir, en se basant sur les données probantes et le consensus d’experts</a:t>
          </a:r>
          <a:r>
            <a:rPr lang="fr-CA" sz="1800" b="0" i="0" kern="1200">
              <a:solidFill>
                <a:schemeClr val="tx1"/>
              </a:solidFill>
            </a:rPr>
            <a:t> </a:t>
          </a:r>
        </a:p>
      </dsp:txBody>
      <dsp:txXfrm>
        <a:off x="4217433" y="34977"/>
        <a:ext cx="3485703" cy="2091422"/>
      </dsp:txXfrm>
    </dsp:sp>
    <dsp:sp modelId="{52569B33-71BD-4ED9-94A4-6B7602EBB6EF}">
      <dsp:nvSpPr>
        <dsp:cNvPr id="0" name=""/>
        <dsp:cNvSpPr/>
      </dsp:nvSpPr>
      <dsp:spPr>
        <a:xfrm>
          <a:off x="359561" y="2441235"/>
          <a:ext cx="3485703" cy="2091422"/>
        </a:xfrm>
        <a:prstGeom prst="rect">
          <a:avLst/>
        </a:prstGeom>
        <a:noFill/>
        <a:ln w="34925"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b="1" i="0" kern="1200">
              <a:solidFill>
                <a:schemeClr val="tx1"/>
              </a:solidFill>
            </a:rPr>
            <a:t>Aider les organismes de soins de santé à mesurer, à évaluer et à améliorer la qualité des soins qu’ils fournissent</a:t>
          </a:r>
        </a:p>
      </dsp:txBody>
      <dsp:txXfrm>
        <a:off x="359561" y="2441235"/>
        <a:ext cx="3485703" cy="2091422"/>
      </dsp:txXfrm>
    </dsp:sp>
    <dsp:sp modelId="{1D491102-124B-463F-8464-FEFE997FF070}">
      <dsp:nvSpPr>
        <dsp:cNvPr id="0" name=""/>
        <dsp:cNvSpPr/>
      </dsp:nvSpPr>
      <dsp:spPr>
        <a:xfrm>
          <a:off x="4193835" y="2441235"/>
          <a:ext cx="3485703" cy="2091422"/>
        </a:xfrm>
        <a:prstGeom prst="rect">
          <a:avLst/>
        </a:prstGeom>
        <a:noFill/>
        <a:ln w="34925"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b="1" i="0" kern="1200">
              <a:solidFill>
                <a:schemeClr val="tx1"/>
              </a:solidFill>
            </a:rPr>
            <a:t>Assurer continuellement des soins de grande qualité dans l’ensemble de la province</a:t>
          </a:r>
        </a:p>
      </dsp:txBody>
      <dsp:txXfrm>
        <a:off x="4193835" y="2441235"/>
        <a:ext cx="3485703" cy="20914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a:extLst>
              <a:ext uri="{FF2B5EF4-FFF2-40B4-BE49-F238E27FC236}">
                <a16:creationId xmlns:a16="http://schemas.microsoft.com/office/drawing/2014/main" id="{AEDDCD09-34F6-4A1B-A546-A7C4CE72851E}"/>
              </a:ext>
            </a:extLst>
          </p:cNvPr>
          <p:cNvSpPr>
            <a:spLocks noGrp="1" noChangeArrowheads="1"/>
          </p:cNvSpPr>
          <p:nvPr>
            <p:ph type="hdr" sz="quarter"/>
          </p:nvPr>
        </p:nvSpPr>
        <p:spPr bwMode="auto">
          <a:xfrm>
            <a:off x="0" y="0"/>
            <a:ext cx="4029075" cy="350838"/>
          </a:xfrm>
          <a:prstGeom prst="rect">
            <a:avLst/>
          </a:prstGeom>
          <a:noFill/>
          <a:ln w="9525">
            <a:noFill/>
            <a:miter lim="800000"/>
            <a:headEnd/>
            <a:tailEnd/>
          </a:ln>
          <a:effectLst/>
        </p:spPr>
        <p:txBody>
          <a:bodyPr vert="horz" wrap="square" lIns="91723" tIns="45862" rIns="91723" bIns="45862" numCol="1" anchor="t" anchorCtr="0" compatLnSpc="1">
            <a:prstTxWarp prst="textNoShape">
              <a:avLst/>
            </a:prstTxWarp>
          </a:bodyPr>
          <a:lstStyle>
            <a:lvl1pPr eaLnBrk="0" hangingPunct="0">
              <a:spcBef>
                <a:spcPct val="0"/>
              </a:spcBef>
              <a:defRPr sz="1100" u="none">
                <a:latin typeface="Arial Narrow" pitchFamily="34" charset="0"/>
                <a:ea typeface="ＭＳ Ｐゴシック" pitchFamily="68" charset="-128"/>
                <a:cs typeface="+mn-cs"/>
              </a:defRPr>
            </a:lvl1pPr>
          </a:lstStyle>
          <a:p>
            <a:pPr>
              <a:defRPr/>
            </a:pPr>
            <a:r>
              <a:rPr lang="en-CA"/>
              <a:t>Health Quality Ontario</a:t>
            </a:r>
          </a:p>
        </p:txBody>
      </p:sp>
      <p:sp>
        <p:nvSpPr>
          <p:cNvPr id="234500" name="Rectangle 4">
            <a:extLst>
              <a:ext uri="{FF2B5EF4-FFF2-40B4-BE49-F238E27FC236}">
                <a16:creationId xmlns:a16="http://schemas.microsoft.com/office/drawing/2014/main" id="{7AD35D61-E74A-4AC3-8815-DBD0BB45161B}"/>
              </a:ext>
            </a:extLst>
          </p:cNvPr>
          <p:cNvSpPr>
            <a:spLocks noGrp="1" noChangeArrowheads="1"/>
          </p:cNvSpPr>
          <p:nvPr>
            <p:ph type="ftr" sz="quarter" idx="2"/>
          </p:nvPr>
        </p:nvSpPr>
        <p:spPr bwMode="auto">
          <a:xfrm>
            <a:off x="0" y="6657975"/>
            <a:ext cx="5989638" cy="350838"/>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eaLnBrk="0" hangingPunct="0">
              <a:spcBef>
                <a:spcPct val="0"/>
              </a:spcBef>
              <a:defRPr sz="900" u="none">
                <a:latin typeface="Arial Narrow" pitchFamily="34" charset="0"/>
                <a:ea typeface="ＭＳ Ｐゴシック" pitchFamily="68" charset="-128"/>
                <a:cs typeface="+mn-cs"/>
              </a:defRPr>
            </a:lvl1pPr>
          </a:lstStyle>
          <a:p>
            <a:pPr>
              <a:defRPr/>
            </a:pPr>
            <a:endParaRPr lang="en-CA"/>
          </a:p>
        </p:txBody>
      </p:sp>
      <p:sp>
        <p:nvSpPr>
          <p:cNvPr id="234501" name="Rectangle 5">
            <a:extLst>
              <a:ext uri="{FF2B5EF4-FFF2-40B4-BE49-F238E27FC236}">
                <a16:creationId xmlns:a16="http://schemas.microsoft.com/office/drawing/2014/main" id="{3D97722A-E386-44B4-B93B-682EE3EB2E22}"/>
              </a:ext>
            </a:extLst>
          </p:cNvPr>
          <p:cNvSpPr>
            <a:spLocks noGrp="1" noChangeArrowheads="1"/>
          </p:cNvSpPr>
          <p:nvPr>
            <p:ph type="sldNum" sz="quarter" idx="3"/>
          </p:nvPr>
        </p:nvSpPr>
        <p:spPr bwMode="auto">
          <a:xfrm>
            <a:off x="8289925" y="6657975"/>
            <a:ext cx="1004888" cy="350838"/>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algn="r" eaLnBrk="0" hangingPunct="0">
              <a:defRPr sz="1200" u="none"/>
            </a:lvl1pPr>
          </a:lstStyle>
          <a:p>
            <a:pPr>
              <a:defRPr/>
            </a:pPr>
            <a:fld id="{E55E9962-ACD5-4817-A944-8C2FD3E32006}" type="slidenum">
              <a:rPr lang="en-CA" altLang="en-US"/>
              <a:pPr>
                <a:defRPr/>
              </a:pPr>
              <a:t>‹#›</a:t>
            </a:fld>
            <a:endParaRPr lang="en-CA" altLang="en-US"/>
          </a:p>
        </p:txBody>
      </p:sp>
    </p:spTree>
    <p:extLst>
      <p:ext uri="{BB962C8B-B14F-4D97-AF65-F5344CB8AC3E}">
        <p14:creationId xmlns:p14="http://schemas.microsoft.com/office/powerpoint/2010/main" val="1509542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6C5393D8-17AB-4AA2-B1F3-D47858B0E77E}"/>
              </a:ext>
            </a:extLst>
          </p:cNvPr>
          <p:cNvSpPr>
            <a:spLocks noGrp="1" noChangeArrowheads="1"/>
          </p:cNvSpPr>
          <p:nvPr>
            <p:ph type="hdr" sz="quarter"/>
          </p:nvPr>
        </p:nvSpPr>
        <p:spPr bwMode="auto">
          <a:xfrm>
            <a:off x="0" y="0"/>
            <a:ext cx="4029075" cy="350838"/>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1" name="Rectangle 3">
            <a:extLst>
              <a:ext uri="{FF2B5EF4-FFF2-40B4-BE49-F238E27FC236}">
                <a16:creationId xmlns:a16="http://schemas.microsoft.com/office/drawing/2014/main" id="{B9D138DD-DB4D-4306-ACFC-83288E294A23}"/>
              </a:ext>
            </a:extLst>
          </p:cNvPr>
          <p:cNvSpPr>
            <a:spLocks noGrp="1" noChangeArrowheads="1"/>
          </p:cNvSpPr>
          <p:nvPr>
            <p:ph type="dt" idx="1"/>
          </p:nvPr>
        </p:nvSpPr>
        <p:spPr bwMode="auto">
          <a:xfrm>
            <a:off x="5265738" y="0"/>
            <a:ext cx="4029075" cy="350838"/>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algn="r" defTabSz="464987" eaLnBrk="0" hangingPunct="0">
              <a:defRPr sz="1200" u="none"/>
            </a:lvl1pPr>
          </a:lstStyle>
          <a:p>
            <a:pPr>
              <a:defRPr/>
            </a:pPr>
            <a:fld id="{26CE7064-32A1-42EE-A7C0-98502E28DEE5}" type="datetime1">
              <a:rPr lang="en-CA" altLang="en-US"/>
              <a:pPr>
                <a:defRPr/>
              </a:pPr>
              <a:t>2020-07-09</a:t>
            </a:fld>
            <a:endParaRPr lang="en-CA" altLang="en-US"/>
          </a:p>
        </p:txBody>
      </p:sp>
      <p:sp>
        <p:nvSpPr>
          <p:cNvPr id="41988" name="Rectangle 4">
            <a:extLst>
              <a:ext uri="{FF2B5EF4-FFF2-40B4-BE49-F238E27FC236}">
                <a16:creationId xmlns:a16="http://schemas.microsoft.com/office/drawing/2014/main" id="{E93E2206-D725-4D6A-B469-65EE55078116}"/>
              </a:ext>
            </a:extLst>
          </p:cNvPr>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3" name="Rectangle 5">
            <a:extLst>
              <a:ext uri="{FF2B5EF4-FFF2-40B4-BE49-F238E27FC236}">
                <a16:creationId xmlns:a16="http://schemas.microsoft.com/office/drawing/2014/main" id="{851AF439-93A6-435E-8A34-5FD72A96AC34}"/>
              </a:ext>
            </a:extLst>
          </p:cNvPr>
          <p:cNvSpPr>
            <a:spLocks noGrp="1" noChangeArrowheads="1"/>
          </p:cNvSpPr>
          <p:nvPr>
            <p:ph type="body" sz="quarter" idx="3"/>
          </p:nvPr>
        </p:nvSpPr>
        <p:spPr bwMode="auto">
          <a:xfrm>
            <a:off x="930275" y="3330575"/>
            <a:ext cx="7435850" cy="3154363"/>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8374" name="Rectangle 6">
            <a:extLst>
              <a:ext uri="{FF2B5EF4-FFF2-40B4-BE49-F238E27FC236}">
                <a16:creationId xmlns:a16="http://schemas.microsoft.com/office/drawing/2014/main" id="{22D1A4E0-063A-4516-A69E-4DEBAF1C5D4B}"/>
              </a:ext>
            </a:extLst>
          </p:cNvPr>
          <p:cNvSpPr>
            <a:spLocks noGrp="1" noChangeArrowheads="1"/>
          </p:cNvSpPr>
          <p:nvPr>
            <p:ph type="ftr" sz="quarter" idx="4"/>
          </p:nvPr>
        </p:nvSpPr>
        <p:spPr bwMode="auto">
          <a:xfrm>
            <a:off x="0" y="6657975"/>
            <a:ext cx="4029075" cy="350838"/>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5" name="Rectangle 7">
            <a:extLst>
              <a:ext uri="{FF2B5EF4-FFF2-40B4-BE49-F238E27FC236}">
                <a16:creationId xmlns:a16="http://schemas.microsoft.com/office/drawing/2014/main" id="{6F17E805-C0E7-403C-9C2C-1B5CC1A0F4DA}"/>
              </a:ext>
            </a:extLst>
          </p:cNvPr>
          <p:cNvSpPr>
            <a:spLocks noGrp="1" noChangeArrowheads="1"/>
          </p:cNvSpPr>
          <p:nvPr>
            <p:ph type="sldNum" sz="quarter" idx="5"/>
          </p:nvPr>
        </p:nvSpPr>
        <p:spPr bwMode="auto">
          <a:xfrm>
            <a:off x="5265738" y="6657975"/>
            <a:ext cx="4029075" cy="350838"/>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algn="r" defTabSz="464987" eaLnBrk="0" hangingPunct="0">
              <a:defRPr sz="1200" u="none"/>
            </a:lvl1pPr>
          </a:lstStyle>
          <a:p>
            <a:pPr>
              <a:defRPr/>
            </a:pPr>
            <a:fld id="{B41B3F9D-0DC6-48CA-92AB-DE989BCB70CD}" type="slidenum">
              <a:rPr lang="en-CA" altLang="en-US"/>
              <a:pPr>
                <a:defRPr/>
              </a:pPr>
              <a:t>‹#›</a:t>
            </a:fld>
            <a:endParaRPr lang="en-CA" altLang="en-US"/>
          </a:p>
        </p:txBody>
      </p:sp>
    </p:spTree>
    <p:extLst>
      <p:ext uri="{BB962C8B-B14F-4D97-AF65-F5344CB8AC3E}">
        <p14:creationId xmlns:p14="http://schemas.microsoft.com/office/powerpoint/2010/main" val="195101936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QualityStandards@hqontario.ca"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1999B28D-699C-45D0-87F0-3C031CAAC41B}"/>
              </a:ext>
            </a:extLst>
          </p:cNvPr>
          <p:cNvSpPr>
            <a:spLocks noGrp="1" noRot="1" noChangeAspect="1" noChangeArrowheads="1" noTextEdit="1"/>
          </p:cNvSpPr>
          <p:nvPr>
            <p:ph type="sldImg"/>
          </p:nvPr>
        </p:nvSpPr>
        <p:spPr>
          <a:ln/>
        </p:spPr>
      </p:sp>
      <p:sp>
        <p:nvSpPr>
          <p:cNvPr id="45059" name="Notes Placeholder 2">
            <a:extLst>
              <a:ext uri="{FF2B5EF4-FFF2-40B4-BE49-F238E27FC236}">
                <a16:creationId xmlns:a16="http://schemas.microsoft.com/office/drawing/2014/main" id="{193E3E43-9BEF-4174-AB39-E96CB470B51D}"/>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solidFill>
                  <a:srgbClr val="000000"/>
                </a:solidFill>
                <a:latin typeface="Calibri" panose="020F0502020204030204" pitchFamily="34" charset="0"/>
              </a:rPr>
              <a:t>Si </a:t>
            </a:r>
            <a:r>
              <a:rPr lang="en-US" altLang="en-US" err="1">
                <a:solidFill>
                  <a:srgbClr val="000000"/>
                </a:solidFill>
                <a:latin typeface="Calibri" panose="020F0502020204030204" pitchFamily="34" charset="0"/>
              </a:rPr>
              <a:t>vous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avez</a:t>
            </a:r>
            <a:r>
              <a:rPr lang="en-US" altLang="en-US">
                <a:solidFill>
                  <a:srgbClr val="000000"/>
                </a:solidFill>
                <a:latin typeface="Calibri" panose="020F0502020204030204" pitchFamily="34" charset="0"/>
              </a:rPr>
              <a:t> des questions sur le </a:t>
            </a:r>
            <a:r>
              <a:rPr lang="en-US" altLang="en-US" err="1">
                <a:solidFill>
                  <a:srgbClr val="000000"/>
                </a:solidFill>
                <a:latin typeface="Calibri" panose="020F0502020204030204" pitchFamily="34" charset="0"/>
              </a:rPr>
              <a:t>contenu</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cette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présentation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veuillez</a:t>
            </a:r>
            <a:r>
              <a:rPr lang="en-US" altLang="en-US">
                <a:solidFill>
                  <a:srgbClr val="000000"/>
                </a:solidFill>
                <a:latin typeface="Calibri" panose="020F0502020204030204" pitchFamily="34" charset="0"/>
              </a:rPr>
              <a:t> nous </a:t>
            </a:r>
            <a:r>
              <a:rPr lang="en-US" altLang="en-US" err="1">
                <a:solidFill>
                  <a:srgbClr val="000000"/>
                </a:solidFill>
                <a:latin typeface="Calibri" panose="020F0502020204030204" pitchFamily="34" charset="0"/>
              </a:rPr>
              <a:t>contacter</a:t>
            </a:r>
            <a:r>
              <a:rPr lang="en-US" altLang="en-US">
                <a:solidFill>
                  <a:srgbClr val="000000"/>
                </a:solidFill>
                <a:latin typeface="Calibri" panose="020F0502020204030204" pitchFamily="34" charset="0"/>
              </a:rPr>
              <a:t> à </a:t>
            </a:r>
            <a:r>
              <a:rPr lang="en-US" altLang="en-US" u="sng">
                <a:solidFill>
                  <a:srgbClr val="000000"/>
                </a:solidFill>
                <a:latin typeface="Calibri" panose="020F0502020204030204" pitchFamily="34" charset="0"/>
                <a:hlinkClick r:id="rId3"/>
              </a:rPr>
              <a:t>QualityStandards@hqontario.ca</a:t>
            </a:r>
            <a:endParaRPr lang="en-US" altLang="en-US" u="sng">
              <a:solidFill>
                <a:srgbClr val="000000"/>
              </a:solidFill>
              <a:latin typeface="Calibri" panose="020F0502020204030204" pitchFamily="34" charset="0"/>
            </a:endParaRPr>
          </a:p>
        </p:txBody>
      </p:sp>
      <p:sp>
        <p:nvSpPr>
          <p:cNvPr id="45060" name="Slide Number Placeholder 3">
            <a:extLst>
              <a:ext uri="{FF2B5EF4-FFF2-40B4-BE49-F238E27FC236}">
                <a16:creationId xmlns:a16="http://schemas.microsoft.com/office/drawing/2014/main" id="{49101520-58C1-4EFB-8592-0D5AF80ABB20}"/>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63550">
              <a:defRPr sz="1400" u="sng">
                <a:solidFill>
                  <a:schemeClr val="tx1"/>
                </a:solidFill>
                <a:latin typeface="Arial" panose="020B0604020202020204" pitchFamily="34" charset="0"/>
                <a:ea typeface="MS PGothic" panose="020B0600070205080204" pitchFamily="34" charset="-128"/>
              </a:defRPr>
            </a:lvl1pPr>
            <a:lvl2pPr marL="742950" indent="-285750" defTabSz="463550">
              <a:defRPr sz="1400" u="sng">
                <a:solidFill>
                  <a:schemeClr val="tx1"/>
                </a:solidFill>
                <a:latin typeface="Arial" panose="020B0604020202020204" pitchFamily="34" charset="0"/>
                <a:ea typeface="MS PGothic" panose="020B0600070205080204" pitchFamily="34" charset="-128"/>
              </a:defRPr>
            </a:lvl2pPr>
            <a:lvl3pPr marL="1143000" indent="-228600" defTabSz="463550">
              <a:defRPr sz="1400" u="sng">
                <a:solidFill>
                  <a:schemeClr val="tx1"/>
                </a:solidFill>
                <a:latin typeface="Arial" panose="020B0604020202020204" pitchFamily="34" charset="0"/>
                <a:ea typeface="MS PGothic" panose="020B0600070205080204" pitchFamily="34" charset="-128"/>
              </a:defRPr>
            </a:lvl3pPr>
            <a:lvl4pPr marL="1600200" indent="-228600" defTabSz="463550">
              <a:defRPr sz="1400" u="sng">
                <a:solidFill>
                  <a:schemeClr val="tx1"/>
                </a:solidFill>
                <a:latin typeface="Arial" panose="020B0604020202020204" pitchFamily="34" charset="0"/>
                <a:ea typeface="MS PGothic" panose="020B0600070205080204" pitchFamily="34" charset="-128"/>
              </a:defRPr>
            </a:lvl4pPr>
            <a:lvl5pPr marL="2057400" indent="-228600" defTabSz="463550">
              <a:defRPr sz="1400" u="sng">
                <a:solidFill>
                  <a:schemeClr val="tx1"/>
                </a:solidFill>
                <a:latin typeface="Arial" panose="020B0604020202020204" pitchFamily="34" charset="0"/>
                <a:ea typeface="MS PGothic" panose="020B0600070205080204" pitchFamily="34" charset="-128"/>
              </a:defRPr>
            </a:lvl5pPr>
            <a:lvl6pPr marL="25146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buSzPct val="100000"/>
            </a:pPr>
            <a:fld id="{66DA3E23-EBD4-4A30-A170-BD27FB21EE9A}" type="slidenum">
              <a:rPr lang="en-US" altLang="en-US" sz="1200" u="none" smtClean="0">
                <a:solidFill>
                  <a:srgbClr val="000000"/>
                </a:solidFill>
              </a:rPr>
              <a:pPr>
                <a:buSzPct val="100000"/>
              </a:pPr>
              <a:t>0</a:t>
            </a:fld>
            <a:endParaRPr lang="en-US" altLang="en-US" sz="1200" u="none">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1229201F-67A6-4AE2-80F0-02F5FFD366CE}"/>
              </a:ext>
            </a:extLst>
          </p:cNvPr>
          <p:cNvSpPr>
            <a:spLocks noGrp="1" noRot="1" noChangeAspect="1" noChangeArrowheads="1" noTextEdit="1"/>
          </p:cNvSpPr>
          <p:nvPr>
            <p:ph type="sldImg"/>
          </p:nvPr>
        </p:nvSpPr>
        <p:spPr>
          <a:ln/>
        </p:spPr>
      </p:sp>
      <p:sp>
        <p:nvSpPr>
          <p:cNvPr id="64515" name="Notes Placeholder 2">
            <a:extLst>
              <a:ext uri="{FF2B5EF4-FFF2-40B4-BE49-F238E27FC236}">
                <a16:creationId xmlns:a16="http://schemas.microsoft.com/office/drawing/2014/main" id="{AE0472D7-287C-4A84-BD1A-2B8F0B69B104}"/>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450" indent="-171450">
              <a:buFontTx/>
              <a:buChar char="•"/>
            </a:pPr>
            <a:endParaRPr lang="en-US" altLang="en-US">
              <a:latin typeface="Calibri" panose="020F0502020204030204" pitchFamily="34" charset="0"/>
            </a:endParaRPr>
          </a:p>
        </p:txBody>
      </p:sp>
      <p:sp>
        <p:nvSpPr>
          <p:cNvPr id="64516" name="Slide Number Placeholder 3">
            <a:extLst>
              <a:ext uri="{FF2B5EF4-FFF2-40B4-BE49-F238E27FC236}">
                <a16:creationId xmlns:a16="http://schemas.microsoft.com/office/drawing/2014/main" id="{28E43BBE-2449-4576-A373-9DFE0542A301}"/>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63550">
              <a:defRPr sz="1400" u="sng">
                <a:solidFill>
                  <a:schemeClr val="tx1"/>
                </a:solidFill>
                <a:latin typeface="Arial" panose="020B0604020202020204" pitchFamily="34" charset="0"/>
                <a:ea typeface="MS PGothic" panose="020B0600070205080204" pitchFamily="34" charset="-128"/>
              </a:defRPr>
            </a:lvl1pPr>
            <a:lvl2pPr marL="742950" indent="-285750" defTabSz="463550">
              <a:defRPr sz="1400" u="sng">
                <a:solidFill>
                  <a:schemeClr val="tx1"/>
                </a:solidFill>
                <a:latin typeface="Arial" panose="020B0604020202020204" pitchFamily="34" charset="0"/>
                <a:ea typeface="MS PGothic" panose="020B0600070205080204" pitchFamily="34" charset="-128"/>
              </a:defRPr>
            </a:lvl2pPr>
            <a:lvl3pPr marL="1143000" indent="-228600" defTabSz="463550">
              <a:defRPr sz="1400" u="sng">
                <a:solidFill>
                  <a:schemeClr val="tx1"/>
                </a:solidFill>
                <a:latin typeface="Arial" panose="020B0604020202020204" pitchFamily="34" charset="0"/>
                <a:ea typeface="MS PGothic" panose="020B0600070205080204" pitchFamily="34" charset="-128"/>
              </a:defRPr>
            </a:lvl3pPr>
            <a:lvl4pPr marL="1600200" indent="-228600" defTabSz="463550">
              <a:defRPr sz="1400" u="sng">
                <a:solidFill>
                  <a:schemeClr val="tx1"/>
                </a:solidFill>
                <a:latin typeface="Arial" panose="020B0604020202020204" pitchFamily="34" charset="0"/>
                <a:ea typeface="MS PGothic" panose="020B0600070205080204" pitchFamily="34" charset="-128"/>
              </a:defRPr>
            </a:lvl4pPr>
            <a:lvl5pPr marL="2057400" indent="-228600" defTabSz="463550">
              <a:defRPr sz="1400" u="sng">
                <a:solidFill>
                  <a:schemeClr val="tx1"/>
                </a:solidFill>
                <a:latin typeface="Arial" panose="020B0604020202020204" pitchFamily="34" charset="0"/>
                <a:ea typeface="MS PGothic" panose="020B0600070205080204" pitchFamily="34" charset="-128"/>
              </a:defRPr>
            </a:lvl5pPr>
            <a:lvl6pPr marL="25146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buSzPct val="100000"/>
            </a:pPr>
            <a:fld id="{97EED127-F0A6-4CE6-9EED-96ED4322C158}" type="slidenum">
              <a:rPr lang="en-US" altLang="en-US" sz="1200" u="none" smtClean="0">
                <a:solidFill>
                  <a:srgbClr val="000000"/>
                </a:solidFill>
              </a:rPr>
              <a:pPr>
                <a:buSzPct val="100000"/>
              </a:pPr>
              <a:t>9</a:t>
            </a:fld>
            <a:endParaRPr lang="en-US" altLang="en-US" sz="1200" u="none">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2292F169-F443-4855-A967-9DA256FDE5C8}"/>
              </a:ext>
            </a:extLst>
          </p:cNvPr>
          <p:cNvSpPr>
            <a:spLocks noGrp="1" noRot="1" noChangeAspect="1" noChangeArrowheads="1" noTextEdit="1"/>
          </p:cNvSpPr>
          <p:nvPr>
            <p:ph type="sldImg"/>
          </p:nvPr>
        </p:nvSpPr>
        <p:spPr>
          <a:ln/>
        </p:spPr>
      </p:sp>
      <p:sp>
        <p:nvSpPr>
          <p:cNvPr id="66563" name="Notes Placeholder 2">
            <a:extLst>
              <a:ext uri="{FF2B5EF4-FFF2-40B4-BE49-F238E27FC236}">
                <a16:creationId xmlns:a16="http://schemas.microsoft.com/office/drawing/2014/main" id="{34605DF6-489D-4AD4-84D0-EFD753D18634}"/>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solidFill>
                  <a:srgbClr val="000000"/>
                </a:solidFill>
                <a:latin typeface="Calibri" panose="020F0502020204030204" pitchFamily="34" charset="0"/>
              </a:rPr>
              <a:t>Les données présentées dans les diapositives suivantes concernent les patients atteints de douleur chronique et les aidants naturels. </a:t>
            </a:r>
          </a:p>
        </p:txBody>
      </p:sp>
      <p:sp>
        <p:nvSpPr>
          <p:cNvPr id="66564" name="Slide Number Placeholder 3">
            <a:extLst>
              <a:ext uri="{FF2B5EF4-FFF2-40B4-BE49-F238E27FC236}">
                <a16:creationId xmlns:a16="http://schemas.microsoft.com/office/drawing/2014/main" id="{97944ACD-F4F6-44B0-8305-76DF2EA1778D}"/>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63550">
              <a:defRPr sz="1400" u="sng">
                <a:solidFill>
                  <a:schemeClr val="tx1"/>
                </a:solidFill>
                <a:latin typeface="Arial" panose="020B0604020202020204" pitchFamily="34" charset="0"/>
                <a:ea typeface="MS PGothic" panose="020B0600070205080204" pitchFamily="34" charset="-128"/>
              </a:defRPr>
            </a:lvl1pPr>
            <a:lvl2pPr marL="742950" indent="-285750" defTabSz="463550">
              <a:defRPr sz="1400" u="sng">
                <a:solidFill>
                  <a:schemeClr val="tx1"/>
                </a:solidFill>
                <a:latin typeface="Arial" panose="020B0604020202020204" pitchFamily="34" charset="0"/>
                <a:ea typeface="MS PGothic" panose="020B0600070205080204" pitchFamily="34" charset="-128"/>
              </a:defRPr>
            </a:lvl2pPr>
            <a:lvl3pPr marL="1143000" indent="-228600" defTabSz="463550">
              <a:defRPr sz="1400" u="sng">
                <a:solidFill>
                  <a:schemeClr val="tx1"/>
                </a:solidFill>
                <a:latin typeface="Arial" panose="020B0604020202020204" pitchFamily="34" charset="0"/>
                <a:ea typeface="MS PGothic" panose="020B0600070205080204" pitchFamily="34" charset="-128"/>
              </a:defRPr>
            </a:lvl3pPr>
            <a:lvl4pPr marL="1600200" indent="-228600" defTabSz="463550">
              <a:defRPr sz="1400" u="sng">
                <a:solidFill>
                  <a:schemeClr val="tx1"/>
                </a:solidFill>
                <a:latin typeface="Arial" panose="020B0604020202020204" pitchFamily="34" charset="0"/>
                <a:ea typeface="MS PGothic" panose="020B0600070205080204" pitchFamily="34" charset="-128"/>
              </a:defRPr>
            </a:lvl4pPr>
            <a:lvl5pPr marL="2057400" indent="-228600" defTabSz="463550">
              <a:defRPr sz="1400" u="sng">
                <a:solidFill>
                  <a:schemeClr val="tx1"/>
                </a:solidFill>
                <a:latin typeface="Arial" panose="020B0604020202020204" pitchFamily="34" charset="0"/>
                <a:ea typeface="MS PGothic" panose="020B0600070205080204" pitchFamily="34" charset="-128"/>
              </a:defRPr>
            </a:lvl5pPr>
            <a:lvl6pPr marL="25146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buSzPct val="100000"/>
            </a:pPr>
            <a:fld id="{09E7465D-7AB9-4039-A2F0-22F4726FE3A2}" type="slidenum">
              <a:rPr lang="en-US" altLang="en-US" sz="1200" u="none" smtClean="0">
                <a:solidFill>
                  <a:srgbClr val="000000"/>
                </a:solidFill>
              </a:rPr>
              <a:pPr>
                <a:buSzPct val="100000"/>
              </a:pPr>
              <a:t>10</a:t>
            </a:fld>
            <a:endParaRPr lang="en-US" altLang="en-US" sz="1200" u="none">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E46C5915-8B1C-42F2-BD9B-8AF49EA161DD}"/>
              </a:ext>
            </a:extLst>
          </p:cNvPr>
          <p:cNvSpPr>
            <a:spLocks noGrp="1" noRot="1" noChangeAspect="1" noChangeArrowheads="1" noTextEdit="1"/>
          </p:cNvSpPr>
          <p:nvPr>
            <p:ph type="sldImg"/>
          </p:nvPr>
        </p:nvSpPr>
        <p:spPr>
          <a:ln/>
        </p:spPr>
      </p:sp>
      <p:sp>
        <p:nvSpPr>
          <p:cNvPr id="68611" name="Notes Placeholder 2">
            <a:extLst>
              <a:ext uri="{FF2B5EF4-FFF2-40B4-BE49-F238E27FC236}">
                <a16:creationId xmlns:a16="http://schemas.microsoft.com/office/drawing/2014/main" id="{2F450E1D-C241-43CA-9AB9-3DA294DA2D49}"/>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solidFill>
                  <a:srgbClr val="000000"/>
                </a:solidFill>
                <a:latin typeface="Calibri" panose="020F0502020204030204" pitchFamily="34" charset="0"/>
              </a:rPr>
              <a:t>Au Canada, la prévalence de la douleur chronique était de 18,9 % chez les adultes de plus de 18 ans (Schopflocher et coll., 2011) </a:t>
            </a:r>
          </a:p>
        </p:txBody>
      </p:sp>
      <p:sp>
        <p:nvSpPr>
          <p:cNvPr id="68612" name="Slide Number Placeholder 3">
            <a:extLst>
              <a:ext uri="{FF2B5EF4-FFF2-40B4-BE49-F238E27FC236}">
                <a16:creationId xmlns:a16="http://schemas.microsoft.com/office/drawing/2014/main" id="{3F5B89A2-66AE-41F5-AF04-6969042732DC}"/>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63550">
              <a:defRPr sz="1400" u="sng">
                <a:solidFill>
                  <a:schemeClr val="tx1"/>
                </a:solidFill>
                <a:latin typeface="Arial" panose="020B0604020202020204" pitchFamily="34" charset="0"/>
                <a:ea typeface="MS PGothic" panose="020B0600070205080204" pitchFamily="34" charset="-128"/>
              </a:defRPr>
            </a:lvl1pPr>
            <a:lvl2pPr marL="742950" indent="-285750" defTabSz="463550">
              <a:defRPr sz="1400" u="sng">
                <a:solidFill>
                  <a:schemeClr val="tx1"/>
                </a:solidFill>
                <a:latin typeface="Arial" panose="020B0604020202020204" pitchFamily="34" charset="0"/>
                <a:ea typeface="MS PGothic" panose="020B0600070205080204" pitchFamily="34" charset="-128"/>
              </a:defRPr>
            </a:lvl2pPr>
            <a:lvl3pPr marL="1143000" indent="-228600" defTabSz="463550">
              <a:defRPr sz="1400" u="sng">
                <a:solidFill>
                  <a:schemeClr val="tx1"/>
                </a:solidFill>
                <a:latin typeface="Arial" panose="020B0604020202020204" pitchFamily="34" charset="0"/>
                <a:ea typeface="MS PGothic" panose="020B0600070205080204" pitchFamily="34" charset="-128"/>
              </a:defRPr>
            </a:lvl3pPr>
            <a:lvl4pPr marL="1600200" indent="-228600" defTabSz="463550">
              <a:defRPr sz="1400" u="sng">
                <a:solidFill>
                  <a:schemeClr val="tx1"/>
                </a:solidFill>
                <a:latin typeface="Arial" panose="020B0604020202020204" pitchFamily="34" charset="0"/>
                <a:ea typeface="MS PGothic" panose="020B0600070205080204" pitchFamily="34" charset="-128"/>
              </a:defRPr>
            </a:lvl4pPr>
            <a:lvl5pPr marL="2057400" indent="-228600" defTabSz="463550">
              <a:defRPr sz="1400" u="sng">
                <a:solidFill>
                  <a:schemeClr val="tx1"/>
                </a:solidFill>
                <a:latin typeface="Arial" panose="020B0604020202020204" pitchFamily="34" charset="0"/>
                <a:ea typeface="MS PGothic" panose="020B0600070205080204" pitchFamily="34" charset="-128"/>
              </a:defRPr>
            </a:lvl5pPr>
            <a:lvl6pPr marL="25146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buSzPct val="100000"/>
            </a:pPr>
            <a:fld id="{C31FF2B6-0D6D-4D93-80FD-F049E300E675}" type="slidenum">
              <a:rPr lang="en-US" altLang="en-US" sz="1200" u="none" smtClean="0">
                <a:solidFill>
                  <a:srgbClr val="000000"/>
                </a:solidFill>
              </a:rPr>
              <a:pPr>
                <a:buSzPct val="100000"/>
              </a:pPr>
              <a:t>11</a:t>
            </a:fld>
            <a:endParaRPr lang="en-US" altLang="en-US" sz="1200" u="none">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FF784E2F-2A8A-4BD9-A391-8B88BFB21C48}"/>
              </a:ext>
            </a:extLst>
          </p:cNvPr>
          <p:cNvSpPr>
            <a:spLocks noGrp="1" noRot="1" noChangeAspect="1" noChangeArrowheads="1" noTextEdit="1"/>
          </p:cNvSpPr>
          <p:nvPr>
            <p:ph type="sldImg"/>
          </p:nvPr>
        </p:nvSpPr>
        <p:spPr>
          <a:ln/>
        </p:spPr>
      </p:sp>
      <p:sp>
        <p:nvSpPr>
          <p:cNvPr id="71683" name="Notes Placeholder 2">
            <a:extLst>
              <a:ext uri="{FF2B5EF4-FFF2-40B4-BE49-F238E27FC236}">
                <a16:creationId xmlns:a16="http://schemas.microsoft.com/office/drawing/2014/main" id="{F6D698C0-1D83-477D-B772-FDB45D16EAC3}"/>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CA" altLang="en-US">
              <a:latin typeface="Calibri" panose="020F0502020204030204" pitchFamily="34" charset="0"/>
            </a:endParaRPr>
          </a:p>
        </p:txBody>
      </p:sp>
      <p:sp>
        <p:nvSpPr>
          <p:cNvPr id="71684" name="Slide Number Placeholder 3">
            <a:extLst>
              <a:ext uri="{FF2B5EF4-FFF2-40B4-BE49-F238E27FC236}">
                <a16:creationId xmlns:a16="http://schemas.microsoft.com/office/drawing/2014/main" id="{EAF1F820-5CD7-43F9-B24F-7D509D6FB93F}"/>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63550">
              <a:defRPr sz="1400" u="sng">
                <a:solidFill>
                  <a:schemeClr val="tx1"/>
                </a:solidFill>
                <a:latin typeface="Arial" panose="020B0604020202020204" pitchFamily="34" charset="0"/>
                <a:ea typeface="MS PGothic" panose="020B0600070205080204" pitchFamily="34" charset="-128"/>
              </a:defRPr>
            </a:lvl1pPr>
            <a:lvl2pPr marL="742950" indent="-285750" defTabSz="463550">
              <a:defRPr sz="1400" u="sng">
                <a:solidFill>
                  <a:schemeClr val="tx1"/>
                </a:solidFill>
                <a:latin typeface="Arial" panose="020B0604020202020204" pitchFamily="34" charset="0"/>
                <a:ea typeface="MS PGothic" panose="020B0600070205080204" pitchFamily="34" charset="-128"/>
              </a:defRPr>
            </a:lvl2pPr>
            <a:lvl3pPr marL="1143000" indent="-228600" defTabSz="463550">
              <a:defRPr sz="1400" u="sng">
                <a:solidFill>
                  <a:schemeClr val="tx1"/>
                </a:solidFill>
                <a:latin typeface="Arial" panose="020B0604020202020204" pitchFamily="34" charset="0"/>
                <a:ea typeface="MS PGothic" panose="020B0600070205080204" pitchFamily="34" charset="-128"/>
              </a:defRPr>
            </a:lvl3pPr>
            <a:lvl4pPr marL="1600200" indent="-228600" defTabSz="463550">
              <a:defRPr sz="1400" u="sng">
                <a:solidFill>
                  <a:schemeClr val="tx1"/>
                </a:solidFill>
                <a:latin typeface="Arial" panose="020B0604020202020204" pitchFamily="34" charset="0"/>
                <a:ea typeface="MS PGothic" panose="020B0600070205080204" pitchFamily="34" charset="-128"/>
              </a:defRPr>
            </a:lvl4pPr>
            <a:lvl5pPr marL="2057400" indent="-228600" defTabSz="463550">
              <a:defRPr sz="1400" u="sng">
                <a:solidFill>
                  <a:schemeClr val="tx1"/>
                </a:solidFill>
                <a:latin typeface="Arial" panose="020B0604020202020204" pitchFamily="34" charset="0"/>
                <a:ea typeface="MS PGothic" panose="020B0600070205080204" pitchFamily="34" charset="-128"/>
              </a:defRPr>
            </a:lvl5pPr>
            <a:lvl6pPr marL="25146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buSzPct val="100000"/>
            </a:pPr>
            <a:fld id="{67827E26-03D4-493B-A36C-63D235595FC9}" type="slidenum">
              <a:rPr lang="en-US" altLang="en-US" sz="1200" u="none" smtClean="0">
                <a:solidFill>
                  <a:srgbClr val="000000"/>
                </a:solidFill>
              </a:rPr>
              <a:pPr>
                <a:buSzPct val="100000"/>
              </a:pPr>
              <a:t>13</a:t>
            </a:fld>
            <a:endParaRPr lang="en-US" altLang="en-US" sz="1200" u="none">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8EB7838F-43DC-4341-9AF4-59E3429EA5B9}"/>
              </a:ext>
            </a:extLst>
          </p:cNvPr>
          <p:cNvSpPr>
            <a:spLocks noGrp="1" noRot="1" noChangeAspect="1" noChangeArrowheads="1" noTextEdit="1"/>
          </p:cNvSpPr>
          <p:nvPr>
            <p:ph type="sldImg"/>
          </p:nvPr>
        </p:nvSpPr>
        <p:spPr>
          <a:ln/>
        </p:spPr>
      </p:sp>
      <p:sp>
        <p:nvSpPr>
          <p:cNvPr id="75779" name="Notes Placeholder 2">
            <a:extLst>
              <a:ext uri="{FF2B5EF4-FFF2-40B4-BE49-F238E27FC236}">
                <a16:creationId xmlns:a16="http://schemas.microsoft.com/office/drawing/2014/main" id="{1E1EE0EE-752D-4518-8EAE-68E8D59DF63B}"/>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err="1">
                <a:solidFill>
                  <a:srgbClr val="000000"/>
                </a:solidFill>
                <a:latin typeface="Calibri" panose="020F0502020204030204" pitchFamily="34" charset="0"/>
              </a:rPr>
              <a:t>Ajusté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fonction</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l’âge</a:t>
            </a:r>
            <a:r>
              <a:rPr lang="en-US" altLang="en-US">
                <a:solidFill>
                  <a:srgbClr val="000000"/>
                </a:solidFill>
                <a:latin typeface="Calibri" panose="020F0502020204030204" pitchFamily="34" charset="0"/>
              </a:rPr>
              <a:t> et du </a:t>
            </a:r>
            <a:r>
              <a:rPr lang="en-US" altLang="en-US" err="1">
                <a:solidFill>
                  <a:srgbClr val="000000"/>
                </a:solidFill>
                <a:latin typeface="Calibri" panose="020F0502020204030204" pitchFamily="34" charset="0"/>
              </a:rPr>
              <a:t>sexe</a:t>
            </a:r>
            <a:r>
              <a:rPr lang="en-US" altLang="en-US">
                <a:solidFill>
                  <a:srgbClr val="000000"/>
                </a:solidFill>
                <a:latin typeface="Calibri" panose="020F0502020204030204" pitchFamily="34" charset="0"/>
              </a:rPr>
              <a:t> </a:t>
            </a:r>
          </a:p>
          <a:p>
            <a:r>
              <a:rPr lang="en-US" altLang="en-US" err="1">
                <a:solidFill>
                  <a:srgbClr val="000000"/>
                </a:solidFill>
                <a:latin typeface="Calibri" panose="020F0502020204030204" pitchFamily="34" charset="0"/>
              </a:rPr>
              <a:t>Pourcentage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répondants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ayant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déclaré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avoir</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une</a:t>
            </a:r>
            <a:r>
              <a:rPr lang="en-US" altLang="en-US">
                <a:solidFill>
                  <a:srgbClr val="000000"/>
                </a:solidFill>
                <a:latin typeface="Calibri" panose="020F0502020204030204" pitchFamily="34" charset="0"/>
              </a:rPr>
              <a:t> santé </a:t>
            </a:r>
            <a:r>
              <a:rPr lang="en-US" altLang="en-US" err="1">
                <a:solidFill>
                  <a:srgbClr val="000000"/>
                </a:solidFill>
                <a:latin typeface="Calibri" panose="020F0502020204030204" pitchFamily="34" charset="0"/>
              </a:rPr>
              <a:t>mentale</a:t>
            </a:r>
            <a:r>
              <a:rPr lang="en-US" altLang="en-US">
                <a:solidFill>
                  <a:srgbClr val="000000"/>
                </a:solidFill>
                <a:latin typeface="Calibri" panose="020F0502020204030204" pitchFamily="34" charset="0"/>
              </a:rPr>
              <a:t> passable </a:t>
            </a:r>
            <a:r>
              <a:rPr lang="en-US" altLang="en-US" err="1">
                <a:solidFill>
                  <a:srgbClr val="000000"/>
                </a:solidFill>
                <a:latin typeface="Calibri" panose="020F0502020204030204" pitchFamily="34" charset="0"/>
              </a:rPr>
              <a:t>ou</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mauvaise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2015,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Ontario, </a:t>
            </a:r>
            <a:r>
              <a:rPr lang="en-US" altLang="en-US" err="1">
                <a:solidFill>
                  <a:srgbClr val="000000"/>
                </a:solidFill>
                <a:latin typeface="Calibri" panose="020F0502020204030204" pitchFamily="34" charset="0"/>
              </a:rPr>
              <a:t>selon</a:t>
            </a:r>
            <a:r>
              <a:rPr lang="en-US" altLang="en-US">
                <a:solidFill>
                  <a:srgbClr val="000000"/>
                </a:solidFill>
                <a:latin typeface="Calibri" panose="020F0502020204030204" pitchFamily="34" charset="0"/>
              </a:rPr>
              <a:t> la </a:t>
            </a:r>
            <a:r>
              <a:rPr lang="en-US" altLang="en-US" err="1">
                <a:solidFill>
                  <a:srgbClr val="000000"/>
                </a:solidFill>
                <a:latin typeface="Calibri" panose="020F0502020204030204" pitchFamily="34" charset="0"/>
              </a:rPr>
              <a:t>douleur</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chronique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ou</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l’absence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douleur</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chronique</a:t>
            </a:r>
            <a:endParaRPr lang="en-US" altLang="en-US">
              <a:solidFill>
                <a:srgbClr val="000000"/>
              </a:solidFill>
              <a:latin typeface="Calibri" panose="020F0502020204030204" pitchFamily="34" charset="0"/>
            </a:endParaRPr>
          </a:p>
          <a:p>
            <a:r>
              <a:rPr lang="en-US" altLang="en-US">
                <a:solidFill>
                  <a:srgbClr val="000000"/>
                </a:solidFill>
                <a:latin typeface="Calibri" panose="020F0502020204030204" pitchFamily="34" charset="0"/>
              </a:rPr>
              <a:t>13,2 % des </a:t>
            </a:r>
            <a:r>
              <a:rPr lang="en-US" altLang="en-US" err="1">
                <a:solidFill>
                  <a:srgbClr val="000000"/>
                </a:solidFill>
                <a:latin typeface="Calibri" panose="020F0502020204030204" pitchFamily="34" charset="0"/>
              </a:rPr>
              <a:t>personnes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atteintes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douleur</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chronique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ont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déclaré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avoir</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une</a:t>
            </a:r>
            <a:r>
              <a:rPr lang="en-US" altLang="en-US">
                <a:solidFill>
                  <a:srgbClr val="000000"/>
                </a:solidFill>
                <a:latin typeface="Calibri" panose="020F0502020204030204" pitchFamily="34" charset="0"/>
              </a:rPr>
              <a:t> santé </a:t>
            </a:r>
            <a:r>
              <a:rPr lang="en-US" altLang="en-US" err="1">
                <a:solidFill>
                  <a:srgbClr val="000000"/>
                </a:solidFill>
                <a:latin typeface="Calibri" panose="020F0502020204030204" pitchFamily="34" charset="0"/>
              </a:rPr>
              <a:t>mentale</a:t>
            </a:r>
            <a:r>
              <a:rPr lang="en-US" altLang="en-US">
                <a:solidFill>
                  <a:srgbClr val="000000"/>
                </a:solidFill>
                <a:latin typeface="Calibri" panose="020F0502020204030204" pitchFamily="34" charset="0"/>
              </a:rPr>
              <a:t> passable </a:t>
            </a:r>
            <a:r>
              <a:rPr lang="en-US" altLang="en-US" err="1">
                <a:solidFill>
                  <a:srgbClr val="000000"/>
                </a:solidFill>
                <a:latin typeface="Calibri" panose="020F0502020204030204" pitchFamily="34" charset="0"/>
              </a:rPr>
              <a:t>ou</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mauvaise</a:t>
            </a:r>
            <a:endParaRPr lang="en-US" altLang="en-US">
              <a:solidFill>
                <a:srgbClr val="000000"/>
              </a:solidFill>
              <a:latin typeface="Calibri" panose="020F0502020204030204" pitchFamily="34" charset="0"/>
            </a:endParaRPr>
          </a:p>
          <a:p>
            <a:r>
              <a:rPr lang="en-US" altLang="en-US">
                <a:solidFill>
                  <a:srgbClr val="000000"/>
                </a:solidFill>
                <a:latin typeface="Calibri" panose="020F0502020204030204" pitchFamily="34" charset="0"/>
              </a:rPr>
              <a:t>4,1 % des </a:t>
            </a:r>
            <a:r>
              <a:rPr lang="en-US" altLang="en-US" err="1">
                <a:solidFill>
                  <a:srgbClr val="000000"/>
                </a:solidFill>
                <a:latin typeface="Calibri" panose="020F0502020204030204" pitchFamily="34" charset="0"/>
              </a:rPr>
              <a:t>personnes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atteintes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douleur</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chronique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ont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déclaré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avoir</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une</a:t>
            </a:r>
            <a:r>
              <a:rPr lang="en-US" altLang="en-US">
                <a:solidFill>
                  <a:srgbClr val="000000"/>
                </a:solidFill>
                <a:latin typeface="Calibri" panose="020F0502020204030204" pitchFamily="34" charset="0"/>
              </a:rPr>
              <a:t> santé </a:t>
            </a:r>
            <a:r>
              <a:rPr lang="en-US" altLang="en-US" err="1">
                <a:solidFill>
                  <a:srgbClr val="000000"/>
                </a:solidFill>
                <a:latin typeface="Calibri" panose="020F0502020204030204" pitchFamily="34" charset="0"/>
              </a:rPr>
              <a:t>mentale</a:t>
            </a:r>
            <a:r>
              <a:rPr lang="en-US" altLang="en-US">
                <a:solidFill>
                  <a:srgbClr val="000000"/>
                </a:solidFill>
                <a:latin typeface="Calibri" panose="020F0502020204030204" pitchFamily="34" charset="0"/>
              </a:rPr>
              <a:t> passable </a:t>
            </a:r>
            <a:r>
              <a:rPr lang="en-US" altLang="en-US" err="1">
                <a:solidFill>
                  <a:srgbClr val="000000"/>
                </a:solidFill>
                <a:latin typeface="Calibri" panose="020F0502020204030204" pitchFamily="34" charset="0"/>
              </a:rPr>
              <a:t>ou</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mauvaise</a:t>
            </a:r>
            <a:r>
              <a:rPr lang="en-US" altLang="en-US">
                <a:solidFill>
                  <a:srgbClr val="000000"/>
                </a:solidFill>
                <a:latin typeface="Calibri" panose="020F0502020204030204" pitchFamily="34" charset="0"/>
              </a:rPr>
              <a:t> </a:t>
            </a:r>
          </a:p>
        </p:txBody>
      </p:sp>
      <p:sp>
        <p:nvSpPr>
          <p:cNvPr id="75780" name="Slide Number Placeholder 3">
            <a:extLst>
              <a:ext uri="{FF2B5EF4-FFF2-40B4-BE49-F238E27FC236}">
                <a16:creationId xmlns:a16="http://schemas.microsoft.com/office/drawing/2014/main" id="{2DDA2148-4ED9-4968-8294-4615A054AED1}"/>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63550">
              <a:defRPr sz="1400" u="sng">
                <a:solidFill>
                  <a:schemeClr val="tx1"/>
                </a:solidFill>
                <a:latin typeface="Arial" panose="020B0604020202020204" pitchFamily="34" charset="0"/>
                <a:ea typeface="MS PGothic" panose="020B0600070205080204" pitchFamily="34" charset="-128"/>
              </a:defRPr>
            </a:lvl1pPr>
            <a:lvl2pPr marL="742950" indent="-285750" defTabSz="463550">
              <a:defRPr sz="1400" u="sng">
                <a:solidFill>
                  <a:schemeClr val="tx1"/>
                </a:solidFill>
                <a:latin typeface="Arial" panose="020B0604020202020204" pitchFamily="34" charset="0"/>
                <a:ea typeface="MS PGothic" panose="020B0600070205080204" pitchFamily="34" charset="-128"/>
              </a:defRPr>
            </a:lvl2pPr>
            <a:lvl3pPr marL="1143000" indent="-228600" defTabSz="463550">
              <a:defRPr sz="1400" u="sng">
                <a:solidFill>
                  <a:schemeClr val="tx1"/>
                </a:solidFill>
                <a:latin typeface="Arial" panose="020B0604020202020204" pitchFamily="34" charset="0"/>
                <a:ea typeface="MS PGothic" panose="020B0600070205080204" pitchFamily="34" charset="-128"/>
              </a:defRPr>
            </a:lvl3pPr>
            <a:lvl4pPr marL="1600200" indent="-228600" defTabSz="463550">
              <a:defRPr sz="1400" u="sng">
                <a:solidFill>
                  <a:schemeClr val="tx1"/>
                </a:solidFill>
                <a:latin typeface="Arial" panose="020B0604020202020204" pitchFamily="34" charset="0"/>
                <a:ea typeface="MS PGothic" panose="020B0600070205080204" pitchFamily="34" charset="-128"/>
              </a:defRPr>
            </a:lvl4pPr>
            <a:lvl5pPr marL="2057400" indent="-228600" defTabSz="463550">
              <a:defRPr sz="1400" u="sng">
                <a:solidFill>
                  <a:schemeClr val="tx1"/>
                </a:solidFill>
                <a:latin typeface="Arial" panose="020B0604020202020204" pitchFamily="34" charset="0"/>
                <a:ea typeface="MS PGothic" panose="020B0600070205080204" pitchFamily="34" charset="-128"/>
              </a:defRPr>
            </a:lvl5pPr>
            <a:lvl6pPr marL="25146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buSzPct val="100000"/>
            </a:pPr>
            <a:fld id="{D2E6C46E-941D-4786-87E0-4BFC5D7C7189}" type="slidenum">
              <a:rPr lang="en-US" altLang="en-US" sz="1200" u="none" smtClean="0">
                <a:solidFill>
                  <a:srgbClr val="000000"/>
                </a:solidFill>
              </a:rPr>
              <a:pPr>
                <a:buSzPct val="100000"/>
              </a:pPr>
              <a:t>16</a:t>
            </a:fld>
            <a:endParaRPr lang="en-US" altLang="en-US" sz="1200" u="none">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41B3F9D-0DC6-48CA-92AB-DE989BCB70CD}" type="slidenum">
              <a:rPr lang="en-CA" altLang="en-US" smtClean="0"/>
              <a:pPr>
                <a:defRPr/>
              </a:pPr>
              <a:t>18</a:t>
            </a:fld>
            <a:endParaRPr lang="en-CA" altLang="en-US"/>
          </a:p>
        </p:txBody>
      </p:sp>
    </p:spTree>
    <p:extLst>
      <p:ext uri="{BB962C8B-B14F-4D97-AF65-F5344CB8AC3E}">
        <p14:creationId xmlns:p14="http://schemas.microsoft.com/office/powerpoint/2010/main" val="3819789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58024BBE-0A56-4AD0-926B-02ACEFB8A061}"/>
              </a:ext>
            </a:extLst>
          </p:cNvPr>
          <p:cNvSpPr>
            <a:spLocks noGrp="1" noRot="1" noChangeAspect="1" noChangeArrowheads="1" noTextEdit="1"/>
          </p:cNvSpPr>
          <p:nvPr>
            <p:ph type="sldImg"/>
          </p:nvPr>
        </p:nvSpPr>
        <p:spPr>
          <a:ln/>
        </p:spPr>
      </p:sp>
      <p:sp>
        <p:nvSpPr>
          <p:cNvPr id="78851" name="Notes Placeholder 2">
            <a:extLst>
              <a:ext uri="{FF2B5EF4-FFF2-40B4-BE49-F238E27FC236}">
                <a16:creationId xmlns:a16="http://schemas.microsoft.com/office/drawing/2014/main" id="{2A314506-29FC-42DE-8BD2-BF140E617623}"/>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CA" altLang="en-US">
              <a:latin typeface="Calibri" panose="020F0502020204030204" pitchFamily="34" charset="0"/>
            </a:endParaRPr>
          </a:p>
        </p:txBody>
      </p:sp>
      <p:sp>
        <p:nvSpPr>
          <p:cNvPr id="78852" name="Slide Number Placeholder 3">
            <a:extLst>
              <a:ext uri="{FF2B5EF4-FFF2-40B4-BE49-F238E27FC236}">
                <a16:creationId xmlns:a16="http://schemas.microsoft.com/office/drawing/2014/main" id="{14E7D7F0-6F2B-4CE3-AAAA-3BE3EEAF8F53}"/>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63550">
              <a:defRPr sz="1400" u="sng">
                <a:solidFill>
                  <a:schemeClr val="tx1"/>
                </a:solidFill>
                <a:latin typeface="Arial" panose="020B0604020202020204" pitchFamily="34" charset="0"/>
                <a:ea typeface="MS PGothic" panose="020B0600070205080204" pitchFamily="34" charset="-128"/>
              </a:defRPr>
            </a:lvl1pPr>
            <a:lvl2pPr marL="742950" indent="-285750" defTabSz="463550">
              <a:defRPr sz="1400" u="sng">
                <a:solidFill>
                  <a:schemeClr val="tx1"/>
                </a:solidFill>
                <a:latin typeface="Arial" panose="020B0604020202020204" pitchFamily="34" charset="0"/>
                <a:ea typeface="MS PGothic" panose="020B0600070205080204" pitchFamily="34" charset="-128"/>
              </a:defRPr>
            </a:lvl2pPr>
            <a:lvl3pPr marL="1143000" indent="-228600" defTabSz="463550">
              <a:defRPr sz="1400" u="sng">
                <a:solidFill>
                  <a:schemeClr val="tx1"/>
                </a:solidFill>
                <a:latin typeface="Arial" panose="020B0604020202020204" pitchFamily="34" charset="0"/>
                <a:ea typeface="MS PGothic" panose="020B0600070205080204" pitchFamily="34" charset="-128"/>
              </a:defRPr>
            </a:lvl3pPr>
            <a:lvl4pPr marL="1600200" indent="-228600" defTabSz="463550">
              <a:defRPr sz="1400" u="sng">
                <a:solidFill>
                  <a:schemeClr val="tx1"/>
                </a:solidFill>
                <a:latin typeface="Arial" panose="020B0604020202020204" pitchFamily="34" charset="0"/>
                <a:ea typeface="MS PGothic" panose="020B0600070205080204" pitchFamily="34" charset="-128"/>
              </a:defRPr>
            </a:lvl4pPr>
            <a:lvl5pPr marL="2057400" indent="-228600" defTabSz="463550">
              <a:defRPr sz="1400" u="sng">
                <a:solidFill>
                  <a:schemeClr val="tx1"/>
                </a:solidFill>
                <a:latin typeface="Arial" panose="020B0604020202020204" pitchFamily="34" charset="0"/>
                <a:ea typeface="MS PGothic" panose="020B0600070205080204" pitchFamily="34" charset="-128"/>
              </a:defRPr>
            </a:lvl5pPr>
            <a:lvl6pPr marL="25146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buSzPct val="100000"/>
            </a:pPr>
            <a:fld id="{28587F48-F52C-485D-9234-29AA35CD4D5B}" type="slidenum">
              <a:rPr lang="en-US" altLang="en-US" sz="1200" u="none" smtClean="0">
                <a:solidFill>
                  <a:srgbClr val="000000"/>
                </a:solidFill>
              </a:rPr>
              <a:pPr>
                <a:buSzPct val="100000"/>
              </a:pPr>
              <a:t>18</a:t>
            </a:fld>
            <a:endParaRPr lang="en-US" altLang="en-US" sz="1200" u="none">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EA551616-F433-4ACE-B9F4-CC5E472A6455}"/>
              </a:ext>
            </a:extLst>
          </p:cNvPr>
          <p:cNvSpPr>
            <a:spLocks noGrp="1" noRot="1" noChangeAspect="1" noChangeArrowheads="1" noTextEdit="1"/>
          </p:cNvSpPr>
          <p:nvPr>
            <p:ph type="sldImg"/>
          </p:nvPr>
        </p:nvSpPr>
        <p:spPr>
          <a:ln/>
        </p:spPr>
      </p:sp>
      <p:sp>
        <p:nvSpPr>
          <p:cNvPr id="80899" name="Notes Placeholder 2">
            <a:extLst>
              <a:ext uri="{FF2B5EF4-FFF2-40B4-BE49-F238E27FC236}">
                <a16:creationId xmlns:a16="http://schemas.microsoft.com/office/drawing/2014/main" id="{84E1009E-4F66-4190-AF86-570D3592E3AD}"/>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solidFill>
                  <a:srgbClr val="000000"/>
                </a:solidFill>
                <a:latin typeface="Calibri" panose="020F0502020204030204" pitchFamily="34" charset="0"/>
              </a:rPr>
              <a:t>Répondants qui ont signalé une intensité de douleur de 5 ou plus au cours de leur dernier épisode. </a:t>
            </a:r>
          </a:p>
        </p:txBody>
      </p:sp>
      <p:sp>
        <p:nvSpPr>
          <p:cNvPr id="80900" name="Slide Number Placeholder 3">
            <a:extLst>
              <a:ext uri="{FF2B5EF4-FFF2-40B4-BE49-F238E27FC236}">
                <a16:creationId xmlns:a16="http://schemas.microsoft.com/office/drawing/2014/main" id="{67D7632D-CB79-42D7-BEDE-67DB4431D688}"/>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63550">
              <a:defRPr sz="1400" u="sng">
                <a:solidFill>
                  <a:schemeClr val="tx1"/>
                </a:solidFill>
                <a:latin typeface="Arial" panose="020B0604020202020204" pitchFamily="34" charset="0"/>
                <a:ea typeface="MS PGothic" panose="020B0600070205080204" pitchFamily="34" charset="-128"/>
              </a:defRPr>
            </a:lvl1pPr>
            <a:lvl2pPr marL="742950" indent="-285750" defTabSz="463550">
              <a:defRPr sz="1400" u="sng">
                <a:solidFill>
                  <a:schemeClr val="tx1"/>
                </a:solidFill>
                <a:latin typeface="Arial" panose="020B0604020202020204" pitchFamily="34" charset="0"/>
                <a:ea typeface="MS PGothic" panose="020B0600070205080204" pitchFamily="34" charset="-128"/>
              </a:defRPr>
            </a:lvl2pPr>
            <a:lvl3pPr marL="1143000" indent="-228600" defTabSz="463550">
              <a:defRPr sz="1400" u="sng">
                <a:solidFill>
                  <a:schemeClr val="tx1"/>
                </a:solidFill>
                <a:latin typeface="Arial" panose="020B0604020202020204" pitchFamily="34" charset="0"/>
                <a:ea typeface="MS PGothic" panose="020B0600070205080204" pitchFamily="34" charset="-128"/>
              </a:defRPr>
            </a:lvl3pPr>
            <a:lvl4pPr marL="1600200" indent="-228600" defTabSz="463550">
              <a:defRPr sz="1400" u="sng">
                <a:solidFill>
                  <a:schemeClr val="tx1"/>
                </a:solidFill>
                <a:latin typeface="Arial" panose="020B0604020202020204" pitchFamily="34" charset="0"/>
                <a:ea typeface="MS PGothic" panose="020B0600070205080204" pitchFamily="34" charset="-128"/>
              </a:defRPr>
            </a:lvl4pPr>
            <a:lvl5pPr marL="2057400" indent="-228600" defTabSz="463550">
              <a:defRPr sz="1400" u="sng">
                <a:solidFill>
                  <a:schemeClr val="tx1"/>
                </a:solidFill>
                <a:latin typeface="Arial" panose="020B0604020202020204" pitchFamily="34" charset="0"/>
                <a:ea typeface="MS PGothic" panose="020B0600070205080204" pitchFamily="34" charset="-128"/>
              </a:defRPr>
            </a:lvl5pPr>
            <a:lvl6pPr marL="25146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buSzPct val="100000"/>
            </a:pPr>
            <a:fld id="{99AAD108-E6F1-4B4E-BB28-56D84AADF9F6}" type="slidenum">
              <a:rPr lang="en-US" altLang="en-US" sz="1200" u="none" smtClean="0">
                <a:solidFill>
                  <a:srgbClr val="000000"/>
                </a:solidFill>
              </a:rPr>
              <a:pPr>
                <a:buSzPct val="100000"/>
              </a:pPr>
              <a:t>19</a:t>
            </a:fld>
            <a:endParaRPr lang="en-US" altLang="en-US" sz="1200" u="none">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5827AA91-EAF0-445F-86EB-568F55578F40}"/>
              </a:ext>
            </a:extLst>
          </p:cNvPr>
          <p:cNvSpPr>
            <a:spLocks noGrp="1" noRot="1" noChangeAspect="1" noChangeArrowheads="1" noTextEdit="1"/>
          </p:cNvSpPr>
          <p:nvPr>
            <p:ph type="sldImg"/>
          </p:nvPr>
        </p:nvSpPr>
        <p:spPr>
          <a:ln/>
        </p:spPr>
      </p:sp>
      <p:sp>
        <p:nvSpPr>
          <p:cNvPr id="82947" name="Notes Placeholder 2">
            <a:extLst>
              <a:ext uri="{FF2B5EF4-FFF2-40B4-BE49-F238E27FC236}">
                <a16:creationId xmlns:a16="http://schemas.microsoft.com/office/drawing/2014/main" id="{5D371F5D-7DA7-4D76-BD39-713D102C1941}"/>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CA" altLang="en-US">
              <a:latin typeface="Calibri" panose="020F0502020204030204" pitchFamily="34" charset="0"/>
            </a:endParaRPr>
          </a:p>
        </p:txBody>
      </p:sp>
      <p:sp>
        <p:nvSpPr>
          <p:cNvPr id="82948" name="Slide Number Placeholder 3">
            <a:extLst>
              <a:ext uri="{FF2B5EF4-FFF2-40B4-BE49-F238E27FC236}">
                <a16:creationId xmlns:a16="http://schemas.microsoft.com/office/drawing/2014/main" id="{28992180-2B0F-4604-8DCC-5E0A7A55193A}"/>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63550">
              <a:defRPr sz="1400" u="sng">
                <a:solidFill>
                  <a:schemeClr val="tx1"/>
                </a:solidFill>
                <a:latin typeface="Arial" panose="020B0604020202020204" pitchFamily="34" charset="0"/>
                <a:ea typeface="MS PGothic" panose="020B0600070205080204" pitchFamily="34" charset="-128"/>
              </a:defRPr>
            </a:lvl1pPr>
            <a:lvl2pPr marL="742950" indent="-285750" defTabSz="463550">
              <a:defRPr sz="1400" u="sng">
                <a:solidFill>
                  <a:schemeClr val="tx1"/>
                </a:solidFill>
                <a:latin typeface="Arial" panose="020B0604020202020204" pitchFamily="34" charset="0"/>
                <a:ea typeface="MS PGothic" panose="020B0600070205080204" pitchFamily="34" charset="-128"/>
              </a:defRPr>
            </a:lvl2pPr>
            <a:lvl3pPr marL="1143000" indent="-228600" defTabSz="463550">
              <a:defRPr sz="1400" u="sng">
                <a:solidFill>
                  <a:schemeClr val="tx1"/>
                </a:solidFill>
                <a:latin typeface="Arial" panose="020B0604020202020204" pitchFamily="34" charset="0"/>
                <a:ea typeface="MS PGothic" panose="020B0600070205080204" pitchFamily="34" charset="-128"/>
              </a:defRPr>
            </a:lvl3pPr>
            <a:lvl4pPr marL="1600200" indent="-228600" defTabSz="463550">
              <a:defRPr sz="1400" u="sng">
                <a:solidFill>
                  <a:schemeClr val="tx1"/>
                </a:solidFill>
                <a:latin typeface="Arial" panose="020B0604020202020204" pitchFamily="34" charset="0"/>
                <a:ea typeface="MS PGothic" panose="020B0600070205080204" pitchFamily="34" charset="-128"/>
              </a:defRPr>
            </a:lvl4pPr>
            <a:lvl5pPr marL="2057400" indent="-228600" defTabSz="463550">
              <a:defRPr sz="1400" u="sng">
                <a:solidFill>
                  <a:schemeClr val="tx1"/>
                </a:solidFill>
                <a:latin typeface="Arial" panose="020B0604020202020204" pitchFamily="34" charset="0"/>
                <a:ea typeface="MS PGothic" panose="020B0600070205080204" pitchFamily="34" charset="-128"/>
              </a:defRPr>
            </a:lvl5pPr>
            <a:lvl6pPr marL="25146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buSzPct val="100000"/>
            </a:pPr>
            <a:fld id="{CF08FD69-D622-41C1-8467-37BBFB50E372}" type="slidenum">
              <a:rPr lang="en-US" altLang="en-US" sz="1200" u="none" smtClean="0">
                <a:solidFill>
                  <a:srgbClr val="000000"/>
                </a:solidFill>
              </a:rPr>
              <a:pPr>
                <a:buSzPct val="100000"/>
              </a:pPr>
              <a:t>20</a:t>
            </a:fld>
            <a:endParaRPr lang="en-US" altLang="en-US" sz="1200" u="none">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04E87978-C8EC-4AA1-BDD4-A52F4FCCDEE2}"/>
              </a:ext>
            </a:extLst>
          </p:cNvPr>
          <p:cNvSpPr>
            <a:spLocks noGrp="1" noRot="1" noChangeAspect="1" noChangeArrowheads="1" noTextEdit="1"/>
          </p:cNvSpPr>
          <p:nvPr>
            <p:ph type="sldImg"/>
          </p:nvPr>
        </p:nvSpPr>
        <p:spPr>
          <a:ln/>
        </p:spPr>
      </p:sp>
      <p:sp>
        <p:nvSpPr>
          <p:cNvPr id="84995" name="Notes Placeholder 2">
            <a:extLst>
              <a:ext uri="{FF2B5EF4-FFF2-40B4-BE49-F238E27FC236}">
                <a16:creationId xmlns:a16="http://schemas.microsoft.com/office/drawing/2014/main" id="{62E11441-C465-45A6-B6E9-AE6E8291142D}"/>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Calibri" panose="020F0502020204030204" pitchFamily="34" charset="0"/>
            </a:endParaRPr>
          </a:p>
        </p:txBody>
      </p:sp>
      <p:sp>
        <p:nvSpPr>
          <p:cNvPr id="84996" name="Slide Number Placeholder 3">
            <a:extLst>
              <a:ext uri="{FF2B5EF4-FFF2-40B4-BE49-F238E27FC236}">
                <a16:creationId xmlns:a16="http://schemas.microsoft.com/office/drawing/2014/main" id="{C4A7B735-BF62-49A1-8220-DA61D7366DE3}"/>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63550">
              <a:defRPr sz="1400" u="sng">
                <a:solidFill>
                  <a:schemeClr val="tx1"/>
                </a:solidFill>
                <a:latin typeface="Arial" panose="020B0604020202020204" pitchFamily="34" charset="0"/>
                <a:ea typeface="MS PGothic" panose="020B0600070205080204" pitchFamily="34" charset="-128"/>
              </a:defRPr>
            </a:lvl1pPr>
            <a:lvl2pPr marL="742950" indent="-285750" defTabSz="463550">
              <a:defRPr sz="1400" u="sng">
                <a:solidFill>
                  <a:schemeClr val="tx1"/>
                </a:solidFill>
                <a:latin typeface="Arial" panose="020B0604020202020204" pitchFamily="34" charset="0"/>
                <a:ea typeface="MS PGothic" panose="020B0600070205080204" pitchFamily="34" charset="-128"/>
              </a:defRPr>
            </a:lvl2pPr>
            <a:lvl3pPr marL="1143000" indent="-228600" defTabSz="463550">
              <a:defRPr sz="1400" u="sng">
                <a:solidFill>
                  <a:schemeClr val="tx1"/>
                </a:solidFill>
                <a:latin typeface="Arial" panose="020B0604020202020204" pitchFamily="34" charset="0"/>
                <a:ea typeface="MS PGothic" panose="020B0600070205080204" pitchFamily="34" charset="-128"/>
              </a:defRPr>
            </a:lvl3pPr>
            <a:lvl4pPr marL="1600200" indent="-228600" defTabSz="463550">
              <a:defRPr sz="1400" u="sng">
                <a:solidFill>
                  <a:schemeClr val="tx1"/>
                </a:solidFill>
                <a:latin typeface="Arial" panose="020B0604020202020204" pitchFamily="34" charset="0"/>
                <a:ea typeface="MS PGothic" panose="020B0600070205080204" pitchFamily="34" charset="-128"/>
              </a:defRPr>
            </a:lvl4pPr>
            <a:lvl5pPr marL="2057400" indent="-228600" defTabSz="463550">
              <a:defRPr sz="1400" u="sng">
                <a:solidFill>
                  <a:schemeClr val="tx1"/>
                </a:solidFill>
                <a:latin typeface="Arial" panose="020B0604020202020204" pitchFamily="34" charset="0"/>
                <a:ea typeface="MS PGothic" panose="020B0600070205080204" pitchFamily="34" charset="-128"/>
              </a:defRPr>
            </a:lvl5pPr>
            <a:lvl6pPr marL="25146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buSzPct val="100000"/>
            </a:pPr>
            <a:fld id="{8F9F204C-67D5-4F66-AD36-6C48D4FB01EA}" type="slidenum">
              <a:rPr lang="en-US" altLang="en-US" sz="1200" u="none" smtClean="0">
                <a:solidFill>
                  <a:srgbClr val="000000"/>
                </a:solidFill>
              </a:rPr>
              <a:pPr>
                <a:buSzPct val="100000"/>
              </a:pPr>
              <a:t>22</a:t>
            </a:fld>
            <a:endParaRPr lang="en-US" altLang="en-US" sz="1200" u="none">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3F821546-11E8-42AD-B16D-82C9ACBBC3A0}"/>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B96349AE-92C2-422F-8853-8523DCAAA883}"/>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450" indent="-171450">
              <a:buFontTx/>
              <a:buChar char="•"/>
            </a:pPr>
            <a:r>
              <a:rPr lang="en-US" altLang="en-US">
                <a:solidFill>
                  <a:srgbClr val="000000"/>
                </a:solidFill>
                <a:latin typeface="Calibri" panose="020F0502020204030204" pitchFamily="34" charset="0"/>
              </a:rPr>
              <a:t>Les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sont</a:t>
            </a:r>
            <a:r>
              <a:rPr lang="en-US" altLang="en-US">
                <a:solidFill>
                  <a:srgbClr val="000000"/>
                </a:solidFill>
                <a:latin typeface="Calibri" panose="020F0502020204030204" pitchFamily="34" charset="0"/>
              </a:rPr>
              <a:t> un petit ensemble </a:t>
            </a:r>
            <a:r>
              <a:rPr lang="en-US" altLang="en-US" err="1">
                <a:solidFill>
                  <a:srgbClr val="000000"/>
                </a:solidFill>
                <a:latin typeface="Calibri" panose="020F0502020204030204" pitchFamily="34" charset="0"/>
              </a:rPr>
              <a:t>d’énoncés</a:t>
            </a:r>
            <a:r>
              <a:rPr lang="en-US" altLang="en-US">
                <a:solidFill>
                  <a:srgbClr val="000000"/>
                </a:solidFill>
                <a:latin typeface="Calibri" panose="020F0502020204030204" pitchFamily="34" charset="0"/>
              </a:rPr>
              <a:t> à incidence </a:t>
            </a:r>
            <a:r>
              <a:rPr lang="en-US" altLang="en-US" err="1">
                <a:solidFill>
                  <a:srgbClr val="000000"/>
                </a:solidFill>
                <a:latin typeface="Calibri" panose="020F0502020204030204" pitchFamily="34" charset="0"/>
              </a:rPr>
              <a:t>élevée</a:t>
            </a:r>
            <a:r>
              <a:rPr lang="en-US" altLang="en-US">
                <a:solidFill>
                  <a:srgbClr val="000000"/>
                </a:solidFill>
                <a:latin typeface="Calibri" panose="020F0502020204030204" pitchFamily="34" charset="0"/>
              </a:rPr>
              <a:t> qui </a:t>
            </a:r>
            <a:r>
              <a:rPr lang="en-US" altLang="en-US" err="1">
                <a:solidFill>
                  <a:srgbClr val="000000"/>
                </a:solidFill>
                <a:latin typeface="Calibri" panose="020F0502020204030204" pitchFamily="34" charset="0"/>
              </a:rPr>
              <a:t>décrivent</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optimaux</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lorsqu’il</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existe</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écarts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cernés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Ontario.</a:t>
            </a:r>
          </a:p>
          <a:p>
            <a:pPr marL="171450" indent="-171450">
              <a:buFontTx/>
              <a:buChar char="•"/>
            </a:pPr>
            <a:r>
              <a:rPr lang="en-US" altLang="en-US" err="1">
                <a:solidFill>
                  <a:srgbClr val="000000"/>
                </a:solidFill>
                <a:latin typeface="Calibri" panose="020F0502020204030204" pitchFamily="34" charset="0"/>
              </a:rPr>
              <a:t>Leur</a:t>
            </a:r>
            <a:r>
              <a:rPr lang="en-US" altLang="en-US">
                <a:solidFill>
                  <a:srgbClr val="000000"/>
                </a:solidFill>
                <a:latin typeface="Calibri" panose="020F0502020204030204" pitchFamily="34" charset="0"/>
              </a:rPr>
              <a:t> application </a:t>
            </a:r>
            <a:r>
              <a:rPr lang="en-US" altLang="en-US" err="1">
                <a:solidFill>
                  <a:srgbClr val="000000"/>
                </a:solidFill>
                <a:latin typeface="Calibri" panose="020F0502020204030204" pitchFamily="34" charset="0"/>
              </a:rPr>
              <a:t>est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volontaire</a:t>
            </a:r>
            <a:r>
              <a:rPr lang="en-US" altLang="en-US">
                <a:solidFill>
                  <a:srgbClr val="000000"/>
                </a:solidFill>
                <a:latin typeface="Calibri" panose="020F0502020204030204" pitchFamily="34" charset="0"/>
              </a:rPr>
              <a:t> et les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sont</a:t>
            </a:r>
            <a:r>
              <a:rPr lang="en-US" altLang="en-US">
                <a:solidFill>
                  <a:srgbClr val="000000"/>
                </a:solidFill>
                <a:latin typeface="Calibri" panose="020F0502020204030204" pitchFamily="34" charset="0"/>
              </a:rPr>
              <a:t> de nature </a:t>
            </a:r>
            <a:r>
              <a:rPr lang="en-US" altLang="en-US" err="1">
                <a:solidFill>
                  <a:srgbClr val="000000"/>
                </a:solidFill>
                <a:latin typeface="Calibri" panose="020F0502020204030204" pitchFamily="34" charset="0"/>
              </a:rPr>
              <a:t>ambitieuse</a:t>
            </a:r>
            <a:r>
              <a:rPr lang="en-US" altLang="en-US">
                <a:solidFill>
                  <a:srgbClr val="000000"/>
                </a:solidFill>
                <a:latin typeface="Calibri" panose="020F0502020204030204" pitchFamily="34" charset="0"/>
              </a:rPr>
              <a:t>.</a:t>
            </a:r>
          </a:p>
          <a:p>
            <a:pPr marL="171450" indent="-171450">
              <a:buFontTx/>
              <a:buChar char="•"/>
            </a:pPr>
            <a:r>
              <a:rPr lang="en-US" altLang="en-US" err="1">
                <a:solidFill>
                  <a:srgbClr val="000000"/>
                </a:solidFill>
                <a:latin typeface="Calibri" panose="020F0502020204030204" pitchFamily="34" charset="0"/>
              </a:rPr>
              <a:t>Conçues</a:t>
            </a:r>
            <a:r>
              <a:rPr lang="en-US" altLang="en-US">
                <a:solidFill>
                  <a:srgbClr val="000000"/>
                </a:solidFill>
                <a:latin typeface="Calibri" panose="020F0502020204030204" pitchFamily="34" charset="0"/>
              </a:rPr>
              <a:t> pour « </a:t>
            </a:r>
            <a:r>
              <a:rPr lang="en-US" altLang="en-US" err="1">
                <a:solidFill>
                  <a:srgbClr val="000000"/>
                </a:solidFill>
                <a:latin typeface="Calibri" panose="020F0502020204030204" pitchFamily="34" charset="0"/>
              </a:rPr>
              <a:t>relever</a:t>
            </a:r>
            <a:r>
              <a:rPr lang="en-US" altLang="en-US">
                <a:solidFill>
                  <a:srgbClr val="000000"/>
                </a:solidFill>
                <a:latin typeface="Calibri" panose="020F0502020204030204" pitchFamily="34" charset="0"/>
              </a:rPr>
              <a:t> le </a:t>
            </a:r>
            <a:r>
              <a:rPr lang="en-US" altLang="en-US" err="1">
                <a:solidFill>
                  <a:srgbClr val="000000"/>
                </a:solidFill>
                <a:latin typeface="Calibri" panose="020F0502020204030204" pitchFamily="34" charset="0"/>
              </a:rPr>
              <a:t>niveau</a:t>
            </a:r>
            <a:r>
              <a:rPr lang="en-US" altLang="en-US">
                <a:solidFill>
                  <a:srgbClr val="000000"/>
                </a:solidFill>
                <a:latin typeface="Calibri" panose="020F0502020204030204" pitchFamily="34" charset="0"/>
              </a:rPr>
              <a:t> » dans le but </a:t>
            </a:r>
            <a:r>
              <a:rPr lang="en-US" altLang="en-US" err="1">
                <a:solidFill>
                  <a:srgbClr val="000000"/>
                </a:solidFill>
                <a:latin typeface="Calibri" panose="020F0502020204030204" pitchFamily="34" charset="0"/>
              </a:rPr>
              <a:t>d’offrir</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meilleurs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possible à </a:t>
            </a:r>
            <a:r>
              <a:rPr lang="en-US" altLang="en-US" err="1">
                <a:solidFill>
                  <a:srgbClr val="000000"/>
                </a:solidFill>
                <a:latin typeface="Calibri" panose="020F0502020204030204" pitchFamily="34" charset="0"/>
              </a:rPr>
              <a:t>tous</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Ontariens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peu</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importe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où</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ils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vivent</a:t>
            </a:r>
            <a:r>
              <a:rPr lang="en-US" altLang="en-US">
                <a:solidFill>
                  <a:srgbClr val="000000"/>
                </a:solidFill>
                <a:latin typeface="Calibri" panose="020F0502020204030204" pitchFamily="34" charset="0"/>
              </a:rPr>
              <a:t> dans la province.</a:t>
            </a:r>
          </a:p>
          <a:p>
            <a:pPr marL="171450" indent="-171450">
              <a:buFontTx/>
              <a:buChar char="•"/>
            </a:pPr>
            <a:r>
              <a:rPr lang="en-US" altLang="en-US" sz="2400">
                <a:solidFill>
                  <a:srgbClr val="000000"/>
                </a:solidFill>
                <a:latin typeface="Arial" panose="020B0604020202020204" pitchFamily="34" charset="0"/>
              </a:rPr>
              <a:t>Il </a:t>
            </a:r>
            <a:r>
              <a:rPr lang="en-US" altLang="en-US" sz="2400" err="1">
                <a:solidFill>
                  <a:srgbClr val="000000"/>
                </a:solidFill>
                <a:latin typeface="Arial" panose="020B0604020202020204" pitchFamily="34" charset="0"/>
              </a:rPr>
              <a:t>existe</a:t>
            </a:r>
            <a:r>
              <a:rPr lang="en-US" altLang="en-US" sz="2400">
                <a:solidFill>
                  <a:srgbClr val="000000"/>
                </a:solidFill>
                <a:latin typeface="Arial" panose="020B0604020202020204" pitchFamily="34" charset="0"/>
              </a:rPr>
              <a:t> de </a:t>
            </a:r>
            <a:r>
              <a:rPr lang="en-US" altLang="en-US" sz="2400" err="1">
                <a:solidFill>
                  <a:srgbClr val="000000"/>
                </a:solidFill>
                <a:latin typeface="Arial" panose="020B0604020202020204" pitchFamily="34" charset="0"/>
              </a:rPr>
              <a:t>nombreuses</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lignes</a:t>
            </a:r>
            <a:r>
              <a:rPr lang="en-US" altLang="en-US" sz="2400">
                <a:solidFill>
                  <a:srgbClr val="000000"/>
                </a:solidFill>
                <a:latin typeface="Arial" panose="020B0604020202020204" pitchFamily="34" charset="0"/>
              </a:rPr>
              <a:t> directrices, </a:t>
            </a:r>
            <a:r>
              <a:rPr lang="en-US" altLang="en-US" sz="2400" err="1">
                <a:solidFill>
                  <a:srgbClr val="000000"/>
                </a:solidFill>
                <a:latin typeface="Arial" panose="020B0604020202020204" pitchFamily="34" charset="0"/>
              </a:rPr>
              <a:t>normes</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professionnelles</a:t>
            </a:r>
            <a:r>
              <a:rPr lang="en-US" altLang="en-US" sz="2400">
                <a:solidFill>
                  <a:srgbClr val="000000"/>
                </a:solidFill>
                <a:latin typeface="Arial" panose="020B0604020202020204" pitchFamily="34" charset="0"/>
              </a:rPr>
              <a:t> et </a:t>
            </a:r>
            <a:r>
              <a:rPr lang="en-US" altLang="en-US" sz="2400" err="1">
                <a:solidFill>
                  <a:srgbClr val="000000"/>
                </a:solidFill>
                <a:latin typeface="Arial" panose="020B0604020202020204" pitchFamily="34" charset="0"/>
              </a:rPr>
              <a:t>autres</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recommandations</a:t>
            </a:r>
            <a:r>
              <a:rPr lang="en-US" altLang="en-US" sz="2400">
                <a:solidFill>
                  <a:srgbClr val="000000"/>
                </a:solidFill>
                <a:latin typeface="Arial" panose="020B0604020202020204" pitchFamily="34" charset="0"/>
              </a:rPr>
              <a:t> qui </a:t>
            </a:r>
            <a:r>
              <a:rPr lang="en-US" altLang="en-US" sz="2400" err="1">
                <a:solidFill>
                  <a:srgbClr val="000000"/>
                </a:solidFill>
                <a:latin typeface="Arial" panose="020B0604020202020204" pitchFamily="34" charset="0"/>
              </a:rPr>
              <a:t>enrichissent</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l’ensemble</a:t>
            </a:r>
            <a:r>
              <a:rPr lang="en-US" altLang="en-US" sz="2400">
                <a:solidFill>
                  <a:srgbClr val="000000"/>
                </a:solidFill>
                <a:latin typeface="Arial" panose="020B0604020202020204" pitchFamily="34" charset="0"/>
              </a:rPr>
              <a:t> des </a:t>
            </a:r>
            <a:r>
              <a:rPr lang="en-US" altLang="en-US" sz="2400" err="1">
                <a:solidFill>
                  <a:srgbClr val="000000"/>
                </a:solidFill>
                <a:latin typeface="Arial" panose="020B0604020202020204" pitchFamily="34" charset="0"/>
              </a:rPr>
              <a:t>données</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probantes</a:t>
            </a:r>
            <a:r>
              <a:rPr lang="en-US" altLang="en-US" sz="2400">
                <a:solidFill>
                  <a:srgbClr val="000000"/>
                </a:solidFill>
                <a:latin typeface="Arial" panose="020B0604020202020204" pitchFamily="34" charset="0"/>
              </a:rPr>
              <a:t>. Les </a:t>
            </a:r>
            <a:r>
              <a:rPr lang="en-US" altLang="en-US" sz="2400" err="1">
                <a:solidFill>
                  <a:srgbClr val="000000"/>
                </a:solidFill>
                <a:latin typeface="Arial" panose="020B0604020202020204" pitchFamily="34" charset="0"/>
              </a:rPr>
              <a:t>normes</a:t>
            </a:r>
            <a:r>
              <a:rPr lang="en-US" altLang="en-US" sz="2400">
                <a:solidFill>
                  <a:srgbClr val="000000"/>
                </a:solidFill>
                <a:latin typeface="Arial" panose="020B0604020202020204" pitchFamily="34" charset="0"/>
              </a:rPr>
              <a:t> de </a:t>
            </a:r>
            <a:r>
              <a:rPr lang="en-US" altLang="en-US" sz="2400" err="1">
                <a:solidFill>
                  <a:srgbClr val="000000"/>
                </a:solidFill>
                <a:latin typeface="Arial" panose="020B0604020202020204" pitchFamily="34" charset="0"/>
              </a:rPr>
              <a:t>qualité</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complètent</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ces</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ressources</a:t>
            </a:r>
            <a:r>
              <a:rPr lang="en-US" altLang="en-US" sz="2400">
                <a:solidFill>
                  <a:srgbClr val="000000"/>
                </a:solidFill>
                <a:latin typeface="Arial" panose="020B0604020202020204" pitchFamily="34" charset="0"/>
              </a:rPr>
              <a:t>.</a:t>
            </a:r>
          </a:p>
          <a:p>
            <a:pPr marL="171450" indent="-171450">
              <a:buFontTx/>
              <a:buChar char="•"/>
            </a:pPr>
            <a:r>
              <a:rPr lang="en-US" altLang="en-US">
                <a:solidFill>
                  <a:srgbClr val="000000"/>
                </a:solidFill>
                <a:latin typeface="Calibri" panose="020F0502020204030204" pitchFamily="34" charset="0"/>
              </a:rPr>
              <a:t>Les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énoncent</a:t>
            </a:r>
            <a:r>
              <a:rPr lang="en-US" altLang="en-US">
                <a:solidFill>
                  <a:srgbClr val="000000"/>
                </a:solidFill>
                <a:latin typeface="Calibri" panose="020F0502020204030204" pitchFamily="34" charset="0"/>
              </a:rPr>
              <a:t> les </a:t>
            </a:r>
            <a:r>
              <a:rPr lang="en-US" altLang="en-US" b="1" err="1">
                <a:solidFill>
                  <a:srgbClr val="000000"/>
                </a:solidFill>
                <a:latin typeface="Calibri" panose="020F0502020204030204" pitchFamily="34" charset="0"/>
              </a:rPr>
              <a:t>caractéristiques</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qui </a:t>
            </a:r>
            <a:r>
              <a:rPr lang="en-US" altLang="en-US" err="1">
                <a:solidFill>
                  <a:srgbClr val="000000"/>
                </a:solidFill>
                <a:latin typeface="Calibri" panose="020F0502020204030204" pitchFamily="34" charset="0"/>
              </a:rPr>
              <a:t>devraient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être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offerts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mais</a:t>
            </a:r>
            <a:r>
              <a:rPr lang="en-US" altLang="en-US">
                <a:solidFill>
                  <a:srgbClr val="000000"/>
                </a:solidFill>
                <a:latin typeface="Calibri" panose="020F0502020204030204" pitchFamily="34" charset="0"/>
              </a:rPr>
              <a:t> ne </a:t>
            </a:r>
            <a:r>
              <a:rPr lang="en-US" altLang="en-US" err="1">
                <a:solidFill>
                  <a:srgbClr val="000000"/>
                </a:solidFill>
                <a:latin typeface="Calibri" panose="020F0502020204030204" pitchFamily="34" charset="0"/>
              </a:rPr>
              <a:t>nomment</a:t>
            </a:r>
            <a:r>
              <a:rPr lang="en-US" altLang="en-US">
                <a:solidFill>
                  <a:srgbClr val="000000"/>
                </a:solidFill>
                <a:latin typeface="Calibri" panose="020F0502020204030204" pitchFamily="34" charset="0"/>
              </a:rPr>
              <a:t> pas les </a:t>
            </a:r>
            <a:r>
              <a:rPr lang="en-US" altLang="en-US" b="1" err="1">
                <a:solidFill>
                  <a:srgbClr val="000000"/>
                </a:solidFill>
                <a:latin typeface="Calibri" panose="020F0502020204030204" pitchFamily="34" charset="0"/>
              </a:rPr>
              <a:t>personnes</a:t>
            </a:r>
            <a:r>
              <a:rPr lang="en-US" altLang="en-US">
                <a:solidFill>
                  <a:srgbClr val="000000"/>
                </a:solidFill>
                <a:latin typeface="Calibri" panose="020F0502020204030204" pitchFamily="34" charset="0"/>
              </a:rPr>
              <a:t> qui </a:t>
            </a:r>
            <a:r>
              <a:rPr lang="en-US" altLang="en-US" err="1">
                <a:solidFill>
                  <a:srgbClr val="000000"/>
                </a:solidFill>
                <a:latin typeface="Calibri" panose="020F0502020204030204" pitchFamily="34" charset="0"/>
              </a:rPr>
              <a:t>devraient</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offrir</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contrairement</a:t>
            </a:r>
            <a:r>
              <a:rPr lang="en-US" altLang="en-US">
                <a:solidFill>
                  <a:srgbClr val="000000"/>
                </a:solidFill>
                <a:latin typeface="Calibri" panose="020F0502020204030204" pitchFamily="34" charset="0"/>
              </a:rPr>
              <a:t> aux </a:t>
            </a:r>
            <a:r>
              <a:rPr lang="en-US" altLang="en-US" err="1">
                <a:solidFill>
                  <a:srgbClr val="000000"/>
                </a:solidFill>
                <a:latin typeface="Calibri" panose="020F0502020204030204" pitchFamily="34" charset="0"/>
              </a:rPr>
              <a:t>autres</a:t>
            </a:r>
            <a:r>
              <a:rPr lang="en-US" altLang="en-US">
                <a:solidFill>
                  <a:srgbClr val="000000"/>
                </a:solidFill>
                <a:latin typeface="Calibri" panose="020F0502020204030204" pitchFamily="34" charset="0"/>
              </a:rPr>
              <a:t> guides de </a:t>
            </a:r>
            <a:r>
              <a:rPr lang="en-US" altLang="en-US" err="1">
                <a:solidFill>
                  <a:srgbClr val="000000"/>
                </a:solidFill>
                <a:latin typeface="Calibri" panose="020F0502020204030204" pitchFamily="34" charset="0"/>
              </a:rPr>
              <a:t>pratique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clinique</a:t>
            </a:r>
            <a:r>
              <a:rPr lang="en-US" altLang="en-US">
                <a:solidFill>
                  <a:srgbClr val="000000"/>
                </a:solidFill>
                <a:latin typeface="Calibri" panose="020F0502020204030204" pitchFamily="34" charset="0"/>
              </a:rPr>
              <a:t> et guides de </a:t>
            </a:r>
            <a:r>
              <a:rPr lang="en-US" altLang="en-US" err="1">
                <a:solidFill>
                  <a:srgbClr val="000000"/>
                </a:solidFill>
                <a:latin typeface="Calibri" panose="020F0502020204030204" pitchFamily="34" charset="0"/>
              </a:rPr>
              <a:t>pratiques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exemplaires</a:t>
            </a:r>
            <a:r>
              <a:rPr lang="en-US" altLang="en-US">
                <a:solidFill>
                  <a:srgbClr val="000000"/>
                </a:solidFill>
                <a:latin typeface="Calibri" panose="020F0502020204030204" pitchFamily="34" charset="0"/>
              </a:rPr>
              <a:t>).</a:t>
            </a:r>
          </a:p>
          <a:p>
            <a:pPr marL="171450" indent="-171450"/>
            <a:endParaRPr lang="en-US" altLang="en-US">
              <a:solidFill>
                <a:srgbClr val="000000"/>
              </a:solidFill>
              <a:latin typeface="Calibri" panose="020F0502020204030204" pitchFamily="34" charset="0"/>
            </a:endParaRPr>
          </a:p>
          <a:p>
            <a:pPr marL="171450" indent="-171450"/>
            <a:r>
              <a:rPr lang="en-US" altLang="en-US" b="1">
                <a:solidFill>
                  <a:srgbClr val="000000"/>
                </a:solidFill>
                <a:latin typeface="Calibri" panose="020F0502020204030204" pitchFamily="34" charset="0"/>
              </a:rPr>
              <a:t>Les </a:t>
            </a:r>
            <a:r>
              <a:rPr lang="en-US" altLang="en-US" b="1" err="1">
                <a:solidFill>
                  <a:srgbClr val="000000"/>
                </a:solidFill>
                <a:latin typeface="Calibri" panose="020F0502020204030204" pitchFamily="34" charset="0"/>
              </a:rPr>
              <a:t>normes</a:t>
            </a:r>
            <a:r>
              <a:rPr lang="en-US" altLang="en-US" b="1">
                <a:solidFill>
                  <a:srgbClr val="000000"/>
                </a:solidFill>
                <a:latin typeface="Calibri" panose="020F0502020204030204" pitchFamily="34" charset="0"/>
              </a:rPr>
              <a:t> de </a:t>
            </a:r>
            <a:r>
              <a:rPr lang="en-US" altLang="en-US" b="1" err="1">
                <a:solidFill>
                  <a:srgbClr val="000000"/>
                </a:solidFill>
                <a:latin typeface="Calibri" panose="020F0502020204030204" pitchFamily="34" charset="0"/>
              </a:rPr>
              <a:t>qualité</a:t>
            </a:r>
            <a:r>
              <a:rPr lang="en-US" altLang="en-US" b="1">
                <a:solidFill>
                  <a:srgbClr val="000000"/>
                </a:solidFill>
                <a:latin typeface="Calibri" panose="020F0502020204030204" pitchFamily="34" charset="0"/>
              </a:rPr>
              <a:t> </a:t>
            </a:r>
            <a:r>
              <a:rPr lang="en-US" altLang="en-US" b="1" err="1">
                <a:solidFill>
                  <a:srgbClr val="000000"/>
                </a:solidFill>
                <a:latin typeface="Calibri" panose="020F0502020204030204" pitchFamily="34" charset="0"/>
              </a:rPr>
              <a:t>sont</a:t>
            </a:r>
            <a:r>
              <a:rPr lang="en-US" altLang="en-US" b="1">
                <a:solidFill>
                  <a:srgbClr val="000000"/>
                </a:solidFill>
                <a:latin typeface="Calibri" panose="020F0502020204030204" pitchFamily="34" charset="0"/>
              </a:rPr>
              <a:t> :</a:t>
            </a:r>
          </a:p>
          <a:p>
            <a:pPr marL="171450" indent="-171450">
              <a:spcBef>
                <a:spcPct val="0"/>
              </a:spcBef>
              <a:buClr>
                <a:srgbClr val="00788A"/>
              </a:buClr>
              <a:buFontTx/>
              <a:buChar char="•"/>
            </a:pPr>
            <a:r>
              <a:rPr lang="en-US" altLang="en-US" err="1">
                <a:solidFill>
                  <a:srgbClr val="000000"/>
                </a:solidFill>
                <a:latin typeface="Calibri" panose="020F0502020204030204" pitchFamily="34" charset="0"/>
              </a:rPr>
              <a:t>Concises</a:t>
            </a:r>
            <a:r>
              <a:rPr lang="en-US" altLang="en-US">
                <a:solidFill>
                  <a:srgbClr val="000000"/>
                </a:solidFill>
                <a:latin typeface="Calibri" panose="020F0502020204030204" pitchFamily="34" charset="0"/>
              </a:rPr>
              <a:t> : 5 à 15 </a:t>
            </a:r>
            <a:r>
              <a:rPr lang="en-US" altLang="en-US" err="1">
                <a:solidFill>
                  <a:srgbClr val="000000"/>
                </a:solidFill>
                <a:latin typeface="Calibri" panose="020F0502020204030204" pitchFamily="34" charset="0"/>
              </a:rPr>
              <a:t>énoncés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solides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fondés</a:t>
            </a:r>
            <a:r>
              <a:rPr lang="en-US" altLang="en-US">
                <a:solidFill>
                  <a:srgbClr val="000000"/>
                </a:solidFill>
                <a:latin typeface="Calibri" panose="020F0502020204030204" pitchFamily="34" charset="0"/>
              </a:rPr>
              <a:t> sur des </a:t>
            </a:r>
            <a:r>
              <a:rPr lang="en-US" altLang="en-US" err="1">
                <a:solidFill>
                  <a:srgbClr val="000000"/>
                </a:solidFill>
                <a:latin typeface="Calibri" panose="020F0502020204030204" pitchFamily="34" charset="0"/>
              </a:rPr>
              <a:t>données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probantes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portant</a:t>
            </a:r>
            <a:r>
              <a:rPr lang="en-US" altLang="en-US">
                <a:solidFill>
                  <a:srgbClr val="000000"/>
                </a:solidFill>
                <a:latin typeface="Calibri" panose="020F0502020204030204" pitchFamily="34" charset="0"/>
              </a:rPr>
              <a:t> sur des </a:t>
            </a:r>
            <a:r>
              <a:rPr lang="en-US" altLang="en-US" err="1">
                <a:solidFill>
                  <a:srgbClr val="000000"/>
                </a:solidFill>
                <a:latin typeface="Calibri" panose="020F0502020204030204" pitchFamily="34" charset="0"/>
              </a:rPr>
              <a:t>domaines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priorité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élevée</a:t>
            </a:r>
            <a:r>
              <a:rPr lang="en-US" altLang="en-US">
                <a:solidFill>
                  <a:srgbClr val="000000"/>
                </a:solidFill>
                <a:latin typeface="Calibri" panose="020F0502020204030204" pitchFamily="34" charset="0"/>
              </a:rPr>
              <a:t> pour </a:t>
            </a:r>
            <a:r>
              <a:rPr lang="en-US" altLang="en-US" err="1">
                <a:solidFill>
                  <a:srgbClr val="000000"/>
                </a:solidFill>
                <a:latin typeface="Calibri" panose="020F0502020204030204" pitchFamily="34" charset="0"/>
              </a:rPr>
              <a:t>l’amélioration</a:t>
            </a:r>
            <a:r>
              <a:rPr lang="en-US" altLang="en-US">
                <a:solidFill>
                  <a:srgbClr val="000000"/>
                </a:solidFill>
                <a:latin typeface="Calibri" panose="020F0502020204030204" pitchFamily="34" charset="0"/>
              </a:rPr>
              <a:t>.</a:t>
            </a:r>
          </a:p>
          <a:p>
            <a:pPr marL="171450" indent="-171450">
              <a:spcBef>
                <a:spcPct val="0"/>
              </a:spcBef>
              <a:buClr>
                <a:srgbClr val="00788A"/>
              </a:buClr>
              <a:buFontTx/>
              <a:buChar char="•"/>
            </a:pPr>
            <a:r>
              <a:rPr lang="en-US" altLang="en-US" err="1">
                <a:solidFill>
                  <a:srgbClr val="000000"/>
                </a:solidFill>
                <a:latin typeface="Calibri" panose="020F0502020204030204" pitchFamily="34" charset="0"/>
              </a:rPr>
              <a:t>Accessibles</a:t>
            </a:r>
            <a:r>
              <a:rPr lang="en-US" altLang="en-US">
                <a:solidFill>
                  <a:srgbClr val="000000"/>
                </a:solidFill>
                <a:latin typeface="Calibri" panose="020F0502020204030204" pitchFamily="34" charset="0"/>
              </a:rPr>
              <a:t> : </a:t>
            </a:r>
            <a:r>
              <a:rPr lang="en-US" altLang="en-US" err="1">
                <a:solidFill>
                  <a:srgbClr val="000000"/>
                </a:solidFill>
                <a:latin typeface="Calibri" panose="020F0502020204030204" pitchFamily="34" charset="0"/>
              </a:rPr>
              <a:t>aident</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cliniciens</a:t>
            </a:r>
            <a:r>
              <a:rPr lang="en-US" altLang="en-US">
                <a:solidFill>
                  <a:srgbClr val="000000"/>
                </a:solidFill>
                <a:latin typeface="Calibri" panose="020F0502020204030204" pitchFamily="34" charset="0"/>
              </a:rPr>
              <a:t> et les </a:t>
            </a:r>
            <a:r>
              <a:rPr lang="en-US" altLang="en-US" err="1">
                <a:solidFill>
                  <a:srgbClr val="000000"/>
                </a:solidFill>
                <a:latin typeface="Calibri" panose="020F0502020204030204" pitchFamily="34" charset="0"/>
              </a:rPr>
              <a:t>organismes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fournisseurs</a:t>
            </a:r>
            <a:r>
              <a:rPr lang="en-US" altLang="en-US">
                <a:solidFill>
                  <a:srgbClr val="000000"/>
                </a:solidFill>
                <a:latin typeface="Calibri" panose="020F0502020204030204" pitchFamily="34" charset="0"/>
              </a:rPr>
              <a:t> à </a:t>
            </a:r>
            <a:r>
              <a:rPr lang="en-US" altLang="en-US" err="1">
                <a:solidFill>
                  <a:srgbClr val="000000"/>
                </a:solidFill>
                <a:latin typeface="Calibri" panose="020F0502020204030204" pitchFamily="34" charset="0"/>
              </a:rPr>
              <a:t>offrir</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de la plus haute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possible, et les patients à </a:t>
            </a:r>
            <a:r>
              <a:rPr lang="en-US" altLang="en-US" err="1">
                <a:solidFill>
                  <a:srgbClr val="000000"/>
                </a:solidFill>
                <a:latin typeface="Calibri" panose="020F0502020204030204" pitchFamily="34" charset="0"/>
              </a:rPr>
              <a:t>connaître</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sujets</a:t>
            </a:r>
            <a:r>
              <a:rPr lang="en-US" altLang="en-US">
                <a:solidFill>
                  <a:srgbClr val="000000"/>
                </a:solidFill>
                <a:latin typeface="Calibri" panose="020F0502020204030204" pitchFamily="34" charset="0"/>
              </a:rPr>
              <a:t> à </a:t>
            </a:r>
            <a:r>
              <a:rPr lang="en-US" altLang="en-US" err="1">
                <a:solidFill>
                  <a:srgbClr val="000000"/>
                </a:solidFill>
                <a:latin typeface="Calibri" panose="020F0502020204030204" pitchFamily="34" charset="0"/>
              </a:rPr>
              <a:t>aborder</a:t>
            </a:r>
            <a:r>
              <a:rPr lang="en-US" altLang="en-US">
                <a:solidFill>
                  <a:srgbClr val="000000"/>
                </a:solidFill>
                <a:latin typeface="Calibri" panose="020F0502020204030204" pitchFamily="34" charset="0"/>
              </a:rPr>
              <a:t> avec </a:t>
            </a:r>
            <a:r>
              <a:rPr lang="en-US" altLang="en-US" err="1">
                <a:solidFill>
                  <a:srgbClr val="000000"/>
                </a:solidFill>
                <a:latin typeface="Calibri" panose="020F0502020204030204" pitchFamily="34" charset="0"/>
              </a:rPr>
              <a:t>leurs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fournisseurs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comparativement</a:t>
            </a:r>
            <a:r>
              <a:rPr lang="en-US" altLang="en-US">
                <a:solidFill>
                  <a:srgbClr val="000000"/>
                </a:solidFill>
                <a:latin typeface="Calibri" panose="020F0502020204030204" pitchFamily="34" charset="0"/>
              </a:rPr>
              <a:t> aux guides de </a:t>
            </a:r>
            <a:r>
              <a:rPr lang="en-US" altLang="en-US" err="1">
                <a:solidFill>
                  <a:srgbClr val="000000"/>
                </a:solidFill>
                <a:latin typeface="Calibri" panose="020F0502020204030204" pitchFamily="34" charset="0"/>
              </a:rPr>
              <a:t>pratique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clinique</a:t>
            </a:r>
            <a:r>
              <a:rPr lang="en-US" altLang="en-US">
                <a:solidFill>
                  <a:srgbClr val="000000"/>
                </a:solidFill>
                <a:latin typeface="Calibri" panose="020F0502020204030204" pitchFamily="34" charset="0"/>
              </a:rPr>
              <a:t> qui </a:t>
            </a:r>
            <a:r>
              <a:rPr lang="en-US" altLang="en-US" err="1">
                <a:solidFill>
                  <a:srgbClr val="000000"/>
                </a:solidFill>
                <a:latin typeface="Calibri" panose="020F0502020204030204" pitchFamily="34" charset="0"/>
              </a:rPr>
              <a:t>sont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assez</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arides</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sont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très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accessibles</a:t>
            </a:r>
            <a:r>
              <a:rPr lang="en-US" altLang="en-US">
                <a:solidFill>
                  <a:srgbClr val="000000"/>
                </a:solidFill>
                <a:latin typeface="Calibri" panose="020F0502020204030204" pitchFamily="34" charset="0"/>
              </a:rPr>
              <a:t> et </a:t>
            </a:r>
            <a:r>
              <a:rPr lang="en-US" altLang="en-US" err="1">
                <a:solidFill>
                  <a:srgbClr val="000000"/>
                </a:solidFill>
                <a:latin typeface="Calibri" panose="020F0502020204030204" pitchFamily="34" charset="0"/>
              </a:rPr>
              <a:t>écrites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langage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clair</a:t>
            </a:r>
            <a:r>
              <a:rPr lang="en-US" altLang="en-US">
                <a:solidFill>
                  <a:srgbClr val="000000"/>
                </a:solidFill>
                <a:latin typeface="Calibri" panose="020F0502020204030204" pitchFamily="34" charset="0"/>
              </a:rPr>
              <a:t>).</a:t>
            </a:r>
          </a:p>
          <a:p>
            <a:pPr marL="171450" indent="-171450">
              <a:spcBef>
                <a:spcPct val="0"/>
              </a:spcBef>
              <a:buClr>
                <a:srgbClr val="00788A"/>
              </a:buClr>
              <a:buFontTx/>
              <a:buChar char="•"/>
            </a:pPr>
            <a:r>
              <a:rPr lang="en-US" altLang="en-US" err="1">
                <a:solidFill>
                  <a:srgbClr val="000000"/>
                </a:solidFill>
                <a:latin typeface="Calibri" panose="020F0502020204030204" pitchFamily="34" charset="0"/>
              </a:rPr>
              <a:t>Mesurables</a:t>
            </a:r>
            <a:r>
              <a:rPr lang="en-US" altLang="en-US">
                <a:solidFill>
                  <a:srgbClr val="000000"/>
                </a:solidFill>
                <a:latin typeface="Calibri" panose="020F0502020204030204" pitchFamily="34" charset="0"/>
              </a:rPr>
              <a:t> : </a:t>
            </a:r>
            <a:r>
              <a:rPr lang="en-US" altLang="en-US" err="1">
                <a:solidFill>
                  <a:srgbClr val="000000"/>
                </a:solidFill>
                <a:latin typeface="Calibri" panose="020F0502020204030204" pitchFamily="34" charset="0"/>
              </a:rPr>
              <a:t>chaque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énoncé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est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accompagné</a:t>
            </a:r>
            <a:r>
              <a:rPr lang="en-US" altLang="en-US">
                <a:solidFill>
                  <a:srgbClr val="000000"/>
                </a:solidFill>
                <a:latin typeface="Calibri" panose="020F0502020204030204" pitchFamily="34" charset="0"/>
              </a:rPr>
              <a:t> d’un </a:t>
            </a:r>
            <a:r>
              <a:rPr lang="en-US" altLang="en-US" err="1">
                <a:solidFill>
                  <a:srgbClr val="000000"/>
                </a:solidFill>
                <a:latin typeface="Calibri" panose="020F0502020204030204" pitchFamily="34" charset="0"/>
              </a:rPr>
              <a:t>ou</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plusieurs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indicateurs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(structure, </a:t>
            </a:r>
            <a:r>
              <a:rPr lang="en-US" altLang="en-US" err="1">
                <a:solidFill>
                  <a:srgbClr val="000000"/>
                </a:solidFill>
                <a:latin typeface="Calibri" panose="020F0502020204030204" pitchFamily="34" charset="0"/>
              </a:rPr>
              <a:t>processus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ou</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résultat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ainsi</a:t>
            </a:r>
            <a:r>
              <a:rPr lang="en-US" altLang="en-US">
                <a:solidFill>
                  <a:srgbClr val="000000"/>
                </a:solidFill>
                <a:latin typeface="Calibri" panose="020F0502020204030204" pitchFamily="34" charset="0"/>
              </a:rPr>
              <a:t> que d’un ensemble de </a:t>
            </a:r>
            <a:r>
              <a:rPr lang="en-US" altLang="en-US" err="1">
                <a:solidFill>
                  <a:srgbClr val="000000"/>
                </a:solidFill>
                <a:latin typeface="Calibri" panose="020F0502020204030204" pitchFamily="34" charset="0"/>
              </a:rPr>
              <a:t>mesures</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résultats</a:t>
            </a:r>
            <a:r>
              <a:rPr lang="en-US" altLang="en-US">
                <a:solidFill>
                  <a:srgbClr val="000000"/>
                </a:solidFill>
                <a:latin typeface="Calibri" panose="020F0502020204030204" pitchFamily="34" charset="0"/>
              </a:rPr>
              <a:t> pour </a:t>
            </a:r>
            <a:r>
              <a:rPr lang="en-US" altLang="en-US" err="1">
                <a:solidFill>
                  <a:srgbClr val="000000"/>
                </a:solidFill>
                <a:latin typeface="Calibri" panose="020F0502020204030204" pitchFamily="34" charset="0"/>
              </a:rPr>
              <a:t>l’ensemble</a:t>
            </a:r>
            <a:r>
              <a:rPr lang="en-US" altLang="en-US">
                <a:solidFill>
                  <a:srgbClr val="000000"/>
                </a:solidFill>
                <a:latin typeface="Calibri" panose="020F0502020204030204" pitchFamily="34" charset="0"/>
              </a:rPr>
              <a:t> de la </a:t>
            </a:r>
            <a:r>
              <a:rPr lang="en-US" altLang="en-US" err="1">
                <a:solidFill>
                  <a:srgbClr val="000000"/>
                </a:solidFill>
                <a:latin typeface="Calibri" panose="020F0502020204030204" pitchFamily="34" charset="0"/>
              </a:rPr>
              <a:t>norme</a:t>
            </a:r>
            <a:r>
              <a:rPr lang="en-US" altLang="en-US">
                <a:solidFill>
                  <a:srgbClr val="000000"/>
                </a:solidFill>
                <a:latin typeface="Calibri" panose="020F0502020204030204" pitchFamily="34" charset="0"/>
              </a:rPr>
              <a:t>.</a:t>
            </a:r>
          </a:p>
          <a:p>
            <a:pPr marL="171450" indent="-171450">
              <a:spcBef>
                <a:spcPct val="0"/>
              </a:spcBef>
              <a:buClr>
                <a:srgbClr val="00788A"/>
              </a:buClr>
              <a:buFontTx/>
              <a:buChar char="•"/>
            </a:pPr>
            <a:r>
              <a:rPr lang="en-US" altLang="en-US" err="1">
                <a:solidFill>
                  <a:srgbClr val="000000"/>
                </a:solidFill>
                <a:latin typeface="Calibri" panose="020F0502020204030204" pitchFamily="34" charset="0"/>
              </a:rPr>
              <a:t>Applicables</a:t>
            </a:r>
            <a:r>
              <a:rPr lang="en-US" altLang="en-US">
                <a:solidFill>
                  <a:srgbClr val="000000"/>
                </a:solidFill>
                <a:latin typeface="Calibri" panose="020F0502020204030204" pitchFamily="34" charset="0"/>
              </a:rPr>
              <a:t> :</a:t>
            </a:r>
            <a:r>
              <a:rPr lang="en-US" altLang="en-US" sz="2800">
                <a:solidFill>
                  <a:srgbClr val="000000"/>
                </a:solidFill>
                <a:latin typeface="Calibri" panose="020F0502020204030204" pitchFamily="34" charset="0"/>
              </a:rPr>
              <a:t> </a:t>
            </a:r>
            <a:r>
              <a:rPr lang="en-US" altLang="en-US">
                <a:solidFill>
                  <a:srgbClr val="000000"/>
                </a:solidFill>
                <a:latin typeface="Calibri" panose="020F0502020204030204" pitchFamily="34" charset="0"/>
              </a:rPr>
              <a:t>des </a:t>
            </a:r>
            <a:r>
              <a:rPr lang="en-US" altLang="en-US" err="1">
                <a:solidFill>
                  <a:srgbClr val="000000"/>
                </a:solidFill>
                <a:latin typeface="Calibri" panose="020F0502020204030204" pitchFamily="34" charset="0"/>
              </a:rPr>
              <a:t>outils</a:t>
            </a:r>
            <a:r>
              <a:rPr lang="en-US" altLang="en-US">
                <a:solidFill>
                  <a:srgbClr val="000000"/>
                </a:solidFill>
                <a:latin typeface="Calibri" panose="020F0502020204030204" pitchFamily="34" charset="0"/>
              </a:rPr>
              <a:t> et des </a:t>
            </a:r>
            <a:r>
              <a:rPr lang="en-US" altLang="en-US" err="1">
                <a:solidFill>
                  <a:srgbClr val="000000"/>
                </a:solidFill>
                <a:latin typeface="Calibri" panose="020F0502020204030204" pitchFamily="34" charset="0"/>
              </a:rPr>
              <a:t>ressources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d’amélioration</a:t>
            </a:r>
            <a:r>
              <a:rPr lang="en-US" altLang="en-US">
                <a:solidFill>
                  <a:srgbClr val="000000"/>
                </a:solidFill>
                <a:latin typeface="Calibri" panose="020F0502020204030204" pitchFamily="34" charset="0"/>
              </a:rPr>
              <a:t> de la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soutiennent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chaque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norme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vue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favoriser</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l’adoption</a:t>
            </a:r>
            <a:r>
              <a:rPr lang="en-US" altLang="en-US">
                <a:solidFill>
                  <a:srgbClr val="000000"/>
                </a:solidFill>
                <a:latin typeface="Calibri" panose="020F0502020204030204" pitchFamily="34" charset="0"/>
              </a:rPr>
              <a:t>.</a:t>
            </a:r>
          </a:p>
        </p:txBody>
      </p:sp>
      <p:sp>
        <p:nvSpPr>
          <p:cNvPr id="48132" name="Slide Number Placeholder 3">
            <a:extLst>
              <a:ext uri="{FF2B5EF4-FFF2-40B4-BE49-F238E27FC236}">
                <a16:creationId xmlns:a16="http://schemas.microsoft.com/office/drawing/2014/main" id="{C176AE30-1F7C-4D7A-AE5F-6440337453DC}"/>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63550">
              <a:defRPr sz="1400" u="sng">
                <a:solidFill>
                  <a:schemeClr val="tx1"/>
                </a:solidFill>
                <a:latin typeface="Arial" panose="020B0604020202020204" pitchFamily="34" charset="0"/>
                <a:ea typeface="MS PGothic" panose="020B0600070205080204" pitchFamily="34" charset="-128"/>
              </a:defRPr>
            </a:lvl1pPr>
            <a:lvl2pPr marL="742950" indent="-285750" defTabSz="463550">
              <a:defRPr sz="1400" u="sng">
                <a:solidFill>
                  <a:schemeClr val="tx1"/>
                </a:solidFill>
                <a:latin typeface="Arial" panose="020B0604020202020204" pitchFamily="34" charset="0"/>
                <a:ea typeface="MS PGothic" panose="020B0600070205080204" pitchFamily="34" charset="-128"/>
              </a:defRPr>
            </a:lvl2pPr>
            <a:lvl3pPr marL="1143000" indent="-228600" defTabSz="463550">
              <a:defRPr sz="1400" u="sng">
                <a:solidFill>
                  <a:schemeClr val="tx1"/>
                </a:solidFill>
                <a:latin typeface="Arial" panose="020B0604020202020204" pitchFamily="34" charset="0"/>
                <a:ea typeface="MS PGothic" panose="020B0600070205080204" pitchFamily="34" charset="-128"/>
              </a:defRPr>
            </a:lvl3pPr>
            <a:lvl4pPr marL="1600200" indent="-228600" defTabSz="463550">
              <a:defRPr sz="1400" u="sng">
                <a:solidFill>
                  <a:schemeClr val="tx1"/>
                </a:solidFill>
                <a:latin typeface="Arial" panose="020B0604020202020204" pitchFamily="34" charset="0"/>
                <a:ea typeface="MS PGothic" panose="020B0600070205080204" pitchFamily="34" charset="-128"/>
              </a:defRPr>
            </a:lvl4pPr>
            <a:lvl5pPr marL="2057400" indent="-228600" defTabSz="463550">
              <a:defRPr sz="1400" u="sng">
                <a:solidFill>
                  <a:schemeClr val="tx1"/>
                </a:solidFill>
                <a:latin typeface="Arial" panose="020B0604020202020204" pitchFamily="34" charset="0"/>
                <a:ea typeface="MS PGothic" panose="020B0600070205080204" pitchFamily="34" charset="-128"/>
              </a:defRPr>
            </a:lvl5pPr>
            <a:lvl6pPr marL="25146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buSzPct val="100000"/>
            </a:pPr>
            <a:fld id="{B12AD484-1C4C-40CE-96A9-88565F0DB1D1}" type="slidenum">
              <a:rPr lang="en-US" altLang="en-US" sz="1200" u="none" smtClean="0">
                <a:solidFill>
                  <a:srgbClr val="000000"/>
                </a:solidFill>
              </a:rPr>
              <a:pPr>
                <a:buSzPct val="100000"/>
              </a:pPr>
              <a:t>2</a:t>
            </a:fld>
            <a:endParaRPr lang="en-US" altLang="en-US" sz="1200" u="none">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D14996DE-3A1A-42AA-A097-642E41877232}"/>
              </a:ext>
            </a:extLst>
          </p:cNvPr>
          <p:cNvSpPr>
            <a:spLocks noGrp="1" noRot="1" noChangeAspect="1" noChangeArrowheads="1" noTextEdit="1"/>
          </p:cNvSpPr>
          <p:nvPr>
            <p:ph type="sldImg"/>
          </p:nvPr>
        </p:nvSpPr>
        <p:spPr>
          <a:ln/>
        </p:spPr>
      </p:sp>
      <p:sp>
        <p:nvSpPr>
          <p:cNvPr id="87043" name="Notes Placeholder 2">
            <a:extLst>
              <a:ext uri="{FF2B5EF4-FFF2-40B4-BE49-F238E27FC236}">
                <a16:creationId xmlns:a16="http://schemas.microsoft.com/office/drawing/2014/main" id="{D56A581A-E4EF-4320-B7AE-D800593ABB3D}"/>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Calibri" panose="020F0502020204030204" pitchFamily="34" charset="0"/>
            </a:endParaRPr>
          </a:p>
        </p:txBody>
      </p:sp>
      <p:sp>
        <p:nvSpPr>
          <p:cNvPr id="87044" name="Slide Number Placeholder 3">
            <a:extLst>
              <a:ext uri="{FF2B5EF4-FFF2-40B4-BE49-F238E27FC236}">
                <a16:creationId xmlns:a16="http://schemas.microsoft.com/office/drawing/2014/main" id="{C9D58655-FB35-4711-8EBA-CCE6852F2694}"/>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63550">
              <a:defRPr sz="1400" u="sng">
                <a:solidFill>
                  <a:schemeClr val="tx1"/>
                </a:solidFill>
                <a:latin typeface="Arial" panose="020B0604020202020204" pitchFamily="34" charset="0"/>
                <a:ea typeface="MS PGothic" panose="020B0600070205080204" pitchFamily="34" charset="-128"/>
              </a:defRPr>
            </a:lvl1pPr>
            <a:lvl2pPr marL="742950" indent="-285750" defTabSz="463550">
              <a:defRPr sz="1400" u="sng">
                <a:solidFill>
                  <a:schemeClr val="tx1"/>
                </a:solidFill>
                <a:latin typeface="Arial" panose="020B0604020202020204" pitchFamily="34" charset="0"/>
                <a:ea typeface="MS PGothic" panose="020B0600070205080204" pitchFamily="34" charset="-128"/>
              </a:defRPr>
            </a:lvl2pPr>
            <a:lvl3pPr marL="1143000" indent="-228600" defTabSz="463550">
              <a:defRPr sz="1400" u="sng">
                <a:solidFill>
                  <a:schemeClr val="tx1"/>
                </a:solidFill>
                <a:latin typeface="Arial" panose="020B0604020202020204" pitchFamily="34" charset="0"/>
                <a:ea typeface="MS PGothic" panose="020B0600070205080204" pitchFamily="34" charset="-128"/>
              </a:defRPr>
            </a:lvl3pPr>
            <a:lvl4pPr marL="1600200" indent="-228600" defTabSz="463550">
              <a:defRPr sz="1400" u="sng">
                <a:solidFill>
                  <a:schemeClr val="tx1"/>
                </a:solidFill>
                <a:latin typeface="Arial" panose="020B0604020202020204" pitchFamily="34" charset="0"/>
                <a:ea typeface="MS PGothic" panose="020B0600070205080204" pitchFamily="34" charset="-128"/>
              </a:defRPr>
            </a:lvl4pPr>
            <a:lvl5pPr marL="2057400" indent="-228600" defTabSz="463550">
              <a:defRPr sz="1400" u="sng">
                <a:solidFill>
                  <a:schemeClr val="tx1"/>
                </a:solidFill>
                <a:latin typeface="Arial" panose="020B0604020202020204" pitchFamily="34" charset="0"/>
                <a:ea typeface="MS PGothic" panose="020B0600070205080204" pitchFamily="34" charset="-128"/>
              </a:defRPr>
            </a:lvl5pPr>
            <a:lvl6pPr marL="25146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buSzPct val="100000"/>
            </a:pPr>
            <a:fld id="{9185FB50-F361-44E3-A0B8-8A0D1324C6F8}" type="slidenum">
              <a:rPr lang="en-US" altLang="en-US" sz="1200" u="none" smtClean="0">
                <a:solidFill>
                  <a:srgbClr val="000000"/>
                </a:solidFill>
              </a:rPr>
              <a:pPr>
                <a:buSzPct val="100000"/>
              </a:pPr>
              <a:t>23</a:t>
            </a:fld>
            <a:endParaRPr lang="en-US" altLang="en-US" sz="1200" u="none">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6364C5C1-9DC0-4917-BF69-9AC7C288B6DD}"/>
              </a:ext>
            </a:extLst>
          </p:cNvPr>
          <p:cNvSpPr>
            <a:spLocks noGrp="1" noRot="1" noChangeAspect="1" noChangeArrowheads="1" noTextEdit="1"/>
          </p:cNvSpPr>
          <p:nvPr>
            <p:ph type="sldImg"/>
          </p:nvPr>
        </p:nvSpPr>
        <p:spPr>
          <a:ln/>
        </p:spPr>
      </p:sp>
      <p:sp>
        <p:nvSpPr>
          <p:cNvPr id="89091" name="Notes Placeholder 2">
            <a:extLst>
              <a:ext uri="{FF2B5EF4-FFF2-40B4-BE49-F238E27FC236}">
                <a16:creationId xmlns:a16="http://schemas.microsoft.com/office/drawing/2014/main" id="{5B22F895-C161-4B56-A950-BA6942B6C09F}"/>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CA" altLang="en-US">
              <a:latin typeface="Calibri" panose="020F0502020204030204" pitchFamily="34" charset="0"/>
            </a:endParaRPr>
          </a:p>
        </p:txBody>
      </p:sp>
      <p:sp>
        <p:nvSpPr>
          <p:cNvPr id="89092" name="Slide Number Placeholder 3">
            <a:extLst>
              <a:ext uri="{FF2B5EF4-FFF2-40B4-BE49-F238E27FC236}">
                <a16:creationId xmlns:a16="http://schemas.microsoft.com/office/drawing/2014/main" id="{963BF4CF-50A0-4D5E-AFC0-27A8F4FB49A4}"/>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63550">
              <a:defRPr sz="1400" u="sng">
                <a:solidFill>
                  <a:schemeClr val="tx1"/>
                </a:solidFill>
                <a:latin typeface="Arial" panose="020B0604020202020204" pitchFamily="34" charset="0"/>
                <a:ea typeface="MS PGothic" panose="020B0600070205080204" pitchFamily="34" charset="-128"/>
              </a:defRPr>
            </a:lvl1pPr>
            <a:lvl2pPr marL="742950" indent="-285750" defTabSz="463550">
              <a:defRPr sz="1400" u="sng">
                <a:solidFill>
                  <a:schemeClr val="tx1"/>
                </a:solidFill>
                <a:latin typeface="Arial" panose="020B0604020202020204" pitchFamily="34" charset="0"/>
                <a:ea typeface="MS PGothic" panose="020B0600070205080204" pitchFamily="34" charset="-128"/>
              </a:defRPr>
            </a:lvl2pPr>
            <a:lvl3pPr marL="1143000" indent="-228600" defTabSz="463550">
              <a:defRPr sz="1400" u="sng">
                <a:solidFill>
                  <a:schemeClr val="tx1"/>
                </a:solidFill>
                <a:latin typeface="Arial" panose="020B0604020202020204" pitchFamily="34" charset="0"/>
                <a:ea typeface="MS PGothic" panose="020B0600070205080204" pitchFamily="34" charset="-128"/>
              </a:defRPr>
            </a:lvl3pPr>
            <a:lvl4pPr marL="1600200" indent="-228600" defTabSz="463550">
              <a:defRPr sz="1400" u="sng">
                <a:solidFill>
                  <a:schemeClr val="tx1"/>
                </a:solidFill>
                <a:latin typeface="Arial" panose="020B0604020202020204" pitchFamily="34" charset="0"/>
                <a:ea typeface="MS PGothic" panose="020B0600070205080204" pitchFamily="34" charset="-128"/>
              </a:defRPr>
            </a:lvl4pPr>
            <a:lvl5pPr marL="2057400" indent="-228600" defTabSz="463550">
              <a:defRPr sz="1400" u="sng">
                <a:solidFill>
                  <a:schemeClr val="tx1"/>
                </a:solidFill>
                <a:latin typeface="Arial" panose="020B0604020202020204" pitchFamily="34" charset="0"/>
                <a:ea typeface="MS PGothic" panose="020B0600070205080204" pitchFamily="34" charset="-128"/>
              </a:defRPr>
            </a:lvl5pPr>
            <a:lvl6pPr marL="25146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buSzPct val="100000"/>
            </a:pPr>
            <a:fld id="{D349E4BF-9A12-43A1-A455-D8FA83247302}" type="slidenum">
              <a:rPr lang="en-US" altLang="en-US" sz="1200" u="none" smtClean="0">
                <a:solidFill>
                  <a:srgbClr val="000000"/>
                </a:solidFill>
              </a:rPr>
              <a:pPr>
                <a:buSzPct val="100000"/>
              </a:pPr>
              <a:t>24</a:t>
            </a:fld>
            <a:endParaRPr lang="en-US" altLang="en-US" sz="1200" u="none">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81EB4567-98FC-4E7F-AD95-D5C6A2EB27DF}"/>
              </a:ext>
            </a:extLst>
          </p:cNvPr>
          <p:cNvSpPr>
            <a:spLocks noGrp="1" noRot="1" noChangeAspect="1" noChangeArrowheads="1" noTextEdit="1"/>
          </p:cNvSpPr>
          <p:nvPr>
            <p:ph type="sldImg"/>
          </p:nvPr>
        </p:nvSpPr>
        <p:spPr>
          <a:ln/>
        </p:spPr>
      </p:sp>
      <p:sp>
        <p:nvSpPr>
          <p:cNvPr id="91139" name="Notes Placeholder 2">
            <a:extLst>
              <a:ext uri="{FF2B5EF4-FFF2-40B4-BE49-F238E27FC236}">
                <a16:creationId xmlns:a16="http://schemas.microsoft.com/office/drawing/2014/main" id="{85085686-63AD-4ED6-BC60-163E3A9B3C27}"/>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b="1">
              <a:solidFill>
                <a:srgbClr val="000000"/>
              </a:solidFill>
              <a:latin typeface="Calibri" panose="020F0502020204030204" pitchFamily="34" charset="0"/>
              <a:cs typeface="Calibri" panose="020F0502020204030204" pitchFamily="34" charset="0"/>
            </a:endParaRPr>
          </a:p>
        </p:txBody>
      </p:sp>
      <p:sp>
        <p:nvSpPr>
          <p:cNvPr id="91140" name="Slide Number Placeholder 3">
            <a:extLst>
              <a:ext uri="{FF2B5EF4-FFF2-40B4-BE49-F238E27FC236}">
                <a16:creationId xmlns:a16="http://schemas.microsoft.com/office/drawing/2014/main" id="{D1AF556B-D821-4A21-B916-F97DC1F7D129}"/>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63550">
              <a:defRPr sz="1400" u="sng">
                <a:solidFill>
                  <a:schemeClr val="tx1"/>
                </a:solidFill>
                <a:latin typeface="Arial" panose="020B0604020202020204" pitchFamily="34" charset="0"/>
                <a:ea typeface="MS PGothic" panose="020B0600070205080204" pitchFamily="34" charset="-128"/>
              </a:defRPr>
            </a:lvl1pPr>
            <a:lvl2pPr marL="742950" indent="-285750" defTabSz="463550">
              <a:defRPr sz="1400" u="sng">
                <a:solidFill>
                  <a:schemeClr val="tx1"/>
                </a:solidFill>
                <a:latin typeface="Arial" panose="020B0604020202020204" pitchFamily="34" charset="0"/>
                <a:ea typeface="MS PGothic" panose="020B0600070205080204" pitchFamily="34" charset="-128"/>
              </a:defRPr>
            </a:lvl2pPr>
            <a:lvl3pPr marL="1143000" indent="-228600" defTabSz="463550">
              <a:defRPr sz="1400" u="sng">
                <a:solidFill>
                  <a:schemeClr val="tx1"/>
                </a:solidFill>
                <a:latin typeface="Arial" panose="020B0604020202020204" pitchFamily="34" charset="0"/>
                <a:ea typeface="MS PGothic" panose="020B0600070205080204" pitchFamily="34" charset="-128"/>
              </a:defRPr>
            </a:lvl3pPr>
            <a:lvl4pPr marL="1600200" indent="-228600" defTabSz="463550">
              <a:defRPr sz="1400" u="sng">
                <a:solidFill>
                  <a:schemeClr val="tx1"/>
                </a:solidFill>
                <a:latin typeface="Arial" panose="020B0604020202020204" pitchFamily="34" charset="0"/>
                <a:ea typeface="MS PGothic" panose="020B0600070205080204" pitchFamily="34" charset="-128"/>
              </a:defRPr>
            </a:lvl4pPr>
            <a:lvl5pPr marL="2057400" indent="-228600" defTabSz="463550">
              <a:defRPr sz="1400" u="sng">
                <a:solidFill>
                  <a:schemeClr val="tx1"/>
                </a:solidFill>
                <a:latin typeface="Arial" panose="020B0604020202020204" pitchFamily="34" charset="0"/>
                <a:ea typeface="MS PGothic" panose="020B0600070205080204" pitchFamily="34" charset="-128"/>
              </a:defRPr>
            </a:lvl5pPr>
            <a:lvl6pPr marL="25146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buSzPct val="100000"/>
            </a:pPr>
            <a:fld id="{26D8814D-75B9-49B9-8193-9155278BE1D4}" type="slidenum">
              <a:rPr lang="en-US" altLang="en-US" sz="1200" u="none" smtClean="0">
                <a:solidFill>
                  <a:srgbClr val="000000"/>
                </a:solidFill>
              </a:rPr>
              <a:pPr>
                <a:buSzPct val="100000"/>
              </a:pPr>
              <a:t>25</a:t>
            </a:fld>
            <a:endParaRPr lang="en-US" altLang="en-US" sz="1200" u="none">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E72E7EB6-28F6-4C7B-8BE8-95B303FB66BC}"/>
              </a:ext>
            </a:extLst>
          </p:cNvPr>
          <p:cNvSpPr>
            <a:spLocks noGrp="1" noRot="1" noChangeAspect="1" noChangeArrowheads="1" noTextEdit="1"/>
          </p:cNvSpPr>
          <p:nvPr>
            <p:ph type="sldImg"/>
          </p:nvPr>
        </p:nvSpPr>
        <p:spPr>
          <a:ln/>
        </p:spPr>
      </p:sp>
      <p:sp>
        <p:nvSpPr>
          <p:cNvPr id="93187" name="Notes Placeholder 2">
            <a:extLst>
              <a:ext uri="{FF2B5EF4-FFF2-40B4-BE49-F238E27FC236}">
                <a16:creationId xmlns:a16="http://schemas.microsoft.com/office/drawing/2014/main" id="{EE7DF4EF-E490-4380-820A-A4FBF714D8AB}"/>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spcAft>
                <a:spcPts val="800"/>
              </a:spcAft>
            </a:pPr>
            <a:endParaRPr lang="en-US" altLang="en-US" b="1">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93188" name="Slide Number Placeholder 3">
            <a:extLst>
              <a:ext uri="{FF2B5EF4-FFF2-40B4-BE49-F238E27FC236}">
                <a16:creationId xmlns:a16="http://schemas.microsoft.com/office/drawing/2014/main" id="{C443E7F4-CA76-45A5-A430-7BE5332936E3}"/>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63550">
              <a:defRPr sz="1400" u="sng">
                <a:solidFill>
                  <a:schemeClr val="tx1"/>
                </a:solidFill>
                <a:latin typeface="Arial" panose="020B0604020202020204" pitchFamily="34" charset="0"/>
                <a:ea typeface="MS PGothic" panose="020B0600070205080204" pitchFamily="34" charset="-128"/>
              </a:defRPr>
            </a:lvl1pPr>
            <a:lvl2pPr marL="742950" indent="-285750" defTabSz="463550">
              <a:defRPr sz="1400" u="sng">
                <a:solidFill>
                  <a:schemeClr val="tx1"/>
                </a:solidFill>
                <a:latin typeface="Arial" panose="020B0604020202020204" pitchFamily="34" charset="0"/>
                <a:ea typeface="MS PGothic" panose="020B0600070205080204" pitchFamily="34" charset="-128"/>
              </a:defRPr>
            </a:lvl2pPr>
            <a:lvl3pPr marL="1143000" indent="-228600" defTabSz="463550">
              <a:defRPr sz="1400" u="sng">
                <a:solidFill>
                  <a:schemeClr val="tx1"/>
                </a:solidFill>
                <a:latin typeface="Arial" panose="020B0604020202020204" pitchFamily="34" charset="0"/>
                <a:ea typeface="MS PGothic" panose="020B0600070205080204" pitchFamily="34" charset="-128"/>
              </a:defRPr>
            </a:lvl3pPr>
            <a:lvl4pPr marL="1600200" indent="-228600" defTabSz="463550">
              <a:defRPr sz="1400" u="sng">
                <a:solidFill>
                  <a:schemeClr val="tx1"/>
                </a:solidFill>
                <a:latin typeface="Arial" panose="020B0604020202020204" pitchFamily="34" charset="0"/>
                <a:ea typeface="MS PGothic" panose="020B0600070205080204" pitchFamily="34" charset="-128"/>
              </a:defRPr>
            </a:lvl4pPr>
            <a:lvl5pPr marL="2057400" indent="-228600" defTabSz="463550">
              <a:defRPr sz="1400" u="sng">
                <a:solidFill>
                  <a:schemeClr val="tx1"/>
                </a:solidFill>
                <a:latin typeface="Arial" panose="020B0604020202020204" pitchFamily="34" charset="0"/>
                <a:ea typeface="MS PGothic" panose="020B0600070205080204" pitchFamily="34" charset="-128"/>
              </a:defRPr>
            </a:lvl5pPr>
            <a:lvl6pPr marL="25146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buSzPct val="100000"/>
            </a:pPr>
            <a:fld id="{6F104BB9-1E64-4232-BA72-E43A4ACB6304}" type="slidenum">
              <a:rPr lang="en-US" altLang="en-US" sz="1200" u="none" smtClean="0">
                <a:solidFill>
                  <a:srgbClr val="000000"/>
                </a:solidFill>
              </a:rPr>
              <a:pPr>
                <a:buSzPct val="100000"/>
              </a:pPr>
              <a:t>26</a:t>
            </a:fld>
            <a:endParaRPr lang="en-US" altLang="en-US" sz="1200" u="none">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0F3B8555-8611-4050-8FA1-6AE9E2B4EC02}"/>
              </a:ext>
            </a:extLst>
          </p:cNvPr>
          <p:cNvSpPr>
            <a:spLocks noGrp="1" noRot="1" noChangeAspect="1" noChangeArrowheads="1" noTextEdit="1"/>
          </p:cNvSpPr>
          <p:nvPr>
            <p:ph type="sldImg"/>
          </p:nvPr>
        </p:nvSpPr>
        <p:spPr>
          <a:ln/>
        </p:spPr>
      </p:sp>
      <p:sp>
        <p:nvSpPr>
          <p:cNvPr id="95235" name="Notes Placeholder 2">
            <a:extLst>
              <a:ext uri="{FF2B5EF4-FFF2-40B4-BE49-F238E27FC236}">
                <a16:creationId xmlns:a16="http://schemas.microsoft.com/office/drawing/2014/main" id="{FB10774E-92D2-44E5-BC80-12B151BFBF6B}"/>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spcAft>
                <a:spcPts val="800"/>
              </a:spcAft>
            </a:pPr>
            <a:endParaRPr lang="en-US" altLang="en-US" b="1">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95236" name="Slide Number Placeholder 3">
            <a:extLst>
              <a:ext uri="{FF2B5EF4-FFF2-40B4-BE49-F238E27FC236}">
                <a16:creationId xmlns:a16="http://schemas.microsoft.com/office/drawing/2014/main" id="{45438FDB-13A3-4467-ABFD-1D46B58D743C}"/>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63550">
              <a:defRPr sz="1400" u="sng">
                <a:solidFill>
                  <a:schemeClr val="tx1"/>
                </a:solidFill>
                <a:latin typeface="Arial" panose="020B0604020202020204" pitchFamily="34" charset="0"/>
                <a:ea typeface="MS PGothic" panose="020B0600070205080204" pitchFamily="34" charset="-128"/>
              </a:defRPr>
            </a:lvl1pPr>
            <a:lvl2pPr marL="742950" indent="-285750" defTabSz="463550">
              <a:defRPr sz="1400" u="sng">
                <a:solidFill>
                  <a:schemeClr val="tx1"/>
                </a:solidFill>
                <a:latin typeface="Arial" panose="020B0604020202020204" pitchFamily="34" charset="0"/>
                <a:ea typeface="MS PGothic" panose="020B0600070205080204" pitchFamily="34" charset="-128"/>
              </a:defRPr>
            </a:lvl2pPr>
            <a:lvl3pPr marL="1143000" indent="-228600" defTabSz="463550">
              <a:defRPr sz="1400" u="sng">
                <a:solidFill>
                  <a:schemeClr val="tx1"/>
                </a:solidFill>
                <a:latin typeface="Arial" panose="020B0604020202020204" pitchFamily="34" charset="0"/>
                <a:ea typeface="MS PGothic" panose="020B0600070205080204" pitchFamily="34" charset="-128"/>
              </a:defRPr>
            </a:lvl3pPr>
            <a:lvl4pPr marL="1600200" indent="-228600" defTabSz="463550">
              <a:defRPr sz="1400" u="sng">
                <a:solidFill>
                  <a:schemeClr val="tx1"/>
                </a:solidFill>
                <a:latin typeface="Arial" panose="020B0604020202020204" pitchFamily="34" charset="0"/>
                <a:ea typeface="MS PGothic" panose="020B0600070205080204" pitchFamily="34" charset="-128"/>
              </a:defRPr>
            </a:lvl4pPr>
            <a:lvl5pPr marL="2057400" indent="-228600" defTabSz="463550">
              <a:defRPr sz="1400" u="sng">
                <a:solidFill>
                  <a:schemeClr val="tx1"/>
                </a:solidFill>
                <a:latin typeface="Arial" panose="020B0604020202020204" pitchFamily="34" charset="0"/>
                <a:ea typeface="MS PGothic" panose="020B0600070205080204" pitchFamily="34" charset="-128"/>
              </a:defRPr>
            </a:lvl5pPr>
            <a:lvl6pPr marL="25146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buSzPct val="100000"/>
            </a:pPr>
            <a:fld id="{D286EBE1-49FA-42D9-87FA-88E84FECD8C9}" type="slidenum">
              <a:rPr lang="en-US" altLang="en-US" sz="1200" u="none" smtClean="0">
                <a:solidFill>
                  <a:srgbClr val="000000"/>
                </a:solidFill>
              </a:rPr>
              <a:pPr>
                <a:buSzPct val="100000"/>
              </a:pPr>
              <a:t>27</a:t>
            </a:fld>
            <a:endParaRPr lang="en-US" altLang="en-US" sz="1200" u="none">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2FF05DFB-4C18-4783-B23D-6A52C219D176}"/>
              </a:ext>
            </a:extLst>
          </p:cNvPr>
          <p:cNvSpPr>
            <a:spLocks noGrp="1" noRot="1" noChangeAspect="1" noChangeArrowheads="1" noTextEdit="1"/>
          </p:cNvSpPr>
          <p:nvPr>
            <p:ph type="sldImg"/>
          </p:nvPr>
        </p:nvSpPr>
        <p:spPr>
          <a:ln/>
        </p:spPr>
      </p:sp>
      <p:sp>
        <p:nvSpPr>
          <p:cNvPr id="97283" name="Notes Placeholder 2">
            <a:extLst>
              <a:ext uri="{FF2B5EF4-FFF2-40B4-BE49-F238E27FC236}">
                <a16:creationId xmlns:a16="http://schemas.microsoft.com/office/drawing/2014/main" id="{F5B18133-71D0-449C-8C3F-16DF432E81D3}"/>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spcAft>
                <a:spcPts val="800"/>
              </a:spcAft>
            </a:pPr>
            <a:endParaRPr lang="en-US" altLang="en-US" sz="1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97284" name="Slide Number Placeholder 3">
            <a:extLst>
              <a:ext uri="{FF2B5EF4-FFF2-40B4-BE49-F238E27FC236}">
                <a16:creationId xmlns:a16="http://schemas.microsoft.com/office/drawing/2014/main" id="{99526FA8-74AD-4909-8C5C-03C9F7CA1A2C}"/>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63550">
              <a:defRPr sz="1400" u="sng">
                <a:solidFill>
                  <a:schemeClr val="tx1"/>
                </a:solidFill>
                <a:latin typeface="Arial" panose="020B0604020202020204" pitchFamily="34" charset="0"/>
                <a:ea typeface="MS PGothic" panose="020B0600070205080204" pitchFamily="34" charset="-128"/>
              </a:defRPr>
            </a:lvl1pPr>
            <a:lvl2pPr marL="742950" indent="-285750" defTabSz="463550">
              <a:defRPr sz="1400" u="sng">
                <a:solidFill>
                  <a:schemeClr val="tx1"/>
                </a:solidFill>
                <a:latin typeface="Arial" panose="020B0604020202020204" pitchFamily="34" charset="0"/>
                <a:ea typeface="MS PGothic" panose="020B0600070205080204" pitchFamily="34" charset="-128"/>
              </a:defRPr>
            </a:lvl2pPr>
            <a:lvl3pPr marL="1143000" indent="-228600" defTabSz="463550">
              <a:defRPr sz="1400" u="sng">
                <a:solidFill>
                  <a:schemeClr val="tx1"/>
                </a:solidFill>
                <a:latin typeface="Arial" panose="020B0604020202020204" pitchFamily="34" charset="0"/>
                <a:ea typeface="MS PGothic" panose="020B0600070205080204" pitchFamily="34" charset="-128"/>
              </a:defRPr>
            </a:lvl3pPr>
            <a:lvl4pPr marL="1600200" indent="-228600" defTabSz="463550">
              <a:defRPr sz="1400" u="sng">
                <a:solidFill>
                  <a:schemeClr val="tx1"/>
                </a:solidFill>
                <a:latin typeface="Arial" panose="020B0604020202020204" pitchFamily="34" charset="0"/>
                <a:ea typeface="MS PGothic" panose="020B0600070205080204" pitchFamily="34" charset="-128"/>
              </a:defRPr>
            </a:lvl4pPr>
            <a:lvl5pPr marL="2057400" indent="-228600" defTabSz="463550">
              <a:defRPr sz="1400" u="sng">
                <a:solidFill>
                  <a:schemeClr val="tx1"/>
                </a:solidFill>
                <a:latin typeface="Arial" panose="020B0604020202020204" pitchFamily="34" charset="0"/>
                <a:ea typeface="MS PGothic" panose="020B0600070205080204" pitchFamily="34" charset="-128"/>
              </a:defRPr>
            </a:lvl5pPr>
            <a:lvl6pPr marL="25146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buSzPct val="100000"/>
            </a:pPr>
            <a:fld id="{7C420529-FE17-4C91-BE19-7EF650759FE7}" type="slidenum">
              <a:rPr lang="en-US" altLang="en-US" sz="1200" u="none" smtClean="0">
                <a:solidFill>
                  <a:srgbClr val="000000"/>
                </a:solidFill>
              </a:rPr>
              <a:pPr>
                <a:buSzPct val="100000"/>
              </a:pPr>
              <a:t>28</a:t>
            </a:fld>
            <a:endParaRPr lang="en-US" altLang="en-US" sz="1200" u="none">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AC5C69C4-7219-4D21-8D6C-2BF1BE754EB7}"/>
              </a:ext>
            </a:extLst>
          </p:cNvPr>
          <p:cNvSpPr>
            <a:spLocks noGrp="1" noRot="1" noChangeAspect="1" noChangeArrowheads="1" noTextEdit="1"/>
          </p:cNvSpPr>
          <p:nvPr>
            <p:ph type="sldImg"/>
          </p:nvPr>
        </p:nvSpPr>
        <p:spPr>
          <a:ln/>
        </p:spPr>
      </p:sp>
      <p:sp>
        <p:nvSpPr>
          <p:cNvPr id="99331" name="Notes Placeholder 2">
            <a:extLst>
              <a:ext uri="{FF2B5EF4-FFF2-40B4-BE49-F238E27FC236}">
                <a16:creationId xmlns:a16="http://schemas.microsoft.com/office/drawing/2014/main" id="{AEC1B8AF-95F8-48EB-ADD4-D98EE8676D3C}"/>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spcAft>
                <a:spcPts val="800"/>
              </a:spcAft>
            </a:pPr>
            <a:endParaRPr lang="en-US" altLang="en-US" sz="1400" b="1">
              <a:solidFill>
                <a:srgbClr val="00A0AF"/>
              </a:solidFill>
              <a:latin typeface="Arial" panose="020B0604020202020204" pitchFamily="34" charset="0"/>
              <a:cs typeface="Times New Roman" panose="02020603050405020304" pitchFamily="18" charset="0"/>
            </a:endParaRPr>
          </a:p>
        </p:txBody>
      </p:sp>
      <p:sp>
        <p:nvSpPr>
          <p:cNvPr id="99332" name="Slide Number Placeholder 3">
            <a:extLst>
              <a:ext uri="{FF2B5EF4-FFF2-40B4-BE49-F238E27FC236}">
                <a16:creationId xmlns:a16="http://schemas.microsoft.com/office/drawing/2014/main" id="{680CD743-0605-4ADD-AC7F-D677CB337C56}"/>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63550">
              <a:defRPr sz="1400" u="sng">
                <a:solidFill>
                  <a:schemeClr val="tx1"/>
                </a:solidFill>
                <a:latin typeface="Arial" panose="020B0604020202020204" pitchFamily="34" charset="0"/>
                <a:ea typeface="MS PGothic" panose="020B0600070205080204" pitchFamily="34" charset="-128"/>
              </a:defRPr>
            </a:lvl1pPr>
            <a:lvl2pPr marL="742950" indent="-285750" defTabSz="463550">
              <a:defRPr sz="1400" u="sng">
                <a:solidFill>
                  <a:schemeClr val="tx1"/>
                </a:solidFill>
                <a:latin typeface="Arial" panose="020B0604020202020204" pitchFamily="34" charset="0"/>
                <a:ea typeface="MS PGothic" panose="020B0600070205080204" pitchFamily="34" charset="-128"/>
              </a:defRPr>
            </a:lvl2pPr>
            <a:lvl3pPr marL="1143000" indent="-228600" defTabSz="463550">
              <a:defRPr sz="1400" u="sng">
                <a:solidFill>
                  <a:schemeClr val="tx1"/>
                </a:solidFill>
                <a:latin typeface="Arial" panose="020B0604020202020204" pitchFamily="34" charset="0"/>
                <a:ea typeface="MS PGothic" panose="020B0600070205080204" pitchFamily="34" charset="-128"/>
              </a:defRPr>
            </a:lvl3pPr>
            <a:lvl4pPr marL="1600200" indent="-228600" defTabSz="463550">
              <a:defRPr sz="1400" u="sng">
                <a:solidFill>
                  <a:schemeClr val="tx1"/>
                </a:solidFill>
                <a:latin typeface="Arial" panose="020B0604020202020204" pitchFamily="34" charset="0"/>
                <a:ea typeface="MS PGothic" panose="020B0600070205080204" pitchFamily="34" charset="-128"/>
              </a:defRPr>
            </a:lvl4pPr>
            <a:lvl5pPr marL="2057400" indent="-228600" defTabSz="463550">
              <a:defRPr sz="1400" u="sng">
                <a:solidFill>
                  <a:schemeClr val="tx1"/>
                </a:solidFill>
                <a:latin typeface="Arial" panose="020B0604020202020204" pitchFamily="34" charset="0"/>
                <a:ea typeface="MS PGothic" panose="020B0600070205080204" pitchFamily="34" charset="-128"/>
              </a:defRPr>
            </a:lvl5pPr>
            <a:lvl6pPr marL="25146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buSzPct val="100000"/>
            </a:pPr>
            <a:fld id="{C5EEA482-A54D-4A3C-A26A-143F66BF9DB5}" type="slidenum">
              <a:rPr lang="en-US" altLang="en-US" sz="1200" u="none" smtClean="0">
                <a:solidFill>
                  <a:srgbClr val="000000"/>
                </a:solidFill>
              </a:rPr>
              <a:pPr>
                <a:buSzPct val="100000"/>
              </a:pPr>
              <a:t>29</a:t>
            </a:fld>
            <a:endParaRPr lang="en-US" altLang="en-US" sz="1200" u="none">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A441559C-3EAB-43CD-9817-C00ABC1FEA4E}"/>
              </a:ext>
            </a:extLst>
          </p:cNvPr>
          <p:cNvSpPr>
            <a:spLocks noGrp="1" noRot="1" noChangeAspect="1" noChangeArrowheads="1" noTextEdit="1"/>
          </p:cNvSpPr>
          <p:nvPr>
            <p:ph type="sldImg"/>
          </p:nvPr>
        </p:nvSpPr>
        <p:spPr>
          <a:ln/>
        </p:spPr>
      </p:sp>
      <p:sp>
        <p:nvSpPr>
          <p:cNvPr id="101379" name="Notes Placeholder 2">
            <a:extLst>
              <a:ext uri="{FF2B5EF4-FFF2-40B4-BE49-F238E27FC236}">
                <a16:creationId xmlns:a16="http://schemas.microsoft.com/office/drawing/2014/main" id="{3306F665-5550-4FE3-A99D-5541074F6B2C}"/>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b="1">
              <a:solidFill>
                <a:srgbClr val="00A0AF"/>
              </a:solidFill>
              <a:latin typeface="Arial" panose="020B0604020202020204" pitchFamily="34" charset="0"/>
              <a:cs typeface="Times New Roman" panose="02020603050405020304" pitchFamily="18" charset="0"/>
            </a:endParaRPr>
          </a:p>
        </p:txBody>
      </p:sp>
      <p:sp>
        <p:nvSpPr>
          <p:cNvPr id="101380" name="Slide Number Placeholder 3">
            <a:extLst>
              <a:ext uri="{FF2B5EF4-FFF2-40B4-BE49-F238E27FC236}">
                <a16:creationId xmlns:a16="http://schemas.microsoft.com/office/drawing/2014/main" id="{DC3E06F1-3B58-41FA-96CB-B04AAF3E767E}"/>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63550">
              <a:defRPr sz="1400" u="sng">
                <a:solidFill>
                  <a:schemeClr val="tx1"/>
                </a:solidFill>
                <a:latin typeface="Arial" panose="020B0604020202020204" pitchFamily="34" charset="0"/>
                <a:ea typeface="MS PGothic" panose="020B0600070205080204" pitchFamily="34" charset="-128"/>
              </a:defRPr>
            </a:lvl1pPr>
            <a:lvl2pPr marL="742950" indent="-285750" defTabSz="463550">
              <a:defRPr sz="1400" u="sng">
                <a:solidFill>
                  <a:schemeClr val="tx1"/>
                </a:solidFill>
                <a:latin typeface="Arial" panose="020B0604020202020204" pitchFamily="34" charset="0"/>
                <a:ea typeface="MS PGothic" panose="020B0600070205080204" pitchFamily="34" charset="-128"/>
              </a:defRPr>
            </a:lvl2pPr>
            <a:lvl3pPr marL="1143000" indent="-228600" defTabSz="463550">
              <a:defRPr sz="1400" u="sng">
                <a:solidFill>
                  <a:schemeClr val="tx1"/>
                </a:solidFill>
                <a:latin typeface="Arial" panose="020B0604020202020204" pitchFamily="34" charset="0"/>
                <a:ea typeface="MS PGothic" panose="020B0600070205080204" pitchFamily="34" charset="-128"/>
              </a:defRPr>
            </a:lvl3pPr>
            <a:lvl4pPr marL="1600200" indent="-228600" defTabSz="463550">
              <a:defRPr sz="1400" u="sng">
                <a:solidFill>
                  <a:schemeClr val="tx1"/>
                </a:solidFill>
                <a:latin typeface="Arial" panose="020B0604020202020204" pitchFamily="34" charset="0"/>
                <a:ea typeface="MS PGothic" panose="020B0600070205080204" pitchFamily="34" charset="-128"/>
              </a:defRPr>
            </a:lvl4pPr>
            <a:lvl5pPr marL="2057400" indent="-228600" defTabSz="463550">
              <a:defRPr sz="1400" u="sng">
                <a:solidFill>
                  <a:schemeClr val="tx1"/>
                </a:solidFill>
                <a:latin typeface="Arial" panose="020B0604020202020204" pitchFamily="34" charset="0"/>
                <a:ea typeface="MS PGothic" panose="020B0600070205080204" pitchFamily="34" charset="-128"/>
              </a:defRPr>
            </a:lvl5pPr>
            <a:lvl6pPr marL="25146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buSzPct val="100000"/>
            </a:pPr>
            <a:fld id="{55C41E87-D79F-4D5F-B310-A9D44E9FE070}" type="slidenum">
              <a:rPr lang="en-US" altLang="en-US" sz="1200" u="none" smtClean="0">
                <a:solidFill>
                  <a:srgbClr val="000000"/>
                </a:solidFill>
              </a:rPr>
              <a:pPr>
                <a:buSzPct val="100000"/>
              </a:pPr>
              <a:t>30</a:t>
            </a:fld>
            <a:endParaRPr lang="en-US" altLang="en-US" sz="1200" u="none">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D651934C-550E-401E-B5EF-0DC45A38D647}"/>
              </a:ext>
            </a:extLst>
          </p:cNvPr>
          <p:cNvSpPr>
            <a:spLocks noGrp="1" noRot="1" noChangeAspect="1" noChangeArrowheads="1" noTextEdit="1"/>
          </p:cNvSpPr>
          <p:nvPr>
            <p:ph type="sldImg"/>
          </p:nvPr>
        </p:nvSpPr>
        <p:spPr>
          <a:ln/>
        </p:spPr>
      </p:sp>
      <p:sp>
        <p:nvSpPr>
          <p:cNvPr id="103427" name="Notes Placeholder 2">
            <a:extLst>
              <a:ext uri="{FF2B5EF4-FFF2-40B4-BE49-F238E27FC236}">
                <a16:creationId xmlns:a16="http://schemas.microsoft.com/office/drawing/2014/main" id="{C60753BD-104B-4F2F-886D-5EDDD66884C0}"/>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b="1">
              <a:solidFill>
                <a:srgbClr val="00A0AF"/>
              </a:solidFill>
              <a:latin typeface="Arial" panose="020B0604020202020204" pitchFamily="34" charset="0"/>
              <a:cs typeface="Times New Roman" panose="02020603050405020304" pitchFamily="18" charset="0"/>
            </a:endParaRPr>
          </a:p>
        </p:txBody>
      </p:sp>
      <p:sp>
        <p:nvSpPr>
          <p:cNvPr id="103428" name="Slide Number Placeholder 3">
            <a:extLst>
              <a:ext uri="{FF2B5EF4-FFF2-40B4-BE49-F238E27FC236}">
                <a16:creationId xmlns:a16="http://schemas.microsoft.com/office/drawing/2014/main" id="{43E0D68A-4BA9-4954-AAFC-287B9DA13C16}"/>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63550">
              <a:defRPr sz="1400" u="sng">
                <a:solidFill>
                  <a:schemeClr val="tx1"/>
                </a:solidFill>
                <a:latin typeface="Arial" panose="020B0604020202020204" pitchFamily="34" charset="0"/>
                <a:ea typeface="MS PGothic" panose="020B0600070205080204" pitchFamily="34" charset="-128"/>
              </a:defRPr>
            </a:lvl1pPr>
            <a:lvl2pPr marL="742950" indent="-285750" defTabSz="463550">
              <a:defRPr sz="1400" u="sng">
                <a:solidFill>
                  <a:schemeClr val="tx1"/>
                </a:solidFill>
                <a:latin typeface="Arial" panose="020B0604020202020204" pitchFamily="34" charset="0"/>
                <a:ea typeface="MS PGothic" panose="020B0600070205080204" pitchFamily="34" charset="-128"/>
              </a:defRPr>
            </a:lvl2pPr>
            <a:lvl3pPr marL="1143000" indent="-228600" defTabSz="463550">
              <a:defRPr sz="1400" u="sng">
                <a:solidFill>
                  <a:schemeClr val="tx1"/>
                </a:solidFill>
                <a:latin typeface="Arial" panose="020B0604020202020204" pitchFamily="34" charset="0"/>
                <a:ea typeface="MS PGothic" panose="020B0600070205080204" pitchFamily="34" charset="-128"/>
              </a:defRPr>
            </a:lvl3pPr>
            <a:lvl4pPr marL="1600200" indent="-228600" defTabSz="463550">
              <a:defRPr sz="1400" u="sng">
                <a:solidFill>
                  <a:schemeClr val="tx1"/>
                </a:solidFill>
                <a:latin typeface="Arial" panose="020B0604020202020204" pitchFamily="34" charset="0"/>
                <a:ea typeface="MS PGothic" panose="020B0600070205080204" pitchFamily="34" charset="-128"/>
              </a:defRPr>
            </a:lvl4pPr>
            <a:lvl5pPr marL="2057400" indent="-228600" defTabSz="463550">
              <a:defRPr sz="1400" u="sng">
                <a:solidFill>
                  <a:schemeClr val="tx1"/>
                </a:solidFill>
                <a:latin typeface="Arial" panose="020B0604020202020204" pitchFamily="34" charset="0"/>
                <a:ea typeface="MS PGothic" panose="020B0600070205080204" pitchFamily="34" charset="-128"/>
              </a:defRPr>
            </a:lvl5pPr>
            <a:lvl6pPr marL="25146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buSzPct val="100000"/>
            </a:pPr>
            <a:fld id="{4347CEB2-340C-474C-9CFC-1689F06771F2}" type="slidenum">
              <a:rPr lang="en-US" altLang="en-US" sz="1200" u="none" smtClean="0">
                <a:solidFill>
                  <a:srgbClr val="000000"/>
                </a:solidFill>
              </a:rPr>
              <a:pPr>
                <a:buSzPct val="100000"/>
              </a:pPr>
              <a:t>31</a:t>
            </a:fld>
            <a:endParaRPr lang="en-US" altLang="en-US" sz="1200" u="none">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1971CA5C-3029-4292-8BD1-D6C5CF2ABC66}"/>
              </a:ext>
            </a:extLst>
          </p:cNvPr>
          <p:cNvSpPr>
            <a:spLocks noGrp="1" noRot="1" noChangeAspect="1" noChangeArrowheads="1" noTextEdit="1"/>
          </p:cNvSpPr>
          <p:nvPr>
            <p:ph type="sldImg"/>
          </p:nvPr>
        </p:nvSpPr>
        <p:spPr>
          <a:ln/>
        </p:spPr>
      </p:sp>
      <p:sp>
        <p:nvSpPr>
          <p:cNvPr id="105475" name="Notes Placeholder 2">
            <a:extLst>
              <a:ext uri="{FF2B5EF4-FFF2-40B4-BE49-F238E27FC236}">
                <a16:creationId xmlns:a16="http://schemas.microsoft.com/office/drawing/2014/main" id="{917E385C-95C3-4CB1-A946-3E061848EC34}"/>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b="1">
              <a:solidFill>
                <a:srgbClr val="00A0AF"/>
              </a:solidFill>
              <a:latin typeface="Arial" panose="020B0604020202020204" pitchFamily="34" charset="0"/>
              <a:cs typeface="Times New Roman" panose="02020603050405020304" pitchFamily="18" charset="0"/>
            </a:endParaRPr>
          </a:p>
        </p:txBody>
      </p:sp>
      <p:sp>
        <p:nvSpPr>
          <p:cNvPr id="105476" name="Slide Number Placeholder 3">
            <a:extLst>
              <a:ext uri="{FF2B5EF4-FFF2-40B4-BE49-F238E27FC236}">
                <a16:creationId xmlns:a16="http://schemas.microsoft.com/office/drawing/2014/main" id="{93645DFE-9D0A-4823-9623-56BD11CACDF3}"/>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63550">
              <a:defRPr sz="1400" u="sng">
                <a:solidFill>
                  <a:schemeClr val="tx1"/>
                </a:solidFill>
                <a:latin typeface="Arial" panose="020B0604020202020204" pitchFamily="34" charset="0"/>
                <a:ea typeface="MS PGothic" panose="020B0600070205080204" pitchFamily="34" charset="-128"/>
              </a:defRPr>
            </a:lvl1pPr>
            <a:lvl2pPr marL="742950" indent="-285750" defTabSz="463550">
              <a:defRPr sz="1400" u="sng">
                <a:solidFill>
                  <a:schemeClr val="tx1"/>
                </a:solidFill>
                <a:latin typeface="Arial" panose="020B0604020202020204" pitchFamily="34" charset="0"/>
                <a:ea typeface="MS PGothic" panose="020B0600070205080204" pitchFamily="34" charset="-128"/>
              </a:defRPr>
            </a:lvl2pPr>
            <a:lvl3pPr marL="1143000" indent="-228600" defTabSz="463550">
              <a:defRPr sz="1400" u="sng">
                <a:solidFill>
                  <a:schemeClr val="tx1"/>
                </a:solidFill>
                <a:latin typeface="Arial" panose="020B0604020202020204" pitchFamily="34" charset="0"/>
                <a:ea typeface="MS PGothic" panose="020B0600070205080204" pitchFamily="34" charset="-128"/>
              </a:defRPr>
            </a:lvl3pPr>
            <a:lvl4pPr marL="1600200" indent="-228600" defTabSz="463550">
              <a:defRPr sz="1400" u="sng">
                <a:solidFill>
                  <a:schemeClr val="tx1"/>
                </a:solidFill>
                <a:latin typeface="Arial" panose="020B0604020202020204" pitchFamily="34" charset="0"/>
                <a:ea typeface="MS PGothic" panose="020B0600070205080204" pitchFamily="34" charset="-128"/>
              </a:defRPr>
            </a:lvl4pPr>
            <a:lvl5pPr marL="2057400" indent="-228600" defTabSz="463550">
              <a:defRPr sz="1400" u="sng">
                <a:solidFill>
                  <a:schemeClr val="tx1"/>
                </a:solidFill>
                <a:latin typeface="Arial" panose="020B0604020202020204" pitchFamily="34" charset="0"/>
                <a:ea typeface="MS PGothic" panose="020B0600070205080204" pitchFamily="34" charset="-128"/>
              </a:defRPr>
            </a:lvl5pPr>
            <a:lvl6pPr marL="25146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buSzPct val="100000"/>
            </a:pPr>
            <a:fld id="{2EDBA4AF-DAFA-42B1-AC67-39595179FF28}" type="slidenum">
              <a:rPr lang="en-US" altLang="en-US" sz="1200" u="none" smtClean="0">
                <a:solidFill>
                  <a:srgbClr val="000000"/>
                </a:solidFill>
              </a:rPr>
              <a:pPr>
                <a:buSzPct val="100000"/>
              </a:pPr>
              <a:t>32</a:t>
            </a:fld>
            <a:endParaRPr lang="en-US" altLang="en-US" sz="1200" u="none">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3DB155E4-6822-489A-9DE5-95D19F3A9CE3}"/>
              </a:ext>
            </a:extLst>
          </p:cNvPr>
          <p:cNvSpPr>
            <a:spLocks noGrp="1" noRot="1" noChangeAspect="1" noChangeArrowheads="1" noTextEdit="1"/>
          </p:cNvSpPr>
          <p:nvPr>
            <p:ph type="sldImg"/>
          </p:nvPr>
        </p:nvSpPr>
        <p:spPr>
          <a:ln/>
        </p:spPr>
      </p:sp>
      <p:sp>
        <p:nvSpPr>
          <p:cNvPr id="50179" name="Notes Placeholder 2">
            <a:extLst>
              <a:ext uri="{FF2B5EF4-FFF2-40B4-BE49-F238E27FC236}">
                <a16:creationId xmlns:a16="http://schemas.microsoft.com/office/drawing/2014/main" id="{121A9323-D1C1-469D-8686-51CF9BB70B68}"/>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60363" lvl="1" indent="-360363">
              <a:lnSpc>
                <a:spcPct val="95000"/>
              </a:lnSpc>
              <a:spcAft>
                <a:spcPts val="600"/>
              </a:spcAft>
              <a:buClr>
                <a:srgbClr val="00858F"/>
              </a:buClr>
              <a:buFontTx/>
              <a:buChar char="•"/>
            </a:pPr>
            <a:r>
              <a:rPr lang="en-US" altLang="en-US" sz="1600" b="1">
                <a:solidFill>
                  <a:srgbClr val="000000"/>
                </a:solidFill>
                <a:latin typeface="Calibri" panose="020F0502020204030204" pitchFamily="34" charset="0"/>
              </a:rPr>
              <a:t>Les patients, les </a:t>
            </a:r>
            <a:r>
              <a:rPr lang="en-US" altLang="en-US" sz="1600" b="1" err="1">
                <a:solidFill>
                  <a:srgbClr val="000000"/>
                </a:solidFill>
                <a:latin typeface="Calibri" panose="020F0502020204030204" pitchFamily="34" charset="0"/>
              </a:rPr>
              <a:t>aidants</a:t>
            </a:r>
            <a:r>
              <a:rPr lang="en-US" altLang="en-US" sz="1600" b="1">
                <a:solidFill>
                  <a:srgbClr val="000000"/>
                </a:solidFill>
                <a:latin typeface="Calibri" panose="020F0502020204030204" pitchFamily="34" charset="0"/>
              </a:rPr>
              <a:t> </a:t>
            </a:r>
            <a:r>
              <a:rPr lang="en-US" altLang="en-US" sz="1600" b="1" err="1">
                <a:solidFill>
                  <a:srgbClr val="000000"/>
                </a:solidFill>
                <a:latin typeface="Calibri" panose="020F0502020204030204" pitchFamily="34" charset="0"/>
              </a:rPr>
              <a:t>naturels</a:t>
            </a:r>
            <a:r>
              <a:rPr lang="en-US" altLang="en-US" sz="1600" b="1">
                <a:solidFill>
                  <a:srgbClr val="000000"/>
                </a:solidFill>
                <a:latin typeface="Calibri" panose="020F0502020204030204" pitchFamily="34" charset="0"/>
              </a:rPr>
              <a:t> et le public </a:t>
            </a:r>
            <a:r>
              <a:rPr lang="en-US" altLang="en-US" sz="1600" err="1">
                <a:solidFill>
                  <a:srgbClr val="000000"/>
                </a:solidFill>
                <a:latin typeface="Calibri" panose="020F0502020204030204" pitchFamily="34" charset="0"/>
              </a:rPr>
              <a:t>peuvent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utiliser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normes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pour </a:t>
            </a:r>
            <a:r>
              <a:rPr lang="en-US" altLang="en-US" sz="1600" err="1">
                <a:solidFill>
                  <a:srgbClr val="000000"/>
                </a:solidFill>
                <a:latin typeface="Calibri" panose="020F0502020204030204" pitchFamily="34" charset="0"/>
              </a:rPr>
              <a:t>comprendre</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caractéristiques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soins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d’excellente</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savoir à quoi </a:t>
            </a:r>
            <a:r>
              <a:rPr lang="en-US" altLang="en-US" sz="1600" err="1">
                <a:solidFill>
                  <a:srgbClr val="000000"/>
                </a:solidFill>
                <a:latin typeface="Calibri" panose="020F0502020204030204" pitchFamily="34" charset="0"/>
              </a:rPr>
              <a:t>ils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devraient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s’attendre</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leurs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fournisseurs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soins</a:t>
            </a:r>
            <a:r>
              <a:rPr lang="en-US" altLang="en-US" sz="1600">
                <a:solidFill>
                  <a:srgbClr val="000000"/>
                </a:solidFill>
                <a:latin typeface="Calibri" panose="020F0502020204030204" pitchFamily="34" charset="0"/>
              </a:rPr>
              <a:t> de santé et </a:t>
            </a:r>
            <a:r>
              <a:rPr lang="en-US" altLang="en-US" sz="1600" err="1">
                <a:solidFill>
                  <a:srgbClr val="000000"/>
                </a:solidFill>
                <a:latin typeface="Calibri" panose="020F0502020204030204" pitchFamily="34" charset="0"/>
              </a:rPr>
              <a:t>connaître</a:t>
            </a:r>
            <a:r>
              <a:rPr lang="en-US" altLang="en-US" sz="1600">
                <a:solidFill>
                  <a:srgbClr val="000000"/>
                </a:solidFill>
                <a:latin typeface="Calibri" panose="020F0502020204030204" pitchFamily="34" charset="0"/>
              </a:rPr>
              <a:t> la </a:t>
            </a:r>
            <a:r>
              <a:rPr lang="en-US" altLang="en-US" sz="1600" err="1">
                <a:solidFill>
                  <a:srgbClr val="000000"/>
                </a:solidFill>
                <a:latin typeface="Calibri" panose="020F0502020204030204" pitchFamily="34" charset="0"/>
              </a:rPr>
              <a:t>façon</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discuter</a:t>
            </a:r>
            <a:r>
              <a:rPr lang="en-US" altLang="en-US" sz="1600">
                <a:solidFill>
                  <a:srgbClr val="000000"/>
                </a:solidFill>
                <a:latin typeface="Calibri" panose="020F0502020204030204" pitchFamily="34" charset="0"/>
              </a:rPr>
              <a:t> de la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leurs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soins</a:t>
            </a:r>
            <a:r>
              <a:rPr lang="en-US" altLang="en-US" sz="1600">
                <a:solidFill>
                  <a:srgbClr val="000000"/>
                </a:solidFill>
                <a:latin typeface="Calibri" panose="020F0502020204030204" pitchFamily="34" charset="0"/>
              </a:rPr>
              <a:t>.</a:t>
            </a:r>
          </a:p>
          <a:p>
            <a:pPr marL="360363" indent="-360363">
              <a:lnSpc>
                <a:spcPct val="95000"/>
              </a:lnSpc>
              <a:spcAft>
                <a:spcPts val="600"/>
              </a:spcAft>
              <a:buFontTx/>
              <a:buChar char="•"/>
            </a:pPr>
            <a:r>
              <a:rPr lang="en-US" altLang="en-US" sz="1600" b="1">
                <a:solidFill>
                  <a:srgbClr val="000000"/>
                </a:solidFill>
                <a:latin typeface="Calibri" panose="020F0502020204030204" pitchFamily="34" charset="0"/>
              </a:rPr>
              <a:t>Les RLISS et les </a:t>
            </a:r>
            <a:r>
              <a:rPr lang="en-US" altLang="en-US" sz="1600" b="1" err="1">
                <a:solidFill>
                  <a:srgbClr val="000000"/>
                </a:solidFill>
                <a:latin typeface="Calibri" panose="020F0502020204030204" pitchFamily="34" charset="0"/>
              </a:rPr>
              <a:t>organismes</a:t>
            </a:r>
            <a:r>
              <a:rPr lang="en-US" altLang="en-US" sz="1600" b="1">
                <a:solidFill>
                  <a:srgbClr val="000000"/>
                </a:solidFill>
                <a:latin typeface="Calibri" panose="020F0502020204030204" pitchFamily="34" charset="0"/>
              </a:rPr>
              <a:t> </a:t>
            </a:r>
            <a:r>
              <a:rPr lang="en-US" altLang="en-US" sz="1600" b="1" err="1">
                <a:solidFill>
                  <a:srgbClr val="000000"/>
                </a:solidFill>
                <a:latin typeface="Calibri" panose="020F0502020204030204" pitchFamily="34" charset="0"/>
              </a:rPr>
              <a:t>responsables</a:t>
            </a:r>
            <a:r>
              <a:rPr lang="en-US" altLang="en-US" sz="1600" b="1">
                <a:solidFill>
                  <a:srgbClr val="000000"/>
                </a:solidFill>
                <a:latin typeface="Calibri" panose="020F0502020204030204" pitchFamily="34" charset="0"/>
              </a:rPr>
              <a:t> de la </a:t>
            </a:r>
            <a:r>
              <a:rPr lang="en-US" altLang="en-US" sz="1600" b="1" err="1">
                <a:solidFill>
                  <a:srgbClr val="000000"/>
                </a:solidFill>
                <a:latin typeface="Calibri" panose="020F0502020204030204" pitchFamily="34" charset="0"/>
              </a:rPr>
              <a:t>prévention</a:t>
            </a:r>
            <a:r>
              <a:rPr lang="en-US" altLang="en-US" sz="1600" b="1">
                <a:solidFill>
                  <a:srgbClr val="000000"/>
                </a:solidFill>
                <a:latin typeface="Calibri" panose="020F0502020204030204" pitchFamily="34" charset="0"/>
              </a:rPr>
              <a:t> des maladies </a:t>
            </a:r>
            <a:r>
              <a:rPr lang="en-US" altLang="en-US" sz="1600" err="1">
                <a:solidFill>
                  <a:srgbClr val="000000"/>
                </a:solidFill>
                <a:latin typeface="Calibri" panose="020F0502020204030204" pitchFamily="34" charset="0"/>
              </a:rPr>
              <a:t>peuvent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recourir</a:t>
            </a:r>
            <a:r>
              <a:rPr lang="en-US" altLang="en-US" sz="1600">
                <a:solidFill>
                  <a:srgbClr val="000000"/>
                </a:solidFill>
                <a:latin typeface="Calibri" panose="020F0502020204030204" pitchFamily="34" charset="0"/>
              </a:rPr>
              <a:t> aux </a:t>
            </a:r>
            <a:r>
              <a:rPr lang="en-US" altLang="en-US" sz="1600" err="1">
                <a:solidFill>
                  <a:srgbClr val="000000"/>
                </a:solidFill>
                <a:latin typeface="Calibri" panose="020F0502020204030204" pitchFamily="34" charset="0"/>
              </a:rPr>
              <a:t>normes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pour </a:t>
            </a:r>
            <a:r>
              <a:rPr lang="en-US" altLang="en-US" sz="1600" err="1">
                <a:solidFill>
                  <a:srgbClr val="000000"/>
                </a:solidFill>
                <a:latin typeface="Calibri" panose="020F0502020204030204" pitchFamily="34" charset="0"/>
              </a:rPr>
              <a:t>mesurer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résultats</a:t>
            </a:r>
            <a:r>
              <a:rPr lang="en-US" altLang="en-US" sz="1600">
                <a:solidFill>
                  <a:srgbClr val="000000"/>
                </a:solidFill>
                <a:latin typeface="Calibri" panose="020F0502020204030204" pitchFamily="34" charset="0"/>
              </a:rPr>
              <a:t> de santé, </a:t>
            </a:r>
            <a:r>
              <a:rPr lang="en-US" altLang="en-US" sz="1600" err="1">
                <a:solidFill>
                  <a:srgbClr val="000000"/>
                </a:solidFill>
                <a:latin typeface="Calibri" panose="020F0502020204030204" pitchFamily="34" charset="0"/>
              </a:rPr>
              <a:t>tenir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fournisseurs</a:t>
            </a:r>
            <a:r>
              <a:rPr lang="en-US" altLang="en-US" sz="1600">
                <a:solidFill>
                  <a:srgbClr val="000000"/>
                </a:solidFill>
                <a:latin typeface="Calibri" panose="020F0502020204030204" pitchFamily="34" charset="0"/>
              </a:rPr>
              <a:t> de services de santé </a:t>
            </a:r>
            <a:r>
              <a:rPr lang="en-US" altLang="en-US" sz="1600" err="1">
                <a:solidFill>
                  <a:srgbClr val="000000"/>
                </a:solidFill>
                <a:latin typeface="Calibri" panose="020F0502020204030204" pitchFamily="34" charset="0"/>
              </a:rPr>
              <a:t>responsables</a:t>
            </a:r>
            <a:r>
              <a:rPr lang="en-US" altLang="en-US" sz="1600">
                <a:solidFill>
                  <a:srgbClr val="000000"/>
                </a:solidFill>
                <a:latin typeface="Calibri" panose="020F0502020204030204" pitchFamily="34" charset="0"/>
              </a:rPr>
              <a:t> de la prestation de </a:t>
            </a:r>
            <a:r>
              <a:rPr lang="en-US" altLang="en-US" sz="1600" err="1">
                <a:solidFill>
                  <a:srgbClr val="000000"/>
                </a:solidFill>
                <a:latin typeface="Calibri" panose="020F0502020204030204" pitchFamily="34" charset="0"/>
              </a:rPr>
              <a:t>soins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supérieure et </a:t>
            </a:r>
            <a:r>
              <a:rPr lang="en-US" altLang="en-US" sz="1600" err="1">
                <a:solidFill>
                  <a:srgbClr val="000000"/>
                </a:solidFill>
                <a:latin typeface="Calibri" panose="020F0502020204030204" pitchFamily="34" charset="0"/>
              </a:rPr>
              <a:t>orienter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stratégies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d’amélioration</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régionales</a:t>
            </a:r>
            <a:r>
              <a:rPr lang="en-US" altLang="en-US" sz="1600">
                <a:solidFill>
                  <a:srgbClr val="000000"/>
                </a:solidFill>
                <a:latin typeface="Calibri" panose="020F0502020204030204" pitchFamily="34" charset="0"/>
              </a:rPr>
              <a:t>.</a:t>
            </a:r>
          </a:p>
          <a:p>
            <a:pPr marL="360363" lvl="1" indent="-360363">
              <a:lnSpc>
                <a:spcPct val="95000"/>
              </a:lnSpc>
              <a:spcAft>
                <a:spcPts val="600"/>
              </a:spcAft>
              <a:buClr>
                <a:srgbClr val="00858F"/>
              </a:buClr>
              <a:buFontTx/>
              <a:buChar char="•"/>
            </a:pPr>
            <a:r>
              <a:rPr lang="en-US" altLang="en-US" sz="1600" b="1">
                <a:solidFill>
                  <a:srgbClr val="000000"/>
                </a:solidFill>
                <a:latin typeface="Calibri" panose="020F0502020204030204" pitchFamily="34" charset="0"/>
              </a:rPr>
              <a:t>Les </a:t>
            </a:r>
            <a:r>
              <a:rPr lang="en-US" altLang="en-US" sz="1600" b="1" err="1">
                <a:solidFill>
                  <a:srgbClr val="000000"/>
                </a:solidFill>
                <a:latin typeface="Calibri" panose="020F0502020204030204" pitchFamily="34" charset="0"/>
              </a:rPr>
              <a:t>organismes</a:t>
            </a:r>
            <a:r>
              <a:rPr lang="en-US" altLang="en-US" sz="1600" b="1">
                <a:solidFill>
                  <a:srgbClr val="000000"/>
                </a:solidFill>
                <a:latin typeface="Calibri" panose="020F0502020204030204" pitchFamily="34" charset="0"/>
              </a:rPr>
              <a:t> </a:t>
            </a:r>
            <a:r>
              <a:rPr lang="en-US" altLang="en-US" sz="1600" b="1" err="1">
                <a:solidFill>
                  <a:srgbClr val="000000"/>
                </a:solidFill>
                <a:latin typeface="Calibri" panose="020F0502020204030204" pitchFamily="34" charset="0"/>
              </a:rPr>
              <a:t>fournisseurs</a:t>
            </a:r>
            <a:r>
              <a:rPr lang="en-US" altLang="en-US" sz="1600" b="1">
                <a:solidFill>
                  <a:srgbClr val="000000"/>
                </a:solidFill>
                <a:latin typeface="Calibri" panose="020F0502020204030204" pitchFamily="34" charset="0"/>
              </a:rPr>
              <a:t> de </a:t>
            </a:r>
            <a:r>
              <a:rPr lang="en-US" altLang="en-US" sz="1600" b="1" err="1">
                <a:solidFill>
                  <a:srgbClr val="000000"/>
                </a:solidFill>
                <a:latin typeface="Calibri" panose="020F0502020204030204" pitchFamily="34" charset="0"/>
              </a:rPr>
              <a:t>soins</a:t>
            </a:r>
            <a:r>
              <a:rPr lang="en-US" altLang="en-US" sz="1600" b="1">
                <a:solidFill>
                  <a:srgbClr val="000000"/>
                </a:solidFill>
                <a:latin typeface="Calibri" panose="020F0502020204030204" pitchFamily="34" charset="0"/>
              </a:rPr>
              <a:t> de santé</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peuvent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utiliser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normes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pour </a:t>
            </a:r>
            <a:r>
              <a:rPr lang="en-US" altLang="en-US" sz="1600" err="1">
                <a:solidFill>
                  <a:srgbClr val="000000"/>
                </a:solidFill>
                <a:latin typeface="Calibri" panose="020F0502020204030204" pitchFamily="34" charset="0"/>
              </a:rPr>
              <a:t>mesurer</a:t>
            </a:r>
            <a:r>
              <a:rPr lang="en-US" altLang="en-US" sz="1600">
                <a:solidFill>
                  <a:srgbClr val="000000"/>
                </a:solidFill>
                <a:latin typeface="Calibri" panose="020F0502020204030204" pitchFamily="34" charset="0"/>
              </a:rPr>
              <a:t> et </a:t>
            </a:r>
            <a:r>
              <a:rPr lang="en-US" altLang="en-US" sz="1600" err="1">
                <a:solidFill>
                  <a:srgbClr val="000000"/>
                </a:solidFill>
                <a:latin typeface="Calibri" panose="020F0502020204030204" pitchFamily="34" charset="0"/>
              </a:rPr>
              <a:t>vérifier</a:t>
            </a:r>
            <a:r>
              <a:rPr lang="en-US" altLang="en-US" sz="1600">
                <a:solidFill>
                  <a:srgbClr val="000000"/>
                </a:solidFill>
                <a:latin typeface="Calibri" panose="020F0502020204030204" pitchFamily="34" charset="0"/>
              </a:rPr>
              <a:t> la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leurs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soins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cerner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écarts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orienter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stratégies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d’amélioration</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organisationnelles</a:t>
            </a:r>
            <a:r>
              <a:rPr lang="en-US" altLang="en-US" sz="1600">
                <a:solidFill>
                  <a:srgbClr val="000000"/>
                </a:solidFill>
                <a:latin typeface="Calibri" panose="020F0502020204030204" pitchFamily="34" charset="0"/>
              </a:rPr>
              <a:t> et </a:t>
            </a:r>
            <a:r>
              <a:rPr lang="en-US" altLang="en-US" sz="1600" err="1">
                <a:solidFill>
                  <a:srgbClr val="000000"/>
                </a:solidFill>
                <a:latin typeface="Calibri" panose="020F0502020204030204" pitchFamily="34" charset="0"/>
              </a:rPr>
              <a:t>aiguiller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investissements</a:t>
            </a:r>
            <a:r>
              <a:rPr lang="en-US" altLang="en-US" sz="1600">
                <a:solidFill>
                  <a:srgbClr val="000000"/>
                </a:solidFill>
                <a:latin typeface="Calibri" panose="020F0502020204030204" pitchFamily="34" charset="0"/>
              </a:rPr>
              <a:t> dans les </a:t>
            </a:r>
            <a:r>
              <a:rPr lang="en-US" altLang="en-US" sz="1600" err="1">
                <a:solidFill>
                  <a:srgbClr val="000000"/>
                </a:solidFill>
                <a:latin typeface="Calibri" panose="020F0502020204030204" pitchFamily="34" charset="0"/>
              </a:rPr>
              <a:t>programmes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cliniques</a:t>
            </a:r>
            <a:r>
              <a:rPr lang="en-US" altLang="en-US" sz="1600">
                <a:solidFill>
                  <a:srgbClr val="000000"/>
                </a:solidFill>
                <a:latin typeface="Calibri" panose="020F0502020204030204" pitchFamily="34" charset="0"/>
              </a:rPr>
              <a:t>.</a:t>
            </a:r>
          </a:p>
          <a:p>
            <a:pPr marL="360363" lvl="1" indent="-360363">
              <a:lnSpc>
                <a:spcPct val="95000"/>
              </a:lnSpc>
              <a:spcAft>
                <a:spcPts val="600"/>
              </a:spcAft>
              <a:buClr>
                <a:srgbClr val="00858F"/>
              </a:buClr>
              <a:buFontTx/>
              <a:buChar char="•"/>
            </a:pPr>
            <a:r>
              <a:rPr lang="en-US" altLang="en-US" sz="1600" b="1">
                <a:solidFill>
                  <a:srgbClr val="000000"/>
                </a:solidFill>
                <a:latin typeface="Calibri" panose="020F0502020204030204" pitchFamily="34" charset="0"/>
              </a:rPr>
              <a:t>Les </a:t>
            </a:r>
            <a:r>
              <a:rPr lang="en-US" altLang="en-US" sz="1600" b="1" err="1">
                <a:solidFill>
                  <a:srgbClr val="000000"/>
                </a:solidFill>
                <a:latin typeface="Calibri" panose="020F0502020204030204" pitchFamily="34" charset="0"/>
              </a:rPr>
              <a:t>professionnels</a:t>
            </a:r>
            <a:r>
              <a:rPr lang="en-US" altLang="en-US" sz="1600" b="1">
                <a:solidFill>
                  <a:srgbClr val="000000"/>
                </a:solidFill>
                <a:latin typeface="Calibri" panose="020F0502020204030204" pitchFamily="34" charset="0"/>
              </a:rPr>
              <a:t> de la santé</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peuvent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recourir</a:t>
            </a:r>
            <a:r>
              <a:rPr lang="en-US" altLang="en-US" sz="1600">
                <a:solidFill>
                  <a:srgbClr val="000000"/>
                </a:solidFill>
                <a:latin typeface="Calibri" panose="020F0502020204030204" pitchFamily="34" charset="0"/>
              </a:rPr>
              <a:t> aux </a:t>
            </a:r>
            <a:r>
              <a:rPr lang="en-US" altLang="en-US" sz="1600" err="1">
                <a:solidFill>
                  <a:srgbClr val="000000"/>
                </a:solidFill>
                <a:latin typeface="Calibri" panose="020F0502020204030204" pitchFamily="34" charset="0"/>
              </a:rPr>
              <a:t>normes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pour </a:t>
            </a:r>
            <a:r>
              <a:rPr lang="en-US" altLang="en-US" sz="1600" err="1">
                <a:solidFill>
                  <a:srgbClr val="000000"/>
                </a:solidFill>
                <a:latin typeface="Calibri" panose="020F0502020204030204" pitchFamily="34" charset="0"/>
              </a:rPr>
              <a:t>évaluer</a:t>
            </a:r>
            <a:r>
              <a:rPr lang="en-US" altLang="en-US" sz="1600">
                <a:solidFill>
                  <a:srgbClr val="000000"/>
                </a:solidFill>
                <a:latin typeface="Calibri" panose="020F0502020204030204" pitchFamily="34" charset="0"/>
              </a:rPr>
              <a:t> la </a:t>
            </a:r>
            <a:r>
              <a:rPr lang="en-US" altLang="en-US" sz="1600" err="1">
                <a:solidFill>
                  <a:srgbClr val="000000"/>
                </a:solidFill>
                <a:latin typeface="Calibri" panose="020F0502020204030204" pitchFamily="34" charset="0"/>
              </a:rPr>
              <a:t>façon</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dont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ils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exercent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leur</a:t>
            </a:r>
            <a:r>
              <a:rPr lang="en-US" altLang="en-US" sz="1600">
                <a:solidFill>
                  <a:srgbClr val="000000"/>
                </a:solidFill>
                <a:latin typeface="Calibri" panose="020F0502020204030204" pitchFamily="34" charset="0"/>
              </a:rPr>
              <a:t> profession et </a:t>
            </a:r>
            <a:r>
              <a:rPr lang="en-US" altLang="en-US" sz="1600" err="1">
                <a:solidFill>
                  <a:srgbClr val="000000"/>
                </a:solidFill>
                <a:latin typeface="Calibri" panose="020F0502020204030204" pitchFamily="34" charset="0"/>
              </a:rPr>
              <a:t>cerner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secteurs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d’amélioration</a:t>
            </a:r>
            <a:r>
              <a:rPr lang="en-US" altLang="en-US" sz="1600">
                <a:solidFill>
                  <a:srgbClr val="000000"/>
                </a:solidFill>
                <a:latin typeface="Calibri" panose="020F0502020204030204" pitchFamily="34" charset="0"/>
              </a:rPr>
              <a:t> de la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au </a:t>
            </a:r>
            <a:r>
              <a:rPr lang="en-US" altLang="en-US" sz="1600" err="1">
                <a:solidFill>
                  <a:srgbClr val="000000"/>
                </a:solidFill>
                <a:latin typeface="Calibri" panose="020F0502020204030204" pitchFamily="34" charset="0"/>
              </a:rPr>
              <a:t>niveau</a:t>
            </a:r>
            <a:r>
              <a:rPr lang="en-US" altLang="en-US" sz="1600">
                <a:solidFill>
                  <a:srgbClr val="000000"/>
                </a:solidFill>
                <a:latin typeface="Calibri" panose="020F0502020204030204" pitchFamily="34" charset="0"/>
              </a:rPr>
              <a:t> personnel et à </a:t>
            </a:r>
            <a:r>
              <a:rPr lang="en-US" altLang="en-US" sz="1600" err="1">
                <a:solidFill>
                  <a:srgbClr val="000000"/>
                </a:solidFill>
                <a:latin typeface="Calibri" panose="020F0502020204030204" pitchFamily="34" charset="0"/>
              </a:rPr>
              <a:t>l’échelle</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organisationnelle</a:t>
            </a:r>
            <a:r>
              <a:rPr lang="en-US" altLang="en-US" sz="1600">
                <a:solidFill>
                  <a:srgbClr val="000000"/>
                </a:solidFill>
                <a:latin typeface="Calibri" panose="020F0502020204030204" pitchFamily="34" charset="0"/>
              </a:rPr>
              <a:t> et </a:t>
            </a:r>
            <a:r>
              <a:rPr lang="en-US" altLang="en-US" sz="1600" err="1">
                <a:solidFill>
                  <a:srgbClr val="000000"/>
                </a:solidFill>
                <a:latin typeface="Calibri" panose="020F0502020204030204" pitchFamily="34" charset="0"/>
              </a:rPr>
              <a:t>ils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peuvent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intégrer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énoncés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fondés</a:t>
            </a:r>
            <a:r>
              <a:rPr lang="en-US" altLang="en-US" sz="1600">
                <a:solidFill>
                  <a:srgbClr val="000000"/>
                </a:solidFill>
                <a:latin typeface="Calibri" panose="020F0502020204030204" pitchFamily="34" charset="0"/>
              </a:rPr>
              <a:t> sur des </a:t>
            </a:r>
            <a:r>
              <a:rPr lang="en-US" altLang="en-US" sz="1600" err="1">
                <a:solidFill>
                  <a:srgbClr val="000000"/>
                </a:solidFill>
                <a:latin typeface="Calibri" panose="020F0502020204030204" pitchFamily="34" charset="0"/>
              </a:rPr>
              <a:t>données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probantes</a:t>
            </a:r>
            <a:r>
              <a:rPr lang="en-US" altLang="en-US" sz="1600">
                <a:solidFill>
                  <a:srgbClr val="000000"/>
                </a:solidFill>
                <a:latin typeface="Calibri" panose="020F0502020204030204" pitchFamily="34" charset="0"/>
              </a:rPr>
              <a:t> dans le </a:t>
            </a:r>
            <a:r>
              <a:rPr lang="en-US" altLang="en-US" sz="1600" err="1">
                <a:solidFill>
                  <a:srgbClr val="000000"/>
                </a:solidFill>
                <a:latin typeface="Calibri" panose="020F0502020204030204" pitchFamily="34" charset="0"/>
              </a:rPr>
              <a:t>perfectionnement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professionnel</a:t>
            </a:r>
            <a:r>
              <a:rPr lang="en-US" altLang="en-US" sz="1600">
                <a:solidFill>
                  <a:srgbClr val="000000"/>
                </a:solidFill>
                <a:latin typeface="Calibri" panose="020F0502020204030204" pitchFamily="34" charset="0"/>
              </a:rPr>
              <a:t>.</a:t>
            </a:r>
          </a:p>
          <a:p>
            <a:pPr marL="360363" lvl="1" indent="-360363">
              <a:lnSpc>
                <a:spcPct val="95000"/>
              </a:lnSpc>
              <a:spcAft>
                <a:spcPts val="600"/>
              </a:spcAft>
              <a:buClr>
                <a:srgbClr val="00858F"/>
              </a:buClr>
              <a:buFontTx/>
              <a:buChar char="•"/>
            </a:pPr>
            <a:r>
              <a:rPr lang="en-US" altLang="en-US" sz="1600">
                <a:solidFill>
                  <a:srgbClr val="000000"/>
                </a:solidFill>
                <a:latin typeface="Calibri" panose="020F0502020204030204" pitchFamily="34" charset="0"/>
              </a:rPr>
              <a:t>Le </a:t>
            </a:r>
            <a:r>
              <a:rPr lang="en-US" altLang="en-US" sz="1600" b="1" err="1">
                <a:solidFill>
                  <a:srgbClr val="000000"/>
                </a:solidFill>
                <a:latin typeface="Calibri" panose="020F0502020204030204" pitchFamily="34" charset="0"/>
              </a:rPr>
              <a:t>gouvernement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peut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utiliser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normes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pour </a:t>
            </a:r>
            <a:r>
              <a:rPr lang="en-US" altLang="en-US" sz="1600" err="1">
                <a:solidFill>
                  <a:srgbClr val="000000"/>
                </a:solidFill>
                <a:latin typeface="Calibri" panose="020F0502020204030204" pitchFamily="34" charset="0"/>
              </a:rPr>
              <a:t>cerner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domaines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priorité</a:t>
            </a:r>
            <a:r>
              <a:rPr lang="en-US" altLang="en-US" sz="1600">
                <a:solidFill>
                  <a:srgbClr val="000000"/>
                </a:solidFill>
                <a:latin typeface="Calibri" panose="020F0502020204030204" pitchFamily="34" charset="0"/>
              </a:rPr>
              <a:t> à </a:t>
            </a:r>
            <a:r>
              <a:rPr lang="en-US" altLang="en-US" sz="1600" err="1">
                <a:solidFill>
                  <a:srgbClr val="000000"/>
                </a:solidFill>
                <a:latin typeface="Calibri" panose="020F0502020204030204" pitchFamily="34" charset="0"/>
              </a:rPr>
              <a:t>l’échelle</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provinciale</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éclairer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nouvelles</a:t>
            </a:r>
            <a:r>
              <a:rPr lang="en-US" altLang="en-US" sz="1600">
                <a:solidFill>
                  <a:srgbClr val="000000"/>
                </a:solidFill>
                <a:latin typeface="Calibri" panose="020F0502020204030204" pitchFamily="34" charset="0"/>
              </a:rPr>
              <a:t> initiatives de </a:t>
            </a:r>
            <a:r>
              <a:rPr lang="en-US" altLang="en-US" sz="1600" err="1">
                <a:solidFill>
                  <a:srgbClr val="000000"/>
                </a:solidFill>
                <a:latin typeface="Calibri" panose="020F0502020204030204" pitchFamily="34" charset="0"/>
              </a:rPr>
              <a:t>collecte</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données</a:t>
            </a:r>
            <a:r>
              <a:rPr lang="en-US" altLang="en-US" sz="1600">
                <a:solidFill>
                  <a:srgbClr val="000000"/>
                </a:solidFill>
                <a:latin typeface="Calibri" panose="020F0502020204030204" pitchFamily="34" charset="0"/>
              </a:rPr>
              <a:t> et de production de rapports et </a:t>
            </a:r>
            <a:r>
              <a:rPr lang="en-US" altLang="en-US" sz="1600" err="1">
                <a:solidFill>
                  <a:srgbClr val="000000"/>
                </a:solidFill>
                <a:latin typeface="Calibri" panose="020F0502020204030204" pitchFamily="34" charset="0"/>
              </a:rPr>
              <a:t>concevoir</a:t>
            </a:r>
            <a:r>
              <a:rPr lang="en-US" altLang="en-US" sz="1600">
                <a:solidFill>
                  <a:srgbClr val="000000"/>
                </a:solidFill>
                <a:latin typeface="Calibri" panose="020F0502020204030204" pitchFamily="34" charset="0"/>
              </a:rPr>
              <a:t> des </a:t>
            </a:r>
            <a:r>
              <a:rPr lang="en-US" altLang="en-US" sz="1600" err="1">
                <a:solidFill>
                  <a:srgbClr val="000000"/>
                </a:solidFill>
                <a:latin typeface="Calibri" panose="020F0502020204030204" pitchFamily="34" charset="0"/>
              </a:rPr>
              <a:t>indicateurs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rendement</a:t>
            </a:r>
            <a:r>
              <a:rPr lang="en-US" altLang="en-US" sz="1600">
                <a:solidFill>
                  <a:srgbClr val="000000"/>
                </a:solidFill>
                <a:latin typeface="Calibri" panose="020F0502020204030204" pitchFamily="34" charset="0"/>
              </a:rPr>
              <a:t> et des </a:t>
            </a:r>
            <a:r>
              <a:rPr lang="en-US" altLang="en-US" sz="1600" err="1">
                <a:solidFill>
                  <a:srgbClr val="000000"/>
                </a:solidFill>
                <a:latin typeface="Calibri" panose="020F0502020204030204" pitchFamily="34" charset="0"/>
              </a:rPr>
              <a:t>incitatifs</a:t>
            </a:r>
            <a:r>
              <a:rPr lang="en-US" altLang="en-US" sz="1600">
                <a:solidFill>
                  <a:srgbClr val="000000"/>
                </a:solidFill>
                <a:latin typeface="Calibri" panose="020F0502020204030204" pitchFamily="34" charset="0"/>
              </a:rPr>
              <a:t> sous </a:t>
            </a:r>
            <a:r>
              <a:rPr lang="en-US" altLang="en-US" sz="1600" err="1">
                <a:solidFill>
                  <a:srgbClr val="000000"/>
                </a:solidFill>
                <a:latin typeface="Calibri" panose="020F0502020204030204" pitchFamily="34" charset="0"/>
              </a:rPr>
              <a:t>forme</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financement</a:t>
            </a:r>
            <a:r>
              <a:rPr lang="en-US" altLang="en-US" sz="1600">
                <a:solidFill>
                  <a:srgbClr val="000000"/>
                </a:solidFill>
                <a:latin typeface="Calibri" panose="020F0502020204030204" pitchFamily="34" charset="0"/>
              </a:rPr>
              <a:t>.</a:t>
            </a:r>
          </a:p>
        </p:txBody>
      </p:sp>
      <p:sp>
        <p:nvSpPr>
          <p:cNvPr id="50180" name="Slide Number Placeholder 3">
            <a:extLst>
              <a:ext uri="{FF2B5EF4-FFF2-40B4-BE49-F238E27FC236}">
                <a16:creationId xmlns:a16="http://schemas.microsoft.com/office/drawing/2014/main" id="{EB9DB700-D56B-43C4-99C6-C6EE3AAE55C1}"/>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63550">
              <a:defRPr sz="1400" u="sng">
                <a:solidFill>
                  <a:schemeClr val="tx1"/>
                </a:solidFill>
                <a:latin typeface="Arial" panose="020B0604020202020204" pitchFamily="34" charset="0"/>
                <a:ea typeface="MS PGothic" panose="020B0600070205080204" pitchFamily="34" charset="-128"/>
              </a:defRPr>
            </a:lvl1pPr>
            <a:lvl2pPr marL="742950" indent="-285750" defTabSz="463550">
              <a:defRPr sz="1400" u="sng">
                <a:solidFill>
                  <a:schemeClr val="tx1"/>
                </a:solidFill>
                <a:latin typeface="Arial" panose="020B0604020202020204" pitchFamily="34" charset="0"/>
                <a:ea typeface="MS PGothic" panose="020B0600070205080204" pitchFamily="34" charset="-128"/>
              </a:defRPr>
            </a:lvl2pPr>
            <a:lvl3pPr marL="1143000" indent="-228600" defTabSz="463550">
              <a:defRPr sz="1400" u="sng">
                <a:solidFill>
                  <a:schemeClr val="tx1"/>
                </a:solidFill>
                <a:latin typeface="Arial" panose="020B0604020202020204" pitchFamily="34" charset="0"/>
                <a:ea typeface="MS PGothic" panose="020B0600070205080204" pitchFamily="34" charset="-128"/>
              </a:defRPr>
            </a:lvl3pPr>
            <a:lvl4pPr marL="1600200" indent="-228600" defTabSz="463550">
              <a:defRPr sz="1400" u="sng">
                <a:solidFill>
                  <a:schemeClr val="tx1"/>
                </a:solidFill>
                <a:latin typeface="Arial" panose="020B0604020202020204" pitchFamily="34" charset="0"/>
                <a:ea typeface="MS PGothic" panose="020B0600070205080204" pitchFamily="34" charset="-128"/>
              </a:defRPr>
            </a:lvl4pPr>
            <a:lvl5pPr marL="2057400" indent="-228600" defTabSz="463550">
              <a:defRPr sz="1400" u="sng">
                <a:solidFill>
                  <a:schemeClr val="tx1"/>
                </a:solidFill>
                <a:latin typeface="Arial" panose="020B0604020202020204" pitchFamily="34" charset="0"/>
                <a:ea typeface="MS PGothic" panose="020B0600070205080204" pitchFamily="34" charset="-128"/>
              </a:defRPr>
            </a:lvl5pPr>
            <a:lvl6pPr marL="25146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buSzPct val="100000"/>
            </a:pPr>
            <a:fld id="{EC31F022-1D2B-43D8-AF76-31AAF91E899A}" type="slidenum">
              <a:rPr lang="en-US" altLang="en-US" sz="1200" u="none" smtClean="0">
                <a:solidFill>
                  <a:srgbClr val="000000"/>
                </a:solidFill>
              </a:rPr>
              <a:pPr>
                <a:buSzPct val="100000"/>
              </a:pPr>
              <a:t>3</a:t>
            </a:fld>
            <a:endParaRPr lang="en-US" altLang="en-US" sz="1200" u="none">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88300342-3535-40D7-B709-25350688AD5C}"/>
              </a:ext>
            </a:extLst>
          </p:cNvPr>
          <p:cNvSpPr>
            <a:spLocks noGrp="1" noRot="1" noChangeAspect="1" noChangeArrowheads="1" noTextEdit="1"/>
          </p:cNvSpPr>
          <p:nvPr>
            <p:ph type="sldImg"/>
          </p:nvPr>
        </p:nvSpPr>
        <p:spPr>
          <a:ln/>
        </p:spPr>
      </p:sp>
      <p:sp>
        <p:nvSpPr>
          <p:cNvPr id="107523" name="Notes Placeholder 2">
            <a:extLst>
              <a:ext uri="{FF2B5EF4-FFF2-40B4-BE49-F238E27FC236}">
                <a16:creationId xmlns:a16="http://schemas.microsoft.com/office/drawing/2014/main" id="{452CA16E-4C83-487A-9920-D07980727C26}"/>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spcAft>
                <a:spcPts val="800"/>
              </a:spcAft>
            </a:pPr>
            <a:endParaRPr lang="en-US" altLang="en-US" b="1">
              <a:solidFill>
                <a:srgbClr val="00A0AF"/>
              </a:solidFill>
              <a:latin typeface="Arial" panose="020B0604020202020204" pitchFamily="34" charset="0"/>
              <a:cs typeface="Times New Roman" panose="02020603050405020304" pitchFamily="18" charset="0"/>
            </a:endParaRPr>
          </a:p>
        </p:txBody>
      </p:sp>
      <p:sp>
        <p:nvSpPr>
          <p:cNvPr id="107524" name="Slide Number Placeholder 3">
            <a:extLst>
              <a:ext uri="{FF2B5EF4-FFF2-40B4-BE49-F238E27FC236}">
                <a16:creationId xmlns:a16="http://schemas.microsoft.com/office/drawing/2014/main" id="{4FFC3813-3778-4244-ABE2-F453882E54BB}"/>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63550">
              <a:defRPr sz="1400" u="sng">
                <a:solidFill>
                  <a:schemeClr val="tx1"/>
                </a:solidFill>
                <a:latin typeface="Arial" panose="020B0604020202020204" pitchFamily="34" charset="0"/>
                <a:ea typeface="MS PGothic" panose="020B0600070205080204" pitchFamily="34" charset="-128"/>
              </a:defRPr>
            </a:lvl1pPr>
            <a:lvl2pPr marL="742950" indent="-285750" defTabSz="463550">
              <a:defRPr sz="1400" u="sng">
                <a:solidFill>
                  <a:schemeClr val="tx1"/>
                </a:solidFill>
                <a:latin typeface="Arial" panose="020B0604020202020204" pitchFamily="34" charset="0"/>
                <a:ea typeface="MS PGothic" panose="020B0600070205080204" pitchFamily="34" charset="-128"/>
              </a:defRPr>
            </a:lvl2pPr>
            <a:lvl3pPr marL="1143000" indent="-228600" defTabSz="463550">
              <a:defRPr sz="1400" u="sng">
                <a:solidFill>
                  <a:schemeClr val="tx1"/>
                </a:solidFill>
                <a:latin typeface="Arial" panose="020B0604020202020204" pitchFamily="34" charset="0"/>
                <a:ea typeface="MS PGothic" panose="020B0600070205080204" pitchFamily="34" charset="-128"/>
              </a:defRPr>
            </a:lvl3pPr>
            <a:lvl4pPr marL="1600200" indent="-228600" defTabSz="463550">
              <a:defRPr sz="1400" u="sng">
                <a:solidFill>
                  <a:schemeClr val="tx1"/>
                </a:solidFill>
                <a:latin typeface="Arial" panose="020B0604020202020204" pitchFamily="34" charset="0"/>
                <a:ea typeface="MS PGothic" panose="020B0600070205080204" pitchFamily="34" charset="-128"/>
              </a:defRPr>
            </a:lvl4pPr>
            <a:lvl5pPr marL="2057400" indent="-228600" defTabSz="463550">
              <a:defRPr sz="1400" u="sng">
                <a:solidFill>
                  <a:schemeClr val="tx1"/>
                </a:solidFill>
                <a:latin typeface="Arial" panose="020B0604020202020204" pitchFamily="34" charset="0"/>
                <a:ea typeface="MS PGothic" panose="020B0600070205080204" pitchFamily="34" charset="-128"/>
              </a:defRPr>
            </a:lvl5pPr>
            <a:lvl6pPr marL="25146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buSzPct val="100000"/>
            </a:pPr>
            <a:fld id="{094E41FB-8ECE-44DA-AB9C-562324CF327F}" type="slidenum">
              <a:rPr lang="en-US" altLang="en-US" sz="1200" u="none" smtClean="0">
                <a:solidFill>
                  <a:srgbClr val="000000"/>
                </a:solidFill>
              </a:rPr>
              <a:pPr>
                <a:buSzPct val="100000"/>
              </a:pPr>
              <a:t>33</a:t>
            </a:fld>
            <a:endParaRPr lang="en-US" altLang="en-US" sz="1200" u="none">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BBF0A054-7A59-4AD2-A304-56D149C0E1AD}"/>
              </a:ext>
            </a:extLst>
          </p:cNvPr>
          <p:cNvSpPr>
            <a:spLocks noGrp="1" noRot="1" noChangeAspect="1" noChangeArrowheads="1" noTextEdit="1"/>
          </p:cNvSpPr>
          <p:nvPr>
            <p:ph type="sldImg"/>
          </p:nvPr>
        </p:nvSpPr>
        <p:spPr>
          <a:ln/>
        </p:spPr>
      </p:sp>
      <p:sp>
        <p:nvSpPr>
          <p:cNvPr id="109571" name="Notes Placeholder 2">
            <a:extLst>
              <a:ext uri="{FF2B5EF4-FFF2-40B4-BE49-F238E27FC236}">
                <a16:creationId xmlns:a16="http://schemas.microsoft.com/office/drawing/2014/main" id="{AE883D77-E330-4A47-9384-865178290CA7}"/>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spcAft>
                <a:spcPts val="800"/>
              </a:spcAft>
            </a:pPr>
            <a:endParaRPr lang="en-US" altLang="en-US" sz="1800" b="1">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109572" name="Slide Number Placeholder 3">
            <a:extLst>
              <a:ext uri="{FF2B5EF4-FFF2-40B4-BE49-F238E27FC236}">
                <a16:creationId xmlns:a16="http://schemas.microsoft.com/office/drawing/2014/main" id="{C4934CA0-5D99-438A-9E91-F4DD5D4A6198}"/>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63550">
              <a:defRPr sz="1400" u="sng">
                <a:solidFill>
                  <a:schemeClr val="tx1"/>
                </a:solidFill>
                <a:latin typeface="Arial" panose="020B0604020202020204" pitchFamily="34" charset="0"/>
                <a:ea typeface="MS PGothic" panose="020B0600070205080204" pitchFamily="34" charset="-128"/>
              </a:defRPr>
            </a:lvl1pPr>
            <a:lvl2pPr marL="742950" indent="-285750" defTabSz="463550">
              <a:defRPr sz="1400" u="sng">
                <a:solidFill>
                  <a:schemeClr val="tx1"/>
                </a:solidFill>
                <a:latin typeface="Arial" panose="020B0604020202020204" pitchFamily="34" charset="0"/>
                <a:ea typeface="MS PGothic" panose="020B0600070205080204" pitchFamily="34" charset="-128"/>
              </a:defRPr>
            </a:lvl2pPr>
            <a:lvl3pPr marL="1143000" indent="-228600" defTabSz="463550">
              <a:defRPr sz="1400" u="sng">
                <a:solidFill>
                  <a:schemeClr val="tx1"/>
                </a:solidFill>
                <a:latin typeface="Arial" panose="020B0604020202020204" pitchFamily="34" charset="0"/>
                <a:ea typeface="MS PGothic" panose="020B0600070205080204" pitchFamily="34" charset="-128"/>
              </a:defRPr>
            </a:lvl3pPr>
            <a:lvl4pPr marL="1600200" indent="-228600" defTabSz="463550">
              <a:defRPr sz="1400" u="sng">
                <a:solidFill>
                  <a:schemeClr val="tx1"/>
                </a:solidFill>
                <a:latin typeface="Arial" panose="020B0604020202020204" pitchFamily="34" charset="0"/>
                <a:ea typeface="MS PGothic" panose="020B0600070205080204" pitchFamily="34" charset="-128"/>
              </a:defRPr>
            </a:lvl4pPr>
            <a:lvl5pPr marL="2057400" indent="-228600" defTabSz="463550">
              <a:defRPr sz="1400" u="sng">
                <a:solidFill>
                  <a:schemeClr val="tx1"/>
                </a:solidFill>
                <a:latin typeface="Arial" panose="020B0604020202020204" pitchFamily="34" charset="0"/>
                <a:ea typeface="MS PGothic" panose="020B0600070205080204" pitchFamily="34" charset="-128"/>
              </a:defRPr>
            </a:lvl5pPr>
            <a:lvl6pPr marL="25146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buSzPct val="100000"/>
            </a:pPr>
            <a:fld id="{99460009-7ABC-42FC-80DA-455D405B788E}" type="slidenum">
              <a:rPr lang="en-US" altLang="en-US" sz="1200" u="none" smtClean="0">
                <a:solidFill>
                  <a:srgbClr val="000000"/>
                </a:solidFill>
              </a:rPr>
              <a:pPr>
                <a:buSzPct val="100000"/>
              </a:pPr>
              <a:t>34</a:t>
            </a:fld>
            <a:endParaRPr lang="en-US" altLang="en-US" sz="1200" u="none">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DD26002C-73B7-4880-B66F-AAC373C032E4}"/>
              </a:ext>
            </a:extLst>
          </p:cNvPr>
          <p:cNvSpPr>
            <a:spLocks noGrp="1" noRot="1" noChangeAspect="1" noChangeArrowheads="1" noTextEdit="1"/>
          </p:cNvSpPr>
          <p:nvPr>
            <p:ph type="sldImg"/>
          </p:nvPr>
        </p:nvSpPr>
        <p:spPr>
          <a:ln/>
        </p:spPr>
      </p:sp>
      <p:sp>
        <p:nvSpPr>
          <p:cNvPr id="111619" name="Notes Placeholder 2">
            <a:extLst>
              <a:ext uri="{FF2B5EF4-FFF2-40B4-BE49-F238E27FC236}">
                <a16:creationId xmlns:a16="http://schemas.microsoft.com/office/drawing/2014/main" id="{083C394D-D4C8-4E28-9FFD-23201A57A325}"/>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spcAft>
                <a:spcPts val="800"/>
              </a:spcAft>
            </a:pPr>
            <a:endParaRPr lang="en-US" altLang="en-US" sz="1800" b="1">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111620" name="Slide Number Placeholder 3">
            <a:extLst>
              <a:ext uri="{FF2B5EF4-FFF2-40B4-BE49-F238E27FC236}">
                <a16:creationId xmlns:a16="http://schemas.microsoft.com/office/drawing/2014/main" id="{5D540AFE-2B9A-4325-816C-5ED3AC4BC8EB}"/>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63550">
              <a:defRPr sz="1400" u="sng">
                <a:solidFill>
                  <a:schemeClr val="tx1"/>
                </a:solidFill>
                <a:latin typeface="Arial" panose="020B0604020202020204" pitchFamily="34" charset="0"/>
                <a:ea typeface="MS PGothic" panose="020B0600070205080204" pitchFamily="34" charset="-128"/>
              </a:defRPr>
            </a:lvl1pPr>
            <a:lvl2pPr marL="742950" indent="-285750" defTabSz="463550">
              <a:defRPr sz="1400" u="sng">
                <a:solidFill>
                  <a:schemeClr val="tx1"/>
                </a:solidFill>
                <a:latin typeface="Arial" panose="020B0604020202020204" pitchFamily="34" charset="0"/>
                <a:ea typeface="MS PGothic" panose="020B0600070205080204" pitchFamily="34" charset="-128"/>
              </a:defRPr>
            </a:lvl2pPr>
            <a:lvl3pPr marL="1143000" indent="-228600" defTabSz="463550">
              <a:defRPr sz="1400" u="sng">
                <a:solidFill>
                  <a:schemeClr val="tx1"/>
                </a:solidFill>
                <a:latin typeface="Arial" panose="020B0604020202020204" pitchFamily="34" charset="0"/>
                <a:ea typeface="MS PGothic" panose="020B0600070205080204" pitchFamily="34" charset="-128"/>
              </a:defRPr>
            </a:lvl3pPr>
            <a:lvl4pPr marL="1600200" indent="-228600" defTabSz="463550">
              <a:defRPr sz="1400" u="sng">
                <a:solidFill>
                  <a:schemeClr val="tx1"/>
                </a:solidFill>
                <a:latin typeface="Arial" panose="020B0604020202020204" pitchFamily="34" charset="0"/>
                <a:ea typeface="MS PGothic" panose="020B0600070205080204" pitchFamily="34" charset="-128"/>
              </a:defRPr>
            </a:lvl4pPr>
            <a:lvl5pPr marL="2057400" indent="-228600" defTabSz="463550">
              <a:defRPr sz="1400" u="sng">
                <a:solidFill>
                  <a:schemeClr val="tx1"/>
                </a:solidFill>
                <a:latin typeface="Arial" panose="020B0604020202020204" pitchFamily="34" charset="0"/>
                <a:ea typeface="MS PGothic" panose="020B0600070205080204" pitchFamily="34" charset="-128"/>
              </a:defRPr>
            </a:lvl5pPr>
            <a:lvl6pPr marL="25146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buSzPct val="100000"/>
            </a:pPr>
            <a:fld id="{2B41DBA1-FF0B-4A35-B3ED-45A8274547BC}" type="slidenum">
              <a:rPr lang="en-US" altLang="en-US" sz="1200" u="none" smtClean="0">
                <a:solidFill>
                  <a:srgbClr val="000000"/>
                </a:solidFill>
              </a:rPr>
              <a:pPr>
                <a:buSzPct val="100000"/>
              </a:pPr>
              <a:t>35</a:t>
            </a:fld>
            <a:endParaRPr lang="en-US" altLang="en-US" sz="1200" u="none">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48E918BB-8209-41D7-94E8-8AD42359BDF8}"/>
              </a:ext>
            </a:extLst>
          </p:cNvPr>
          <p:cNvSpPr>
            <a:spLocks noGrp="1" noRot="1" noChangeAspect="1" noChangeArrowheads="1" noTextEdit="1"/>
          </p:cNvSpPr>
          <p:nvPr>
            <p:ph type="sldImg"/>
          </p:nvPr>
        </p:nvSpPr>
        <p:spPr>
          <a:ln/>
        </p:spPr>
      </p:sp>
      <p:sp>
        <p:nvSpPr>
          <p:cNvPr id="113667" name="Notes Placeholder 2">
            <a:extLst>
              <a:ext uri="{FF2B5EF4-FFF2-40B4-BE49-F238E27FC236}">
                <a16:creationId xmlns:a16="http://schemas.microsoft.com/office/drawing/2014/main" id="{93B56FAF-0804-4E23-B75C-91B4BE6504CC}"/>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spcAft>
                <a:spcPts val="800"/>
              </a:spcAft>
            </a:pPr>
            <a:endParaRPr lang="en-US" altLang="en-US" sz="1800" b="1">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113668" name="Slide Number Placeholder 3">
            <a:extLst>
              <a:ext uri="{FF2B5EF4-FFF2-40B4-BE49-F238E27FC236}">
                <a16:creationId xmlns:a16="http://schemas.microsoft.com/office/drawing/2014/main" id="{A4428D32-B09F-4073-8FE2-64712ACF991D}"/>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63550">
              <a:defRPr sz="1400" u="sng">
                <a:solidFill>
                  <a:schemeClr val="tx1"/>
                </a:solidFill>
                <a:latin typeface="Arial" panose="020B0604020202020204" pitchFamily="34" charset="0"/>
                <a:ea typeface="MS PGothic" panose="020B0600070205080204" pitchFamily="34" charset="-128"/>
              </a:defRPr>
            </a:lvl1pPr>
            <a:lvl2pPr marL="742950" indent="-285750" defTabSz="463550">
              <a:defRPr sz="1400" u="sng">
                <a:solidFill>
                  <a:schemeClr val="tx1"/>
                </a:solidFill>
                <a:latin typeface="Arial" panose="020B0604020202020204" pitchFamily="34" charset="0"/>
                <a:ea typeface="MS PGothic" panose="020B0600070205080204" pitchFamily="34" charset="-128"/>
              </a:defRPr>
            </a:lvl2pPr>
            <a:lvl3pPr marL="1143000" indent="-228600" defTabSz="463550">
              <a:defRPr sz="1400" u="sng">
                <a:solidFill>
                  <a:schemeClr val="tx1"/>
                </a:solidFill>
                <a:latin typeface="Arial" panose="020B0604020202020204" pitchFamily="34" charset="0"/>
                <a:ea typeface="MS PGothic" panose="020B0600070205080204" pitchFamily="34" charset="-128"/>
              </a:defRPr>
            </a:lvl3pPr>
            <a:lvl4pPr marL="1600200" indent="-228600" defTabSz="463550">
              <a:defRPr sz="1400" u="sng">
                <a:solidFill>
                  <a:schemeClr val="tx1"/>
                </a:solidFill>
                <a:latin typeface="Arial" panose="020B0604020202020204" pitchFamily="34" charset="0"/>
                <a:ea typeface="MS PGothic" panose="020B0600070205080204" pitchFamily="34" charset="-128"/>
              </a:defRPr>
            </a:lvl4pPr>
            <a:lvl5pPr marL="2057400" indent="-228600" defTabSz="463550">
              <a:defRPr sz="1400" u="sng">
                <a:solidFill>
                  <a:schemeClr val="tx1"/>
                </a:solidFill>
                <a:latin typeface="Arial" panose="020B0604020202020204" pitchFamily="34" charset="0"/>
                <a:ea typeface="MS PGothic" panose="020B0600070205080204" pitchFamily="34" charset="-128"/>
              </a:defRPr>
            </a:lvl5pPr>
            <a:lvl6pPr marL="25146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buSzPct val="100000"/>
            </a:pPr>
            <a:fld id="{527E15B8-DA06-475F-8D35-A7915F50ECEA}" type="slidenum">
              <a:rPr lang="en-US" altLang="en-US" sz="1200" u="none" smtClean="0">
                <a:solidFill>
                  <a:srgbClr val="000000"/>
                </a:solidFill>
              </a:rPr>
              <a:pPr>
                <a:buSzPct val="100000"/>
              </a:pPr>
              <a:t>36</a:t>
            </a:fld>
            <a:endParaRPr lang="en-US" altLang="en-US" sz="1200" u="none">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38</a:t>
            </a:fld>
            <a:endParaRPr lang="en-CA" altLang="en-US"/>
          </a:p>
        </p:txBody>
      </p:sp>
    </p:spTree>
    <p:extLst>
      <p:ext uri="{BB962C8B-B14F-4D97-AF65-F5344CB8AC3E}">
        <p14:creationId xmlns:p14="http://schemas.microsoft.com/office/powerpoint/2010/main" val="35007337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5A37A3F6-5D3E-4AF3-B9A7-9ACC9891B4AB}"/>
              </a:ext>
            </a:extLst>
          </p:cNvPr>
          <p:cNvSpPr>
            <a:spLocks noGrp="1" noRot="1" noChangeAspect="1" noChangeArrowheads="1" noTextEdit="1"/>
          </p:cNvSpPr>
          <p:nvPr>
            <p:ph type="sldImg"/>
          </p:nvPr>
        </p:nvSpPr>
        <p:spPr>
          <a:ln/>
        </p:spPr>
      </p:sp>
      <p:sp>
        <p:nvSpPr>
          <p:cNvPr id="115715" name="Notes Placeholder 2">
            <a:extLst>
              <a:ext uri="{FF2B5EF4-FFF2-40B4-BE49-F238E27FC236}">
                <a16:creationId xmlns:a16="http://schemas.microsoft.com/office/drawing/2014/main" id="{F79940B1-109D-455B-8971-39D66128C37A}"/>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solidFill>
                  <a:srgbClr val="000000"/>
                </a:solidFill>
                <a:latin typeface="Calibri" panose="020F0502020204030204" pitchFamily="34" charset="0"/>
              </a:rPr>
              <a:t>Le </a:t>
            </a:r>
            <a:r>
              <a:rPr lang="en-US" altLang="en-US" err="1">
                <a:solidFill>
                  <a:srgbClr val="000000"/>
                </a:solidFill>
                <a:latin typeface="Calibri" panose="020F0502020204030204" pitchFamily="34" charset="0"/>
              </a:rPr>
              <a:t>Comité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consultatif</a:t>
            </a:r>
            <a:r>
              <a:rPr lang="en-US" altLang="en-US">
                <a:solidFill>
                  <a:srgbClr val="000000"/>
                </a:solidFill>
                <a:latin typeface="Calibri" panose="020F0502020204030204" pitchFamily="34" charset="0"/>
              </a:rPr>
              <a:t> sur la </a:t>
            </a:r>
            <a:r>
              <a:rPr lang="en-US" altLang="en-US" err="1">
                <a:solidFill>
                  <a:srgbClr val="000000"/>
                </a:solidFill>
                <a:latin typeface="Calibri" panose="020F0502020204030204" pitchFamily="34" charset="0"/>
              </a:rPr>
              <a:t>norme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pour </a:t>
            </a:r>
            <a:r>
              <a:rPr lang="en-US" altLang="en-US" err="1">
                <a:solidFill>
                  <a:srgbClr val="000000"/>
                </a:solidFill>
                <a:latin typeface="Calibri" panose="020F0502020204030204" pitchFamily="34" charset="0"/>
              </a:rPr>
              <a:t>l’insuffisance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cardiaque</a:t>
            </a:r>
            <a:r>
              <a:rPr lang="en-US" altLang="en-US">
                <a:solidFill>
                  <a:srgbClr val="000000"/>
                </a:solidFill>
                <a:latin typeface="Calibri" panose="020F0502020204030204" pitchFamily="34" charset="0"/>
              </a:rPr>
              <a:t> a </a:t>
            </a:r>
            <a:r>
              <a:rPr lang="en-US" altLang="en-US" err="1">
                <a:solidFill>
                  <a:srgbClr val="000000"/>
                </a:solidFill>
                <a:latin typeface="Calibri" panose="020F0502020204030204" pitchFamily="34" charset="0"/>
              </a:rPr>
              <a:t>cerné</a:t>
            </a:r>
            <a:r>
              <a:rPr lang="en-US" altLang="en-US">
                <a:solidFill>
                  <a:srgbClr val="000000"/>
                </a:solidFill>
                <a:latin typeface="Calibri" panose="020F0502020204030204" pitchFamily="34" charset="0"/>
              </a:rPr>
              <a:t> un petit </a:t>
            </a:r>
            <a:r>
              <a:rPr lang="en-US" altLang="en-US" err="1">
                <a:solidFill>
                  <a:srgbClr val="000000"/>
                </a:solidFill>
                <a:latin typeface="Calibri" panose="020F0502020204030204" pitchFamily="34" charset="0"/>
              </a:rPr>
              <a:t>nombre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d’objectifs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primordiaux</a:t>
            </a:r>
            <a:r>
              <a:rPr lang="en-US" altLang="en-US">
                <a:solidFill>
                  <a:srgbClr val="000000"/>
                </a:solidFill>
                <a:latin typeface="Calibri" panose="020F0502020204030204" pitchFamily="34" charset="0"/>
              </a:rPr>
              <a:t> pour </a:t>
            </a:r>
            <a:r>
              <a:rPr lang="en-US" altLang="en-US" err="1">
                <a:solidFill>
                  <a:srgbClr val="000000"/>
                </a:solidFill>
                <a:latin typeface="Calibri" panose="020F0502020204030204" pitchFamily="34" charset="0"/>
              </a:rPr>
              <a:t>cette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norme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indicateurs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ont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été</a:t>
            </a:r>
            <a:r>
              <a:rPr lang="en-US" altLang="en-US">
                <a:solidFill>
                  <a:srgbClr val="000000"/>
                </a:solidFill>
                <a:latin typeface="Calibri" panose="020F0502020204030204" pitchFamily="34" charset="0"/>
              </a:rPr>
              <a:t> mis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correspondance</a:t>
            </a:r>
            <a:r>
              <a:rPr lang="en-US" altLang="en-US">
                <a:solidFill>
                  <a:srgbClr val="000000"/>
                </a:solidFill>
                <a:latin typeface="Calibri" panose="020F0502020204030204" pitchFamily="34" charset="0"/>
              </a:rPr>
              <a:t> avec des </a:t>
            </a:r>
            <a:r>
              <a:rPr lang="en-US" altLang="en-US" err="1">
                <a:solidFill>
                  <a:srgbClr val="000000"/>
                </a:solidFill>
                <a:latin typeface="Calibri" panose="020F0502020204030204" pitchFamily="34" charset="0"/>
              </a:rPr>
              <a:t>indicateurs</a:t>
            </a:r>
            <a:r>
              <a:rPr lang="en-US" altLang="en-US">
                <a:solidFill>
                  <a:srgbClr val="000000"/>
                </a:solidFill>
                <a:latin typeface="Calibri" panose="020F0502020204030204" pitchFamily="34" charset="0"/>
              </a:rPr>
              <a:t> qui </a:t>
            </a:r>
            <a:r>
              <a:rPr lang="en-US" altLang="en-US" err="1">
                <a:solidFill>
                  <a:srgbClr val="000000"/>
                </a:solidFill>
                <a:latin typeface="Calibri" panose="020F0502020204030204" pitchFamily="34" charset="0"/>
              </a:rPr>
              <a:t>peuvent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être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utilisés</a:t>
            </a:r>
            <a:r>
              <a:rPr lang="en-US" altLang="en-US">
                <a:solidFill>
                  <a:srgbClr val="000000"/>
                </a:solidFill>
                <a:latin typeface="Calibri" panose="020F0502020204030204" pitchFamily="34" charset="0"/>
              </a:rPr>
              <a:t> pour </a:t>
            </a:r>
            <a:r>
              <a:rPr lang="en-US" altLang="en-US" err="1">
                <a:solidFill>
                  <a:srgbClr val="000000"/>
                </a:solidFill>
                <a:latin typeface="Calibri" panose="020F0502020204030204" pitchFamily="34" charset="0"/>
              </a:rPr>
              <a:t>évaluer</a:t>
            </a:r>
            <a:r>
              <a:rPr lang="en-US" altLang="en-US">
                <a:solidFill>
                  <a:srgbClr val="000000"/>
                </a:solidFill>
                <a:latin typeface="Calibri" panose="020F0502020204030204" pitchFamily="34" charset="0"/>
              </a:rPr>
              <a:t> la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à </a:t>
            </a:r>
            <a:r>
              <a:rPr lang="en-US" altLang="en-US" err="1">
                <a:solidFill>
                  <a:srgbClr val="000000"/>
                </a:solidFill>
                <a:latin typeface="Calibri" panose="020F0502020204030204" pitchFamily="34" charset="0"/>
              </a:rPr>
              <a:t>l’échelle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provinciale</a:t>
            </a:r>
            <a:r>
              <a:rPr lang="en-US" altLang="en-US">
                <a:solidFill>
                  <a:srgbClr val="000000"/>
                </a:solidFill>
                <a:latin typeface="Calibri" panose="020F0502020204030204" pitchFamily="34" charset="0"/>
              </a:rPr>
              <a:t> et locale.</a:t>
            </a:r>
          </a:p>
        </p:txBody>
      </p:sp>
      <p:sp>
        <p:nvSpPr>
          <p:cNvPr id="115716" name="Slide Number Placeholder 3">
            <a:extLst>
              <a:ext uri="{FF2B5EF4-FFF2-40B4-BE49-F238E27FC236}">
                <a16:creationId xmlns:a16="http://schemas.microsoft.com/office/drawing/2014/main" id="{B2AFCD0E-F7F4-4422-AA27-99DE0CF4EE4D}"/>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63550">
              <a:defRPr sz="1400" u="sng">
                <a:solidFill>
                  <a:schemeClr val="tx1"/>
                </a:solidFill>
                <a:latin typeface="Arial" panose="020B0604020202020204" pitchFamily="34" charset="0"/>
                <a:ea typeface="MS PGothic" panose="020B0600070205080204" pitchFamily="34" charset="-128"/>
              </a:defRPr>
            </a:lvl1pPr>
            <a:lvl2pPr marL="742950" indent="-285750" defTabSz="463550">
              <a:defRPr sz="1400" u="sng">
                <a:solidFill>
                  <a:schemeClr val="tx1"/>
                </a:solidFill>
                <a:latin typeface="Arial" panose="020B0604020202020204" pitchFamily="34" charset="0"/>
                <a:ea typeface="MS PGothic" panose="020B0600070205080204" pitchFamily="34" charset="-128"/>
              </a:defRPr>
            </a:lvl2pPr>
            <a:lvl3pPr marL="1143000" indent="-228600" defTabSz="463550">
              <a:defRPr sz="1400" u="sng">
                <a:solidFill>
                  <a:schemeClr val="tx1"/>
                </a:solidFill>
                <a:latin typeface="Arial" panose="020B0604020202020204" pitchFamily="34" charset="0"/>
                <a:ea typeface="MS PGothic" panose="020B0600070205080204" pitchFamily="34" charset="-128"/>
              </a:defRPr>
            </a:lvl3pPr>
            <a:lvl4pPr marL="1600200" indent="-228600" defTabSz="463550">
              <a:defRPr sz="1400" u="sng">
                <a:solidFill>
                  <a:schemeClr val="tx1"/>
                </a:solidFill>
                <a:latin typeface="Arial" panose="020B0604020202020204" pitchFamily="34" charset="0"/>
                <a:ea typeface="MS PGothic" panose="020B0600070205080204" pitchFamily="34" charset="-128"/>
              </a:defRPr>
            </a:lvl4pPr>
            <a:lvl5pPr marL="2057400" indent="-228600" defTabSz="463550">
              <a:defRPr sz="1400" u="sng">
                <a:solidFill>
                  <a:schemeClr val="tx1"/>
                </a:solidFill>
                <a:latin typeface="Arial" panose="020B0604020202020204" pitchFamily="34" charset="0"/>
                <a:ea typeface="MS PGothic" panose="020B0600070205080204" pitchFamily="34" charset="-128"/>
              </a:defRPr>
            </a:lvl5pPr>
            <a:lvl6pPr marL="25146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buSzPct val="100000"/>
            </a:pPr>
            <a:fld id="{69E3A51D-820B-4D74-9AFF-7A83306D5776}" type="slidenum">
              <a:rPr lang="en-US" altLang="en-US" sz="1200" u="none" smtClean="0">
                <a:solidFill>
                  <a:srgbClr val="000000"/>
                </a:solidFill>
              </a:rPr>
              <a:pPr>
                <a:buSzPct val="100000"/>
              </a:pPr>
              <a:t>38</a:t>
            </a:fld>
            <a:endParaRPr lang="en-US" altLang="en-US" sz="1200" u="none">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8B6CC34F-C770-4FE1-B842-0169E16F0D7B}"/>
              </a:ext>
            </a:extLst>
          </p:cNvPr>
          <p:cNvSpPr>
            <a:spLocks noGrp="1" noRot="1" noChangeAspect="1" noChangeArrowheads="1" noTextEdit="1"/>
          </p:cNvSpPr>
          <p:nvPr>
            <p:ph type="sldImg"/>
          </p:nvPr>
        </p:nvSpPr>
        <p:spPr>
          <a:ln/>
        </p:spPr>
      </p:sp>
      <p:sp>
        <p:nvSpPr>
          <p:cNvPr id="117763" name="Notes Placeholder 2">
            <a:extLst>
              <a:ext uri="{FF2B5EF4-FFF2-40B4-BE49-F238E27FC236}">
                <a16:creationId xmlns:a16="http://schemas.microsoft.com/office/drawing/2014/main" id="{D9FAE745-2C2E-4487-AEB3-4F549AA7838F}"/>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plus des </a:t>
            </a:r>
            <a:r>
              <a:rPr lang="en-US" altLang="en-US" err="1">
                <a:solidFill>
                  <a:srgbClr val="000000"/>
                </a:solidFill>
                <a:latin typeface="Calibri" panose="020F0502020204030204" pitchFamily="34" charset="0"/>
              </a:rPr>
              <a:t>indicateurs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mesurables</a:t>
            </a:r>
            <a:r>
              <a:rPr lang="en-US" altLang="en-US">
                <a:solidFill>
                  <a:srgbClr val="000000"/>
                </a:solidFill>
                <a:latin typeface="Calibri" panose="020F0502020204030204" pitchFamily="34" charset="0"/>
              </a:rPr>
              <a:t> à </a:t>
            </a:r>
            <a:r>
              <a:rPr lang="en-US" altLang="en-US" err="1">
                <a:solidFill>
                  <a:srgbClr val="000000"/>
                </a:solidFill>
                <a:latin typeface="Calibri" panose="020F0502020204030204" pitchFamily="34" charset="0"/>
              </a:rPr>
              <a:t>l’échelle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provinciale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susmentionnés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chaque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énoncé</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cette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norme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est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accompagné</a:t>
            </a:r>
            <a:r>
              <a:rPr lang="en-US" altLang="en-US">
                <a:solidFill>
                  <a:srgbClr val="000000"/>
                </a:solidFill>
                <a:latin typeface="Calibri" panose="020F0502020204030204" pitchFamily="34" charset="0"/>
              </a:rPr>
              <a:t> d’un </a:t>
            </a:r>
            <a:r>
              <a:rPr lang="en-US" altLang="en-US" err="1">
                <a:solidFill>
                  <a:srgbClr val="000000"/>
                </a:solidFill>
                <a:latin typeface="Calibri" panose="020F0502020204030204" pitchFamily="34" charset="0"/>
              </a:rPr>
              <a:t>ou</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plusieurs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indicateurs</a:t>
            </a:r>
            <a:r>
              <a:rPr lang="en-US" altLang="en-US">
                <a:solidFill>
                  <a:srgbClr val="000000"/>
                </a:solidFill>
                <a:latin typeface="Calibri" panose="020F0502020204030204" pitchFamily="34" charset="0"/>
              </a:rPr>
              <a:t>. </a:t>
            </a:r>
          </a:p>
          <a:p>
            <a:r>
              <a:rPr lang="en-US" altLang="en-US" err="1">
                <a:solidFill>
                  <a:srgbClr val="000000"/>
                </a:solidFill>
                <a:latin typeface="Calibri" panose="020F0502020204030204" pitchFamily="34" charset="0"/>
              </a:rPr>
              <a:t>Ces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indicateurs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visent</a:t>
            </a:r>
            <a:r>
              <a:rPr lang="en-US" altLang="en-US">
                <a:solidFill>
                  <a:srgbClr val="000000"/>
                </a:solidFill>
                <a:latin typeface="Calibri" panose="020F0502020204030204" pitchFamily="34" charset="0"/>
              </a:rPr>
              <a:t> à guider la </a:t>
            </a:r>
            <a:r>
              <a:rPr lang="en-US" altLang="en-US" err="1">
                <a:solidFill>
                  <a:srgbClr val="000000"/>
                </a:solidFill>
                <a:latin typeface="Calibri" panose="020F0502020204030204" pitchFamily="34" charset="0"/>
              </a:rPr>
              <a:t>mesure</a:t>
            </a:r>
            <a:r>
              <a:rPr lang="en-US" altLang="en-US">
                <a:solidFill>
                  <a:srgbClr val="000000"/>
                </a:solidFill>
                <a:latin typeface="Calibri" panose="020F0502020204030204" pitchFamily="34" charset="0"/>
              </a:rPr>
              <a:t> des efforts </a:t>
            </a:r>
            <a:r>
              <a:rPr lang="en-US" altLang="en-US" err="1">
                <a:solidFill>
                  <a:srgbClr val="000000"/>
                </a:solidFill>
                <a:latin typeface="Calibri" panose="020F0502020204030204" pitchFamily="34" charset="0"/>
              </a:rPr>
              <a:t>d’amélioration</a:t>
            </a:r>
            <a:r>
              <a:rPr lang="en-US" altLang="en-US">
                <a:solidFill>
                  <a:srgbClr val="000000"/>
                </a:solidFill>
                <a:latin typeface="Calibri" panose="020F0502020204030204" pitchFamily="34" charset="0"/>
              </a:rPr>
              <a:t> de la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liés</a:t>
            </a:r>
            <a:r>
              <a:rPr lang="en-US" altLang="en-US">
                <a:solidFill>
                  <a:srgbClr val="000000"/>
                </a:solidFill>
                <a:latin typeface="Calibri" panose="020F0502020204030204" pitchFamily="34" charset="0"/>
              </a:rPr>
              <a:t> à la mise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œuvre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l’énoncé</a:t>
            </a:r>
            <a:r>
              <a:rPr lang="en-US" altLang="en-US">
                <a:solidFill>
                  <a:srgbClr val="000000"/>
                </a:solidFill>
                <a:latin typeface="Calibri" panose="020F0502020204030204" pitchFamily="34" charset="0"/>
              </a:rPr>
              <a:t>. </a:t>
            </a:r>
          </a:p>
        </p:txBody>
      </p:sp>
      <p:sp>
        <p:nvSpPr>
          <p:cNvPr id="117764" name="Slide Number Placeholder 3">
            <a:extLst>
              <a:ext uri="{FF2B5EF4-FFF2-40B4-BE49-F238E27FC236}">
                <a16:creationId xmlns:a16="http://schemas.microsoft.com/office/drawing/2014/main" id="{E767CC75-82E8-4FC1-AED5-3B4DA4F10217}"/>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63550">
              <a:defRPr sz="1400" u="sng">
                <a:solidFill>
                  <a:schemeClr val="tx1"/>
                </a:solidFill>
                <a:latin typeface="Arial" panose="020B0604020202020204" pitchFamily="34" charset="0"/>
                <a:ea typeface="MS PGothic" panose="020B0600070205080204" pitchFamily="34" charset="-128"/>
              </a:defRPr>
            </a:lvl1pPr>
            <a:lvl2pPr marL="742950" indent="-285750" defTabSz="463550">
              <a:defRPr sz="1400" u="sng">
                <a:solidFill>
                  <a:schemeClr val="tx1"/>
                </a:solidFill>
                <a:latin typeface="Arial" panose="020B0604020202020204" pitchFamily="34" charset="0"/>
                <a:ea typeface="MS PGothic" panose="020B0600070205080204" pitchFamily="34" charset="-128"/>
              </a:defRPr>
            </a:lvl2pPr>
            <a:lvl3pPr marL="1143000" indent="-228600" defTabSz="463550">
              <a:defRPr sz="1400" u="sng">
                <a:solidFill>
                  <a:schemeClr val="tx1"/>
                </a:solidFill>
                <a:latin typeface="Arial" panose="020B0604020202020204" pitchFamily="34" charset="0"/>
                <a:ea typeface="MS PGothic" panose="020B0600070205080204" pitchFamily="34" charset="-128"/>
              </a:defRPr>
            </a:lvl3pPr>
            <a:lvl4pPr marL="1600200" indent="-228600" defTabSz="463550">
              <a:defRPr sz="1400" u="sng">
                <a:solidFill>
                  <a:schemeClr val="tx1"/>
                </a:solidFill>
                <a:latin typeface="Arial" panose="020B0604020202020204" pitchFamily="34" charset="0"/>
                <a:ea typeface="MS PGothic" panose="020B0600070205080204" pitchFamily="34" charset="-128"/>
              </a:defRPr>
            </a:lvl4pPr>
            <a:lvl5pPr marL="2057400" indent="-228600" defTabSz="463550">
              <a:defRPr sz="1400" u="sng">
                <a:solidFill>
                  <a:schemeClr val="tx1"/>
                </a:solidFill>
                <a:latin typeface="Arial" panose="020B0604020202020204" pitchFamily="34" charset="0"/>
                <a:ea typeface="MS PGothic" panose="020B0600070205080204" pitchFamily="34" charset="-128"/>
              </a:defRPr>
            </a:lvl5pPr>
            <a:lvl6pPr marL="25146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buSzPct val="100000"/>
            </a:pPr>
            <a:fld id="{10BA1E42-388C-4AB7-966F-99FD602F8AC1}" type="slidenum">
              <a:rPr lang="en-US" altLang="en-US" sz="1200" u="none" smtClean="0">
                <a:solidFill>
                  <a:srgbClr val="000000"/>
                </a:solidFill>
              </a:rPr>
              <a:pPr>
                <a:buSzPct val="100000"/>
              </a:pPr>
              <a:t>39</a:t>
            </a:fld>
            <a:endParaRPr lang="en-US" altLang="en-US" sz="1200" u="none">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70730FD1-06FB-4A57-A914-347048D7F78B}"/>
              </a:ext>
            </a:extLst>
          </p:cNvPr>
          <p:cNvSpPr>
            <a:spLocks noGrp="1" noRot="1" noChangeAspect="1" noChangeArrowheads="1" noTextEdit="1"/>
          </p:cNvSpPr>
          <p:nvPr>
            <p:ph type="sldImg"/>
          </p:nvPr>
        </p:nvSpPr>
        <p:spPr>
          <a:ln/>
        </p:spPr>
      </p:sp>
      <p:sp>
        <p:nvSpPr>
          <p:cNvPr id="119811" name="Notes Placeholder 2">
            <a:extLst>
              <a:ext uri="{FF2B5EF4-FFF2-40B4-BE49-F238E27FC236}">
                <a16:creationId xmlns:a16="http://schemas.microsoft.com/office/drawing/2014/main" id="{990CC90F-33C0-4C58-AA0D-66B07EE8DE44}"/>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Calibri" panose="020F0502020204030204" pitchFamily="34" charset="0"/>
            </a:endParaRPr>
          </a:p>
        </p:txBody>
      </p:sp>
      <p:sp>
        <p:nvSpPr>
          <p:cNvPr id="119812" name="Slide Number Placeholder 3">
            <a:extLst>
              <a:ext uri="{FF2B5EF4-FFF2-40B4-BE49-F238E27FC236}">
                <a16:creationId xmlns:a16="http://schemas.microsoft.com/office/drawing/2014/main" id="{4369413B-38FF-4AB1-AA24-70F5028648F7}"/>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63550">
              <a:defRPr sz="1400" u="sng">
                <a:solidFill>
                  <a:schemeClr val="tx1"/>
                </a:solidFill>
                <a:latin typeface="Arial" panose="020B0604020202020204" pitchFamily="34" charset="0"/>
                <a:ea typeface="MS PGothic" panose="020B0600070205080204" pitchFamily="34" charset="-128"/>
              </a:defRPr>
            </a:lvl1pPr>
            <a:lvl2pPr marL="742950" indent="-285750" defTabSz="463550">
              <a:defRPr sz="1400" u="sng">
                <a:solidFill>
                  <a:schemeClr val="tx1"/>
                </a:solidFill>
                <a:latin typeface="Arial" panose="020B0604020202020204" pitchFamily="34" charset="0"/>
                <a:ea typeface="MS PGothic" panose="020B0600070205080204" pitchFamily="34" charset="-128"/>
              </a:defRPr>
            </a:lvl2pPr>
            <a:lvl3pPr marL="1143000" indent="-228600" defTabSz="463550">
              <a:defRPr sz="1400" u="sng">
                <a:solidFill>
                  <a:schemeClr val="tx1"/>
                </a:solidFill>
                <a:latin typeface="Arial" panose="020B0604020202020204" pitchFamily="34" charset="0"/>
                <a:ea typeface="MS PGothic" panose="020B0600070205080204" pitchFamily="34" charset="-128"/>
              </a:defRPr>
            </a:lvl3pPr>
            <a:lvl4pPr marL="1600200" indent="-228600" defTabSz="463550">
              <a:defRPr sz="1400" u="sng">
                <a:solidFill>
                  <a:schemeClr val="tx1"/>
                </a:solidFill>
                <a:latin typeface="Arial" panose="020B0604020202020204" pitchFamily="34" charset="0"/>
                <a:ea typeface="MS PGothic" panose="020B0600070205080204" pitchFamily="34" charset="-128"/>
              </a:defRPr>
            </a:lvl4pPr>
            <a:lvl5pPr marL="2057400" indent="-228600" defTabSz="463550">
              <a:defRPr sz="1400" u="sng">
                <a:solidFill>
                  <a:schemeClr val="tx1"/>
                </a:solidFill>
                <a:latin typeface="Arial" panose="020B0604020202020204" pitchFamily="34" charset="0"/>
                <a:ea typeface="MS PGothic" panose="020B0600070205080204" pitchFamily="34" charset="-128"/>
              </a:defRPr>
            </a:lvl5pPr>
            <a:lvl6pPr marL="25146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buSzPct val="100000"/>
            </a:pPr>
            <a:fld id="{720311D6-D2CF-41E7-961C-A84D4948DCB5}" type="slidenum">
              <a:rPr lang="en-US" altLang="en-US" sz="1200" u="none" smtClean="0">
                <a:solidFill>
                  <a:srgbClr val="000000"/>
                </a:solidFill>
              </a:rPr>
              <a:pPr>
                <a:buSzPct val="100000"/>
              </a:pPr>
              <a:t>40</a:t>
            </a:fld>
            <a:endParaRPr lang="en-US" altLang="en-US" sz="1200" u="none">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FE5005CA-5960-4876-8DCA-D7D56025FEFB}"/>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696AF3F-103E-4A75-895B-D48BA8C17E9D}"/>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85750" indent="-285750">
              <a:buFontTx/>
              <a:buChar char="•"/>
            </a:pPr>
            <a:r>
              <a:rPr lang="en-US" altLang="en-US" sz="1800" err="1">
                <a:solidFill>
                  <a:srgbClr val="000000"/>
                </a:solidFill>
                <a:latin typeface="Calibri" panose="020F0502020204030204" pitchFamily="34" charset="0"/>
                <a:cs typeface="Calibri" panose="020F0502020204030204" pitchFamily="34" charset="0"/>
              </a:rPr>
              <a:t>Chaque</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norme</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qualité</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porte</a:t>
            </a:r>
            <a:r>
              <a:rPr lang="en-US" altLang="en-US" sz="1800">
                <a:solidFill>
                  <a:srgbClr val="000000"/>
                </a:solidFill>
                <a:latin typeface="Calibri" panose="020F0502020204030204" pitchFamily="34" charset="0"/>
                <a:cs typeface="Calibri" panose="020F0502020204030204" pitchFamily="34" charset="0"/>
              </a:rPr>
              <a:t> sur </a:t>
            </a:r>
            <a:r>
              <a:rPr lang="en-US" altLang="en-US" sz="1800" err="1">
                <a:solidFill>
                  <a:srgbClr val="000000"/>
                </a:solidFill>
                <a:latin typeface="Calibri" panose="020F0502020204030204" pitchFamily="34" charset="0"/>
                <a:cs typeface="Calibri" panose="020F0502020204030204" pitchFamily="34" charset="0"/>
              </a:rPr>
              <a:t>une</a:t>
            </a:r>
            <a:r>
              <a:rPr lang="en-US" altLang="en-US" sz="1800">
                <a:solidFill>
                  <a:srgbClr val="000000"/>
                </a:solidFill>
                <a:latin typeface="Calibri" panose="020F0502020204030204" pitchFamily="34" charset="0"/>
                <a:cs typeface="Calibri" panose="020F0502020204030204" pitchFamily="34" charset="0"/>
              </a:rPr>
              <a:t> question de </a:t>
            </a:r>
            <a:r>
              <a:rPr lang="en-US" altLang="en-US" sz="1800" err="1">
                <a:solidFill>
                  <a:srgbClr val="000000"/>
                </a:solidFill>
                <a:latin typeface="Calibri" panose="020F0502020204030204" pitchFamily="34" charset="0"/>
                <a:cs typeface="Calibri" panose="020F0502020204030204" pitchFamily="34" charset="0"/>
              </a:rPr>
              <a:t>soins</a:t>
            </a:r>
            <a:r>
              <a:rPr lang="en-US" altLang="en-US" sz="1800">
                <a:solidFill>
                  <a:srgbClr val="000000"/>
                </a:solidFill>
                <a:latin typeface="Calibri" panose="020F0502020204030204" pitchFamily="34" charset="0"/>
                <a:cs typeface="Calibri" panose="020F0502020204030204" pitchFamily="34" charset="0"/>
              </a:rPr>
              <a:t> de santé </a:t>
            </a:r>
            <a:r>
              <a:rPr lang="en-US" altLang="en-US" sz="1800" err="1">
                <a:solidFill>
                  <a:srgbClr val="000000"/>
                </a:solidFill>
                <a:latin typeface="Calibri" panose="020F0502020204030204" pitchFamily="34" charset="0"/>
                <a:cs typeface="Calibri" panose="020F0502020204030204" pitchFamily="34" charset="0"/>
              </a:rPr>
              <a:t>spécifique</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L’élaboration</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chaque</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norme</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qualité</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s’accompagne</a:t>
            </a:r>
            <a:r>
              <a:rPr lang="en-US" altLang="en-US" sz="1800">
                <a:solidFill>
                  <a:srgbClr val="000000"/>
                </a:solidFill>
                <a:latin typeface="Calibri" panose="020F0502020204030204" pitchFamily="34" charset="0"/>
                <a:cs typeface="Calibri" panose="020F0502020204030204" pitchFamily="34" charset="0"/>
              </a:rPr>
              <a:t> d’un </a:t>
            </a:r>
            <a:r>
              <a:rPr lang="en-US" altLang="en-US" sz="1800" err="1">
                <a:solidFill>
                  <a:srgbClr val="000000"/>
                </a:solidFill>
                <a:latin typeface="Calibri" panose="020F0502020204030204" pitchFamily="34" charset="0"/>
                <a:cs typeface="Calibri" panose="020F0502020204030204" pitchFamily="34" charset="0"/>
              </a:rPr>
              <a:t>assortiment</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ressources</a:t>
            </a:r>
            <a:r>
              <a:rPr lang="en-US" altLang="en-US" sz="1800">
                <a:solidFill>
                  <a:srgbClr val="000000"/>
                </a:solidFill>
                <a:latin typeface="Calibri" panose="020F0502020204030204" pitchFamily="34" charset="0"/>
                <a:cs typeface="Calibri" panose="020F0502020204030204" pitchFamily="34" charset="0"/>
              </a:rPr>
              <a:t>.</a:t>
            </a:r>
          </a:p>
          <a:p>
            <a:pPr marL="285750" indent="-285750">
              <a:buFontTx/>
              <a:buChar char="•"/>
            </a:pPr>
            <a:r>
              <a:rPr lang="en-US" altLang="en-US" sz="1800">
                <a:solidFill>
                  <a:srgbClr val="000000"/>
                </a:solidFill>
                <a:latin typeface="Calibri" panose="020F0502020204030204" pitchFamily="34" charset="0"/>
                <a:cs typeface="Calibri" panose="020F0502020204030204" pitchFamily="34" charset="0"/>
              </a:rPr>
              <a:t>Au </a:t>
            </a:r>
            <a:r>
              <a:rPr lang="en-US" altLang="en-US" sz="1800" err="1">
                <a:solidFill>
                  <a:srgbClr val="000000"/>
                </a:solidFill>
                <a:latin typeface="Calibri" panose="020F0502020204030204" pitchFamily="34" charset="0"/>
                <a:cs typeface="Calibri" panose="020F0502020204030204" pitchFamily="34" charset="0"/>
              </a:rPr>
              <a:t>moyen</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d’énoncés</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concis</a:t>
            </a:r>
            <a:r>
              <a:rPr lang="en-US" altLang="en-US" sz="1800">
                <a:solidFill>
                  <a:srgbClr val="000000"/>
                </a:solidFill>
                <a:latin typeface="Calibri" panose="020F0502020204030204" pitchFamily="34" charset="0"/>
                <a:cs typeface="Calibri" panose="020F0502020204030204" pitchFamily="34" charset="0"/>
              </a:rPr>
              <a:t> et </a:t>
            </a:r>
            <a:r>
              <a:rPr lang="en-US" altLang="en-US" sz="1800" err="1">
                <a:solidFill>
                  <a:srgbClr val="000000"/>
                </a:solidFill>
                <a:latin typeface="Calibri" panose="020F0502020204030204" pitchFamily="34" charset="0"/>
                <a:cs typeface="Calibri" panose="020F0502020204030204" pitchFamily="34" charset="0"/>
              </a:rPr>
              <a:t>faciles</a:t>
            </a:r>
            <a:r>
              <a:rPr lang="en-US" altLang="en-US" sz="1800">
                <a:solidFill>
                  <a:srgbClr val="000000"/>
                </a:solidFill>
                <a:latin typeface="Calibri" panose="020F0502020204030204" pitchFamily="34" charset="0"/>
                <a:cs typeface="Calibri" panose="020F0502020204030204" pitchFamily="34" charset="0"/>
              </a:rPr>
              <a:t> à </a:t>
            </a:r>
            <a:r>
              <a:rPr lang="en-US" altLang="en-US" sz="1800" err="1">
                <a:solidFill>
                  <a:srgbClr val="000000"/>
                </a:solidFill>
                <a:latin typeface="Calibri" panose="020F0502020204030204" pitchFamily="34" charset="0"/>
                <a:cs typeface="Calibri" panose="020F0502020204030204" pitchFamily="34" charset="0"/>
              </a:rPr>
              <a:t>comprendre</a:t>
            </a:r>
            <a:r>
              <a:rPr lang="en-US" altLang="en-US" sz="1800">
                <a:solidFill>
                  <a:srgbClr val="000000"/>
                </a:solidFill>
                <a:latin typeface="Calibri" panose="020F0502020204030204" pitchFamily="34" charset="0"/>
                <a:cs typeface="Calibri" panose="020F0502020204030204" pitchFamily="34" charset="0"/>
              </a:rPr>
              <a:t>, les </a:t>
            </a:r>
            <a:r>
              <a:rPr lang="en-US" altLang="en-US" sz="1800" err="1">
                <a:solidFill>
                  <a:srgbClr val="000000"/>
                </a:solidFill>
                <a:latin typeface="Calibri" panose="020F0502020204030204" pitchFamily="34" charset="0"/>
                <a:cs typeface="Calibri" panose="020F0502020204030204" pitchFamily="34" charset="0"/>
              </a:rPr>
              <a:t>normes</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qualité</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décrivent</a:t>
            </a:r>
            <a:r>
              <a:rPr lang="en-US" altLang="en-US" sz="1800">
                <a:solidFill>
                  <a:srgbClr val="000000"/>
                </a:solidFill>
                <a:latin typeface="Calibri" panose="020F0502020204030204" pitchFamily="34" charset="0"/>
                <a:cs typeface="Calibri" panose="020F0502020204030204" pitchFamily="34" charset="0"/>
              </a:rPr>
              <a:t> à quoi </a:t>
            </a:r>
            <a:r>
              <a:rPr lang="en-US" altLang="en-US" sz="1800" err="1">
                <a:solidFill>
                  <a:srgbClr val="000000"/>
                </a:solidFill>
                <a:latin typeface="Calibri" panose="020F0502020204030204" pitchFamily="34" charset="0"/>
                <a:cs typeface="Calibri" panose="020F0502020204030204" pitchFamily="34" charset="0"/>
              </a:rPr>
              <a:t>ressemblent</a:t>
            </a:r>
            <a:r>
              <a:rPr lang="en-US" altLang="en-US" sz="1800">
                <a:solidFill>
                  <a:srgbClr val="000000"/>
                </a:solidFill>
                <a:latin typeface="Calibri" panose="020F0502020204030204" pitchFamily="34" charset="0"/>
                <a:cs typeface="Calibri" panose="020F0502020204030204" pitchFamily="34" charset="0"/>
              </a:rPr>
              <a:t> des </a:t>
            </a:r>
            <a:r>
              <a:rPr lang="en-US" altLang="en-US" sz="1800" err="1">
                <a:solidFill>
                  <a:srgbClr val="000000"/>
                </a:solidFill>
                <a:latin typeface="Calibri" panose="020F0502020204030204" pitchFamily="34" charset="0"/>
                <a:cs typeface="Calibri" panose="020F0502020204030204" pitchFamily="34" charset="0"/>
              </a:rPr>
              <a:t>soins</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qualité</a:t>
            </a:r>
            <a:r>
              <a:rPr lang="en-US" altLang="en-US" sz="1800">
                <a:solidFill>
                  <a:srgbClr val="000000"/>
                </a:solidFill>
                <a:latin typeface="Calibri" panose="020F0502020204030204" pitchFamily="34" charset="0"/>
                <a:cs typeface="Calibri" panose="020F0502020204030204" pitchFamily="34" charset="0"/>
              </a:rPr>
              <a:t> pour </a:t>
            </a:r>
            <a:r>
              <a:rPr lang="en-US" altLang="en-US" sz="1800" err="1">
                <a:solidFill>
                  <a:srgbClr val="000000"/>
                </a:solidFill>
                <a:latin typeface="Calibri" panose="020F0502020204030204" pitchFamily="34" charset="0"/>
                <a:cs typeface="Calibri" panose="020F0502020204030204" pitchFamily="34" charset="0"/>
              </a:rPr>
              <a:t>une</a:t>
            </a:r>
            <a:r>
              <a:rPr lang="en-US" altLang="en-US" sz="1800">
                <a:solidFill>
                  <a:srgbClr val="000000"/>
                </a:solidFill>
                <a:latin typeface="Calibri" panose="020F0502020204030204" pitchFamily="34" charset="0"/>
                <a:cs typeface="Calibri" panose="020F0502020204030204" pitchFamily="34" charset="0"/>
              </a:rPr>
              <a:t> affection </a:t>
            </a:r>
            <a:r>
              <a:rPr lang="en-US" altLang="en-US" sz="1800" err="1">
                <a:solidFill>
                  <a:srgbClr val="000000"/>
                </a:solidFill>
                <a:latin typeface="Calibri" panose="020F0502020204030204" pitchFamily="34" charset="0"/>
                <a:cs typeface="Calibri" panose="020F0502020204030204" pitchFamily="34" charset="0"/>
              </a:rPr>
              <a:t>ou</a:t>
            </a:r>
            <a:r>
              <a:rPr lang="en-US" altLang="en-US" sz="1800">
                <a:solidFill>
                  <a:srgbClr val="000000"/>
                </a:solidFill>
                <a:latin typeface="Calibri" panose="020F0502020204030204" pitchFamily="34" charset="0"/>
                <a:cs typeface="Calibri" panose="020F0502020204030204" pitchFamily="34" charset="0"/>
              </a:rPr>
              <a:t> un </a:t>
            </a:r>
            <a:r>
              <a:rPr lang="en-US" altLang="en-US" sz="1800" err="1">
                <a:solidFill>
                  <a:srgbClr val="000000"/>
                </a:solidFill>
                <a:latin typeface="Calibri" panose="020F0502020204030204" pitchFamily="34" charset="0"/>
                <a:cs typeface="Calibri" panose="020F0502020204030204" pitchFamily="34" charset="0"/>
              </a:rPr>
              <a:t>sujet</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en</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fonction</a:t>
            </a:r>
            <a:r>
              <a:rPr lang="en-US" altLang="en-US" sz="1800">
                <a:solidFill>
                  <a:srgbClr val="000000"/>
                </a:solidFill>
                <a:latin typeface="Calibri" panose="020F0502020204030204" pitchFamily="34" charset="0"/>
                <a:cs typeface="Calibri" panose="020F0502020204030204" pitchFamily="34" charset="0"/>
              </a:rPr>
              <a:t> des </a:t>
            </a:r>
            <a:r>
              <a:rPr lang="en-US" altLang="en-US" sz="1800" err="1">
                <a:solidFill>
                  <a:srgbClr val="000000"/>
                </a:solidFill>
                <a:latin typeface="Calibri" panose="020F0502020204030204" pitchFamily="34" charset="0"/>
                <a:cs typeface="Calibri" panose="020F0502020204030204" pitchFamily="34" charset="0"/>
              </a:rPr>
              <a:t>données</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probantes</a:t>
            </a:r>
            <a:r>
              <a:rPr lang="en-US" altLang="en-US" sz="1800">
                <a:solidFill>
                  <a:srgbClr val="000000"/>
                </a:solidFill>
                <a:latin typeface="Calibri" panose="020F0502020204030204" pitchFamily="34" charset="0"/>
                <a:cs typeface="Calibri" panose="020F0502020204030204" pitchFamily="34" charset="0"/>
              </a:rPr>
              <a:t>.</a:t>
            </a:r>
          </a:p>
          <a:p>
            <a:pPr marL="285750" indent="-285750">
              <a:buFontTx/>
              <a:buChar char="•"/>
            </a:pPr>
            <a:r>
              <a:rPr lang="en-US" altLang="en-US" sz="1800" err="1">
                <a:solidFill>
                  <a:srgbClr val="000000"/>
                </a:solidFill>
                <a:latin typeface="Calibri" panose="020F0502020204030204" pitchFamily="34" charset="0"/>
                <a:cs typeface="Calibri" panose="020F0502020204030204" pitchFamily="34" charset="0"/>
              </a:rPr>
              <a:t>Chaque</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norme</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qualité</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est</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accompagnée</a:t>
            </a:r>
            <a:r>
              <a:rPr lang="en-US" altLang="en-US" sz="1800">
                <a:solidFill>
                  <a:srgbClr val="000000"/>
                </a:solidFill>
                <a:latin typeface="Calibri" panose="020F0502020204030204" pitchFamily="34" charset="0"/>
                <a:cs typeface="Calibri" panose="020F0502020204030204" pitchFamily="34" charset="0"/>
              </a:rPr>
              <a:t> des documents </a:t>
            </a:r>
            <a:r>
              <a:rPr lang="en-US" altLang="en-US" sz="1800" err="1">
                <a:solidFill>
                  <a:srgbClr val="000000"/>
                </a:solidFill>
                <a:latin typeface="Calibri" panose="020F0502020204030204" pitchFamily="34" charset="0"/>
                <a:cs typeface="Calibri" panose="020F0502020204030204" pitchFamily="34" charset="0"/>
              </a:rPr>
              <a:t>suivants</a:t>
            </a:r>
            <a:r>
              <a:rPr lang="en-US" altLang="en-US" sz="1800">
                <a:solidFill>
                  <a:srgbClr val="000000"/>
                </a:solidFill>
                <a:latin typeface="Calibri" panose="020F0502020204030204" pitchFamily="34" charset="0"/>
                <a:cs typeface="Calibri" panose="020F0502020204030204" pitchFamily="34" charset="0"/>
              </a:rPr>
              <a:t> : </a:t>
            </a:r>
          </a:p>
          <a:p>
            <a:pPr marL="742950" lvl="1" indent="-285750">
              <a:buFontTx/>
              <a:buChar char="•"/>
            </a:pPr>
            <a:r>
              <a:rPr lang="en-US" altLang="en-US" sz="1800" i="1">
                <a:solidFill>
                  <a:srgbClr val="000000"/>
                </a:solidFill>
                <a:latin typeface="Calibri" panose="020F0502020204030204" pitchFamily="34" charset="0"/>
                <a:cs typeface="Calibri" panose="020F0502020204030204" pitchFamily="34" charset="0"/>
              </a:rPr>
              <a:t>Un guide de </a:t>
            </a:r>
            <a:r>
              <a:rPr lang="en-US" altLang="en-US" sz="1800" i="1" err="1">
                <a:solidFill>
                  <a:srgbClr val="000000"/>
                </a:solidFill>
                <a:latin typeface="Calibri" panose="020F0502020204030204" pitchFamily="34" charset="0"/>
                <a:cs typeface="Calibri" panose="020F0502020204030204" pitchFamily="34" charset="0"/>
              </a:rPr>
              <a:t>référence</a:t>
            </a:r>
            <a:r>
              <a:rPr lang="en-US" altLang="en-US" sz="1800" i="1">
                <a:solidFill>
                  <a:srgbClr val="000000"/>
                </a:solidFill>
                <a:latin typeface="Calibri" panose="020F0502020204030204" pitchFamily="34" charset="0"/>
                <a:cs typeface="Calibri" panose="020F0502020204030204" pitchFamily="34" charset="0"/>
              </a:rPr>
              <a:t> des patients </a:t>
            </a:r>
          </a:p>
          <a:p>
            <a:pPr marL="742950" lvl="1" indent="-285750">
              <a:buFontTx/>
              <a:buChar char="•"/>
            </a:pPr>
            <a:r>
              <a:rPr lang="en-US" altLang="en-US" sz="1800" i="1">
                <a:solidFill>
                  <a:srgbClr val="000000"/>
                </a:solidFill>
                <a:latin typeface="Calibri" panose="020F0502020204030204" pitchFamily="34" charset="0"/>
                <a:cs typeface="Calibri" panose="020F0502020204030204" pitchFamily="34" charset="0"/>
              </a:rPr>
              <a:t>Un guide de </a:t>
            </a:r>
            <a:r>
              <a:rPr lang="en-US" altLang="en-US" sz="1800" i="1" err="1">
                <a:solidFill>
                  <a:srgbClr val="000000"/>
                </a:solidFill>
                <a:latin typeface="Calibri" panose="020F0502020204030204" pitchFamily="34" charset="0"/>
                <a:cs typeface="Calibri" panose="020F0502020204030204" pitchFamily="34" charset="0"/>
              </a:rPr>
              <a:t>démarrage</a:t>
            </a:r>
            <a:endParaRPr lang="en-US" altLang="en-US" sz="1800" i="1">
              <a:solidFill>
                <a:srgbClr val="000000"/>
              </a:solidFill>
              <a:latin typeface="Calibri" panose="020F0502020204030204" pitchFamily="34" charset="0"/>
              <a:cs typeface="Calibri" panose="020F0502020204030204" pitchFamily="34" charset="0"/>
            </a:endParaRPr>
          </a:p>
          <a:p>
            <a:pPr marL="742950" lvl="1" indent="-285750">
              <a:buFontTx/>
              <a:buChar char="•"/>
            </a:pPr>
            <a:r>
              <a:rPr lang="en-US" altLang="en-US" sz="1800" i="1">
                <a:solidFill>
                  <a:srgbClr val="000000"/>
                </a:solidFill>
                <a:latin typeface="Calibri" panose="020F0502020204030204" pitchFamily="34" charset="0"/>
                <a:cs typeface="Calibri" panose="020F0502020204030204" pitchFamily="34" charset="0"/>
              </a:rPr>
              <a:t>Des tableaux de </a:t>
            </a:r>
            <a:r>
              <a:rPr lang="en-US" altLang="en-US" sz="1800" i="1" err="1">
                <a:solidFill>
                  <a:srgbClr val="000000"/>
                </a:solidFill>
                <a:latin typeface="Calibri" panose="020F0502020204030204" pitchFamily="34" charset="0"/>
                <a:cs typeface="Calibri" panose="020F0502020204030204" pitchFamily="34" charset="0"/>
              </a:rPr>
              <a:t>données</a:t>
            </a:r>
            <a:endParaRPr lang="en-US" altLang="en-US" sz="1800" i="1">
              <a:solidFill>
                <a:srgbClr val="000000"/>
              </a:solidFill>
              <a:latin typeface="Calibri" panose="020F0502020204030204" pitchFamily="34" charset="0"/>
              <a:cs typeface="Calibri" panose="020F0502020204030204" pitchFamily="34" charset="0"/>
            </a:endParaRPr>
          </a:p>
          <a:p>
            <a:pPr marL="742950" lvl="1" indent="-285750">
              <a:buFontTx/>
              <a:buChar char="•"/>
            </a:pPr>
            <a:r>
              <a:rPr lang="en-US" altLang="en-US" sz="1800" i="1">
                <a:solidFill>
                  <a:srgbClr val="000000"/>
                </a:solidFill>
                <a:latin typeface="Calibri" panose="020F0502020204030204" pitchFamily="34" charset="0"/>
                <a:cs typeface="Calibri" panose="020F0502020204030204" pitchFamily="34" charset="0"/>
              </a:rPr>
              <a:t>Un guide de </a:t>
            </a:r>
            <a:r>
              <a:rPr lang="en-US" altLang="en-US" sz="1800" i="1" err="1">
                <a:solidFill>
                  <a:srgbClr val="000000"/>
                </a:solidFill>
                <a:latin typeface="Calibri" panose="020F0502020204030204" pitchFamily="34" charset="0"/>
                <a:cs typeface="Calibri" panose="020F0502020204030204" pitchFamily="34" charset="0"/>
              </a:rPr>
              <a:t>mesure</a:t>
            </a:r>
            <a:endParaRPr lang="en-US" altLang="en-US" sz="1800" i="1">
              <a:solidFill>
                <a:srgbClr val="000000"/>
              </a:solidFill>
              <a:latin typeface="Calibri" panose="020F0502020204030204" pitchFamily="34" charset="0"/>
              <a:cs typeface="Calibri" panose="020F0502020204030204" pitchFamily="34" charset="0"/>
            </a:endParaRPr>
          </a:p>
          <a:p>
            <a:pPr marL="285750" indent="-285750">
              <a:buFontTx/>
              <a:buChar char="•"/>
            </a:pPr>
            <a:r>
              <a:rPr lang="en-US" altLang="en-US" sz="1800">
                <a:solidFill>
                  <a:srgbClr val="000000"/>
                </a:solidFill>
                <a:latin typeface="Calibri" panose="020F0502020204030204" pitchFamily="34" charset="0"/>
                <a:cs typeface="Calibri" panose="020F0502020204030204" pitchFamily="34" charset="0"/>
              </a:rPr>
              <a:t>Les </a:t>
            </a:r>
            <a:r>
              <a:rPr lang="en-US" altLang="en-US" sz="1800" err="1">
                <a:solidFill>
                  <a:srgbClr val="000000"/>
                </a:solidFill>
                <a:latin typeface="Calibri" panose="020F0502020204030204" pitchFamily="34" charset="0"/>
                <a:cs typeface="Calibri" panose="020F0502020204030204" pitchFamily="34" charset="0"/>
              </a:rPr>
              <a:t>normes</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qualité</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fournissent</a:t>
            </a:r>
            <a:r>
              <a:rPr lang="en-US" altLang="en-US" sz="1800">
                <a:solidFill>
                  <a:srgbClr val="000000"/>
                </a:solidFill>
                <a:latin typeface="Calibri" panose="020F0502020204030204" pitchFamily="34" charset="0"/>
                <a:cs typeface="Calibri" panose="020F0502020204030204" pitchFamily="34" charset="0"/>
              </a:rPr>
              <a:t> un plan </a:t>
            </a:r>
            <a:r>
              <a:rPr lang="en-US" altLang="en-US" sz="1800" err="1">
                <a:solidFill>
                  <a:srgbClr val="000000"/>
                </a:solidFill>
                <a:latin typeface="Calibri" panose="020F0502020204030204" pitchFamily="34" charset="0"/>
                <a:cs typeface="Calibri" panose="020F0502020204030204" pitchFamily="34" charset="0"/>
              </a:rPr>
              <a:t>d’action</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afin</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permettre</a:t>
            </a:r>
            <a:r>
              <a:rPr lang="en-US" altLang="en-US" sz="1800">
                <a:solidFill>
                  <a:srgbClr val="000000"/>
                </a:solidFill>
                <a:latin typeface="Calibri" panose="020F0502020204030204" pitchFamily="34" charset="0"/>
                <a:cs typeface="Calibri" panose="020F0502020204030204" pitchFamily="34" charset="0"/>
              </a:rPr>
              <a:t> au </a:t>
            </a:r>
            <a:r>
              <a:rPr lang="en-US" altLang="en-US" sz="1800" err="1">
                <a:solidFill>
                  <a:srgbClr val="000000"/>
                </a:solidFill>
                <a:latin typeface="Calibri" panose="020F0502020204030204" pitchFamily="34" charset="0"/>
                <a:cs typeface="Calibri" panose="020F0502020204030204" pitchFamily="34" charset="0"/>
              </a:rPr>
              <a:t>système</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soins</a:t>
            </a:r>
            <a:r>
              <a:rPr lang="en-US" altLang="en-US" sz="1800">
                <a:solidFill>
                  <a:srgbClr val="000000"/>
                </a:solidFill>
                <a:latin typeface="Calibri" panose="020F0502020204030204" pitchFamily="34" charset="0"/>
                <a:cs typeface="Calibri" panose="020F0502020204030204" pitchFamily="34" charset="0"/>
              </a:rPr>
              <a:t> de santé </a:t>
            </a:r>
            <a:r>
              <a:rPr lang="en-US" altLang="en-US" sz="1800" err="1">
                <a:solidFill>
                  <a:srgbClr val="000000"/>
                </a:solidFill>
                <a:latin typeface="Calibri" panose="020F0502020204030204" pitchFamily="34" charset="0"/>
                <a:cs typeface="Calibri" panose="020F0502020204030204" pitchFamily="34" charset="0"/>
              </a:rPr>
              <a:t>en</a:t>
            </a:r>
            <a:r>
              <a:rPr lang="en-US" altLang="en-US" sz="1800">
                <a:solidFill>
                  <a:srgbClr val="000000"/>
                </a:solidFill>
                <a:latin typeface="Calibri" panose="020F0502020204030204" pitchFamily="34" charset="0"/>
                <a:cs typeface="Calibri" panose="020F0502020204030204" pitchFamily="34" charset="0"/>
              </a:rPr>
              <a:t> Ontario de </a:t>
            </a:r>
            <a:r>
              <a:rPr lang="en-US" altLang="en-US" sz="1800" err="1">
                <a:solidFill>
                  <a:srgbClr val="000000"/>
                </a:solidFill>
                <a:latin typeface="Calibri" panose="020F0502020204030204" pitchFamily="34" charset="0"/>
                <a:cs typeface="Calibri" panose="020F0502020204030204" pitchFamily="34" charset="0"/>
              </a:rPr>
              <a:t>mieux</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fonctionner</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faciliter</a:t>
            </a:r>
            <a:r>
              <a:rPr lang="en-US" altLang="en-US" sz="1800">
                <a:solidFill>
                  <a:srgbClr val="000000"/>
                </a:solidFill>
                <a:latin typeface="Calibri" panose="020F0502020204030204" pitchFamily="34" charset="0"/>
                <a:cs typeface="Calibri" panose="020F0502020204030204" pitchFamily="34" charset="0"/>
              </a:rPr>
              <a:t> les transitions </a:t>
            </a:r>
            <a:r>
              <a:rPr lang="en-US" altLang="en-US" sz="1800" err="1">
                <a:solidFill>
                  <a:srgbClr val="000000"/>
                </a:solidFill>
                <a:latin typeface="Calibri" panose="020F0502020204030204" pitchFamily="34" charset="0"/>
                <a:cs typeface="Calibri" panose="020F0502020204030204" pitchFamily="34" charset="0"/>
              </a:rPr>
              <a:t>harmonieuses</a:t>
            </a:r>
            <a:r>
              <a:rPr lang="en-US" altLang="en-US" sz="1800">
                <a:solidFill>
                  <a:srgbClr val="000000"/>
                </a:solidFill>
                <a:latin typeface="Calibri" panose="020F0502020204030204" pitchFamily="34" charset="0"/>
                <a:cs typeface="Calibri" panose="020F0502020204030204" pitchFamily="34" charset="0"/>
              </a:rPr>
              <a:t> et de </a:t>
            </a:r>
            <a:r>
              <a:rPr lang="en-US" altLang="en-US" sz="1800" err="1">
                <a:solidFill>
                  <a:srgbClr val="000000"/>
                </a:solidFill>
                <a:latin typeface="Calibri" panose="020F0502020204030204" pitchFamily="34" charset="0"/>
                <a:cs typeface="Calibri" panose="020F0502020204030204" pitchFamily="34" charset="0"/>
              </a:rPr>
              <a:t>s’assurer</a:t>
            </a:r>
            <a:r>
              <a:rPr lang="en-US" altLang="en-US" sz="1800">
                <a:solidFill>
                  <a:srgbClr val="000000"/>
                </a:solidFill>
                <a:latin typeface="Calibri" panose="020F0502020204030204" pitchFamily="34" charset="0"/>
                <a:cs typeface="Calibri" panose="020F0502020204030204" pitchFamily="34" charset="0"/>
              </a:rPr>
              <a:t> que les patients </a:t>
            </a:r>
            <a:r>
              <a:rPr lang="en-US" altLang="en-US" sz="1800" err="1">
                <a:solidFill>
                  <a:srgbClr val="000000"/>
                </a:solidFill>
                <a:latin typeface="Calibri" panose="020F0502020204030204" pitchFamily="34" charset="0"/>
                <a:cs typeface="Calibri" panose="020F0502020204030204" pitchFamily="34" charset="0"/>
              </a:rPr>
              <a:t>reçoivent</a:t>
            </a:r>
            <a:r>
              <a:rPr lang="en-US" altLang="en-US" sz="1800">
                <a:solidFill>
                  <a:srgbClr val="000000"/>
                </a:solidFill>
                <a:latin typeface="Calibri" panose="020F0502020204030204" pitchFamily="34" charset="0"/>
                <a:cs typeface="Calibri" panose="020F0502020204030204" pitchFamily="34" charset="0"/>
              </a:rPr>
              <a:t> les </a:t>
            </a:r>
            <a:r>
              <a:rPr lang="en-US" altLang="en-US" sz="1800" err="1">
                <a:solidFill>
                  <a:srgbClr val="000000"/>
                </a:solidFill>
                <a:latin typeface="Calibri" panose="020F0502020204030204" pitchFamily="34" charset="0"/>
                <a:cs typeface="Calibri" panose="020F0502020204030204" pitchFamily="34" charset="0"/>
              </a:rPr>
              <a:t>mêmes</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soins</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qualité</a:t>
            </a:r>
            <a:r>
              <a:rPr lang="en-US" altLang="en-US" sz="1800">
                <a:solidFill>
                  <a:srgbClr val="000000"/>
                </a:solidFill>
                <a:latin typeface="Calibri" panose="020F0502020204030204" pitchFamily="34" charset="0"/>
                <a:cs typeface="Calibri" panose="020F0502020204030204" pitchFamily="34" charset="0"/>
              </a:rPr>
              <a:t> supérieure, </a:t>
            </a:r>
            <a:r>
              <a:rPr lang="en-US" altLang="en-US" sz="1800" err="1">
                <a:solidFill>
                  <a:srgbClr val="000000"/>
                </a:solidFill>
                <a:latin typeface="Calibri" panose="020F0502020204030204" pitchFamily="34" charset="0"/>
                <a:cs typeface="Calibri" panose="020F0502020204030204" pitchFamily="34" charset="0"/>
              </a:rPr>
              <a:t>quel</a:t>
            </a:r>
            <a:r>
              <a:rPr lang="en-US" altLang="en-US" sz="1800">
                <a:solidFill>
                  <a:srgbClr val="000000"/>
                </a:solidFill>
                <a:latin typeface="Calibri" panose="020F0502020204030204" pitchFamily="34" charset="0"/>
                <a:cs typeface="Calibri" panose="020F0502020204030204" pitchFamily="34" charset="0"/>
              </a:rPr>
              <a:t> que </a:t>
            </a:r>
            <a:r>
              <a:rPr lang="en-US" altLang="en-US" sz="1800" err="1">
                <a:solidFill>
                  <a:srgbClr val="000000"/>
                </a:solidFill>
                <a:latin typeface="Calibri" panose="020F0502020204030204" pitchFamily="34" charset="0"/>
                <a:cs typeface="Calibri" panose="020F0502020204030204" pitchFamily="34" charset="0"/>
              </a:rPr>
              <a:t>soit</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l’endroit</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où</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ils</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vivent</a:t>
            </a:r>
            <a:r>
              <a:rPr lang="en-US" altLang="en-US" sz="1800">
                <a:solidFill>
                  <a:srgbClr val="000000"/>
                </a:solidFill>
                <a:latin typeface="Calibri" panose="020F0502020204030204" pitchFamily="34" charset="0"/>
                <a:cs typeface="Calibri" panose="020F0502020204030204" pitchFamily="34" charset="0"/>
              </a:rPr>
              <a:t>.</a:t>
            </a:r>
          </a:p>
          <a:p>
            <a:pPr marL="285750" indent="-285750"/>
            <a:endParaRPr lang="en-US" altLang="en-US" sz="1800">
              <a:solidFill>
                <a:srgbClr val="000000"/>
              </a:solidFill>
              <a:latin typeface="Calibri" panose="020F0502020204030204" pitchFamily="34" charset="0"/>
              <a:cs typeface="Calibri" panose="020F0502020204030204" pitchFamily="34" charset="0"/>
            </a:endParaRPr>
          </a:p>
        </p:txBody>
      </p:sp>
      <p:sp>
        <p:nvSpPr>
          <p:cNvPr id="52228" name="Slide Number Placeholder 3">
            <a:extLst>
              <a:ext uri="{FF2B5EF4-FFF2-40B4-BE49-F238E27FC236}">
                <a16:creationId xmlns:a16="http://schemas.microsoft.com/office/drawing/2014/main" id="{44DF83D8-ABA9-415D-B3C3-68AF2743F007}"/>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63550">
              <a:defRPr sz="1400" u="sng">
                <a:solidFill>
                  <a:schemeClr val="tx1"/>
                </a:solidFill>
                <a:latin typeface="Arial" panose="020B0604020202020204" pitchFamily="34" charset="0"/>
                <a:ea typeface="MS PGothic" panose="020B0600070205080204" pitchFamily="34" charset="-128"/>
              </a:defRPr>
            </a:lvl1pPr>
            <a:lvl2pPr marL="742950" indent="-285750" defTabSz="463550">
              <a:defRPr sz="1400" u="sng">
                <a:solidFill>
                  <a:schemeClr val="tx1"/>
                </a:solidFill>
                <a:latin typeface="Arial" panose="020B0604020202020204" pitchFamily="34" charset="0"/>
                <a:ea typeface="MS PGothic" panose="020B0600070205080204" pitchFamily="34" charset="-128"/>
              </a:defRPr>
            </a:lvl2pPr>
            <a:lvl3pPr marL="1143000" indent="-228600" defTabSz="463550">
              <a:defRPr sz="1400" u="sng">
                <a:solidFill>
                  <a:schemeClr val="tx1"/>
                </a:solidFill>
                <a:latin typeface="Arial" panose="020B0604020202020204" pitchFamily="34" charset="0"/>
                <a:ea typeface="MS PGothic" panose="020B0600070205080204" pitchFamily="34" charset="-128"/>
              </a:defRPr>
            </a:lvl3pPr>
            <a:lvl4pPr marL="1600200" indent="-228600" defTabSz="463550">
              <a:defRPr sz="1400" u="sng">
                <a:solidFill>
                  <a:schemeClr val="tx1"/>
                </a:solidFill>
                <a:latin typeface="Arial" panose="020B0604020202020204" pitchFamily="34" charset="0"/>
                <a:ea typeface="MS PGothic" panose="020B0600070205080204" pitchFamily="34" charset="-128"/>
              </a:defRPr>
            </a:lvl4pPr>
            <a:lvl5pPr marL="2057400" indent="-228600" defTabSz="463550">
              <a:defRPr sz="1400" u="sng">
                <a:solidFill>
                  <a:schemeClr val="tx1"/>
                </a:solidFill>
                <a:latin typeface="Arial" panose="020B0604020202020204" pitchFamily="34" charset="0"/>
                <a:ea typeface="MS PGothic" panose="020B0600070205080204" pitchFamily="34" charset="-128"/>
              </a:defRPr>
            </a:lvl5pPr>
            <a:lvl6pPr marL="25146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buSzPct val="100000"/>
            </a:pPr>
            <a:fld id="{BD3BD0CB-3D4F-4B35-A95F-4548D3E8EAE5}" type="slidenum">
              <a:rPr lang="en-US" altLang="en-US" sz="1200" u="none" smtClean="0">
                <a:solidFill>
                  <a:srgbClr val="000000"/>
                </a:solidFill>
              </a:rPr>
              <a:pPr>
                <a:buSzPct val="100000"/>
              </a:pPr>
              <a:t>4</a:t>
            </a:fld>
            <a:endParaRPr lang="en-US" altLang="en-US" sz="1200" u="none">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756B9FA0-47F3-454C-8C67-F71E16ADBEE9}"/>
              </a:ext>
            </a:extLst>
          </p:cNvPr>
          <p:cNvSpPr>
            <a:spLocks noGrp="1" noRot="1" noChangeAspect="1" noChangeArrowheads="1" noTextEdit="1"/>
          </p:cNvSpPr>
          <p:nvPr>
            <p:ph type="sldImg"/>
          </p:nvPr>
        </p:nvSpPr>
        <p:spPr>
          <a:ln/>
        </p:spPr>
      </p:sp>
      <p:sp>
        <p:nvSpPr>
          <p:cNvPr id="54275" name="Notes Placeholder 2">
            <a:extLst>
              <a:ext uri="{FF2B5EF4-FFF2-40B4-BE49-F238E27FC236}">
                <a16:creationId xmlns:a16="http://schemas.microsoft.com/office/drawing/2014/main" id="{646AEE35-E7CE-4AF1-8FC8-D60036EED067}"/>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CA" altLang="en-US">
              <a:latin typeface="Calibri" panose="020F0502020204030204" pitchFamily="34" charset="0"/>
            </a:endParaRPr>
          </a:p>
        </p:txBody>
      </p:sp>
      <p:sp>
        <p:nvSpPr>
          <p:cNvPr id="54276" name="Slide Number Placeholder 3">
            <a:extLst>
              <a:ext uri="{FF2B5EF4-FFF2-40B4-BE49-F238E27FC236}">
                <a16:creationId xmlns:a16="http://schemas.microsoft.com/office/drawing/2014/main" id="{997CDC8F-CF3F-41C1-B8A2-6EA9A0E01868}"/>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63550">
              <a:defRPr sz="1400" u="sng">
                <a:solidFill>
                  <a:schemeClr val="tx1"/>
                </a:solidFill>
                <a:latin typeface="Arial" panose="020B0604020202020204" pitchFamily="34" charset="0"/>
                <a:ea typeface="MS PGothic" panose="020B0600070205080204" pitchFamily="34" charset="-128"/>
              </a:defRPr>
            </a:lvl1pPr>
            <a:lvl2pPr marL="742950" indent="-285750" defTabSz="463550">
              <a:defRPr sz="1400" u="sng">
                <a:solidFill>
                  <a:schemeClr val="tx1"/>
                </a:solidFill>
                <a:latin typeface="Arial" panose="020B0604020202020204" pitchFamily="34" charset="0"/>
                <a:ea typeface="MS PGothic" panose="020B0600070205080204" pitchFamily="34" charset="-128"/>
              </a:defRPr>
            </a:lvl2pPr>
            <a:lvl3pPr marL="1143000" indent="-228600" defTabSz="463550">
              <a:defRPr sz="1400" u="sng">
                <a:solidFill>
                  <a:schemeClr val="tx1"/>
                </a:solidFill>
                <a:latin typeface="Arial" panose="020B0604020202020204" pitchFamily="34" charset="0"/>
                <a:ea typeface="MS PGothic" panose="020B0600070205080204" pitchFamily="34" charset="-128"/>
              </a:defRPr>
            </a:lvl3pPr>
            <a:lvl4pPr marL="1600200" indent="-228600" defTabSz="463550">
              <a:defRPr sz="1400" u="sng">
                <a:solidFill>
                  <a:schemeClr val="tx1"/>
                </a:solidFill>
                <a:latin typeface="Arial" panose="020B0604020202020204" pitchFamily="34" charset="0"/>
                <a:ea typeface="MS PGothic" panose="020B0600070205080204" pitchFamily="34" charset="-128"/>
              </a:defRPr>
            </a:lvl4pPr>
            <a:lvl5pPr marL="2057400" indent="-228600" defTabSz="463550">
              <a:defRPr sz="1400" u="sng">
                <a:solidFill>
                  <a:schemeClr val="tx1"/>
                </a:solidFill>
                <a:latin typeface="Arial" panose="020B0604020202020204" pitchFamily="34" charset="0"/>
                <a:ea typeface="MS PGothic" panose="020B0600070205080204" pitchFamily="34" charset="-128"/>
              </a:defRPr>
            </a:lvl5pPr>
            <a:lvl6pPr marL="25146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buSzPct val="100000"/>
            </a:pPr>
            <a:fld id="{1CF928FB-848E-4AEE-948A-42D7FB624A26}" type="slidenum">
              <a:rPr lang="en-US" altLang="en-US" sz="1200" u="none" smtClean="0">
                <a:solidFill>
                  <a:srgbClr val="000000"/>
                </a:solidFill>
              </a:rPr>
              <a:pPr>
                <a:buSzPct val="100000"/>
              </a:pPr>
              <a:t>5</a:t>
            </a:fld>
            <a:endParaRPr lang="en-US" altLang="en-US" sz="1200" u="none">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F7E06295-D15F-4098-8CA5-50A0FC7BB333}"/>
              </a:ext>
            </a:extLst>
          </p:cNvPr>
          <p:cNvSpPr>
            <a:spLocks noGrp="1" noRot="1" noChangeAspect="1" noChangeArrowheads="1" noTextEdit="1"/>
          </p:cNvSpPr>
          <p:nvPr>
            <p:ph type="sldImg"/>
          </p:nvPr>
        </p:nvSpPr>
        <p:spPr>
          <a:ln/>
        </p:spPr>
      </p:sp>
      <p:sp>
        <p:nvSpPr>
          <p:cNvPr id="56323" name="Notes Placeholder 2">
            <a:extLst>
              <a:ext uri="{FF2B5EF4-FFF2-40B4-BE49-F238E27FC236}">
                <a16:creationId xmlns:a16="http://schemas.microsoft.com/office/drawing/2014/main" id="{1F0A53DF-2505-4FF1-9338-94975EF382D0}"/>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450" indent="-171450">
              <a:buFontTx/>
              <a:buChar char="•"/>
            </a:pPr>
            <a:r>
              <a:rPr lang="en-US" altLang="en-US" err="1">
                <a:solidFill>
                  <a:srgbClr val="000000"/>
                </a:solidFill>
                <a:latin typeface="Calibri" panose="020F0502020204030204" pitchFamily="34" charset="0"/>
              </a:rPr>
              <a:t>Chaque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norme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comprend</a:t>
            </a:r>
            <a:r>
              <a:rPr lang="en-US" altLang="en-US">
                <a:solidFill>
                  <a:srgbClr val="000000"/>
                </a:solidFill>
                <a:latin typeface="Calibri" panose="020F0502020204030204" pitchFamily="34" charset="0"/>
              </a:rPr>
              <a:t> un résumé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langage</a:t>
            </a:r>
            <a:r>
              <a:rPr lang="en-US" altLang="en-US">
                <a:solidFill>
                  <a:srgbClr val="000000"/>
                </a:solidFill>
                <a:latin typeface="Calibri" panose="020F0502020204030204" pitchFamily="34" charset="0"/>
              </a:rPr>
              <a:t> simple pour les patients, les </a:t>
            </a:r>
            <a:r>
              <a:rPr lang="en-US" altLang="en-US" err="1">
                <a:solidFill>
                  <a:srgbClr val="000000"/>
                </a:solidFill>
                <a:latin typeface="Calibri" panose="020F0502020204030204" pitchFamily="34" charset="0"/>
              </a:rPr>
              <a:t>familles</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aidants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naturels</a:t>
            </a:r>
            <a:r>
              <a:rPr lang="en-US" altLang="en-US">
                <a:solidFill>
                  <a:srgbClr val="000000"/>
                </a:solidFill>
                <a:latin typeface="Calibri" panose="020F0502020204030204" pitchFamily="34" charset="0"/>
              </a:rPr>
              <a:t> et le public, </a:t>
            </a:r>
            <a:r>
              <a:rPr lang="en-US" altLang="en-US" err="1">
                <a:solidFill>
                  <a:srgbClr val="000000"/>
                </a:solidFill>
                <a:latin typeface="Calibri" panose="020F0502020204030204" pitchFamily="34" charset="0"/>
              </a:rPr>
              <a:t>appelé</a:t>
            </a:r>
            <a:r>
              <a:rPr lang="en-US" altLang="en-US">
                <a:solidFill>
                  <a:srgbClr val="000000"/>
                </a:solidFill>
                <a:latin typeface="Calibri" panose="020F0502020204030204" pitchFamily="34" charset="0"/>
              </a:rPr>
              <a:t> le </a:t>
            </a:r>
            <a:r>
              <a:rPr lang="en-US" altLang="en-US" b="1">
                <a:solidFill>
                  <a:srgbClr val="000000"/>
                </a:solidFill>
                <a:latin typeface="Calibri" panose="020F0502020204030204" pitchFamily="34" charset="0"/>
              </a:rPr>
              <a:t>guide de </a:t>
            </a:r>
            <a:r>
              <a:rPr lang="en-US" altLang="en-US" b="1" err="1">
                <a:solidFill>
                  <a:srgbClr val="000000"/>
                </a:solidFill>
                <a:latin typeface="Calibri" panose="020F0502020204030204" pitchFamily="34" charset="0"/>
              </a:rPr>
              <a:t>référence</a:t>
            </a:r>
            <a:r>
              <a:rPr lang="en-US" altLang="en-US" b="1">
                <a:solidFill>
                  <a:srgbClr val="000000"/>
                </a:solidFill>
                <a:latin typeface="Calibri" panose="020F0502020204030204" pitchFamily="34" charset="0"/>
              </a:rPr>
              <a:t> des patients</a:t>
            </a:r>
            <a:r>
              <a:rPr lang="en-US" altLang="en-US">
                <a:solidFill>
                  <a:srgbClr val="000000"/>
                </a:solidFill>
                <a:latin typeface="Calibri" panose="020F0502020204030204" pitchFamily="34" charset="0"/>
              </a:rPr>
              <a:t>.</a:t>
            </a:r>
          </a:p>
          <a:p>
            <a:pPr marL="171450" indent="-171450"/>
            <a:endParaRPr lang="en-US" altLang="en-US">
              <a:solidFill>
                <a:srgbClr val="000000"/>
              </a:solidFill>
              <a:latin typeface="Calibri" panose="020F0502020204030204" pitchFamily="34" charset="0"/>
            </a:endParaRPr>
          </a:p>
          <a:p>
            <a:pPr marL="171450" indent="-171450"/>
            <a:r>
              <a:rPr lang="en-US" altLang="en-US" b="1">
                <a:solidFill>
                  <a:srgbClr val="000000"/>
                </a:solidFill>
                <a:latin typeface="Calibri" panose="020F0502020204030204" pitchFamily="34" charset="0"/>
              </a:rPr>
              <a:t>Participation des patients aux </a:t>
            </a:r>
            <a:r>
              <a:rPr lang="en-US" altLang="en-US" b="1" err="1">
                <a:solidFill>
                  <a:srgbClr val="000000"/>
                </a:solidFill>
                <a:latin typeface="Calibri" panose="020F0502020204030204" pitchFamily="34" charset="0"/>
              </a:rPr>
              <a:t>normes</a:t>
            </a:r>
            <a:r>
              <a:rPr lang="en-US" altLang="en-US" b="1">
                <a:solidFill>
                  <a:srgbClr val="000000"/>
                </a:solidFill>
                <a:latin typeface="Calibri" panose="020F0502020204030204" pitchFamily="34" charset="0"/>
              </a:rPr>
              <a:t> de </a:t>
            </a:r>
            <a:r>
              <a:rPr lang="en-US" altLang="en-US" b="1" err="1">
                <a:solidFill>
                  <a:srgbClr val="000000"/>
                </a:solidFill>
                <a:latin typeface="Calibri" panose="020F0502020204030204" pitchFamily="34" charset="0"/>
              </a:rPr>
              <a:t>qualité</a:t>
            </a:r>
            <a:r>
              <a:rPr lang="en-US" altLang="en-US" b="1">
                <a:solidFill>
                  <a:srgbClr val="000000"/>
                </a:solidFill>
                <a:latin typeface="Calibri" panose="020F0502020204030204" pitchFamily="34" charset="0"/>
              </a:rPr>
              <a:t> : </a:t>
            </a:r>
          </a:p>
          <a:p>
            <a:pPr marL="171450" indent="-171450">
              <a:buFontTx/>
              <a:buChar char="•"/>
            </a:pPr>
            <a:r>
              <a:rPr lang="en-US" altLang="en-US">
                <a:solidFill>
                  <a:srgbClr val="000000"/>
                </a:solidFill>
                <a:latin typeface="Calibri" panose="020F0502020204030204" pitchFamily="34" charset="0"/>
              </a:rPr>
              <a:t>Participation à des </a:t>
            </a:r>
            <a:r>
              <a:rPr lang="en-US" altLang="en-US" err="1">
                <a:solidFill>
                  <a:srgbClr val="000000"/>
                </a:solidFill>
                <a:latin typeface="Calibri" panose="020F0502020204030204" pitchFamily="34" charset="0"/>
              </a:rPr>
              <a:t>comités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consultatifs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tant</a:t>
            </a:r>
            <a:r>
              <a:rPr lang="en-US" altLang="en-US">
                <a:solidFill>
                  <a:srgbClr val="000000"/>
                </a:solidFill>
                <a:latin typeface="Calibri" panose="020F0502020204030204" pitchFamily="34" charset="0"/>
              </a:rPr>
              <a:t> que </a:t>
            </a:r>
            <a:r>
              <a:rPr lang="en-US" altLang="en-US" err="1">
                <a:solidFill>
                  <a:srgbClr val="000000"/>
                </a:solidFill>
                <a:latin typeface="Calibri" panose="020F0502020204030204" pitchFamily="34" charset="0"/>
              </a:rPr>
              <a:t>membres</a:t>
            </a:r>
            <a:endParaRPr lang="en-US" altLang="en-US">
              <a:solidFill>
                <a:srgbClr val="000000"/>
              </a:solidFill>
              <a:latin typeface="Calibri" panose="020F0502020204030204" pitchFamily="34" charset="0"/>
            </a:endParaRPr>
          </a:p>
          <a:p>
            <a:pPr marL="171450" indent="-171450">
              <a:buFontTx/>
              <a:buChar char="•"/>
            </a:pPr>
            <a:r>
              <a:rPr lang="en-US" altLang="en-US" err="1">
                <a:solidFill>
                  <a:srgbClr val="000000"/>
                </a:solidFill>
                <a:latin typeface="Calibri" panose="020F0502020204030204" pitchFamily="34" charset="0"/>
              </a:rPr>
              <a:t>Groupes</a:t>
            </a:r>
            <a:r>
              <a:rPr lang="en-US" altLang="en-US">
                <a:solidFill>
                  <a:srgbClr val="000000"/>
                </a:solidFill>
                <a:latin typeface="Calibri" panose="020F0502020204030204" pitchFamily="34" charset="0"/>
              </a:rPr>
              <a:t> de discussion et </a:t>
            </a:r>
            <a:r>
              <a:rPr lang="en-US" altLang="en-US" err="1">
                <a:solidFill>
                  <a:srgbClr val="000000"/>
                </a:solidFill>
                <a:latin typeface="Calibri" panose="020F0502020204030204" pitchFamily="34" charset="0"/>
              </a:rPr>
              <a:t>entretiens</a:t>
            </a:r>
            <a:r>
              <a:rPr lang="en-US" altLang="en-US">
                <a:solidFill>
                  <a:srgbClr val="000000"/>
                </a:solidFill>
                <a:latin typeface="Calibri" panose="020F0502020204030204" pitchFamily="34" charset="0"/>
              </a:rPr>
              <a:t> avec des </a:t>
            </a:r>
            <a:r>
              <a:rPr lang="en-US" altLang="en-US" err="1">
                <a:solidFill>
                  <a:srgbClr val="000000"/>
                </a:solidFill>
                <a:latin typeface="Calibri" panose="020F0502020204030204" pitchFamily="34" charset="0"/>
              </a:rPr>
              <a:t>informateurs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clés</a:t>
            </a:r>
            <a:r>
              <a:rPr lang="en-US" altLang="en-US">
                <a:solidFill>
                  <a:srgbClr val="000000"/>
                </a:solidFill>
                <a:latin typeface="Calibri" panose="020F0502020204030204" pitchFamily="34" charset="0"/>
              </a:rPr>
              <a:t> sur des </a:t>
            </a:r>
            <a:r>
              <a:rPr lang="en-US" altLang="en-US" err="1">
                <a:solidFill>
                  <a:srgbClr val="000000"/>
                </a:solidFill>
                <a:latin typeface="Calibri" panose="020F0502020204030204" pitchFamily="34" charset="0"/>
              </a:rPr>
              <a:t>sujets</a:t>
            </a:r>
            <a:r>
              <a:rPr lang="en-US" altLang="en-US">
                <a:solidFill>
                  <a:srgbClr val="000000"/>
                </a:solidFill>
                <a:latin typeface="Calibri" panose="020F0502020204030204" pitchFamily="34" charset="0"/>
              </a:rPr>
              <a:t> précis (au </a:t>
            </a:r>
            <a:r>
              <a:rPr lang="en-US" altLang="en-US" err="1">
                <a:solidFill>
                  <a:srgbClr val="000000"/>
                </a:solidFill>
                <a:latin typeface="Calibri" panose="020F0502020204030204" pitchFamily="34" charset="0"/>
              </a:rPr>
              <a:t>besoin</a:t>
            </a:r>
            <a:r>
              <a:rPr lang="en-US" altLang="en-US">
                <a:solidFill>
                  <a:srgbClr val="000000"/>
                </a:solidFill>
                <a:latin typeface="Calibri" panose="020F0502020204030204" pitchFamily="34" charset="0"/>
              </a:rPr>
              <a:t>)</a:t>
            </a:r>
          </a:p>
          <a:p>
            <a:pPr marL="171450" indent="-171450">
              <a:buFontTx/>
              <a:buChar char="•"/>
            </a:pPr>
            <a:r>
              <a:rPr lang="en-US" altLang="en-US" err="1">
                <a:solidFill>
                  <a:srgbClr val="000000"/>
                </a:solidFill>
                <a:latin typeface="Calibri" panose="020F0502020204030204" pitchFamily="34" charset="0"/>
              </a:rPr>
              <a:t>Période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commentaires</a:t>
            </a:r>
            <a:r>
              <a:rPr lang="en-US" altLang="en-US">
                <a:solidFill>
                  <a:srgbClr val="000000"/>
                </a:solidFill>
                <a:latin typeface="Calibri" panose="020F0502020204030204" pitchFamily="34" charset="0"/>
              </a:rPr>
              <a:t> du public pour </a:t>
            </a:r>
            <a:r>
              <a:rPr lang="en-US" altLang="en-US" err="1">
                <a:solidFill>
                  <a:srgbClr val="000000"/>
                </a:solidFill>
                <a:latin typeface="Calibri" panose="020F0502020204030204" pitchFamily="34" charset="0"/>
              </a:rPr>
              <a:t>chaque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norme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endParaRPr lang="en-US" altLang="en-US">
              <a:solidFill>
                <a:srgbClr val="000000"/>
              </a:solidFill>
              <a:latin typeface="Calibri" panose="020F0502020204030204" pitchFamily="34" charset="0"/>
            </a:endParaRPr>
          </a:p>
          <a:p>
            <a:pPr marL="171450" indent="-171450">
              <a:buFontTx/>
              <a:buChar char="•"/>
            </a:pPr>
            <a:r>
              <a:rPr lang="en-US" altLang="en-US">
                <a:solidFill>
                  <a:srgbClr val="000000"/>
                </a:solidFill>
                <a:latin typeface="Calibri" panose="020F0502020204030204" pitchFamily="34" charset="0"/>
              </a:rPr>
              <a:t>Consultations sur le guide de </a:t>
            </a:r>
            <a:r>
              <a:rPr lang="en-US" altLang="en-US" err="1">
                <a:solidFill>
                  <a:srgbClr val="000000"/>
                </a:solidFill>
                <a:latin typeface="Calibri" panose="020F0502020204030204" pitchFamily="34" charset="0"/>
              </a:rPr>
              <a:t>référence</a:t>
            </a:r>
            <a:r>
              <a:rPr lang="en-US" altLang="en-US">
                <a:solidFill>
                  <a:srgbClr val="000000"/>
                </a:solidFill>
                <a:latin typeface="Calibri" panose="020F0502020204030204" pitchFamily="34" charset="0"/>
              </a:rPr>
              <a:t> des patients</a:t>
            </a:r>
          </a:p>
        </p:txBody>
      </p:sp>
      <p:sp>
        <p:nvSpPr>
          <p:cNvPr id="56324" name="Slide Number Placeholder 3">
            <a:extLst>
              <a:ext uri="{FF2B5EF4-FFF2-40B4-BE49-F238E27FC236}">
                <a16:creationId xmlns:a16="http://schemas.microsoft.com/office/drawing/2014/main" id="{6449F9B7-4CC7-42CC-BE8B-ED54BE59A116}"/>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63550">
              <a:defRPr sz="1400" u="sng">
                <a:solidFill>
                  <a:schemeClr val="tx1"/>
                </a:solidFill>
                <a:latin typeface="Arial" panose="020B0604020202020204" pitchFamily="34" charset="0"/>
                <a:ea typeface="MS PGothic" panose="020B0600070205080204" pitchFamily="34" charset="-128"/>
              </a:defRPr>
            </a:lvl1pPr>
            <a:lvl2pPr marL="742950" indent="-285750" defTabSz="463550">
              <a:defRPr sz="1400" u="sng">
                <a:solidFill>
                  <a:schemeClr val="tx1"/>
                </a:solidFill>
                <a:latin typeface="Arial" panose="020B0604020202020204" pitchFamily="34" charset="0"/>
                <a:ea typeface="MS PGothic" panose="020B0600070205080204" pitchFamily="34" charset="-128"/>
              </a:defRPr>
            </a:lvl2pPr>
            <a:lvl3pPr marL="1143000" indent="-228600" defTabSz="463550">
              <a:defRPr sz="1400" u="sng">
                <a:solidFill>
                  <a:schemeClr val="tx1"/>
                </a:solidFill>
                <a:latin typeface="Arial" panose="020B0604020202020204" pitchFamily="34" charset="0"/>
                <a:ea typeface="MS PGothic" panose="020B0600070205080204" pitchFamily="34" charset="-128"/>
              </a:defRPr>
            </a:lvl3pPr>
            <a:lvl4pPr marL="1600200" indent="-228600" defTabSz="463550">
              <a:defRPr sz="1400" u="sng">
                <a:solidFill>
                  <a:schemeClr val="tx1"/>
                </a:solidFill>
                <a:latin typeface="Arial" panose="020B0604020202020204" pitchFamily="34" charset="0"/>
                <a:ea typeface="MS PGothic" panose="020B0600070205080204" pitchFamily="34" charset="-128"/>
              </a:defRPr>
            </a:lvl4pPr>
            <a:lvl5pPr marL="2057400" indent="-228600" defTabSz="463550">
              <a:defRPr sz="1400" u="sng">
                <a:solidFill>
                  <a:schemeClr val="tx1"/>
                </a:solidFill>
                <a:latin typeface="Arial" panose="020B0604020202020204" pitchFamily="34" charset="0"/>
                <a:ea typeface="MS PGothic" panose="020B0600070205080204" pitchFamily="34" charset="-128"/>
              </a:defRPr>
            </a:lvl5pPr>
            <a:lvl6pPr marL="25146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buSzPct val="100000"/>
            </a:pPr>
            <a:fld id="{0DF5DDA9-B0ED-453E-AD1C-F0592FBF1434}" type="slidenum">
              <a:rPr lang="en-US" altLang="en-US" sz="1200" u="none" smtClean="0">
                <a:solidFill>
                  <a:srgbClr val="000000"/>
                </a:solidFill>
              </a:rPr>
              <a:pPr>
                <a:buSzPct val="100000"/>
              </a:pPr>
              <a:t>6</a:t>
            </a:fld>
            <a:endParaRPr lang="en-US" altLang="en-US" sz="1200" u="none">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ltLang="en-US" dirty="0">
              <a:solidFill>
                <a:srgbClr val="000000"/>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7</a:t>
            </a:fld>
            <a:endParaRPr lang="en-CA" altLang="en-US">
              <a:solidFill>
                <a:srgbClr val="000000"/>
              </a:solidFill>
            </a:endParaRPr>
          </a:p>
        </p:txBody>
      </p:sp>
    </p:spTree>
    <p:extLst>
      <p:ext uri="{BB962C8B-B14F-4D97-AF65-F5344CB8AC3E}">
        <p14:creationId xmlns:p14="http://schemas.microsoft.com/office/powerpoint/2010/main" val="4120653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7C96643C-76FE-4971-A00E-D1D2A884D2EB}"/>
              </a:ext>
            </a:extLst>
          </p:cNvPr>
          <p:cNvSpPr>
            <a:spLocks noGrp="1" noRot="1" noChangeAspect="1" noChangeArrowheads="1" noTextEdit="1"/>
          </p:cNvSpPr>
          <p:nvPr>
            <p:ph type="sldImg"/>
          </p:nvPr>
        </p:nvSpPr>
        <p:spPr>
          <a:ln/>
        </p:spPr>
      </p:sp>
      <p:sp>
        <p:nvSpPr>
          <p:cNvPr id="60419" name="Notes Placeholder 2">
            <a:extLst>
              <a:ext uri="{FF2B5EF4-FFF2-40B4-BE49-F238E27FC236}">
                <a16:creationId xmlns:a16="http://schemas.microsoft.com/office/drawing/2014/main" id="{679B90CA-27B1-4B30-94CA-189A20F59667}"/>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450" indent="-171450">
              <a:buFontTx/>
              <a:buChar char="•"/>
            </a:pPr>
            <a:r>
              <a:rPr lang="en-US" altLang="en-US" err="1">
                <a:solidFill>
                  <a:srgbClr val="000000"/>
                </a:solidFill>
                <a:latin typeface="Calibri" panose="020F0502020204030204" pitchFamily="34" charset="0"/>
              </a:rPr>
              <a:t>Toutefois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il</a:t>
            </a:r>
            <a:r>
              <a:rPr lang="en-US" altLang="en-US">
                <a:solidFill>
                  <a:srgbClr val="000000"/>
                </a:solidFill>
                <a:latin typeface="Calibri" panose="020F0502020204030204" pitchFamily="34" charset="0"/>
              </a:rPr>
              <a:t> y a des choses que nous </a:t>
            </a:r>
            <a:r>
              <a:rPr lang="en-US" altLang="en-US" err="1">
                <a:solidFill>
                  <a:srgbClr val="000000"/>
                </a:solidFill>
                <a:latin typeface="Calibri" panose="020F0502020204030204" pitchFamily="34" charset="0"/>
              </a:rPr>
              <a:t>pouvons</a:t>
            </a:r>
            <a:r>
              <a:rPr lang="en-US" altLang="en-US">
                <a:solidFill>
                  <a:srgbClr val="000000"/>
                </a:solidFill>
                <a:latin typeface="Calibri" panose="020F0502020204030204" pitchFamily="34" charset="0"/>
              </a:rPr>
              <a:t> faire </a:t>
            </a:r>
            <a:r>
              <a:rPr lang="en-US" altLang="en-US" err="1">
                <a:solidFill>
                  <a:srgbClr val="000000"/>
                </a:solidFill>
                <a:latin typeface="Calibri" panose="020F0502020204030204" pitchFamily="34" charset="0"/>
              </a:rPr>
              <a:t>aujourd’hui</a:t>
            </a:r>
            <a:r>
              <a:rPr lang="en-US" altLang="en-US">
                <a:solidFill>
                  <a:srgbClr val="000000"/>
                </a:solidFill>
                <a:latin typeface="Calibri" panose="020F0502020204030204" pitchFamily="34" charset="0"/>
              </a:rPr>
              <a:t> malgré les </a:t>
            </a:r>
            <a:r>
              <a:rPr lang="en-US" altLang="en-US" err="1">
                <a:solidFill>
                  <a:srgbClr val="000000"/>
                </a:solidFill>
                <a:latin typeface="Calibri" panose="020F0502020204030204" pitchFamily="34" charset="0"/>
              </a:rPr>
              <a:t>vastes</a:t>
            </a:r>
            <a:r>
              <a:rPr lang="en-US" altLang="en-US">
                <a:solidFill>
                  <a:srgbClr val="000000"/>
                </a:solidFill>
                <a:latin typeface="Calibri" panose="020F0502020204030204" pitchFamily="34" charset="0"/>
              </a:rPr>
              <a:t> obstacles </a:t>
            </a:r>
            <a:r>
              <a:rPr lang="en-US" altLang="en-US" err="1">
                <a:solidFill>
                  <a:srgbClr val="000000"/>
                </a:solidFill>
                <a:latin typeface="Calibri" panose="020F0502020204030204" pitchFamily="34" charset="0"/>
              </a:rPr>
              <a:t>systémiques</a:t>
            </a:r>
            <a:r>
              <a:rPr lang="en-US" altLang="en-US">
                <a:solidFill>
                  <a:srgbClr val="000000"/>
                </a:solidFill>
                <a:latin typeface="Calibri" panose="020F0502020204030204" pitchFamily="34" charset="0"/>
              </a:rPr>
              <a:t> qui </a:t>
            </a:r>
            <a:r>
              <a:rPr lang="en-US" altLang="en-US" err="1">
                <a:solidFill>
                  <a:srgbClr val="000000"/>
                </a:solidFill>
                <a:latin typeface="Calibri" panose="020F0502020204030204" pitchFamily="34" charset="0"/>
              </a:rPr>
              <a:t>pourraient</a:t>
            </a:r>
            <a:r>
              <a:rPr lang="en-US" altLang="en-US">
                <a:solidFill>
                  <a:srgbClr val="000000"/>
                </a:solidFill>
                <a:latin typeface="Calibri" panose="020F0502020204030204" pitchFamily="34" charset="0"/>
              </a:rPr>
              <a:t> prendre du temps à </a:t>
            </a:r>
            <a:r>
              <a:rPr lang="en-US" altLang="en-US" err="1">
                <a:solidFill>
                  <a:srgbClr val="000000"/>
                </a:solidFill>
                <a:latin typeface="Calibri" panose="020F0502020204030204" pitchFamily="34" charset="0"/>
              </a:rPr>
              <a:t>surmonter</a:t>
            </a:r>
            <a:r>
              <a:rPr lang="en-US" altLang="en-US">
                <a:solidFill>
                  <a:srgbClr val="000000"/>
                </a:solidFill>
                <a:latin typeface="Calibri" panose="020F0502020204030204" pitchFamily="34" charset="0"/>
              </a:rPr>
              <a:t>. Le </a:t>
            </a:r>
            <a:r>
              <a:rPr lang="en-US" altLang="en-US" i="1">
                <a:solidFill>
                  <a:srgbClr val="000000"/>
                </a:solidFill>
                <a:latin typeface="Calibri" panose="020F0502020204030204" pitchFamily="34" charset="0"/>
              </a:rPr>
              <a:t>Guide de </a:t>
            </a:r>
            <a:r>
              <a:rPr lang="en-US" altLang="en-US" i="1" err="1">
                <a:solidFill>
                  <a:srgbClr val="000000"/>
                </a:solidFill>
                <a:latin typeface="Calibri" panose="020F0502020204030204" pitchFamily="34" charset="0"/>
              </a:rPr>
              <a:t>démarrage</a:t>
            </a:r>
            <a:r>
              <a:rPr lang="en-US" altLang="en-US" i="1">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est</a:t>
            </a:r>
            <a:r>
              <a:rPr lang="en-US" altLang="en-US">
                <a:solidFill>
                  <a:srgbClr val="000000"/>
                </a:solidFill>
                <a:latin typeface="Calibri" panose="020F0502020204030204" pitchFamily="34" charset="0"/>
              </a:rPr>
              <a:t> un document qui </a:t>
            </a:r>
            <a:r>
              <a:rPr lang="en-US" altLang="en-US" err="1">
                <a:solidFill>
                  <a:srgbClr val="000000"/>
                </a:solidFill>
                <a:latin typeface="Calibri" panose="020F0502020204030204" pitchFamily="34" charset="0"/>
              </a:rPr>
              <a:t>décrit</a:t>
            </a:r>
            <a:r>
              <a:rPr lang="en-US" altLang="en-US">
                <a:solidFill>
                  <a:srgbClr val="000000"/>
                </a:solidFill>
                <a:latin typeface="Calibri" panose="020F0502020204030204" pitchFamily="34" charset="0"/>
              </a:rPr>
              <a:t> le </a:t>
            </a:r>
            <a:r>
              <a:rPr lang="en-US" altLang="en-US" err="1">
                <a:solidFill>
                  <a:srgbClr val="000000"/>
                </a:solidFill>
                <a:latin typeface="Calibri" panose="020F0502020204030204" pitchFamily="34" charset="0"/>
              </a:rPr>
              <a:t>processus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d’utilisation</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à </a:t>
            </a:r>
            <a:r>
              <a:rPr lang="en-US" altLang="en-US" err="1">
                <a:solidFill>
                  <a:srgbClr val="000000"/>
                </a:solidFill>
                <a:latin typeface="Calibri" panose="020F0502020204030204" pitchFamily="34" charset="0"/>
              </a:rPr>
              <a:t>titre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ressources</a:t>
            </a:r>
            <a:r>
              <a:rPr lang="en-US" altLang="en-US">
                <a:solidFill>
                  <a:srgbClr val="000000"/>
                </a:solidFill>
                <a:latin typeface="Calibri" panose="020F0502020204030204" pitchFamily="34" charset="0"/>
              </a:rPr>
              <a:t> pour </a:t>
            </a:r>
            <a:r>
              <a:rPr lang="en-US" altLang="en-US" err="1">
                <a:solidFill>
                  <a:srgbClr val="000000"/>
                </a:solidFill>
                <a:latin typeface="Calibri" panose="020F0502020204030204" pitchFamily="34" charset="0"/>
              </a:rPr>
              <a:t>offrir</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supérieure. Il compile un certain </a:t>
            </a:r>
            <a:r>
              <a:rPr lang="en-US" altLang="en-US" err="1">
                <a:solidFill>
                  <a:srgbClr val="000000"/>
                </a:solidFill>
                <a:latin typeface="Calibri" panose="020F0502020204030204" pitchFamily="34" charset="0"/>
              </a:rPr>
              <a:t>nombre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ressources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afin</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soutenir</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l’adoption</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notamment</a:t>
            </a:r>
            <a:r>
              <a:rPr lang="en-US" altLang="en-US">
                <a:solidFill>
                  <a:srgbClr val="000000"/>
                </a:solidFill>
                <a:latin typeface="Calibri" panose="020F0502020204030204" pitchFamily="34" charset="0"/>
              </a:rPr>
              <a:t> des liens </a:t>
            </a:r>
            <a:r>
              <a:rPr lang="en-US" altLang="en-US" err="1">
                <a:solidFill>
                  <a:srgbClr val="000000"/>
                </a:solidFill>
                <a:latin typeface="Calibri" panose="020F0502020204030204" pitchFamily="34" charset="0"/>
              </a:rPr>
              <a:t>vers</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ressources</a:t>
            </a:r>
            <a:r>
              <a:rPr lang="en-US" altLang="en-US">
                <a:solidFill>
                  <a:srgbClr val="000000"/>
                </a:solidFill>
                <a:latin typeface="Calibri" panose="020F0502020204030204" pitchFamily="34" charset="0"/>
              </a:rPr>
              <a:t> sur la mise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œuvre</a:t>
            </a:r>
            <a:r>
              <a:rPr lang="en-US" altLang="en-US">
                <a:solidFill>
                  <a:srgbClr val="000000"/>
                </a:solidFill>
                <a:latin typeface="Calibri" panose="020F0502020204030204" pitchFamily="34" charset="0"/>
              </a:rPr>
              <a:t> et </a:t>
            </a:r>
            <a:r>
              <a:rPr lang="en-US" altLang="en-US" err="1">
                <a:solidFill>
                  <a:srgbClr val="000000"/>
                </a:solidFill>
                <a:latin typeface="Calibri" panose="020F0502020204030204" pitchFamily="34" charset="0"/>
              </a:rPr>
              <a:t>l’amélioration</a:t>
            </a:r>
            <a:r>
              <a:rPr lang="en-US" altLang="en-US">
                <a:solidFill>
                  <a:srgbClr val="000000"/>
                </a:solidFill>
                <a:latin typeface="Calibri" panose="020F0502020204030204" pitchFamily="34" charset="0"/>
              </a:rPr>
              <a:t> de la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exemples</a:t>
            </a:r>
            <a:r>
              <a:rPr lang="en-US" altLang="en-US">
                <a:solidFill>
                  <a:srgbClr val="000000"/>
                </a:solidFill>
                <a:latin typeface="Calibri" panose="020F0502020204030204" pitchFamily="34" charset="0"/>
              </a:rPr>
              <a:t> et des </a:t>
            </a:r>
            <a:r>
              <a:rPr lang="en-US" altLang="en-US" err="1">
                <a:solidFill>
                  <a:srgbClr val="000000"/>
                </a:solidFill>
                <a:latin typeface="Calibri" panose="020F0502020204030204" pitchFamily="34" charset="0"/>
              </a:rPr>
              <a:t>activités</a:t>
            </a:r>
            <a:r>
              <a:rPr lang="en-US" altLang="en-US">
                <a:solidFill>
                  <a:srgbClr val="000000"/>
                </a:solidFill>
                <a:latin typeface="Calibri" panose="020F0502020204030204" pitchFamily="34" charset="0"/>
              </a:rPr>
              <a:t> à des fins de </a:t>
            </a:r>
            <a:r>
              <a:rPr lang="en-US" altLang="en-US" err="1">
                <a:solidFill>
                  <a:srgbClr val="000000"/>
                </a:solidFill>
                <a:latin typeface="Calibri" panose="020F0502020204030204" pitchFamily="34" charset="0"/>
              </a:rPr>
              <a:t>réflexion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ainsi</a:t>
            </a:r>
            <a:r>
              <a:rPr lang="en-US" altLang="en-US">
                <a:solidFill>
                  <a:srgbClr val="000000"/>
                </a:solidFill>
                <a:latin typeface="Calibri" panose="020F0502020204030204" pitchFamily="34" charset="0"/>
              </a:rPr>
              <a:t> que des </a:t>
            </a:r>
            <a:r>
              <a:rPr lang="en-US" altLang="en-US" err="1">
                <a:solidFill>
                  <a:srgbClr val="000000"/>
                </a:solidFill>
                <a:latin typeface="Calibri" panose="020F0502020204030204" pitchFamily="34" charset="0"/>
              </a:rPr>
              <a:t>modèles</a:t>
            </a:r>
            <a:r>
              <a:rPr lang="en-US" altLang="en-US">
                <a:solidFill>
                  <a:srgbClr val="000000"/>
                </a:solidFill>
                <a:latin typeface="Calibri" panose="020F0502020204030204" pitchFamily="34" charset="0"/>
              </a:rPr>
              <a:t> et des documents pour </a:t>
            </a:r>
            <a:r>
              <a:rPr lang="en-US" altLang="en-US" err="1">
                <a:solidFill>
                  <a:srgbClr val="000000"/>
                </a:solidFill>
                <a:latin typeface="Calibri" panose="020F0502020204030204" pitchFamily="34" charset="0"/>
              </a:rPr>
              <a:t>soutenir</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activités</a:t>
            </a:r>
            <a:r>
              <a:rPr lang="en-US" altLang="en-US">
                <a:solidFill>
                  <a:srgbClr val="000000"/>
                </a:solidFill>
                <a:latin typeface="Calibri" panose="020F0502020204030204" pitchFamily="34" charset="0"/>
              </a:rPr>
              <a:t> de planification de la mise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œuvre</a:t>
            </a:r>
            <a:r>
              <a:rPr lang="en-US" altLang="en-US">
                <a:solidFill>
                  <a:srgbClr val="000000"/>
                </a:solidFill>
                <a:latin typeface="Calibri" panose="020F0502020204030204" pitchFamily="34" charset="0"/>
              </a:rPr>
              <a:t>. Le </a:t>
            </a:r>
            <a:r>
              <a:rPr lang="en-US" altLang="en-US" i="1">
                <a:solidFill>
                  <a:srgbClr val="000000"/>
                </a:solidFill>
                <a:latin typeface="Calibri" panose="020F0502020204030204" pitchFamily="34" charset="0"/>
              </a:rPr>
              <a:t>Guide de </a:t>
            </a:r>
            <a:r>
              <a:rPr lang="en-US" altLang="en-US" i="1" err="1">
                <a:solidFill>
                  <a:srgbClr val="000000"/>
                </a:solidFill>
                <a:latin typeface="Calibri" panose="020F0502020204030204" pitchFamily="34" charset="0"/>
              </a:rPr>
              <a:t>démarrage</a:t>
            </a:r>
            <a:r>
              <a:rPr lang="en-US" altLang="en-US" i="1">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comprend</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également</a:t>
            </a:r>
            <a:r>
              <a:rPr lang="en-US" altLang="en-US">
                <a:solidFill>
                  <a:srgbClr val="000000"/>
                </a:solidFill>
                <a:latin typeface="Calibri" panose="020F0502020204030204" pitchFamily="34" charset="0"/>
              </a:rPr>
              <a:t> un </a:t>
            </a:r>
            <a:r>
              <a:rPr lang="en-US" altLang="en-US" err="1">
                <a:solidFill>
                  <a:srgbClr val="000000"/>
                </a:solidFill>
                <a:latin typeface="Calibri" panose="020F0502020204030204" pitchFamily="34" charset="0"/>
              </a:rPr>
              <a:t>modèle</a:t>
            </a:r>
            <a:r>
              <a:rPr lang="en-US" altLang="en-US">
                <a:solidFill>
                  <a:srgbClr val="000000"/>
                </a:solidFill>
                <a:latin typeface="Calibri" panose="020F0502020204030204" pitchFamily="34" charset="0"/>
              </a:rPr>
              <a:t> de plan </a:t>
            </a:r>
            <a:r>
              <a:rPr lang="en-US" altLang="en-US" err="1">
                <a:solidFill>
                  <a:srgbClr val="000000"/>
                </a:solidFill>
                <a:latin typeface="Calibri" panose="020F0502020204030204" pitchFamily="34" charset="0"/>
              </a:rPr>
              <a:t>d’action</a:t>
            </a:r>
            <a:r>
              <a:rPr lang="en-US" altLang="en-US">
                <a:solidFill>
                  <a:srgbClr val="000000"/>
                </a:solidFill>
                <a:latin typeface="Calibri" panose="020F0502020204030204" pitchFamily="34" charset="0"/>
              </a:rPr>
              <a:t> et des </a:t>
            </a:r>
            <a:r>
              <a:rPr lang="en-US" altLang="en-US" err="1">
                <a:solidFill>
                  <a:srgbClr val="000000"/>
                </a:solidFill>
                <a:latin typeface="Calibri" panose="020F0502020204030204" pitchFamily="34" charset="0"/>
              </a:rPr>
              <a:t>exemples</a:t>
            </a:r>
            <a:r>
              <a:rPr lang="en-US" altLang="en-US">
                <a:solidFill>
                  <a:srgbClr val="000000"/>
                </a:solidFill>
                <a:latin typeface="Calibri" panose="020F0502020204030204" pitchFamily="34" charset="0"/>
              </a:rPr>
              <a:t> sur la manière </a:t>
            </a:r>
            <a:r>
              <a:rPr lang="en-US" altLang="en-US" err="1">
                <a:solidFill>
                  <a:srgbClr val="000000"/>
                </a:solidFill>
                <a:latin typeface="Calibri" panose="020F0502020204030204" pitchFamily="34" charset="0"/>
              </a:rPr>
              <a:t>dont</a:t>
            </a:r>
            <a:r>
              <a:rPr lang="en-US" altLang="en-US">
                <a:solidFill>
                  <a:srgbClr val="000000"/>
                </a:solidFill>
                <a:latin typeface="Calibri" panose="020F0502020204030204" pitchFamily="34" charset="0"/>
              </a:rPr>
              <a:t> les plans </a:t>
            </a:r>
            <a:r>
              <a:rPr lang="en-US" altLang="en-US" err="1">
                <a:solidFill>
                  <a:srgbClr val="000000"/>
                </a:solidFill>
                <a:latin typeface="Calibri" panose="020F0502020204030204" pitchFamily="34" charset="0"/>
              </a:rPr>
              <a:t>d’amélioration</a:t>
            </a:r>
            <a:r>
              <a:rPr lang="en-US" altLang="en-US">
                <a:solidFill>
                  <a:srgbClr val="000000"/>
                </a:solidFill>
                <a:latin typeface="Calibri" panose="020F0502020204030204" pitchFamily="34" charset="0"/>
              </a:rPr>
              <a:t> de la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peuvent</a:t>
            </a:r>
            <a:r>
              <a:rPr lang="en-US" altLang="en-US">
                <a:solidFill>
                  <a:srgbClr val="000000"/>
                </a:solidFill>
                <a:latin typeface="Calibri" panose="020F0502020204030204" pitchFamily="34" charset="0"/>
              </a:rPr>
              <a:t> aider à faire </a:t>
            </a:r>
            <a:r>
              <a:rPr lang="en-US" altLang="en-US" err="1">
                <a:solidFill>
                  <a:srgbClr val="000000"/>
                </a:solidFill>
                <a:latin typeface="Calibri" panose="020F0502020204030204" pitchFamily="34" charset="0"/>
              </a:rPr>
              <a:t>progresser</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a:t>
            </a:r>
          </a:p>
        </p:txBody>
      </p:sp>
      <p:sp>
        <p:nvSpPr>
          <p:cNvPr id="60420" name="Slide Number Placeholder 3">
            <a:extLst>
              <a:ext uri="{FF2B5EF4-FFF2-40B4-BE49-F238E27FC236}">
                <a16:creationId xmlns:a16="http://schemas.microsoft.com/office/drawing/2014/main" id="{1908DF23-E47B-489A-A49F-2BB5859A4D3B}"/>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63550">
              <a:defRPr sz="1400" u="sng">
                <a:solidFill>
                  <a:schemeClr val="tx1"/>
                </a:solidFill>
                <a:latin typeface="Arial" panose="020B0604020202020204" pitchFamily="34" charset="0"/>
                <a:ea typeface="MS PGothic" panose="020B0600070205080204" pitchFamily="34" charset="-128"/>
              </a:defRPr>
            </a:lvl1pPr>
            <a:lvl2pPr marL="742950" indent="-285750" defTabSz="463550">
              <a:defRPr sz="1400" u="sng">
                <a:solidFill>
                  <a:schemeClr val="tx1"/>
                </a:solidFill>
                <a:latin typeface="Arial" panose="020B0604020202020204" pitchFamily="34" charset="0"/>
                <a:ea typeface="MS PGothic" panose="020B0600070205080204" pitchFamily="34" charset="-128"/>
              </a:defRPr>
            </a:lvl2pPr>
            <a:lvl3pPr marL="1143000" indent="-228600" defTabSz="463550">
              <a:defRPr sz="1400" u="sng">
                <a:solidFill>
                  <a:schemeClr val="tx1"/>
                </a:solidFill>
                <a:latin typeface="Arial" panose="020B0604020202020204" pitchFamily="34" charset="0"/>
                <a:ea typeface="MS PGothic" panose="020B0600070205080204" pitchFamily="34" charset="-128"/>
              </a:defRPr>
            </a:lvl3pPr>
            <a:lvl4pPr marL="1600200" indent="-228600" defTabSz="463550">
              <a:defRPr sz="1400" u="sng">
                <a:solidFill>
                  <a:schemeClr val="tx1"/>
                </a:solidFill>
                <a:latin typeface="Arial" panose="020B0604020202020204" pitchFamily="34" charset="0"/>
                <a:ea typeface="MS PGothic" panose="020B0600070205080204" pitchFamily="34" charset="-128"/>
              </a:defRPr>
            </a:lvl4pPr>
            <a:lvl5pPr marL="2057400" indent="-228600" defTabSz="463550">
              <a:defRPr sz="1400" u="sng">
                <a:solidFill>
                  <a:schemeClr val="tx1"/>
                </a:solidFill>
                <a:latin typeface="Arial" panose="020B0604020202020204" pitchFamily="34" charset="0"/>
                <a:ea typeface="MS PGothic" panose="020B0600070205080204" pitchFamily="34" charset="-128"/>
              </a:defRPr>
            </a:lvl5pPr>
            <a:lvl6pPr marL="25146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6355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buSzPct val="100000"/>
            </a:pPr>
            <a:fld id="{45D4E88B-4EA0-4E0A-86F8-A0A9D4B90654}" type="slidenum">
              <a:rPr lang="en-US" altLang="en-US" sz="1200" u="none" smtClean="0">
                <a:solidFill>
                  <a:srgbClr val="000000"/>
                </a:solidFill>
              </a:rPr>
              <a:pPr>
                <a:buSzPct val="100000"/>
              </a:pPr>
              <a:t>7</a:t>
            </a:fld>
            <a:endParaRPr lang="en-US" altLang="en-US" sz="1200" u="none">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Le programme des normes de qualité a mis en évidence plusieurs exemples d’organisations et de groupes qui utilisent diverses normes et procédures de déclaration dans leur milieu de soins cliniques, leur organisation ou leur établissement. Ces exemples se trouvent dans des publications et des discussions sur Quorum.</a:t>
            </a:r>
          </a:p>
          <a:p>
            <a:endParaRPr lang="fr-FR"/>
          </a:p>
          <a:p>
            <a:r>
              <a:rPr lang="fr-FR"/>
              <a:t>De plus, nous travaillons à la compilation de ressources et d’outils, tant pour les cliniciens que pour les patients et les familles.</a:t>
            </a:r>
          </a:p>
          <a:p>
            <a:endParaRPr lang="fr-FR"/>
          </a:p>
          <a:p>
            <a:r>
              <a:rPr lang="fr-FR"/>
              <a:t>L’accent est mis sur les exemples de mise en œuvre et d’adoption, et sur la façon dont les organisations appliquent les normes de qualité dans leur pratique pour donner des soins.</a:t>
            </a:r>
          </a:p>
          <a:p>
            <a:endParaRPr lang="fr-FR"/>
          </a:p>
          <a:p>
            <a:r>
              <a:rPr lang="fr-FR"/>
              <a:t>Nous aimerions beaucoup savoir si vous voulez contribuer à un message ou à un article.</a:t>
            </a:r>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9</a:t>
            </a:fld>
            <a:endParaRPr lang="en-CA" altLang="en-US"/>
          </a:p>
        </p:txBody>
      </p:sp>
    </p:spTree>
    <p:extLst>
      <p:ext uri="{BB962C8B-B14F-4D97-AF65-F5344CB8AC3E}">
        <p14:creationId xmlns:p14="http://schemas.microsoft.com/office/powerpoint/2010/main" val="2324942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Master" Target="../slideMasters/slideMaster3.xml"/><Relationship Id="rId4" Type="http://schemas.openxmlformats.org/officeDocument/2006/relationships/image" Target="../media/image24.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2D17502-AFA9-4120-A477-DA49938D2142}"/>
              </a:ext>
            </a:extLst>
          </p:cNvPr>
          <p:cNvSpPr txBox="1"/>
          <p:nvPr userDrawn="1"/>
        </p:nvSpPr>
        <p:spPr>
          <a:xfrm>
            <a:off x="7620000" y="6477000"/>
            <a:ext cx="1066800" cy="261938"/>
          </a:xfrm>
          <a:prstGeom prst="rect">
            <a:avLst/>
          </a:prstGeom>
          <a:noFill/>
        </p:spPr>
        <p:txBody>
          <a:bodyPr>
            <a:spAutoFit/>
          </a:bodyPr>
          <a:lstStyle>
            <a:lvl1pPr>
              <a:defRPr sz="1400" u="sng">
                <a:solidFill>
                  <a:schemeClr val="tx1"/>
                </a:solidFill>
                <a:latin typeface="Arial" panose="020B0604020202020204" pitchFamily="34" charset="0"/>
                <a:ea typeface="MS PGothic" panose="020B0600070205080204" pitchFamily="34" charset="-128"/>
              </a:defRPr>
            </a:lvl1pPr>
            <a:lvl2pPr marL="742950" indent="-285750">
              <a:defRPr sz="1400" u="sng">
                <a:solidFill>
                  <a:schemeClr val="tx1"/>
                </a:solidFill>
                <a:latin typeface="Arial" panose="020B0604020202020204" pitchFamily="34" charset="0"/>
                <a:ea typeface="MS PGothic" panose="020B0600070205080204" pitchFamily="34" charset="-128"/>
              </a:defRPr>
            </a:lvl2pPr>
            <a:lvl3pPr marL="1143000" indent="-228600">
              <a:defRPr sz="1400" u="sng">
                <a:solidFill>
                  <a:schemeClr val="tx1"/>
                </a:solidFill>
                <a:latin typeface="Arial" panose="020B0604020202020204" pitchFamily="34" charset="0"/>
                <a:ea typeface="MS PGothic" panose="020B0600070205080204" pitchFamily="34" charset="-128"/>
              </a:defRPr>
            </a:lvl3pPr>
            <a:lvl4pPr marL="1600200" indent="-228600">
              <a:defRPr sz="1400" u="sng">
                <a:solidFill>
                  <a:schemeClr val="tx1"/>
                </a:solidFill>
                <a:latin typeface="Arial" panose="020B0604020202020204" pitchFamily="34" charset="0"/>
                <a:ea typeface="MS PGothic" panose="020B0600070205080204" pitchFamily="34" charset="-128"/>
              </a:defRPr>
            </a:lvl4pPr>
            <a:lvl5pPr marL="2057400" indent="-22860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a:spcBef>
                <a:spcPct val="50000"/>
              </a:spcBef>
              <a:buSzPct val="100000"/>
              <a:defRPr/>
            </a:pPr>
            <a:fld id="{094779EE-1C3F-4CED-BD2E-5148A9366040}" type="slidenum">
              <a:rPr lang="en-US" altLang="en-US" sz="1100" u="none" smtClean="0">
                <a:solidFill>
                  <a:srgbClr val="00788A"/>
                </a:solidFill>
                <a:cs typeface="Arial" panose="020B0604020202020204" pitchFamily="34" charset="0"/>
              </a:rPr>
              <a:pPr algn="r">
                <a:spcBef>
                  <a:spcPct val="50000"/>
                </a:spcBef>
                <a:buSzPct val="100000"/>
                <a:defRPr/>
              </a:pPr>
              <a:t>‹#›</a:t>
            </a:fld>
            <a:endParaRPr lang="en-US" altLang="en-US" sz="1100" u="none">
              <a:solidFill>
                <a:srgbClr val="00788A"/>
              </a:solidFill>
              <a:cs typeface="Arial" panose="020B0604020202020204" pitchFamily="34" charset="0"/>
            </a:endParaRPr>
          </a:p>
        </p:txBody>
      </p:sp>
      <p:pic>
        <p:nvPicPr>
          <p:cNvPr id="5" name="Picture 8">
            <a:extLst>
              <a:ext uri="{FF2B5EF4-FFF2-40B4-BE49-F238E27FC236}">
                <a16:creationId xmlns:a16="http://schemas.microsoft.com/office/drawing/2014/main" id="{13205B22-9562-4E61-B04E-81F43A7D6BF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9413" y="5046663"/>
            <a:ext cx="2787650" cy="1436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a:extLst>
              <a:ext uri="{FF2B5EF4-FFF2-40B4-BE49-F238E27FC236}">
                <a16:creationId xmlns:a16="http://schemas.microsoft.com/office/drawing/2014/main" id="{2B62B3B5-A335-4FCA-AB63-2B23DCC84727}"/>
              </a:ext>
            </a:extLst>
          </p:cNvPr>
          <p:cNvSpPr>
            <a:spLocks noChangeArrowheads="1"/>
          </p:cNvSpPr>
          <p:nvPr userDrawn="1"/>
        </p:nvSpPr>
        <p:spPr bwMode="auto">
          <a:xfrm>
            <a:off x="0" y="274638"/>
            <a:ext cx="219075" cy="1150937"/>
          </a:xfrm>
          <a:prstGeom prst="rect">
            <a:avLst/>
          </a:prstGeom>
          <a:solidFill>
            <a:srgbClr val="00A0AF"/>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spAutoFit/>
          </a:bodyPr>
          <a:lstStyle>
            <a:lvl1pPr>
              <a:defRPr sz="1400" u="sng">
                <a:solidFill>
                  <a:schemeClr val="tx1"/>
                </a:solidFill>
                <a:latin typeface="Arial" panose="020B0604020202020204" pitchFamily="34" charset="0"/>
                <a:ea typeface="MS PGothic" panose="020B0600070205080204" pitchFamily="34" charset="-128"/>
              </a:defRPr>
            </a:lvl1pPr>
            <a:lvl2pPr marL="742950" indent="-285750">
              <a:defRPr sz="1400" u="sng">
                <a:solidFill>
                  <a:schemeClr val="tx1"/>
                </a:solidFill>
                <a:latin typeface="Arial" panose="020B0604020202020204" pitchFamily="34" charset="0"/>
                <a:ea typeface="MS PGothic" panose="020B0600070205080204" pitchFamily="34" charset="-128"/>
              </a:defRPr>
            </a:lvl2pPr>
            <a:lvl3pPr marL="1143000" indent="-228600">
              <a:defRPr sz="1400" u="sng">
                <a:solidFill>
                  <a:schemeClr val="tx1"/>
                </a:solidFill>
                <a:latin typeface="Arial" panose="020B0604020202020204" pitchFamily="34" charset="0"/>
                <a:ea typeface="MS PGothic" panose="020B0600070205080204" pitchFamily="34" charset="-128"/>
              </a:defRPr>
            </a:lvl3pPr>
            <a:lvl4pPr marL="1600200" indent="-228600">
              <a:defRPr sz="1400" u="sng">
                <a:solidFill>
                  <a:schemeClr val="tx1"/>
                </a:solidFill>
                <a:latin typeface="Arial" panose="020B0604020202020204" pitchFamily="34" charset="0"/>
                <a:ea typeface="MS PGothic" panose="020B0600070205080204" pitchFamily="34" charset="-128"/>
              </a:defRPr>
            </a:lvl4pPr>
            <a:lvl5pPr marL="2057400" indent="-22860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eaLnBrk="1" hangingPunct="1">
              <a:spcBef>
                <a:spcPct val="50000"/>
              </a:spcBef>
              <a:defRPr/>
            </a:pPr>
            <a:endParaRPr lang="en-US" altLang="en-US">
              <a:solidFill>
                <a:srgbClr val="000000"/>
              </a:solidFil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853903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4" name="Picture 5" descr="ty2.jpg">
            <a:extLst>
              <a:ext uri="{FF2B5EF4-FFF2-40B4-BE49-F238E27FC236}">
                <a16:creationId xmlns:a16="http://schemas.microsoft.com/office/drawing/2014/main" id="{270734BA-E079-42AE-9D89-9504F0D67D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8100"/>
            <a:ext cx="9144000" cy="689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a:extLst>
              <a:ext uri="{FF2B5EF4-FFF2-40B4-BE49-F238E27FC236}">
                <a16:creationId xmlns:a16="http://schemas.microsoft.com/office/drawing/2014/main" id="{94B29BD6-6CCC-4EE7-814C-F622907A6CF6}"/>
              </a:ext>
            </a:extLst>
          </p:cNvPr>
          <p:cNvSpPr txBox="1"/>
          <p:nvPr userDrawn="1"/>
        </p:nvSpPr>
        <p:spPr>
          <a:xfrm>
            <a:off x="7620000" y="6477000"/>
            <a:ext cx="1066800" cy="261938"/>
          </a:xfrm>
          <a:prstGeom prst="rect">
            <a:avLst/>
          </a:prstGeom>
          <a:noFill/>
        </p:spPr>
        <p:txBody>
          <a:bodyPr>
            <a:spAutoFit/>
          </a:bodyPr>
          <a:lstStyle>
            <a:lvl1pPr>
              <a:defRPr sz="1400" u="sng">
                <a:solidFill>
                  <a:schemeClr val="tx1"/>
                </a:solidFill>
                <a:latin typeface="Arial" panose="020B0604020202020204" pitchFamily="34" charset="0"/>
                <a:ea typeface="MS PGothic" panose="020B0600070205080204" pitchFamily="34" charset="-128"/>
              </a:defRPr>
            </a:lvl1pPr>
            <a:lvl2pPr marL="742950" indent="-285750">
              <a:defRPr sz="1400" u="sng">
                <a:solidFill>
                  <a:schemeClr val="tx1"/>
                </a:solidFill>
                <a:latin typeface="Arial" panose="020B0604020202020204" pitchFamily="34" charset="0"/>
                <a:ea typeface="MS PGothic" panose="020B0600070205080204" pitchFamily="34" charset="-128"/>
              </a:defRPr>
            </a:lvl2pPr>
            <a:lvl3pPr marL="1143000" indent="-228600">
              <a:defRPr sz="1400" u="sng">
                <a:solidFill>
                  <a:schemeClr val="tx1"/>
                </a:solidFill>
                <a:latin typeface="Arial" panose="020B0604020202020204" pitchFamily="34" charset="0"/>
                <a:ea typeface="MS PGothic" panose="020B0600070205080204" pitchFamily="34" charset="-128"/>
              </a:defRPr>
            </a:lvl3pPr>
            <a:lvl4pPr marL="1600200" indent="-228600">
              <a:defRPr sz="1400" u="sng">
                <a:solidFill>
                  <a:schemeClr val="tx1"/>
                </a:solidFill>
                <a:latin typeface="Arial" panose="020B0604020202020204" pitchFamily="34" charset="0"/>
                <a:ea typeface="MS PGothic" panose="020B0600070205080204" pitchFamily="34" charset="-128"/>
              </a:defRPr>
            </a:lvl4pPr>
            <a:lvl5pPr marL="2057400" indent="-22860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a:spcBef>
                <a:spcPct val="50000"/>
              </a:spcBef>
              <a:buSzPct val="100000"/>
              <a:defRPr/>
            </a:pPr>
            <a:fld id="{E4C4A225-B7EC-42C4-A08E-323BB1CB2DF0}" type="slidenum">
              <a:rPr lang="en-US" altLang="en-US" sz="1100" u="none" smtClean="0">
                <a:solidFill>
                  <a:srgbClr val="00788A"/>
                </a:solidFill>
                <a:cs typeface="Arial" panose="020B0604020202020204" pitchFamily="34" charset="0"/>
              </a:rPr>
              <a:pPr algn="r">
                <a:spcBef>
                  <a:spcPct val="50000"/>
                </a:spcBef>
                <a:buSzPct val="100000"/>
                <a:defRPr/>
              </a:pPr>
              <a:t>‹#›</a:t>
            </a:fld>
            <a:endParaRPr lang="en-US" altLang="en-US" sz="1100" u="none">
              <a:solidFill>
                <a:srgbClr val="00788A"/>
              </a:solidFill>
              <a:cs typeface="Arial" panose="020B0604020202020204" pitchFamily="34" charset="0"/>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990966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8AE854-DE93-4B4D-8913-078B995C6AA3}"/>
              </a:ext>
            </a:extLst>
          </p:cNvPr>
          <p:cNvSpPr txBox="1"/>
          <p:nvPr userDrawn="1"/>
        </p:nvSpPr>
        <p:spPr>
          <a:xfrm>
            <a:off x="7620000" y="6477000"/>
            <a:ext cx="1066800" cy="261938"/>
          </a:xfrm>
          <a:prstGeom prst="rect">
            <a:avLst/>
          </a:prstGeom>
          <a:noFill/>
        </p:spPr>
        <p:txBody>
          <a:bodyPr>
            <a:spAutoFit/>
          </a:bodyPr>
          <a:lstStyle>
            <a:lvl1pPr>
              <a:defRPr sz="1400" u="sng">
                <a:solidFill>
                  <a:schemeClr val="tx1"/>
                </a:solidFill>
                <a:latin typeface="Arial" panose="020B0604020202020204" pitchFamily="34" charset="0"/>
                <a:ea typeface="MS PGothic" panose="020B0600070205080204" pitchFamily="34" charset="-128"/>
              </a:defRPr>
            </a:lvl1pPr>
            <a:lvl2pPr marL="742950" indent="-285750">
              <a:defRPr sz="1400" u="sng">
                <a:solidFill>
                  <a:schemeClr val="tx1"/>
                </a:solidFill>
                <a:latin typeface="Arial" panose="020B0604020202020204" pitchFamily="34" charset="0"/>
                <a:ea typeface="MS PGothic" panose="020B0600070205080204" pitchFamily="34" charset="-128"/>
              </a:defRPr>
            </a:lvl2pPr>
            <a:lvl3pPr marL="1143000" indent="-228600">
              <a:defRPr sz="1400" u="sng">
                <a:solidFill>
                  <a:schemeClr val="tx1"/>
                </a:solidFill>
                <a:latin typeface="Arial" panose="020B0604020202020204" pitchFamily="34" charset="0"/>
                <a:ea typeface="MS PGothic" panose="020B0600070205080204" pitchFamily="34" charset="-128"/>
              </a:defRPr>
            </a:lvl3pPr>
            <a:lvl4pPr marL="1600200" indent="-228600">
              <a:defRPr sz="1400" u="sng">
                <a:solidFill>
                  <a:schemeClr val="tx1"/>
                </a:solidFill>
                <a:latin typeface="Arial" panose="020B0604020202020204" pitchFamily="34" charset="0"/>
                <a:ea typeface="MS PGothic" panose="020B0600070205080204" pitchFamily="34" charset="-128"/>
              </a:defRPr>
            </a:lvl4pPr>
            <a:lvl5pPr marL="2057400" indent="-22860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a:spcBef>
                <a:spcPct val="50000"/>
              </a:spcBef>
              <a:buSzPct val="100000"/>
              <a:defRPr/>
            </a:pPr>
            <a:fld id="{24064C7C-40CA-4FAB-8561-A59B120D74EC}" type="slidenum">
              <a:rPr lang="en-US" altLang="en-US" sz="1100" u="none" smtClean="0">
                <a:solidFill>
                  <a:srgbClr val="00788A"/>
                </a:solidFill>
                <a:cs typeface="Arial" panose="020B0604020202020204" pitchFamily="34" charset="0"/>
              </a:rPr>
              <a:pPr algn="r">
                <a:spcBef>
                  <a:spcPct val="50000"/>
                </a:spcBef>
                <a:buSzPct val="100000"/>
                <a:defRPr/>
              </a:pPr>
              <a:t>‹#›</a:t>
            </a:fld>
            <a:endParaRPr lang="en-US" altLang="en-US" sz="1100" u="none">
              <a:solidFill>
                <a:srgbClr val="00788A"/>
              </a:solidFill>
              <a:cs typeface="Arial" panose="020B0604020202020204" pitchFamily="34" charset="0"/>
            </a:endParaRPr>
          </a:p>
        </p:txBody>
      </p:sp>
      <p:pic>
        <p:nvPicPr>
          <p:cNvPr id="3" name="Picture 8">
            <a:extLst>
              <a:ext uri="{FF2B5EF4-FFF2-40B4-BE49-F238E27FC236}">
                <a16:creationId xmlns:a16="http://schemas.microsoft.com/office/drawing/2014/main" id="{5F34EDC5-50F5-4C1B-A24F-7B131975202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7058025" cy="685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92887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1E75E5-51D8-4BB4-81C1-98FC06ED232E}"/>
              </a:ext>
            </a:extLst>
          </p:cNvPr>
          <p:cNvSpPr>
            <a:spLocks noGrp="1"/>
          </p:cNvSpPr>
          <p:nvPr>
            <p:ph type="dt" sz="half" idx="10"/>
          </p:nvPr>
        </p:nvSpPr>
        <p:spPr>
          <a:xfrm>
            <a:off x="0" y="0"/>
            <a:ext cx="0" cy="0"/>
          </a:xfrm>
        </p:spPr>
        <p:txBody>
          <a:bodyPr/>
          <a:lstStyle>
            <a:lvl1pPr eaLnBrk="1" hangingPunct="1">
              <a:defRPr/>
            </a:lvl1pPr>
          </a:lstStyle>
          <a:p>
            <a:pPr>
              <a:defRPr/>
            </a:pPr>
            <a:fld id="{8EFE82E4-ED0B-457D-98D9-E392B7A23931}" type="datetimeFigureOut">
              <a:rPr lang="en-US"/>
              <a:pPr>
                <a:defRPr/>
              </a:pPr>
              <a:t>7/9/2020</a:t>
            </a:fld>
            <a:endParaRPr lang="en-US"/>
          </a:p>
        </p:txBody>
      </p:sp>
      <p:sp>
        <p:nvSpPr>
          <p:cNvPr id="3" name="Footer Placeholder 2">
            <a:extLst>
              <a:ext uri="{FF2B5EF4-FFF2-40B4-BE49-F238E27FC236}">
                <a16:creationId xmlns:a16="http://schemas.microsoft.com/office/drawing/2014/main" id="{ECD6495F-A539-4BFA-9529-D14FF63CDF7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0AD46910-FBC8-4745-97B9-E472D86BC44F}"/>
              </a:ext>
            </a:extLst>
          </p:cNvPr>
          <p:cNvSpPr>
            <a:spLocks noGrp="1"/>
          </p:cNvSpPr>
          <p:nvPr>
            <p:ph type="sldNum" sz="quarter" idx="12"/>
          </p:nvPr>
        </p:nvSpPr>
        <p:spPr/>
        <p:txBody>
          <a:bodyPr/>
          <a:lstStyle>
            <a:lvl1pPr>
              <a:defRPr/>
            </a:lvl1pPr>
          </a:lstStyle>
          <a:p>
            <a:pPr>
              <a:defRPr/>
            </a:pPr>
            <a:fld id="{61C4A314-2D9F-4101-92B0-C02D60B41943}" type="slidenum">
              <a:rPr lang="en-US"/>
              <a:pPr>
                <a:defRPr/>
              </a:pPr>
              <a:t>‹#›</a:t>
            </a:fld>
            <a:endParaRPr lang="en-US"/>
          </a:p>
        </p:txBody>
      </p:sp>
    </p:spTree>
    <p:extLst>
      <p:ext uri="{BB962C8B-B14F-4D97-AF65-F5344CB8AC3E}">
        <p14:creationId xmlns:p14="http://schemas.microsoft.com/office/powerpoint/2010/main" val="238662758"/>
      </p:ext>
    </p:extLst>
  </p:cSld>
  <p:clrMapOvr>
    <a:masterClrMapping/>
  </p:clrMapOvr>
  <p:transition spd="slow" advClick="0" advTm="3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6651D2A2-6AF3-4878-A709-3D76D2A8B26D}"/>
              </a:ext>
            </a:extLst>
          </p:cNvPr>
          <p:cNvPicPr>
            <a:picLocks noChangeAspect="1"/>
          </p:cNvPicPr>
          <p:nvPr userDrawn="1"/>
        </p:nvPicPr>
        <p:blipFill>
          <a:blip r:embed="rId2">
            <a:extLst>
              <a:ext uri="{28A0092B-C50C-407E-A947-70E740481C1C}">
                <a14:useLocalDpi xmlns:a14="http://schemas.microsoft.com/office/drawing/2010/main" val="0"/>
              </a:ext>
            </a:extLst>
          </a:blip>
          <a:srcRect l="6163" t="6163" b="6163"/>
          <a:stretch>
            <a:fillRect/>
          </a:stretch>
        </p:blipFill>
        <p:spPr bwMode="auto">
          <a:xfrm>
            <a:off x="0" y="0"/>
            <a:ext cx="48641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a:extLst>
              <a:ext uri="{FF2B5EF4-FFF2-40B4-BE49-F238E27FC236}">
                <a16:creationId xmlns:a16="http://schemas.microsoft.com/office/drawing/2014/main" id="{EBAB9480-2F97-4CE0-A8A6-2CFB9159F3BC}"/>
              </a:ext>
            </a:extLst>
          </p:cNvPr>
          <p:cNvSpPr txBox="1"/>
          <p:nvPr userDrawn="1"/>
        </p:nvSpPr>
        <p:spPr>
          <a:xfrm>
            <a:off x="7620000" y="6477000"/>
            <a:ext cx="1066800" cy="261938"/>
          </a:xfrm>
          <a:prstGeom prst="rect">
            <a:avLst/>
          </a:prstGeom>
          <a:noFill/>
        </p:spPr>
        <p:txBody>
          <a:bodyPr>
            <a:spAutoFit/>
          </a:bodyPr>
          <a:lstStyle>
            <a:lvl1pPr>
              <a:defRPr sz="1400" u="sng">
                <a:solidFill>
                  <a:schemeClr val="tx1"/>
                </a:solidFill>
                <a:latin typeface="Arial" panose="020B0604020202020204" pitchFamily="34" charset="0"/>
                <a:ea typeface="MS PGothic" panose="020B0600070205080204" pitchFamily="34" charset="-128"/>
              </a:defRPr>
            </a:lvl1pPr>
            <a:lvl2pPr marL="742950" indent="-285750">
              <a:defRPr sz="1400" u="sng">
                <a:solidFill>
                  <a:schemeClr val="tx1"/>
                </a:solidFill>
                <a:latin typeface="Arial" panose="020B0604020202020204" pitchFamily="34" charset="0"/>
                <a:ea typeface="MS PGothic" panose="020B0600070205080204" pitchFamily="34" charset="-128"/>
              </a:defRPr>
            </a:lvl2pPr>
            <a:lvl3pPr marL="1143000" indent="-228600">
              <a:defRPr sz="1400" u="sng">
                <a:solidFill>
                  <a:schemeClr val="tx1"/>
                </a:solidFill>
                <a:latin typeface="Arial" panose="020B0604020202020204" pitchFamily="34" charset="0"/>
                <a:ea typeface="MS PGothic" panose="020B0600070205080204" pitchFamily="34" charset="-128"/>
              </a:defRPr>
            </a:lvl3pPr>
            <a:lvl4pPr marL="1600200" indent="-228600">
              <a:defRPr sz="1400" u="sng">
                <a:solidFill>
                  <a:schemeClr val="tx1"/>
                </a:solidFill>
                <a:latin typeface="Arial" panose="020B0604020202020204" pitchFamily="34" charset="0"/>
                <a:ea typeface="MS PGothic" panose="020B0600070205080204" pitchFamily="34" charset="-128"/>
              </a:defRPr>
            </a:lvl4pPr>
            <a:lvl5pPr marL="2057400" indent="-22860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a:spcBef>
                <a:spcPct val="50000"/>
              </a:spcBef>
              <a:buSzPct val="100000"/>
              <a:defRPr/>
            </a:pPr>
            <a:fld id="{52F95AFC-DB34-4F30-A9AE-48BC2F662227}" type="slidenum">
              <a:rPr lang="en-US" altLang="en-US" sz="1100" u="none" smtClean="0">
                <a:solidFill>
                  <a:srgbClr val="00788A"/>
                </a:solidFill>
                <a:cs typeface="Arial" panose="020B0604020202020204" pitchFamily="34" charset="0"/>
              </a:rPr>
              <a:pPr algn="r">
                <a:spcBef>
                  <a:spcPct val="50000"/>
                </a:spcBef>
                <a:buSzPct val="100000"/>
                <a:defRPr/>
              </a:pPr>
              <a:t>‹#›</a:t>
            </a:fld>
            <a:endParaRPr lang="en-US" altLang="en-US" sz="1100" u="none">
              <a:solidFill>
                <a:srgbClr val="00788A"/>
              </a:solidFill>
              <a:cs typeface="Arial" panose="020B0604020202020204" pitchFamily="34" charset="0"/>
            </a:endParaRPr>
          </a:p>
        </p:txBody>
      </p:sp>
      <p:pic>
        <p:nvPicPr>
          <p:cNvPr id="6" name="Picture 9">
            <a:extLst>
              <a:ext uri="{FF2B5EF4-FFF2-40B4-BE49-F238E27FC236}">
                <a16:creationId xmlns:a16="http://schemas.microsoft.com/office/drawing/2014/main" id="{BC9E57BF-1C06-42C5-AA16-0A3CF030EA5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9413" y="5013325"/>
            <a:ext cx="2787650" cy="143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81321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418505AF-0627-453F-BCDE-6A364E04785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800" y="0"/>
            <a:ext cx="90932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005046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pic>
        <p:nvPicPr>
          <p:cNvPr id="4" name="Picture 5" descr="HQO End Slide_corner.jpg">
            <a:extLst>
              <a:ext uri="{FF2B5EF4-FFF2-40B4-BE49-F238E27FC236}">
                <a16:creationId xmlns:a16="http://schemas.microsoft.com/office/drawing/2014/main" id="{FA5303C9-E296-4005-9852-9ACCFE4245E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78038" y="0"/>
            <a:ext cx="7065962"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a:extLst>
              <a:ext uri="{FF2B5EF4-FFF2-40B4-BE49-F238E27FC236}">
                <a16:creationId xmlns:a16="http://schemas.microsoft.com/office/drawing/2014/main" id="{03ACB312-E61D-4099-9053-DA1572B5B951}"/>
              </a:ext>
            </a:extLst>
          </p:cNvPr>
          <p:cNvSpPr txBox="1"/>
          <p:nvPr userDrawn="1"/>
        </p:nvSpPr>
        <p:spPr>
          <a:xfrm>
            <a:off x="7724775" y="6332538"/>
            <a:ext cx="1066800" cy="261937"/>
          </a:xfrm>
          <a:prstGeom prst="rect">
            <a:avLst/>
          </a:prstGeom>
          <a:noFill/>
        </p:spPr>
        <p:txBody>
          <a:bodyPr>
            <a:spAutoFit/>
          </a:bodyPr>
          <a:lstStyle>
            <a:lvl1pPr>
              <a:defRPr sz="1400" u="sng">
                <a:solidFill>
                  <a:schemeClr val="tx1"/>
                </a:solidFill>
                <a:latin typeface="Arial" panose="020B0604020202020204" pitchFamily="34" charset="0"/>
                <a:ea typeface="MS PGothic" panose="020B0600070205080204" pitchFamily="34" charset="-128"/>
              </a:defRPr>
            </a:lvl1pPr>
            <a:lvl2pPr marL="742950" indent="-285750">
              <a:defRPr sz="1400" u="sng">
                <a:solidFill>
                  <a:schemeClr val="tx1"/>
                </a:solidFill>
                <a:latin typeface="Arial" panose="020B0604020202020204" pitchFamily="34" charset="0"/>
                <a:ea typeface="MS PGothic" panose="020B0600070205080204" pitchFamily="34" charset="-128"/>
              </a:defRPr>
            </a:lvl2pPr>
            <a:lvl3pPr marL="1143000" indent="-228600">
              <a:defRPr sz="1400" u="sng">
                <a:solidFill>
                  <a:schemeClr val="tx1"/>
                </a:solidFill>
                <a:latin typeface="Arial" panose="020B0604020202020204" pitchFamily="34" charset="0"/>
                <a:ea typeface="MS PGothic" panose="020B0600070205080204" pitchFamily="34" charset="-128"/>
              </a:defRPr>
            </a:lvl3pPr>
            <a:lvl4pPr marL="1600200" indent="-228600">
              <a:defRPr sz="1400" u="sng">
                <a:solidFill>
                  <a:schemeClr val="tx1"/>
                </a:solidFill>
                <a:latin typeface="Arial" panose="020B0604020202020204" pitchFamily="34" charset="0"/>
                <a:ea typeface="MS PGothic" panose="020B0600070205080204" pitchFamily="34" charset="-128"/>
              </a:defRPr>
            </a:lvl4pPr>
            <a:lvl5pPr marL="2057400" indent="-22860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a:spcBef>
                <a:spcPct val="50000"/>
              </a:spcBef>
              <a:buSzPct val="100000"/>
              <a:defRPr/>
            </a:pPr>
            <a:fld id="{08DEB9E3-D9EB-481C-8AF0-B901ADC42256}" type="slidenum">
              <a:rPr lang="en-US" altLang="en-US" sz="1100" u="none" smtClean="0">
                <a:solidFill>
                  <a:srgbClr val="00788A"/>
                </a:solidFill>
                <a:cs typeface="Arial" panose="020B0604020202020204" pitchFamily="34" charset="0"/>
              </a:rPr>
              <a:pPr algn="r">
                <a:spcBef>
                  <a:spcPct val="50000"/>
                </a:spcBef>
                <a:buSzPct val="100000"/>
                <a:defRPr/>
              </a:pPr>
              <a:t>‹#›</a:t>
            </a:fld>
            <a:endParaRPr lang="en-US" altLang="en-US" sz="1100" u="none">
              <a:solidFill>
                <a:srgbClr val="00788A"/>
              </a:solidFill>
              <a:cs typeface="Arial" panose="020B0604020202020204" pitchFamily="34" charset="0"/>
            </a:endParaRPr>
          </a:p>
        </p:txBody>
      </p:sp>
      <p:sp>
        <p:nvSpPr>
          <p:cNvPr id="2" name="Title 1"/>
          <p:cNvSpPr>
            <a:spLocks noGrp="1"/>
          </p:cNvSpPr>
          <p:nvPr>
            <p:ph type="title"/>
          </p:nvPr>
        </p:nvSpPr>
        <p:spPr>
          <a:xfrm>
            <a:off x="457200" y="274638"/>
            <a:ext cx="7139136" cy="1165909"/>
          </a:xfrm>
        </p:spPr>
        <p:txBody>
          <a:bodyPr/>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198637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pic>
        <p:nvPicPr>
          <p:cNvPr id="4" name="Picture 5" descr="HQO End Slide_corner.jpg">
            <a:extLst>
              <a:ext uri="{FF2B5EF4-FFF2-40B4-BE49-F238E27FC236}">
                <a16:creationId xmlns:a16="http://schemas.microsoft.com/office/drawing/2014/main" id="{1B56134B-968B-4A6A-B19B-97635507F51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78038" y="0"/>
            <a:ext cx="7065962"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a:extLst>
              <a:ext uri="{FF2B5EF4-FFF2-40B4-BE49-F238E27FC236}">
                <a16:creationId xmlns:a16="http://schemas.microsoft.com/office/drawing/2014/main" id="{CD6F4B16-34FF-41C7-85F1-9537269C3EA2}"/>
              </a:ext>
            </a:extLst>
          </p:cNvPr>
          <p:cNvSpPr txBox="1"/>
          <p:nvPr userDrawn="1"/>
        </p:nvSpPr>
        <p:spPr>
          <a:xfrm>
            <a:off x="7724775" y="6353175"/>
            <a:ext cx="1066800" cy="261938"/>
          </a:xfrm>
          <a:prstGeom prst="rect">
            <a:avLst/>
          </a:prstGeom>
          <a:noFill/>
        </p:spPr>
        <p:txBody>
          <a:bodyPr>
            <a:spAutoFit/>
          </a:bodyPr>
          <a:lstStyle>
            <a:lvl1pPr>
              <a:defRPr sz="1400" u="sng">
                <a:solidFill>
                  <a:schemeClr val="tx1"/>
                </a:solidFill>
                <a:latin typeface="Arial" panose="020B0604020202020204" pitchFamily="34" charset="0"/>
                <a:ea typeface="MS PGothic" panose="020B0600070205080204" pitchFamily="34" charset="-128"/>
              </a:defRPr>
            </a:lvl1pPr>
            <a:lvl2pPr marL="742950" indent="-285750">
              <a:defRPr sz="1400" u="sng">
                <a:solidFill>
                  <a:schemeClr val="tx1"/>
                </a:solidFill>
                <a:latin typeface="Arial" panose="020B0604020202020204" pitchFamily="34" charset="0"/>
                <a:ea typeface="MS PGothic" panose="020B0600070205080204" pitchFamily="34" charset="-128"/>
              </a:defRPr>
            </a:lvl2pPr>
            <a:lvl3pPr marL="1143000" indent="-228600">
              <a:defRPr sz="1400" u="sng">
                <a:solidFill>
                  <a:schemeClr val="tx1"/>
                </a:solidFill>
                <a:latin typeface="Arial" panose="020B0604020202020204" pitchFamily="34" charset="0"/>
                <a:ea typeface="MS PGothic" panose="020B0600070205080204" pitchFamily="34" charset="-128"/>
              </a:defRPr>
            </a:lvl3pPr>
            <a:lvl4pPr marL="1600200" indent="-228600">
              <a:defRPr sz="1400" u="sng">
                <a:solidFill>
                  <a:schemeClr val="tx1"/>
                </a:solidFill>
                <a:latin typeface="Arial" panose="020B0604020202020204" pitchFamily="34" charset="0"/>
                <a:ea typeface="MS PGothic" panose="020B0600070205080204" pitchFamily="34" charset="-128"/>
              </a:defRPr>
            </a:lvl4pPr>
            <a:lvl5pPr marL="2057400" indent="-22860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a:spcBef>
                <a:spcPct val="50000"/>
              </a:spcBef>
              <a:buSzPct val="100000"/>
              <a:defRPr/>
            </a:pPr>
            <a:fld id="{1F46FBB7-B8D4-44B9-B036-D667EC6AADCF}" type="slidenum">
              <a:rPr lang="en-US" altLang="en-US" sz="1100" u="none" smtClean="0">
                <a:solidFill>
                  <a:srgbClr val="00788A"/>
                </a:solidFill>
                <a:cs typeface="Arial" panose="020B0604020202020204" pitchFamily="34" charset="0"/>
              </a:rPr>
              <a:pPr algn="r">
                <a:spcBef>
                  <a:spcPct val="50000"/>
                </a:spcBef>
                <a:buSzPct val="100000"/>
                <a:defRPr/>
              </a:pPr>
              <a:t>‹#›</a:t>
            </a:fld>
            <a:endParaRPr lang="en-US" altLang="en-US" sz="1100" u="none">
              <a:solidFill>
                <a:srgbClr val="00788A"/>
              </a:solidFill>
              <a:cs typeface="Arial" panose="020B0604020202020204" pitchFamily="34" charset="0"/>
            </a:endParaRPr>
          </a:p>
        </p:txBody>
      </p:sp>
      <p:sp>
        <p:nvSpPr>
          <p:cNvPr id="2" name="Title 1"/>
          <p:cNvSpPr>
            <a:spLocks noGrp="1"/>
          </p:cNvSpPr>
          <p:nvPr>
            <p:ph type="title"/>
          </p:nvPr>
        </p:nvSpPr>
        <p:spPr>
          <a:xfrm>
            <a:off x="474544" y="2074491"/>
            <a:ext cx="7139136" cy="706437"/>
          </a:xfrm>
        </p:spPr>
        <p:txBody>
          <a:bodyPr/>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161230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pic>
        <p:nvPicPr>
          <p:cNvPr id="3" name="Picture 5" descr="HQO End Slide_corner.jpg">
            <a:extLst>
              <a:ext uri="{FF2B5EF4-FFF2-40B4-BE49-F238E27FC236}">
                <a16:creationId xmlns:a16="http://schemas.microsoft.com/office/drawing/2014/main" id="{1EA1BC0B-94E4-4B45-B533-8223B2FE85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78038" y="0"/>
            <a:ext cx="7065962"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a:extLst>
              <a:ext uri="{FF2B5EF4-FFF2-40B4-BE49-F238E27FC236}">
                <a16:creationId xmlns:a16="http://schemas.microsoft.com/office/drawing/2014/main" id="{2BB5E6AF-495F-44B5-B75C-89D0CFA332FF}"/>
              </a:ext>
            </a:extLst>
          </p:cNvPr>
          <p:cNvSpPr txBox="1"/>
          <p:nvPr userDrawn="1"/>
        </p:nvSpPr>
        <p:spPr>
          <a:xfrm>
            <a:off x="7724775" y="6353175"/>
            <a:ext cx="1066800" cy="261938"/>
          </a:xfrm>
          <a:prstGeom prst="rect">
            <a:avLst/>
          </a:prstGeom>
          <a:noFill/>
        </p:spPr>
        <p:txBody>
          <a:bodyPr>
            <a:spAutoFit/>
          </a:bodyPr>
          <a:lstStyle>
            <a:lvl1pPr>
              <a:defRPr sz="1400" u="sng">
                <a:solidFill>
                  <a:schemeClr val="tx1"/>
                </a:solidFill>
                <a:latin typeface="Arial" panose="020B0604020202020204" pitchFamily="34" charset="0"/>
                <a:ea typeface="MS PGothic" panose="020B0600070205080204" pitchFamily="34" charset="-128"/>
              </a:defRPr>
            </a:lvl1pPr>
            <a:lvl2pPr marL="742950" indent="-285750">
              <a:defRPr sz="1400" u="sng">
                <a:solidFill>
                  <a:schemeClr val="tx1"/>
                </a:solidFill>
                <a:latin typeface="Arial" panose="020B0604020202020204" pitchFamily="34" charset="0"/>
                <a:ea typeface="MS PGothic" panose="020B0600070205080204" pitchFamily="34" charset="-128"/>
              </a:defRPr>
            </a:lvl2pPr>
            <a:lvl3pPr marL="1143000" indent="-228600">
              <a:defRPr sz="1400" u="sng">
                <a:solidFill>
                  <a:schemeClr val="tx1"/>
                </a:solidFill>
                <a:latin typeface="Arial" panose="020B0604020202020204" pitchFamily="34" charset="0"/>
                <a:ea typeface="MS PGothic" panose="020B0600070205080204" pitchFamily="34" charset="-128"/>
              </a:defRPr>
            </a:lvl3pPr>
            <a:lvl4pPr marL="1600200" indent="-228600">
              <a:defRPr sz="1400" u="sng">
                <a:solidFill>
                  <a:schemeClr val="tx1"/>
                </a:solidFill>
                <a:latin typeface="Arial" panose="020B0604020202020204" pitchFamily="34" charset="0"/>
                <a:ea typeface="MS PGothic" panose="020B0600070205080204" pitchFamily="34" charset="-128"/>
              </a:defRPr>
            </a:lvl4pPr>
            <a:lvl5pPr marL="2057400" indent="-22860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a:spcBef>
                <a:spcPct val="50000"/>
              </a:spcBef>
              <a:buSzPct val="100000"/>
              <a:defRPr/>
            </a:pPr>
            <a:fld id="{506DBA8C-D5BC-4144-BAE5-139CDB0BF9AB}" type="slidenum">
              <a:rPr lang="en-US" altLang="en-US" sz="1100" u="none" smtClean="0">
                <a:solidFill>
                  <a:srgbClr val="00788A"/>
                </a:solidFill>
                <a:cs typeface="Arial" panose="020B0604020202020204" pitchFamily="34" charset="0"/>
              </a:rPr>
              <a:pPr algn="r">
                <a:spcBef>
                  <a:spcPct val="50000"/>
                </a:spcBef>
                <a:buSzPct val="100000"/>
                <a:defRPr/>
              </a:pPr>
              <a:t>‹#›</a:t>
            </a:fld>
            <a:endParaRPr lang="en-US" altLang="en-US" sz="1100" u="none">
              <a:solidFill>
                <a:srgbClr val="00788A"/>
              </a:solidFill>
              <a:cs typeface="Arial" panose="020B0604020202020204" pitchFamily="34" charset="0"/>
            </a:endParaRPr>
          </a:p>
        </p:txBody>
      </p:sp>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Tree>
    <p:extLst>
      <p:ext uri="{BB962C8B-B14F-4D97-AF65-F5344CB8AC3E}">
        <p14:creationId xmlns:p14="http://schemas.microsoft.com/office/powerpoint/2010/main" val="1602845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_graph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2534E0-DECF-4333-B598-70C9EA4612E5}"/>
              </a:ext>
            </a:extLst>
          </p:cNvPr>
          <p:cNvSpPr txBox="1"/>
          <p:nvPr userDrawn="1"/>
        </p:nvSpPr>
        <p:spPr>
          <a:xfrm>
            <a:off x="7724775" y="6353175"/>
            <a:ext cx="1066800" cy="261938"/>
          </a:xfrm>
          <a:prstGeom prst="rect">
            <a:avLst/>
          </a:prstGeom>
          <a:noFill/>
        </p:spPr>
        <p:txBody>
          <a:bodyPr>
            <a:spAutoFit/>
          </a:bodyPr>
          <a:lstStyle>
            <a:lvl1pPr>
              <a:defRPr sz="1400" u="sng">
                <a:solidFill>
                  <a:schemeClr val="tx1"/>
                </a:solidFill>
                <a:latin typeface="Arial" panose="020B0604020202020204" pitchFamily="34" charset="0"/>
                <a:ea typeface="MS PGothic" panose="020B0600070205080204" pitchFamily="34" charset="-128"/>
              </a:defRPr>
            </a:lvl1pPr>
            <a:lvl2pPr marL="742950" indent="-285750">
              <a:defRPr sz="1400" u="sng">
                <a:solidFill>
                  <a:schemeClr val="tx1"/>
                </a:solidFill>
                <a:latin typeface="Arial" panose="020B0604020202020204" pitchFamily="34" charset="0"/>
                <a:ea typeface="MS PGothic" panose="020B0600070205080204" pitchFamily="34" charset="-128"/>
              </a:defRPr>
            </a:lvl2pPr>
            <a:lvl3pPr marL="1143000" indent="-228600">
              <a:defRPr sz="1400" u="sng">
                <a:solidFill>
                  <a:schemeClr val="tx1"/>
                </a:solidFill>
                <a:latin typeface="Arial" panose="020B0604020202020204" pitchFamily="34" charset="0"/>
                <a:ea typeface="MS PGothic" panose="020B0600070205080204" pitchFamily="34" charset="-128"/>
              </a:defRPr>
            </a:lvl3pPr>
            <a:lvl4pPr marL="1600200" indent="-228600">
              <a:defRPr sz="1400" u="sng">
                <a:solidFill>
                  <a:schemeClr val="tx1"/>
                </a:solidFill>
                <a:latin typeface="Arial" panose="020B0604020202020204" pitchFamily="34" charset="0"/>
                <a:ea typeface="MS PGothic" panose="020B0600070205080204" pitchFamily="34" charset="-128"/>
              </a:defRPr>
            </a:lvl4pPr>
            <a:lvl5pPr marL="2057400" indent="-22860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a:spcBef>
                <a:spcPct val="50000"/>
              </a:spcBef>
              <a:buSzPct val="100000"/>
              <a:defRPr/>
            </a:pPr>
            <a:fld id="{D8FF78E8-2CDA-4A1E-90A6-99BAB94566C6}" type="slidenum">
              <a:rPr lang="en-US" altLang="en-US" sz="1100" u="none" smtClean="0">
                <a:solidFill>
                  <a:srgbClr val="00788A"/>
                </a:solidFill>
                <a:cs typeface="Arial" panose="020B0604020202020204" pitchFamily="34" charset="0"/>
              </a:rPr>
              <a:pPr algn="r">
                <a:spcBef>
                  <a:spcPct val="50000"/>
                </a:spcBef>
                <a:buSzPct val="100000"/>
                <a:defRPr/>
              </a:pPr>
              <a:t>‹#›</a:t>
            </a:fld>
            <a:endParaRPr lang="en-US" altLang="en-US" sz="1100" u="none">
              <a:solidFill>
                <a:srgbClr val="00788A"/>
              </a:solidFill>
              <a:cs typeface="Arial" panose="020B0604020202020204" pitchFamily="34" charset="0"/>
            </a:endParaRPr>
          </a:p>
        </p:txBody>
      </p:sp>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Tree>
    <p:extLst>
      <p:ext uri="{BB962C8B-B14F-4D97-AF65-F5344CB8AC3E}">
        <p14:creationId xmlns:p14="http://schemas.microsoft.com/office/powerpoint/2010/main" val="35821159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6B6CDF-20A7-4526-8D37-9B74CC243541}"/>
              </a:ext>
            </a:extLst>
          </p:cNvPr>
          <p:cNvSpPr txBox="1"/>
          <p:nvPr userDrawn="1"/>
        </p:nvSpPr>
        <p:spPr>
          <a:xfrm>
            <a:off x="7620000" y="6477000"/>
            <a:ext cx="1066800" cy="261938"/>
          </a:xfrm>
          <a:prstGeom prst="rect">
            <a:avLst/>
          </a:prstGeom>
          <a:noFill/>
        </p:spPr>
        <p:txBody>
          <a:bodyPr>
            <a:spAutoFit/>
          </a:bodyPr>
          <a:lstStyle>
            <a:lvl1pPr>
              <a:defRPr sz="1400" u="sng">
                <a:solidFill>
                  <a:schemeClr val="tx1"/>
                </a:solidFill>
                <a:latin typeface="Arial" panose="020B0604020202020204" pitchFamily="34" charset="0"/>
                <a:ea typeface="MS PGothic" panose="020B0600070205080204" pitchFamily="34" charset="-128"/>
              </a:defRPr>
            </a:lvl1pPr>
            <a:lvl2pPr marL="742950" indent="-285750">
              <a:defRPr sz="1400" u="sng">
                <a:solidFill>
                  <a:schemeClr val="tx1"/>
                </a:solidFill>
                <a:latin typeface="Arial" panose="020B0604020202020204" pitchFamily="34" charset="0"/>
                <a:ea typeface="MS PGothic" panose="020B0600070205080204" pitchFamily="34" charset="-128"/>
              </a:defRPr>
            </a:lvl2pPr>
            <a:lvl3pPr marL="1143000" indent="-228600">
              <a:defRPr sz="1400" u="sng">
                <a:solidFill>
                  <a:schemeClr val="tx1"/>
                </a:solidFill>
                <a:latin typeface="Arial" panose="020B0604020202020204" pitchFamily="34" charset="0"/>
                <a:ea typeface="MS PGothic" panose="020B0600070205080204" pitchFamily="34" charset="-128"/>
              </a:defRPr>
            </a:lvl3pPr>
            <a:lvl4pPr marL="1600200" indent="-228600">
              <a:defRPr sz="1400" u="sng">
                <a:solidFill>
                  <a:schemeClr val="tx1"/>
                </a:solidFill>
                <a:latin typeface="Arial" panose="020B0604020202020204" pitchFamily="34" charset="0"/>
                <a:ea typeface="MS PGothic" panose="020B0600070205080204" pitchFamily="34" charset="-128"/>
              </a:defRPr>
            </a:lvl4pPr>
            <a:lvl5pPr marL="2057400" indent="-22860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a:spcBef>
                <a:spcPct val="50000"/>
              </a:spcBef>
              <a:buSzPct val="100000"/>
              <a:defRPr/>
            </a:pPr>
            <a:fld id="{81597DD6-7730-4D00-8E5B-09F994F76348}" type="slidenum">
              <a:rPr lang="en-US" altLang="en-US" sz="1100" u="none" smtClean="0">
                <a:solidFill>
                  <a:srgbClr val="00788A"/>
                </a:solidFill>
                <a:cs typeface="Arial" panose="020B0604020202020204" pitchFamily="34" charset="0"/>
              </a:rPr>
              <a:pPr algn="r">
                <a:spcBef>
                  <a:spcPct val="50000"/>
                </a:spcBef>
                <a:buSzPct val="100000"/>
                <a:defRPr/>
              </a:pPr>
              <a:t>‹#›</a:t>
            </a:fld>
            <a:endParaRPr lang="en-US" altLang="en-US" sz="1100" u="none">
              <a:solidFill>
                <a:srgbClr val="00788A"/>
              </a:solidFill>
              <a:cs typeface="Arial" panose="020B0604020202020204" pitchFamily="34" charset="0"/>
            </a:endParaRPr>
          </a:p>
        </p:txBody>
      </p:sp>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4235365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3E20B42B-06E6-436D-8714-C4220FCEF8F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800" y="0"/>
            <a:ext cx="909161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a:extLst>
              <a:ext uri="{FF2B5EF4-FFF2-40B4-BE49-F238E27FC236}">
                <a16:creationId xmlns:a16="http://schemas.microsoft.com/office/drawing/2014/main" id="{FFF0EB3E-9888-4F16-A1F6-5DAC6A4FCE3E}"/>
              </a:ext>
            </a:extLst>
          </p:cNvPr>
          <p:cNvSpPr>
            <a:spLocks noChangeArrowheads="1"/>
          </p:cNvSpPr>
          <p:nvPr userDrawn="1"/>
        </p:nvSpPr>
        <p:spPr bwMode="auto">
          <a:xfrm>
            <a:off x="0" y="274638"/>
            <a:ext cx="219075" cy="1150937"/>
          </a:xfrm>
          <a:prstGeom prst="rect">
            <a:avLst/>
          </a:prstGeom>
          <a:solidFill>
            <a:srgbClr val="00A0AF"/>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spAutoFit/>
          </a:bodyPr>
          <a:lstStyle>
            <a:lvl1pPr>
              <a:defRPr sz="1400" u="sng">
                <a:solidFill>
                  <a:schemeClr val="tx1"/>
                </a:solidFill>
                <a:latin typeface="Arial" panose="020B0604020202020204" pitchFamily="34" charset="0"/>
                <a:ea typeface="MS PGothic" panose="020B0600070205080204" pitchFamily="34" charset="-128"/>
              </a:defRPr>
            </a:lvl1pPr>
            <a:lvl2pPr marL="742950" indent="-285750">
              <a:defRPr sz="1400" u="sng">
                <a:solidFill>
                  <a:schemeClr val="tx1"/>
                </a:solidFill>
                <a:latin typeface="Arial" panose="020B0604020202020204" pitchFamily="34" charset="0"/>
                <a:ea typeface="MS PGothic" panose="020B0600070205080204" pitchFamily="34" charset="-128"/>
              </a:defRPr>
            </a:lvl2pPr>
            <a:lvl3pPr marL="1143000" indent="-228600">
              <a:defRPr sz="1400" u="sng">
                <a:solidFill>
                  <a:schemeClr val="tx1"/>
                </a:solidFill>
                <a:latin typeface="Arial" panose="020B0604020202020204" pitchFamily="34" charset="0"/>
                <a:ea typeface="MS PGothic" panose="020B0600070205080204" pitchFamily="34" charset="-128"/>
              </a:defRPr>
            </a:lvl3pPr>
            <a:lvl4pPr marL="1600200" indent="-228600">
              <a:defRPr sz="1400" u="sng">
                <a:solidFill>
                  <a:schemeClr val="tx1"/>
                </a:solidFill>
                <a:latin typeface="Arial" panose="020B0604020202020204" pitchFamily="34" charset="0"/>
                <a:ea typeface="MS PGothic" panose="020B0600070205080204" pitchFamily="34" charset="-128"/>
              </a:defRPr>
            </a:lvl4pPr>
            <a:lvl5pPr marL="2057400" indent="-22860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eaLnBrk="1" hangingPunct="1">
              <a:spcBef>
                <a:spcPct val="50000"/>
              </a:spcBef>
              <a:defRPr/>
            </a:pPr>
            <a:endParaRPr lang="en-US" altLang="en-US">
              <a:solidFill>
                <a:srgbClr val="000000"/>
              </a:solidFill>
            </a:endParaRPr>
          </a:p>
        </p:txBody>
      </p:sp>
    </p:spTree>
    <p:extLst>
      <p:ext uri="{BB962C8B-B14F-4D97-AF65-F5344CB8AC3E}">
        <p14:creationId xmlns:p14="http://schemas.microsoft.com/office/powerpoint/2010/main" val="32362400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FA59C299-31B5-425F-A243-6CDC4496E4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 y="-80963"/>
            <a:ext cx="9197975" cy="69373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a:extLst>
              <a:ext uri="{FF2B5EF4-FFF2-40B4-BE49-F238E27FC236}">
                <a16:creationId xmlns:a16="http://schemas.microsoft.com/office/drawing/2014/main" id="{73732A3A-A3DB-4F92-B8BB-E01E291C2CAF}"/>
              </a:ext>
            </a:extLst>
          </p:cNvPr>
          <p:cNvSpPr txBox="1"/>
          <p:nvPr userDrawn="1"/>
        </p:nvSpPr>
        <p:spPr>
          <a:xfrm>
            <a:off x="7724775" y="6353175"/>
            <a:ext cx="1066800" cy="261938"/>
          </a:xfrm>
          <a:prstGeom prst="rect">
            <a:avLst/>
          </a:prstGeom>
          <a:noFill/>
        </p:spPr>
        <p:txBody>
          <a:bodyPr>
            <a:spAutoFit/>
          </a:bodyPr>
          <a:lstStyle>
            <a:lvl1pPr>
              <a:defRPr sz="1400" u="sng">
                <a:solidFill>
                  <a:schemeClr val="tx1"/>
                </a:solidFill>
                <a:latin typeface="Arial" panose="020B0604020202020204" pitchFamily="34" charset="0"/>
                <a:ea typeface="MS PGothic" panose="020B0600070205080204" pitchFamily="34" charset="-128"/>
              </a:defRPr>
            </a:lvl1pPr>
            <a:lvl2pPr marL="742950" indent="-285750">
              <a:defRPr sz="1400" u="sng">
                <a:solidFill>
                  <a:schemeClr val="tx1"/>
                </a:solidFill>
                <a:latin typeface="Arial" panose="020B0604020202020204" pitchFamily="34" charset="0"/>
                <a:ea typeface="MS PGothic" panose="020B0600070205080204" pitchFamily="34" charset="-128"/>
              </a:defRPr>
            </a:lvl2pPr>
            <a:lvl3pPr marL="1143000" indent="-228600">
              <a:defRPr sz="1400" u="sng">
                <a:solidFill>
                  <a:schemeClr val="tx1"/>
                </a:solidFill>
                <a:latin typeface="Arial" panose="020B0604020202020204" pitchFamily="34" charset="0"/>
                <a:ea typeface="MS PGothic" panose="020B0600070205080204" pitchFamily="34" charset="-128"/>
              </a:defRPr>
            </a:lvl3pPr>
            <a:lvl4pPr marL="1600200" indent="-228600">
              <a:defRPr sz="1400" u="sng">
                <a:solidFill>
                  <a:schemeClr val="tx1"/>
                </a:solidFill>
                <a:latin typeface="Arial" panose="020B0604020202020204" pitchFamily="34" charset="0"/>
                <a:ea typeface="MS PGothic" panose="020B0600070205080204" pitchFamily="34" charset="-128"/>
              </a:defRPr>
            </a:lvl4pPr>
            <a:lvl5pPr marL="2057400" indent="-22860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a:spcBef>
                <a:spcPct val="50000"/>
              </a:spcBef>
              <a:buSzPct val="100000"/>
              <a:defRPr/>
            </a:pPr>
            <a:fld id="{DC0D8D0D-917E-4D9F-AD74-61DFE25B83C8}" type="slidenum">
              <a:rPr lang="en-US" altLang="en-US" sz="1100" u="none" smtClean="0">
                <a:solidFill>
                  <a:srgbClr val="FFFFFF"/>
                </a:solidFill>
                <a:cs typeface="Arial" panose="020B0604020202020204" pitchFamily="34" charset="0"/>
              </a:rPr>
              <a:pPr algn="r">
                <a:spcBef>
                  <a:spcPct val="50000"/>
                </a:spcBef>
                <a:buSzPct val="100000"/>
                <a:defRPr/>
              </a:pPr>
              <a:t>‹#›</a:t>
            </a:fld>
            <a:endParaRPr lang="en-US" altLang="en-US" sz="1100" u="none">
              <a:solidFill>
                <a:srgbClr val="FFFFFF"/>
              </a:solidFill>
              <a:cs typeface="Arial" panose="020B0604020202020204" pitchFamily="34" charset="0"/>
            </a:endParaRPr>
          </a:p>
        </p:txBody>
      </p:sp>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Tree>
    <p:extLst>
      <p:ext uri="{BB962C8B-B14F-4D97-AF65-F5344CB8AC3E}">
        <p14:creationId xmlns:p14="http://schemas.microsoft.com/office/powerpoint/2010/main" val="36299155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3" name="Picture 5" descr="HQO End Slide_corner.jpg">
            <a:extLst>
              <a:ext uri="{FF2B5EF4-FFF2-40B4-BE49-F238E27FC236}">
                <a16:creationId xmlns:a16="http://schemas.microsoft.com/office/drawing/2014/main" id="{02DEE4DA-5DCB-4BA8-AFF4-04A41E8F102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706596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8" descr="HQO_Logo_English_Negative.png">
            <a:extLst>
              <a:ext uri="{FF2B5EF4-FFF2-40B4-BE49-F238E27FC236}">
                <a16:creationId xmlns:a16="http://schemas.microsoft.com/office/drawing/2014/main" id="{B269DE7A-6D43-4077-AA86-B51D817693F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04138" y="6089650"/>
            <a:ext cx="1260475" cy="796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a:extLst>
              <a:ext uri="{FF2B5EF4-FFF2-40B4-BE49-F238E27FC236}">
                <a16:creationId xmlns:a16="http://schemas.microsoft.com/office/drawing/2014/main" id="{D3D248A4-84AE-4013-8053-7694722AA797}"/>
              </a:ext>
            </a:extLst>
          </p:cNvPr>
          <p:cNvSpPr txBox="1"/>
          <p:nvPr userDrawn="1"/>
        </p:nvSpPr>
        <p:spPr>
          <a:xfrm>
            <a:off x="7724775" y="6353175"/>
            <a:ext cx="1066800" cy="261938"/>
          </a:xfrm>
          <a:prstGeom prst="rect">
            <a:avLst/>
          </a:prstGeom>
          <a:noFill/>
        </p:spPr>
        <p:txBody>
          <a:bodyPr>
            <a:spAutoFit/>
          </a:bodyPr>
          <a:lstStyle>
            <a:lvl1pPr>
              <a:defRPr sz="1400" u="sng">
                <a:solidFill>
                  <a:schemeClr val="tx1"/>
                </a:solidFill>
                <a:latin typeface="Arial" panose="020B0604020202020204" pitchFamily="34" charset="0"/>
                <a:ea typeface="MS PGothic" panose="020B0600070205080204" pitchFamily="34" charset="-128"/>
              </a:defRPr>
            </a:lvl1pPr>
            <a:lvl2pPr marL="742950" indent="-285750">
              <a:defRPr sz="1400" u="sng">
                <a:solidFill>
                  <a:schemeClr val="tx1"/>
                </a:solidFill>
                <a:latin typeface="Arial" panose="020B0604020202020204" pitchFamily="34" charset="0"/>
                <a:ea typeface="MS PGothic" panose="020B0600070205080204" pitchFamily="34" charset="-128"/>
              </a:defRPr>
            </a:lvl2pPr>
            <a:lvl3pPr marL="1143000" indent="-228600">
              <a:defRPr sz="1400" u="sng">
                <a:solidFill>
                  <a:schemeClr val="tx1"/>
                </a:solidFill>
                <a:latin typeface="Arial" panose="020B0604020202020204" pitchFamily="34" charset="0"/>
                <a:ea typeface="MS PGothic" panose="020B0600070205080204" pitchFamily="34" charset="-128"/>
              </a:defRPr>
            </a:lvl3pPr>
            <a:lvl4pPr marL="1600200" indent="-228600">
              <a:defRPr sz="1400" u="sng">
                <a:solidFill>
                  <a:schemeClr val="tx1"/>
                </a:solidFill>
                <a:latin typeface="Arial" panose="020B0604020202020204" pitchFamily="34" charset="0"/>
                <a:ea typeface="MS PGothic" panose="020B0600070205080204" pitchFamily="34" charset="-128"/>
              </a:defRPr>
            </a:lvl4pPr>
            <a:lvl5pPr marL="2057400" indent="-22860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a:spcBef>
                <a:spcPct val="50000"/>
              </a:spcBef>
              <a:buSzPct val="100000"/>
              <a:defRPr/>
            </a:pPr>
            <a:fld id="{A087558F-93B4-4004-8309-963DF22F022D}" type="slidenum">
              <a:rPr lang="en-US" altLang="en-US" sz="1100" u="none" smtClean="0">
                <a:solidFill>
                  <a:srgbClr val="00788A"/>
                </a:solidFill>
                <a:cs typeface="Arial" panose="020B0604020202020204" pitchFamily="34" charset="0"/>
              </a:rPr>
              <a:pPr algn="r">
                <a:spcBef>
                  <a:spcPct val="50000"/>
                </a:spcBef>
                <a:buSzPct val="100000"/>
                <a:defRPr/>
              </a:pPr>
              <a:t>‹#›</a:t>
            </a:fld>
            <a:endParaRPr lang="en-US" altLang="en-US" sz="1100" u="none">
              <a:solidFill>
                <a:srgbClr val="00788A"/>
              </a:solidFill>
              <a:cs typeface="Arial" panose="020B0604020202020204" pitchFamily="34" charset="0"/>
            </a:endParaRPr>
          </a:p>
        </p:txBody>
      </p:sp>
      <p:sp>
        <p:nvSpPr>
          <p:cNvPr id="6" name="TextBox 5">
            <a:extLst>
              <a:ext uri="{FF2B5EF4-FFF2-40B4-BE49-F238E27FC236}">
                <a16:creationId xmlns:a16="http://schemas.microsoft.com/office/drawing/2014/main" id="{272B16E0-0F85-48FF-9B7A-42EC50032E92}"/>
              </a:ext>
            </a:extLst>
          </p:cNvPr>
          <p:cNvSpPr txBox="1">
            <a:spLocks noChangeArrowheads="1"/>
          </p:cNvSpPr>
          <p:nvPr userDrawn="1"/>
        </p:nvSpPr>
        <p:spPr bwMode="auto">
          <a:xfrm>
            <a:off x="7156450" y="-14288"/>
            <a:ext cx="1431925" cy="3938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u="sng">
                <a:solidFill>
                  <a:schemeClr val="tx1"/>
                </a:solidFill>
                <a:latin typeface="Arial" panose="020B0604020202020204" pitchFamily="34" charset="0"/>
                <a:ea typeface="MS PGothic" panose="020B0600070205080204" pitchFamily="34" charset="-128"/>
              </a:defRPr>
            </a:lvl1pPr>
            <a:lvl2pPr marL="742950" indent="-285750">
              <a:defRPr sz="1400" u="sng">
                <a:solidFill>
                  <a:schemeClr val="tx1"/>
                </a:solidFill>
                <a:latin typeface="Arial" panose="020B0604020202020204" pitchFamily="34" charset="0"/>
                <a:ea typeface="MS PGothic" panose="020B0600070205080204" pitchFamily="34" charset="-128"/>
              </a:defRPr>
            </a:lvl2pPr>
            <a:lvl3pPr marL="1143000" indent="-228600">
              <a:defRPr sz="1400" u="sng">
                <a:solidFill>
                  <a:schemeClr val="tx1"/>
                </a:solidFill>
                <a:latin typeface="Arial" panose="020B0604020202020204" pitchFamily="34" charset="0"/>
                <a:ea typeface="MS PGothic" panose="020B0600070205080204" pitchFamily="34" charset="-128"/>
              </a:defRPr>
            </a:lvl3pPr>
            <a:lvl4pPr marL="1600200" indent="-228600">
              <a:defRPr sz="1400" u="sng">
                <a:solidFill>
                  <a:schemeClr val="tx1"/>
                </a:solidFill>
                <a:latin typeface="Arial" panose="020B0604020202020204" pitchFamily="34" charset="0"/>
                <a:ea typeface="MS PGothic" panose="020B0600070205080204" pitchFamily="34" charset="-128"/>
              </a:defRPr>
            </a:lvl4pPr>
            <a:lvl5pPr marL="2057400" indent="-22860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buSzPct val="100000"/>
              <a:defRPr/>
            </a:pPr>
            <a:r>
              <a:rPr lang="en-US" altLang="en-US" sz="25000" u="none">
                <a:solidFill>
                  <a:srgbClr val="00A0AF"/>
                </a:solidFill>
                <a:latin typeface="ITC Century Std Book"/>
                <a:ea typeface="ITC Century Std Book"/>
                <a:cs typeface="ITC Century Std Book"/>
              </a:rPr>
              <a:t> »</a:t>
            </a:r>
          </a:p>
        </p:txBody>
      </p:sp>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spTree>
    <p:extLst>
      <p:ext uri="{BB962C8B-B14F-4D97-AF65-F5344CB8AC3E}">
        <p14:creationId xmlns:p14="http://schemas.microsoft.com/office/powerpoint/2010/main" val="6856992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03355758-0A15-4B67-AC03-0F4B10CD11E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75750" cy="691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2244797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AAE207E6-6DF2-4E1E-99EA-C1FE7E9C42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97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a:extLst>
              <a:ext uri="{FF2B5EF4-FFF2-40B4-BE49-F238E27FC236}">
                <a16:creationId xmlns:a16="http://schemas.microsoft.com/office/drawing/2014/main" id="{B970B38B-3135-4781-A5C3-78E4454E0490}"/>
              </a:ext>
            </a:extLst>
          </p:cNvPr>
          <p:cNvSpPr txBox="1"/>
          <p:nvPr userDrawn="1"/>
        </p:nvSpPr>
        <p:spPr>
          <a:xfrm>
            <a:off x="7620000" y="6477000"/>
            <a:ext cx="1066800" cy="261938"/>
          </a:xfrm>
          <a:prstGeom prst="rect">
            <a:avLst/>
          </a:prstGeom>
          <a:noFill/>
        </p:spPr>
        <p:txBody>
          <a:bodyPr>
            <a:spAutoFit/>
          </a:bodyPr>
          <a:lstStyle>
            <a:lvl1pPr>
              <a:defRPr sz="1400" u="sng">
                <a:solidFill>
                  <a:schemeClr val="tx1"/>
                </a:solidFill>
                <a:latin typeface="Arial" panose="020B0604020202020204" pitchFamily="34" charset="0"/>
                <a:ea typeface="MS PGothic" panose="020B0600070205080204" pitchFamily="34" charset="-128"/>
              </a:defRPr>
            </a:lvl1pPr>
            <a:lvl2pPr marL="742950" indent="-285750">
              <a:defRPr sz="1400" u="sng">
                <a:solidFill>
                  <a:schemeClr val="tx1"/>
                </a:solidFill>
                <a:latin typeface="Arial" panose="020B0604020202020204" pitchFamily="34" charset="0"/>
                <a:ea typeface="MS PGothic" panose="020B0600070205080204" pitchFamily="34" charset="-128"/>
              </a:defRPr>
            </a:lvl2pPr>
            <a:lvl3pPr marL="1143000" indent="-228600">
              <a:defRPr sz="1400" u="sng">
                <a:solidFill>
                  <a:schemeClr val="tx1"/>
                </a:solidFill>
                <a:latin typeface="Arial" panose="020B0604020202020204" pitchFamily="34" charset="0"/>
                <a:ea typeface="MS PGothic" panose="020B0600070205080204" pitchFamily="34" charset="-128"/>
              </a:defRPr>
            </a:lvl3pPr>
            <a:lvl4pPr marL="1600200" indent="-228600">
              <a:defRPr sz="1400" u="sng">
                <a:solidFill>
                  <a:schemeClr val="tx1"/>
                </a:solidFill>
                <a:latin typeface="Arial" panose="020B0604020202020204" pitchFamily="34" charset="0"/>
                <a:ea typeface="MS PGothic" panose="020B0600070205080204" pitchFamily="34" charset="-128"/>
              </a:defRPr>
            </a:lvl4pPr>
            <a:lvl5pPr marL="2057400" indent="-22860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a:spcBef>
                <a:spcPct val="50000"/>
              </a:spcBef>
              <a:buSzPct val="100000"/>
              <a:defRPr/>
            </a:pPr>
            <a:fld id="{7440108E-AAFF-43A7-8EEE-27CB505E284C}" type="slidenum">
              <a:rPr lang="en-US" altLang="en-US" sz="1100" u="none" smtClean="0">
                <a:solidFill>
                  <a:srgbClr val="00788A"/>
                </a:solidFill>
                <a:cs typeface="Arial" panose="020B0604020202020204" pitchFamily="34" charset="0"/>
              </a:rPr>
              <a:pPr algn="r">
                <a:spcBef>
                  <a:spcPct val="50000"/>
                </a:spcBef>
                <a:buSzPct val="100000"/>
                <a:defRPr/>
              </a:pPr>
              <a:t>‹#›</a:t>
            </a:fld>
            <a:endParaRPr lang="en-US" altLang="en-US" sz="1100" u="none">
              <a:solidFill>
                <a:srgbClr val="00788A"/>
              </a:solidFill>
              <a:cs typeface="Arial" panose="020B0604020202020204" pitchFamily="34" charset="0"/>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1844591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Slides option 2">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EBA0800D-5F0E-4923-A532-C2D70991615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338" y="0"/>
            <a:ext cx="908843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a:extLst>
              <a:ext uri="{FF2B5EF4-FFF2-40B4-BE49-F238E27FC236}">
                <a16:creationId xmlns:a16="http://schemas.microsoft.com/office/drawing/2014/main" id="{67597234-D2F4-42AE-A7A2-68CB0BFAEDC7}"/>
              </a:ext>
            </a:extLst>
          </p:cNvPr>
          <p:cNvSpPr txBox="1"/>
          <p:nvPr userDrawn="1"/>
        </p:nvSpPr>
        <p:spPr>
          <a:xfrm>
            <a:off x="7620000" y="6477000"/>
            <a:ext cx="1066800" cy="261938"/>
          </a:xfrm>
          <a:prstGeom prst="rect">
            <a:avLst/>
          </a:prstGeom>
          <a:noFill/>
        </p:spPr>
        <p:txBody>
          <a:bodyPr>
            <a:spAutoFit/>
          </a:bodyPr>
          <a:lstStyle>
            <a:lvl1pPr>
              <a:defRPr sz="1400" u="sng">
                <a:solidFill>
                  <a:schemeClr val="tx1"/>
                </a:solidFill>
                <a:latin typeface="Arial" panose="020B0604020202020204" pitchFamily="34" charset="0"/>
                <a:ea typeface="MS PGothic" panose="020B0600070205080204" pitchFamily="34" charset="-128"/>
              </a:defRPr>
            </a:lvl1pPr>
            <a:lvl2pPr marL="742950" indent="-285750">
              <a:defRPr sz="1400" u="sng">
                <a:solidFill>
                  <a:schemeClr val="tx1"/>
                </a:solidFill>
                <a:latin typeface="Arial" panose="020B0604020202020204" pitchFamily="34" charset="0"/>
                <a:ea typeface="MS PGothic" panose="020B0600070205080204" pitchFamily="34" charset="-128"/>
              </a:defRPr>
            </a:lvl2pPr>
            <a:lvl3pPr marL="1143000" indent="-228600">
              <a:defRPr sz="1400" u="sng">
                <a:solidFill>
                  <a:schemeClr val="tx1"/>
                </a:solidFill>
                <a:latin typeface="Arial" panose="020B0604020202020204" pitchFamily="34" charset="0"/>
                <a:ea typeface="MS PGothic" panose="020B0600070205080204" pitchFamily="34" charset="-128"/>
              </a:defRPr>
            </a:lvl3pPr>
            <a:lvl4pPr marL="1600200" indent="-228600">
              <a:defRPr sz="1400" u="sng">
                <a:solidFill>
                  <a:schemeClr val="tx1"/>
                </a:solidFill>
                <a:latin typeface="Arial" panose="020B0604020202020204" pitchFamily="34" charset="0"/>
                <a:ea typeface="MS PGothic" panose="020B0600070205080204" pitchFamily="34" charset="-128"/>
              </a:defRPr>
            </a:lvl4pPr>
            <a:lvl5pPr marL="2057400" indent="-22860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a:spcBef>
                <a:spcPct val="50000"/>
              </a:spcBef>
              <a:buSzPct val="100000"/>
              <a:defRPr/>
            </a:pPr>
            <a:fld id="{B1BD15AD-136A-48E2-A55E-0108A88C0896}" type="slidenum">
              <a:rPr lang="en-US" altLang="en-US" sz="1100" u="none" smtClean="0">
                <a:solidFill>
                  <a:srgbClr val="00788A"/>
                </a:solidFill>
                <a:cs typeface="Arial" panose="020B0604020202020204" pitchFamily="34" charset="0"/>
              </a:rPr>
              <a:pPr algn="r">
                <a:spcBef>
                  <a:spcPct val="50000"/>
                </a:spcBef>
                <a:buSzPct val="100000"/>
                <a:defRPr/>
              </a:pPr>
              <a:t>‹#›</a:t>
            </a:fld>
            <a:endParaRPr lang="en-US" altLang="en-US" sz="1100" u="none">
              <a:solidFill>
                <a:srgbClr val="00788A"/>
              </a:solidFill>
              <a:cs typeface="Arial" panose="020B0604020202020204" pitchFamily="34" charset="0"/>
            </a:endParaRPr>
          </a:p>
        </p:txBody>
      </p:sp>
      <p:pic>
        <p:nvPicPr>
          <p:cNvPr id="6" name="Picture 9">
            <a:extLst>
              <a:ext uri="{FF2B5EF4-FFF2-40B4-BE49-F238E27FC236}">
                <a16:creationId xmlns:a16="http://schemas.microsoft.com/office/drawing/2014/main" id="{CC0E2792-B789-482E-BE27-7D4189E2DD4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9413" y="5013325"/>
            <a:ext cx="2787650" cy="143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4218070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Slides option 2">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E5F12B-53A0-40FE-A2E7-39EC5D4E30A3}"/>
              </a:ext>
            </a:extLst>
          </p:cNvPr>
          <p:cNvSpPr txBox="1"/>
          <p:nvPr userDrawn="1"/>
        </p:nvSpPr>
        <p:spPr>
          <a:xfrm>
            <a:off x="7620000" y="6477000"/>
            <a:ext cx="1066800" cy="261938"/>
          </a:xfrm>
          <a:prstGeom prst="rect">
            <a:avLst/>
          </a:prstGeom>
          <a:noFill/>
        </p:spPr>
        <p:txBody>
          <a:bodyPr>
            <a:spAutoFit/>
          </a:bodyPr>
          <a:lstStyle>
            <a:lvl1pPr>
              <a:defRPr sz="1400" u="sng">
                <a:solidFill>
                  <a:schemeClr val="tx1"/>
                </a:solidFill>
                <a:latin typeface="Arial" panose="020B0604020202020204" pitchFamily="34" charset="0"/>
                <a:ea typeface="MS PGothic" panose="020B0600070205080204" pitchFamily="34" charset="-128"/>
              </a:defRPr>
            </a:lvl1pPr>
            <a:lvl2pPr marL="742950" indent="-285750">
              <a:defRPr sz="1400" u="sng">
                <a:solidFill>
                  <a:schemeClr val="tx1"/>
                </a:solidFill>
                <a:latin typeface="Arial" panose="020B0604020202020204" pitchFamily="34" charset="0"/>
                <a:ea typeface="MS PGothic" panose="020B0600070205080204" pitchFamily="34" charset="-128"/>
              </a:defRPr>
            </a:lvl2pPr>
            <a:lvl3pPr marL="1143000" indent="-228600">
              <a:defRPr sz="1400" u="sng">
                <a:solidFill>
                  <a:schemeClr val="tx1"/>
                </a:solidFill>
                <a:latin typeface="Arial" panose="020B0604020202020204" pitchFamily="34" charset="0"/>
                <a:ea typeface="MS PGothic" panose="020B0600070205080204" pitchFamily="34" charset="-128"/>
              </a:defRPr>
            </a:lvl3pPr>
            <a:lvl4pPr marL="1600200" indent="-228600">
              <a:defRPr sz="1400" u="sng">
                <a:solidFill>
                  <a:schemeClr val="tx1"/>
                </a:solidFill>
                <a:latin typeface="Arial" panose="020B0604020202020204" pitchFamily="34" charset="0"/>
                <a:ea typeface="MS PGothic" panose="020B0600070205080204" pitchFamily="34" charset="-128"/>
              </a:defRPr>
            </a:lvl4pPr>
            <a:lvl5pPr marL="2057400" indent="-22860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a:spcBef>
                <a:spcPct val="50000"/>
              </a:spcBef>
              <a:buSzPct val="100000"/>
              <a:defRPr/>
            </a:pPr>
            <a:fld id="{4B8EA48A-2121-48BA-92DB-AF24E4D3BECB}" type="slidenum">
              <a:rPr lang="en-US" altLang="en-US" sz="1100" u="none" smtClean="0">
                <a:solidFill>
                  <a:srgbClr val="00788A"/>
                </a:solidFill>
                <a:cs typeface="Arial" panose="020B0604020202020204" pitchFamily="34" charset="0"/>
              </a:rPr>
              <a:pPr algn="r">
                <a:spcBef>
                  <a:spcPct val="50000"/>
                </a:spcBef>
                <a:buSzPct val="100000"/>
                <a:defRPr/>
              </a:pPr>
              <a:t>‹#›</a:t>
            </a:fld>
            <a:endParaRPr lang="en-US" altLang="en-US" sz="1100" u="none">
              <a:solidFill>
                <a:srgbClr val="00788A"/>
              </a:solidFill>
              <a:cs typeface="Arial" panose="020B0604020202020204" pitchFamily="34" charset="0"/>
            </a:endParaRPr>
          </a:p>
        </p:txBody>
      </p:sp>
      <p:pic>
        <p:nvPicPr>
          <p:cNvPr id="3" name="Picture 8">
            <a:extLst>
              <a:ext uri="{FF2B5EF4-FFF2-40B4-BE49-F238E27FC236}">
                <a16:creationId xmlns:a16="http://schemas.microsoft.com/office/drawing/2014/main" id="{C4C8BB60-DF39-437B-9F06-5D1325CE366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7058025" cy="685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638142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Slides option 2">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1B136D52-211B-4A63-B28C-DF47F330FFC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338" y="0"/>
            <a:ext cx="908843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a:extLst>
              <a:ext uri="{FF2B5EF4-FFF2-40B4-BE49-F238E27FC236}">
                <a16:creationId xmlns:a16="http://schemas.microsoft.com/office/drawing/2014/main" id="{9000C324-DA53-4A1A-B6E7-BE653830C337}"/>
              </a:ext>
            </a:extLst>
          </p:cNvPr>
          <p:cNvSpPr txBox="1"/>
          <p:nvPr userDrawn="1"/>
        </p:nvSpPr>
        <p:spPr>
          <a:xfrm>
            <a:off x="7620000" y="6477000"/>
            <a:ext cx="1066800" cy="261938"/>
          </a:xfrm>
          <a:prstGeom prst="rect">
            <a:avLst/>
          </a:prstGeom>
          <a:noFill/>
        </p:spPr>
        <p:txBody>
          <a:bodyPr>
            <a:spAutoFit/>
          </a:bodyPr>
          <a:lstStyle>
            <a:lvl1pPr>
              <a:defRPr sz="1400" u="sng">
                <a:solidFill>
                  <a:schemeClr val="tx1"/>
                </a:solidFill>
                <a:latin typeface="Arial" panose="020B0604020202020204" pitchFamily="34" charset="0"/>
                <a:ea typeface="MS PGothic" panose="020B0600070205080204" pitchFamily="34" charset="-128"/>
              </a:defRPr>
            </a:lvl1pPr>
            <a:lvl2pPr marL="742950" indent="-285750">
              <a:defRPr sz="1400" u="sng">
                <a:solidFill>
                  <a:schemeClr val="tx1"/>
                </a:solidFill>
                <a:latin typeface="Arial" panose="020B0604020202020204" pitchFamily="34" charset="0"/>
                <a:ea typeface="MS PGothic" panose="020B0600070205080204" pitchFamily="34" charset="-128"/>
              </a:defRPr>
            </a:lvl2pPr>
            <a:lvl3pPr marL="1143000" indent="-228600">
              <a:defRPr sz="1400" u="sng">
                <a:solidFill>
                  <a:schemeClr val="tx1"/>
                </a:solidFill>
                <a:latin typeface="Arial" panose="020B0604020202020204" pitchFamily="34" charset="0"/>
                <a:ea typeface="MS PGothic" panose="020B0600070205080204" pitchFamily="34" charset="-128"/>
              </a:defRPr>
            </a:lvl3pPr>
            <a:lvl4pPr marL="1600200" indent="-228600">
              <a:defRPr sz="1400" u="sng">
                <a:solidFill>
                  <a:schemeClr val="tx1"/>
                </a:solidFill>
                <a:latin typeface="Arial" panose="020B0604020202020204" pitchFamily="34" charset="0"/>
                <a:ea typeface="MS PGothic" panose="020B0600070205080204" pitchFamily="34" charset="-128"/>
              </a:defRPr>
            </a:lvl4pPr>
            <a:lvl5pPr marL="2057400" indent="-22860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a:spcBef>
                <a:spcPct val="50000"/>
              </a:spcBef>
              <a:buSzPct val="100000"/>
              <a:defRPr/>
            </a:pPr>
            <a:fld id="{582A27F0-E89C-4606-B080-5646E4482BA7}" type="slidenum">
              <a:rPr lang="en-US" altLang="en-US" sz="1100" u="none" smtClean="0">
                <a:solidFill>
                  <a:srgbClr val="00788A"/>
                </a:solidFill>
                <a:cs typeface="Arial" panose="020B0604020202020204" pitchFamily="34" charset="0"/>
              </a:rPr>
              <a:pPr algn="r">
                <a:spcBef>
                  <a:spcPct val="50000"/>
                </a:spcBef>
                <a:buSzPct val="100000"/>
                <a:defRPr/>
              </a:pPr>
              <a:t>‹#›</a:t>
            </a:fld>
            <a:endParaRPr lang="en-US" altLang="en-US" sz="1100" u="none">
              <a:solidFill>
                <a:srgbClr val="00788A"/>
              </a:solidFill>
              <a:cs typeface="Arial" panose="020B0604020202020204" pitchFamily="34" charset="0"/>
            </a:endParaRPr>
          </a:p>
        </p:txBody>
      </p:sp>
      <p:pic>
        <p:nvPicPr>
          <p:cNvPr id="6" name="Picture 9">
            <a:extLst>
              <a:ext uri="{FF2B5EF4-FFF2-40B4-BE49-F238E27FC236}">
                <a16:creationId xmlns:a16="http://schemas.microsoft.com/office/drawing/2014/main" id="{BAC0C11F-F062-45B0-BD3A-BC2FEFD5CC1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9413" y="5013325"/>
            <a:ext cx="2787650" cy="143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821785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9982996E-93D6-4EB3-95C5-A44C9ECC517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08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975277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Slides option 2">
    <p:spTree>
      <p:nvGrpSpPr>
        <p:cNvPr id="1" name=""/>
        <p:cNvGrpSpPr/>
        <p:nvPr/>
      </p:nvGrpSpPr>
      <p:grpSpPr>
        <a:xfrm>
          <a:off x="0" y="0"/>
          <a:ext cx="0" cy="0"/>
          <a:chOff x="0" y="0"/>
          <a:chExt cx="0" cy="0"/>
        </a:xfrm>
      </p:grpSpPr>
      <p:pic>
        <p:nvPicPr>
          <p:cNvPr id="4" name="Picture 5" descr="quote page.jpg">
            <a:extLst>
              <a:ext uri="{FF2B5EF4-FFF2-40B4-BE49-F238E27FC236}">
                <a16:creationId xmlns:a16="http://schemas.microsoft.com/office/drawing/2014/main" id="{493B92AE-35EC-45BA-8DFE-AB898AB98EB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85975" y="-34925"/>
            <a:ext cx="70580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274638"/>
            <a:ext cx="7139136" cy="1165909"/>
          </a:xfrm>
        </p:spPr>
        <p:txBody>
          <a:bodyPr/>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570572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3_Slides option 2">
    <p:spTree>
      <p:nvGrpSpPr>
        <p:cNvPr id="1" name=""/>
        <p:cNvGrpSpPr/>
        <p:nvPr/>
      </p:nvGrpSpPr>
      <p:grpSpPr>
        <a:xfrm>
          <a:off x="0" y="0"/>
          <a:ext cx="0" cy="0"/>
          <a:chOff x="0" y="0"/>
          <a:chExt cx="0" cy="0"/>
        </a:xfrm>
      </p:grpSpPr>
      <p:pic>
        <p:nvPicPr>
          <p:cNvPr id="4" name="Picture 5" descr="circle detail.png">
            <a:extLst>
              <a:ext uri="{FF2B5EF4-FFF2-40B4-BE49-F238E27FC236}">
                <a16:creationId xmlns:a16="http://schemas.microsoft.com/office/drawing/2014/main" id="{28AA1CD2-04D6-4C60-9948-0762D9DEACD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12988" y="0"/>
            <a:ext cx="6831012"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a:extLst>
              <a:ext uri="{FF2B5EF4-FFF2-40B4-BE49-F238E27FC236}">
                <a16:creationId xmlns:a16="http://schemas.microsoft.com/office/drawing/2014/main" id="{07C2889B-5545-4467-B0B0-12DDDE5F4CEC}"/>
              </a:ext>
            </a:extLst>
          </p:cNvPr>
          <p:cNvSpPr txBox="1"/>
          <p:nvPr userDrawn="1"/>
        </p:nvSpPr>
        <p:spPr>
          <a:xfrm>
            <a:off x="7724775" y="6353175"/>
            <a:ext cx="1066800" cy="261938"/>
          </a:xfrm>
          <a:prstGeom prst="rect">
            <a:avLst/>
          </a:prstGeom>
          <a:noFill/>
        </p:spPr>
        <p:txBody>
          <a:bodyPr>
            <a:spAutoFit/>
          </a:bodyPr>
          <a:lstStyle>
            <a:lvl1pPr>
              <a:defRPr sz="1400" u="sng">
                <a:solidFill>
                  <a:schemeClr val="tx1"/>
                </a:solidFill>
                <a:latin typeface="Arial" panose="020B0604020202020204" pitchFamily="34" charset="0"/>
                <a:ea typeface="MS PGothic" panose="020B0600070205080204" pitchFamily="34" charset="-128"/>
              </a:defRPr>
            </a:lvl1pPr>
            <a:lvl2pPr marL="742950" indent="-285750">
              <a:defRPr sz="1400" u="sng">
                <a:solidFill>
                  <a:schemeClr val="tx1"/>
                </a:solidFill>
                <a:latin typeface="Arial" panose="020B0604020202020204" pitchFamily="34" charset="0"/>
                <a:ea typeface="MS PGothic" panose="020B0600070205080204" pitchFamily="34" charset="-128"/>
              </a:defRPr>
            </a:lvl2pPr>
            <a:lvl3pPr marL="1143000" indent="-228600">
              <a:defRPr sz="1400" u="sng">
                <a:solidFill>
                  <a:schemeClr val="tx1"/>
                </a:solidFill>
                <a:latin typeface="Arial" panose="020B0604020202020204" pitchFamily="34" charset="0"/>
                <a:ea typeface="MS PGothic" panose="020B0600070205080204" pitchFamily="34" charset="-128"/>
              </a:defRPr>
            </a:lvl3pPr>
            <a:lvl4pPr marL="1600200" indent="-228600">
              <a:defRPr sz="1400" u="sng">
                <a:solidFill>
                  <a:schemeClr val="tx1"/>
                </a:solidFill>
                <a:latin typeface="Arial" panose="020B0604020202020204" pitchFamily="34" charset="0"/>
                <a:ea typeface="MS PGothic" panose="020B0600070205080204" pitchFamily="34" charset="-128"/>
              </a:defRPr>
            </a:lvl4pPr>
            <a:lvl5pPr marL="2057400" indent="-22860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a:spcBef>
                <a:spcPct val="50000"/>
              </a:spcBef>
              <a:buSzPct val="100000"/>
              <a:defRPr/>
            </a:pPr>
            <a:fld id="{3F8AECC5-47EB-4005-A212-F6188B2F77E3}" type="slidenum">
              <a:rPr lang="en-US" altLang="en-US" sz="1100" u="none" smtClean="0">
                <a:solidFill>
                  <a:srgbClr val="00788A"/>
                </a:solidFill>
                <a:cs typeface="Arial" panose="020B0604020202020204" pitchFamily="34" charset="0"/>
              </a:rPr>
              <a:pPr algn="r">
                <a:spcBef>
                  <a:spcPct val="50000"/>
                </a:spcBef>
                <a:buSzPct val="100000"/>
                <a:defRPr/>
              </a:pPr>
              <a:t>‹#›</a:t>
            </a:fld>
            <a:endParaRPr lang="en-US" altLang="en-US" sz="1100" u="none">
              <a:solidFill>
                <a:srgbClr val="00788A"/>
              </a:solidFill>
              <a:cs typeface="Arial" panose="020B0604020202020204" pitchFamily="34" charset="0"/>
            </a:endParaRPr>
          </a:p>
        </p:txBody>
      </p:sp>
      <p:sp>
        <p:nvSpPr>
          <p:cNvPr id="2" name="Title 1"/>
          <p:cNvSpPr>
            <a:spLocks noGrp="1"/>
          </p:cNvSpPr>
          <p:nvPr>
            <p:ph type="title"/>
          </p:nvPr>
        </p:nvSpPr>
        <p:spPr>
          <a:xfrm>
            <a:off x="474544" y="2074493"/>
            <a:ext cx="7139136" cy="706437"/>
          </a:xfrm>
        </p:spPr>
        <p:txBody>
          <a:bodyPr/>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045783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8C4EB7-F6B6-4FEC-9C3E-B345D06F3AD6}"/>
              </a:ext>
            </a:extLst>
          </p:cNvPr>
          <p:cNvSpPr txBox="1"/>
          <p:nvPr userDrawn="1"/>
        </p:nvSpPr>
        <p:spPr>
          <a:xfrm>
            <a:off x="7724775" y="6332538"/>
            <a:ext cx="1066800" cy="261937"/>
          </a:xfrm>
          <a:prstGeom prst="rect">
            <a:avLst/>
          </a:prstGeom>
          <a:noFill/>
        </p:spPr>
        <p:txBody>
          <a:bodyPr>
            <a:spAutoFit/>
          </a:bodyPr>
          <a:lstStyle>
            <a:lvl1pPr>
              <a:defRPr sz="1400" u="sng">
                <a:solidFill>
                  <a:schemeClr val="tx1"/>
                </a:solidFill>
                <a:latin typeface="Arial" panose="020B0604020202020204" pitchFamily="34" charset="0"/>
                <a:ea typeface="MS PGothic" panose="020B0600070205080204" pitchFamily="34" charset="-128"/>
              </a:defRPr>
            </a:lvl1pPr>
            <a:lvl2pPr marL="742950" indent="-285750">
              <a:defRPr sz="1400" u="sng">
                <a:solidFill>
                  <a:schemeClr val="tx1"/>
                </a:solidFill>
                <a:latin typeface="Arial" panose="020B0604020202020204" pitchFamily="34" charset="0"/>
                <a:ea typeface="MS PGothic" panose="020B0600070205080204" pitchFamily="34" charset="-128"/>
              </a:defRPr>
            </a:lvl2pPr>
            <a:lvl3pPr marL="1143000" indent="-228600">
              <a:defRPr sz="1400" u="sng">
                <a:solidFill>
                  <a:schemeClr val="tx1"/>
                </a:solidFill>
                <a:latin typeface="Arial" panose="020B0604020202020204" pitchFamily="34" charset="0"/>
                <a:ea typeface="MS PGothic" panose="020B0600070205080204" pitchFamily="34" charset="-128"/>
              </a:defRPr>
            </a:lvl3pPr>
            <a:lvl4pPr marL="1600200" indent="-228600">
              <a:defRPr sz="1400" u="sng">
                <a:solidFill>
                  <a:schemeClr val="tx1"/>
                </a:solidFill>
                <a:latin typeface="Arial" panose="020B0604020202020204" pitchFamily="34" charset="0"/>
                <a:ea typeface="MS PGothic" panose="020B0600070205080204" pitchFamily="34" charset="-128"/>
              </a:defRPr>
            </a:lvl4pPr>
            <a:lvl5pPr marL="2057400" indent="-22860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a:spcBef>
                <a:spcPct val="50000"/>
              </a:spcBef>
              <a:buSzPct val="100000"/>
              <a:defRPr/>
            </a:pPr>
            <a:fld id="{9FEB9911-BFA5-493F-99FA-C4A7D2F443E6}" type="slidenum">
              <a:rPr lang="en-US" altLang="en-US" sz="1100" u="none" smtClean="0">
                <a:solidFill>
                  <a:srgbClr val="047BC1"/>
                </a:solidFill>
                <a:cs typeface="Arial" panose="020B0604020202020204" pitchFamily="34" charset="0"/>
              </a:rPr>
              <a:pPr algn="r">
                <a:spcBef>
                  <a:spcPct val="50000"/>
                </a:spcBef>
                <a:buSzPct val="100000"/>
                <a:defRPr/>
              </a:pPr>
              <a:t>‹#›</a:t>
            </a:fld>
            <a:endParaRPr lang="en-US" altLang="en-US" sz="1100" u="none">
              <a:solidFill>
                <a:srgbClr val="047BC1"/>
              </a:solidFill>
              <a:cs typeface="Arial" panose="020B0604020202020204" pitchFamily="34" charset="0"/>
            </a:endParaRPr>
          </a:p>
        </p:txBody>
      </p:sp>
      <p:sp>
        <p:nvSpPr>
          <p:cNvPr id="5" name="Rectangle 4">
            <a:extLst>
              <a:ext uri="{FF2B5EF4-FFF2-40B4-BE49-F238E27FC236}">
                <a16:creationId xmlns:a16="http://schemas.microsoft.com/office/drawing/2014/main" id="{07AD9AFA-697E-4301-B1E2-256C17FD4625}"/>
              </a:ext>
            </a:extLst>
          </p:cNvPr>
          <p:cNvSpPr>
            <a:spLocks noChangeArrowheads="1"/>
          </p:cNvSpPr>
          <p:nvPr userDrawn="1"/>
        </p:nvSpPr>
        <p:spPr bwMode="auto">
          <a:xfrm>
            <a:off x="0" y="274638"/>
            <a:ext cx="219075" cy="1150937"/>
          </a:xfrm>
          <a:prstGeom prst="rect">
            <a:avLst/>
          </a:prstGeom>
          <a:solidFill>
            <a:srgbClr val="00B2E3"/>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spAutoFit/>
          </a:bodyPr>
          <a:lstStyle>
            <a:lvl1pPr>
              <a:defRPr sz="1400" u="sng">
                <a:solidFill>
                  <a:schemeClr val="tx1"/>
                </a:solidFill>
                <a:latin typeface="Arial" panose="020B0604020202020204" pitchFamily="34" charset="0"/>
                <a:ea typeface="MS PGothic" panose="020B0600070205080204" pitchFamily="34" charset="-128"/>
              </a:defRPr>
            </a:lvl1pPr>
            <a:lvl2pPr marL="742950" indent="-285750">
              <a:defRPr sz="1400" u="sng">
                <a:solidFill>
                  <a:schemeClr val="tx1"/>
                </a:solidFill>
                <a:latin typeface="Arial" panose="020B0604020202020204" pitchFamily="34" charset="0"/>
                <a:ea typeface="MS PGothic" panose="020B0600070205080204" pitchFamily="34" charset="-128"/>
              </a:defRPr>
            </a:lvl2pPr>
            <a:lvl3pPr marL="1143000" indent="-228600">
              <a:defRPr sz="1400" u="sng">
                <a:solidFill>
                  <a:schemeClr val="tx1"/>
                </a:solidFill>
                <a:latin typeface="Arial" panose="020B0604020202020204" pitchFamily="34" charset="0"/>
                <a:ea typeface="MS PGothic" panose="020B0600070205080204" pitchFamily="34" charset="-128"/>
              </a:defRPr>
            </a:lvl3pPr>
            <a:lvl4pPr marL="1600200" indent="-228600">
              <a:defRPr sz="1400" u="sng">
                <a:solidFill>
                  <a:schemeClr val="tx1"/>
                </a:solidFill>
                <a:latin typeface="Arial" panose="020B0604020202020204" pitchFamily="34" charset="0"/>
                <a:ea typeface="MS PGothic" panose="020B0600070205080204" pitchFamily="34" charset="-128"/>
              </a:defRPr>
            </a:lvl4pPr>
            <a:lvl5pPr marL="2057400" indent="-22860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eaLnBrk="1" hangingPunct="1">
              <a:spcBef>
                <a:spcPct val="50000"/>
              </a:spcBef>
              <a:defRPr/>
            </a:pPr>
            <a:endParaRPr lang="en-US" altLang="en-US">
              <a:solidFill>
                <a:srgbClr val="000000"/>
              </a:solidFil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4704459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lides option 2">
    <p:spTree>
      <p:nvGrpSpPr>
        <p:cNvPr id="1" name=""/>
        <p:cNvGrpSpPr/>
        <p:nvPr/>
      </p:nvGrpSpPr>
      <p:grpSpPr>
        <a:xfrm>
          <a:off x="0" y="0"/>
          <a:ext cx="0" cy="0"/>
          <a:chOff x="0" y="0"/>
          <a:chExt cx="0" cy="0"/>
        </a:xfrm>
      </p:grpSpPr>
      <p:pic>
        <p:nvPicPr>
          <p:cNvPr id="3" name="Picture 5" descr="circle detail.png">
            <a:extLst>
              <a:ext uri="{FF2B5EF4-FFF2-40B4-BE49-F238E27FC236}">
                <a16:creationId xmlns:a16="http://schemas.microsoft.com/office/drawing/2014/main" id="{7B8DC74F-D8BF-4C15-8656-2127C5F984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12988" y="0"/>
            <a:ext cx="6831012"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a:extLst>
              <a:ext uri="{FF2B5EF4-FFF2-40B4-BE49-F238E27FC236}">
                <a16:creationId xmlns:a16="http://schemas.microsoft.com/office/drawing/2014/main" id="{98F8FCF3-AE12-487C-9FBC-D4BFDFD0241D}"/>
              </a:ext>
            </a:extLst>
          </p:cNvPr>
          <p:cNvSpPr txBox="1"/>
          <p:nvPr userDrawn="1"/>
        </p:nvSpPr>
        <p:spPr>
          <a:xfrm>
            <a:off x="7724775" y="6353175"/>
            <a:ext cx="1066800" cy="261938"/>
          </a:xfrm>
          <a:prstGeom prst="rect">
            <a:avLst/>
          </a:prstGeom>
          <a:noFill/>
        </p:spPr>
        <p:txBody>
          <a:bodyPr>
            <a:spAutoFit/>
          </a:bodyPr>
          <a:lstStyle>
            <a:lvl1pPr>
              <a:defRPr sz="1400" u="sng">
                <a:solidFill>
                  <a:schemeClr val="tx1"/>
                </a:solidFill>
                <a:latin typeface="Arial" panose="020B0604020202020204" pitchFamily="34" charset="0"/>
                <a:ea typeface="MS PGothic" panose="020B0600070205080204" pitchFamily="34" charset="-128"/>
              </a:defRPr>
            </a:lvl1pPr>
            <a:lvl2pPr marL="742950" indent="-285750">
              <a:defRPr sz="1400" u="sng">
                <a:solidFill>
                  <a:schemeClr val="tx1"/>
                </a:solidFill>
                <a:latin typeface="Arial" panose="020B0604020202020204" pitchFamily="34" charset="0"/>
                <a:ea typeface="MS PGothic" panose="020B0600070205080204" pitchFamily="34" charset="-128"/>
              </a:defRPr>
            </a:lvl2pPr>
            <a:lvl3pPr marL="1143000" indent="-228600">
              <a:defRPr sz="1400" u="sng">
                <a:solidFill>
                  <a:schemeClr val="tx1"/>
                </a:solidFill>
                <a:latin typeface="Arial" panose="020B0604020202020204" pitchFamily="34" charset="0"/>
                <a:ea typeface="MS PGothic" panose="020B0600070205080204" pitchFamily="34" charset="-128"/>
              </a:defRPr>
            </a:lvl3pPr>
            <a:lvl4pPr marL="1600200" indent="-228600">
              <a:defRPr sz="1400" u="sng">
                <a:solidFill>
                  <a:schemeClr val="tx1"/>
                </a:solidFill>
                <a:latin typeface="Arial" panose="020B0604020202020204" pitchFamily="34" charset="0"/>
                <a:ea typeface="MS PGothic" panose="020B0600070205080204" pitchFamily="34" charset="-128"/>
              </a:defRPr>
            </a:lvl4pPr>
            <a:lvl5pPr marL="2057400" indent="-22860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a:spcBef>
                <a:spcPct val="50000"/>
              </a:spcBef>
              <a:buSzPct val="100000"/>
              <a:defRPr/>
            </a:pPr>
            <a:fld id="{1D1BF33B-63FB-41B3-847A-E278DD56CA42}" type="slidenum">
              <a:rPr lang="en-US" altLang="en-US" sz="1100" u="none" smtClean="0">
                <a:solidFill>
                  <a:srgbClr val="00788A"/>
                </a:solidFill>
                <a:cs typeface="Arial" panose="020B0604020202020204" pitchFamily="34" charset="0"/>
              </a:rPr>
              <a:pPr algn="r">
                <a:spcBef>
                  <a:spcPct val="50000"/>
                </a:spcBef>
                <a:buSzPct val="100000"/>
                <a:defRPr/>
              </a:pPr>
              <a:t>‹#›</a:t>
            </a:fld>
            <a:endParaRPr lang="en-US" altLang="en-US" sz="1100" u="none">
              <a:solidFill>
                <a:srgbClr val="00788A"/>
              </a:solidFill>
              <a:cs typeface="Arial" panose="020B0604020202020204" pitchFamily="34" charset="0"/>
            </a:endParaRPr>
          </a:p>
        </p:txBody>
      </p:sp>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Tree>
    <p:extLst>
      <p:ext uri="{BB962C8B-B14F-4D97-AF65-F5344CB8AC3E}">
        <p14:creationId xmlns:p14="http://schemas.microsoft.com/office/powerpoint/2010/main" val="40824472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Slides option Graph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B6D8F4-CE5F-4939-8FB1-94C905F1E0EE}"/>
              </a:ext>
            </a:extLst>
          </p:cNvPr>
          <p:cNvSpPr txBox="1"/>
          <p:nvPr userDrawn="1"/>
        </p:nvSpPr>
        <p:spPr>
          <a:xfrm>
            <a:off x="7724775" y="6353175"/>
            <a:ext cx="1066800" cy="261938"/>
          </a:xfrm>
          <a:prstGeom prst="rect">
            <a:avLst/>
          </a:prstGeom>
          <a:noFill/>
        </p:spPr>
        <p:txBody>
          <a:bodyPr>
            <a:spAutoFit/>
          </a:bodyPr>
          <a:lstStyle>
            <a:lvl1pPr>
              <a:defRPr sz="1400" u="sng">
                <a:solidFill>
                  <a:schemeClr val="tx1"/>
                </a:solidFill>
                <a:latin typeface="Arial" panose="020B0604020202020204" pitchFamily="34" charset="0"/>
                <a:ea typeface="MS PGothic" panose="020B0600070205080204" pitchFamily="34" charset="-128"/>
              </a:defRPr>
            </a:lvl1pPr>
            <a:lvl2pPr marL="742950" indent="-285750">
              <a:defRPr sz="1400" u="sng">
                <a:solidFill>
                  <a:schemeClr val="tx1"/>
                </a:solidFill>
                <a:latin typeface="Arial" panose="020B0604020202020204" pitchFamily="34" charset="0"/>
                <a:ea typeface="MS PGothic" panose="020B0600070205080204" pitchFamily="34" charset="-128"/>
              </a:defRPr>
            </a:lvl2pPr>
            <a:lvl3pPr marL="1143000" indent="-228600">
              <a:defRPr sz="1400" u="sng">
                <a:solidFill>
                  <a:schemeClr val="tx1"/>
                </a:solidFill>
                <a:latin typeface="Arial" panose="020B0604020202020204" pitchFamily="34" charset="0"/>
                <a:ea typeface="MS PGothic" panose="020B0600070205080204" pitchFamily="34" charset="-128"/>
              </a:defRPr>
            </a:lvl3pPr>
            <a:lvl4pPr marL="1600200" indent="-228600">
              <a:defRPr sz="1400" u="sng">
                <a:solidFill>
                  <a:schemeClr val="tx1"/>
                </a:solidFill>
                <a:latin typeface="Arial" panose="020B0604020202020204" pitchFamily="34" charset="0"/>
                <a:ea typeface="MS PGothic" panose="020B0600070205080204" pitchFamily="34" charset="-128"/>
              </a:defRPr>
            </a:lvl4pPr>
            <a:lvl5pPr marL="2057400" indent="-22860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a:spcBef>
                <a:spcPct val="50000"/>
              </a:spcBef>
              <a:buSzPct val="100000"/>
              <a:defRPr/>
            </a:pPr>
            <a:fld id="{6AD96E07-763A-423E-8338-A054FD589B13}" type="slidenum">
              <a:rPr lang="en-US" altLang="en-US" sz="1100" u="none" smtClean="0">
                <a:solidFill>
                  <a:srgbClr val="00788A"/>
                </a:solidFill>
                <a:cs typeface="Arial" panose="020B0604020202020204" pitchFamily="34" charset="0"/>
              </a:rPr>
              <a:pPr algn="r">
                <a:spcBef>
                  <a:spcPct val="50000"/>
                </a:spcBef>
                <a:buSzPct val="100000"/>
                <a:defRPr/>
              </a:pPr>
              <a:t>‹#›</a:t>
            </a:fld>
            <a:endParaRPr lang="en-US" altLang="en-US" sz="1100" u="none">
              <a:solidFill>
                <a:srgbClr val="00788A"/>
              </a:solidFill>
              <a:cs typeface="Arial" panose="020B0604020202020204" pitchFamily="34" charset="0"/>
            </a:endParaRPr>
          </a:p>
        </p:txBody>
      </p:sp>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Tree>
    <p:extLst>
      <p:ext uri="{BB962C8B-B14F-4D97-AF65-F5344CB8AC3E}">
        <p14:creationId xmlns:p14="http://schemas.microsoft.com/office/powerpoint/2010/main" val="28134293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Slides option Graphs">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921786-2DEB-4567-9E23-1724A6964E96}"/>
              </a:ext>
            </a:extLst>
          </p:cNvPr>
          <p:cNvSpPr txBox="1"/>
          <p:nvPr userDrawn="1"/>
        </p:nvSpPr>
        <p:spPr>
          <a:xfrm>
            <a:off x="7620000" y="6477000"/>
            <a:ext cx="1066800" cy="261938"/>
          </a:xfrm>
          <a:prstGeom prst="rect">
            <a:avLst/>
          </a:prstGeom>
          <a:noFill/>
        </p:spPr>
        <p:txBody>
          <a:bodyPr>
            <a:spAutoFit/>
          </a:bodyPr>
          <a:lstStyle>
            <a:lvl1pPr>
              <a:defRPr sz="1400" u="sng">
                <a:solidFill>
                  <a:schemeClr val="tx1"/>
                </a:solidFill>
                <a:latin typeface="Arial" panose="020B0604020202020204" pitchFamily="34" charset="0"/>
                <a:ea typeface="MS PGothic" panose="020B0600070205080204" pitchFamily="34" charset="-128"/>
              </a:defRPr>
            </a:lvl1pPr>
            <a:lvl2pPr marL="742950" indent="-285750">
              <a:defRPr sz="1400" u="sng">
                <a:solidFill>
                  <a:schemeClr val="tx1"/>
                </a:solidFill>
                <a:latin typeface="Arial" panose="020B0604020202020204" pitchFamily="34" charset="0"/>
                <a:ea typeface="MS PGothic" panose="020B0600070205080204" pitchFamily="34" charset="-128"/>
              </a:defRPr>
            </a:lvl2pPr>
            <a:lvl3pPr marL="1143000" indent="-228600">
              <a:defRPr sz="1400" u="sng">
                <a:solidFill>
                  <a:schemeClr val="tx1"/>
                </a:solidFill>
                <a:latin typeface="Arial" panose="020B0604020202020204" pitchFamily="34" charset="0"/>
                <a:ea typeface="MS PGothic" panose="020B0600070205080204" pitchFamily="34" charset="-128"/>
              </a:defRPr>
            </a:lvl3pPr>
            <a:lvl4pPr marL="1600200" indent="-228600">
              <a:defRPr sz="1400" u="sng">
                <a:solidFill>
                  <a:schemeClr val="tx1"/>
                </a:solidFill>
                <a:latin typeface="Arial" panose="020B0604020202020204" pitchFamily="34" charset="0"/>
                <a:ea typeface="MS PGothic" panose="020B0600070205080204" pitchFamily="34" charset="-128"/>
              </a:defRPr>
            </a:lvl4pPr>
            <a:lvl5pPr marL="2057400" indent="-22860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a:spcBef>
                <a:spcPct val="50000"/>
              </a:spcBef>
              <a:buSzPct val="100000"/>
              <a:defRPr/>
            </a:pPr>
            <a:fld id="{A1A8C29F-E8D1-4E81-B099-57FEE598A0DF}" type="slidenum">
              <a:rPr lang="en-US" altLang="en-US" sz="1100" u="none" smtClean="0">
                <a:solidFill>
                  <a:srgbClr val="00788A"/>
                </a:solidFill>
                <a:cs typeface="Arial" panose="020B0604020202020204" pitchFamily="34" charset="0"/>
              </a:rPr>
              <a:pPr algn="r">
                <a:spcBef>
                  <a:spcPct val="50000"/>
                </a:spcBef>
                <a:buSzPct val="100000"/>
                <a:defRPr/>
              </a:pPr>
              <a:t>‹#›</a:t>
            </a:fld>
            <a:endParaRPr lang="en-US" altLang="en-US" sz="1100" u="none">
              <a:solidFill>
                <a:srgbClr val="00788A"/>
              </a:solidFill>
              <a:cs typeface="Arial" panose="020B0604020202020204" pitchFamily="34" charset="0"/>
            </a:endParaRPr>
          </a:p>
        </p:txBody>
      </p:sp>
      <p:sp>
        <p:nvSpPr>
          <p:cNvPr id="7" name="Content Placeholder 2"/>
          <p:cNvSpPr>
            <a:spLocks noGrp="1"/>
          </p:cNvSpPr>
          <p:nvPr>
            <p:ph idx="1"/>
          </p:nvPr>
        </p:nvSpPr>
        <p:spPr>
          <a:xfrm>
            <a:off x="2"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2"/>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988279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118995"/>
        </a:solidFill>
        <a:effectLst/>
      </p:bgPr>
    </p:bg>
    <p:spTree>
      <p:nvGrpSpPr>
        <p:cNvPr id="1" name=""/>
        <p:cNvGrpSpPr/>
        <p:nvPr/>
      </p:nvGrpSpPr>
      <p:grpSpPr>
        <a:xfrm>
          <a:off x="0" y="0"/>
          <a:ext cx="0" cy="0"/>
          <a:chOff x="0" y="0"/>
          <a:chExt cx="0" cy="0"/>
        </a:xfrm>
      </p:grpSpPr>
      <p:pic>
        <p:nvPicPr>
          <p:cNvPr id="3" name="Picture 5" descr="What-is-HQO_slides_slide divider.png">
            <a:extLst>
              <a:ext uri="{FF2B5EF4-FFF2-40B4-BE49-F238E27FC236}">
                <a16:creationId xmlns:a16="http://schemas.microsoft.com/office/drawing/2014/main" id="{EB2C1216-B761-4723-93C7-ED3B1634CE6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 y="-84138"/>
            <a:ext cx="9197975" cy="6942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a:extLst>
              <a:ext uri="{FF2B5EF4-FFF2-40B4-BE49-F238E27FC236}">
                <a16:creationId xmlns:a16="http://schemas.microsoft.com/office/drawing/2014/main" id="{9A361E3C-8F3B-40F6-8916-44436D20E198}"/>
              </a:ext>
            </a:extLst>
          </p:cNvPr>
          <p:cNvSpPr txBox="1"/>
          <p:nvPr userDrawn="1"/>
        </p:nvSpPr>
        <p:spPr>
          <a:xfrm>
            <a:off x="7724775" y="6353175"/>
            <a:ext cx="1066800" cy="261938"/>
          </a:xfrm>
          <a:prstGeom prst="rect">
            <a:avLst/>
          </a:prstGeom>
          <a:noFill/>
        </p:spPr>
        <p:txBody>
          <a:bodyPr>
            <a:spAutoFit/>
          </a:bodyPr>
          <a:lstStyle>
            <a:lvl1pPr>
              <a:defRPr sz="1400" u="sng">
                <a:solidFill>
                  <a:schemeClr val="tx1"/>
                </a:solidFill>
                <a:latin typeface="Arial" panose="020B0604020202020204" pitchFamily="34" charset="0"/>
                <a:ea typeface="MS PGothic" panose="020B0600070205080204" pitchFamily="34" charset="-128"/>
              </a:defRPr>
            </a:lvl1pPr>
            <a:lvl2pPr marL="742950" indent="-285750">
              <a:defRPr sz="1400" u="sng">
                <a:solidFill>
                  <a:schemeClr val="tx1"/>
                </a:solidFill>
                <a:latin typeface="Arial" panose="020B0604020202020204" pitchFamily="34" charset="0"/>
                <a:ea typeface="MS PGothic" panose="020B0600070205080204" pitchFamily="34" charset="-128"/>
              </a:defRPr>
            </a:lvl2pPr>
            <a:lvl3pPr marL="1143000" indent="-228600">
              <a:defRPr sz="1400" u="sng">
                <a:solidFill>
                  <a:schemeClr val="tx1"/>
                </a:solidFill>
                <a:latin typeface="Arial" panose="020B0604020202020204" pitchFamily="34" charset="0"/>
                <a:ea typeface="MS PGothic" panose="020B0600070205080204" pitchFamily="34" charset="-128"/>
              </a:defRPr>
            </a:lvl3pPr>
            <a:lvl4pPr marL="1600200" indent="-228600">
              <a:defRPr sz="1400" u="sng">
                <a:solidFill>
                  <a:schemeClr val="tx1"/>
                </a:solidFill>
                <a:latin typeface="Arial" panose="020B0604020202020204" pitchFamily="34" charset="0"/>
                <a:ea typeface="MS PGothic" panose="020B0600070205080204" pitchFamily="34" charset="-128"/>
              </a:defRPr>
            </a:lvl4pPr>
            <a:lvl5pPr marL="2057400" indent="-22860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a:spcBef>
                <a:spcPct val="50000"/>
              </a:spcBef>
              <a:buSzPct val="100000"/>
              <a:defRPr/>
            </a:pPr>
            <a:fld id="{E484AD54-5A0A-4D50-B2CE-B7FF43047BAE}" type="slidenum">
              <a:rPr lang="en-US" altLang="en-US" sz="1100" u="none" smtClean="0">
                <a:solidFill>
                  <a:srgbClr val="FFFFFF"/>
                </a:solidFill>
                <a:cs typeface="Arial" panose="020B0604020202020204" pitchFamily="34" charset="0"/>
              </a:rPr>
              <a:pPr algn="r">
                <a:spcBef>
                  <a:spcPct val="50000"/>
                </a:spcBef>
                <a:buSzPct val="100000"/>
                <a:defRPr/>
              </a:pPr>
              <a:t>‹#›</a:t>
            </a:fld>
            <a:endParaRPr lang="en-US" altLang="en-US" sz="1100" u="none">
              <a:solidFill>
                <a:srgbClr val="FFFFFF"/>
              </a:solidFill>
              <a:cs typeface="Arial" panose="020B0604020202020204" pitchFamily="34" charset="0"/>
            </a:endParaRPr>
          </a:p>
        </p:txBody>
      </p:sp>
      <p:sp>
        <p:nvSpPr>
          <p:cNvPr id="2" name="Title 1"/>
          <p:cNvSpPr>
            <a:spLocks noGrp="1"/>
          </p:cNvSpPr>
          <p:nvPr>
            <p:ph type="title"/>
          </p:nvPr>
        </p:nvSpPr>
        <p:spPr>
          <a:xfrm>
            <a:off x="722314" y="1813205"/>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Tree>
    <p:extLst>
      <p:ext uri="{BB962C8B-B14F-4D97-AF65-F5344CB8AC3E}">
        <p14:creationId xmlns:p14="http://schemas.microsoft.com/office/powerpoint/2010/main" val="26272820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3" name="Picture 5" descr="quote page.jpg">
            <a:extLst>
              <a:ext uri="{FF2B5EF4-FFF2-40B4-BE49-F238E27FC236}">
                <a16:creationId xmlns:a16="http://schemas.microsoft.com/office/drawing/2014/main" id="{D0FBE8C0-49F3-4C2C-A7B6-0B568E49136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3" y="0"/>
            <a:ext cx="914241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8" descr="HQO_Logo_English_Negative.png">
            <a:extLst>
              <a:ext uri="{FF2B5EF4-FFF2-40B4-BE49-F238E27FC236}">
                <a16:creationId xmlns:a16="http://schemas.microsoft.com/office/drawing/2014/main" id="{7AC6F029-AEC3-4C13-840C-AE1CE265590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04138" y="6089650"/>
            <a:ext cx="1260475" cy="796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a:extLst>
              <a:ext uri="{FF2B5EF4-FFF2-40B4-BE49-F238E27FC236}">
                <a16:creationId xmlns:a16="http://schemas.microsoft.com/office/drawing/2014/main" id="{9AE360D3-33A9-4500-8903-A85968EE210C}"/>
              </a:ext>
            </a:extLst>
          </p:cNvPr>
          <p:cNvSpPr txBox="1"/>
          <p:nvPr userDrawn="1"/>
        </p:nvSpPr>
        <p:spPr>
          <a:xfrm>
            <a:off x="7724775" y="6353175"/>
            <a:ext cx="1066800" cy="261938"/>
          </a:xfrm>
          <a:prstGeom prst="rect">
            <a:avLst/>
          </a:prstGeom>
          <a:noFill/>
        </p:spPr>
        <p:txBody>
          <a:bodyPr>
            <a:spAutoFit/>
          </a:bodyPr>
          <a:lstStyle>
            <a:lvl1pPr>
              <a:defRPr sz="1400" u="sng">
                <a:solidFill>
                  <a:schemeClr val="tx1"/>
                </a:solidFill>
                <a:latin typeface="Arial" panose="020B0604020202020204" pitchFamily="34" charset="0"/>
                <a:ea typeface="MS PGothic" panose="020B0600070205080204" pitchFamily="34" charset="-128"/>
              </a:defRPr>
            </a:lvl1pPr>
            <a:lvl2pPr marL="742950" indent="-285750">
              <a:defRPr sz="1400" u="sng">
                <a:solidFill>
                  <a:schemeClr val="tx1"/>
                </a:solidFill>
                <a:latin typeface="Arial" panose="020B0604020202020204" pitchFamily="34" charset="0"/>
                <a:ea typeface="MS PGothic" panose="020B0600070205080204" pitchFamily="34" charset="-128"/>
              </a:defRPr>
            </a:lvl2pPr>
            <a:lvl3pPr marL="1143000" indent="-228600">
              <a:defRPr sz="1400" u="sng">
                <a:solidFill>
                  <a:schemeClr val="tx1"/>
                </a:solidFill>
                <a:latin typeface="Arial" panose="020B0604020202020204" pitchFamily="34" charset="0"/>
                <a:ea typeface="MS PGothic" panose="020B0600070205080204" pitchFamily="34" charset="-128"/>
              </a:defRPr>
            </a:lvl3pPr>
            <a:lvl4pPr marL="1600200" indent="-228600">
              <a:defRPr sz="1400" u="sng">
                <a:solidFill>
                  <a:schemeClr val="tx1"/>
                </a:solidFill>
                <a:latin typeface="Arial" panose="020B0604020202020204" pitchFamily="34" charset="0"/>
                <a:ea typeface="MS PGothic" panose="020B0600070205080204" pitchFamily="34" charset="-128"/>
              </a:defRPr>
            </a:lvl4pPr>
            <a:lvl5pPr marL="2057400" indent="-22860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a:spcBef>
                <a:spcPct val="50000"/>
              </a:spcBef>
              <a:buSzPct val="100000"/>
              <a:defRPr/>
            </a:pPr>
            <a:fld id="{CE3E7774-6BDE-4F2B-BF1E-5C080551C2DB}" type="slidenum">
              <a:rPr lang="en-US" altLang="en-US" sz="1100" u="none" smtClean="0">
                <a:solidFill>
                  <a:srgbClr val="00788A"/>
                </a:solidFill>
                <a:cs typeface="Arial" panose="020B0604020202020204" pitchFamily="34" charset="0"/>
              </a:rPr>
              <a:pPr algn="r">
                <a:spcBef>
                  <a:spcPct val="50000"/>
                </a:spcBef>
                <a:buSzPct val="100000"/>
                <a:defRPr/>
              </a:pPr>
              <a:t>‹#›</a:t>
            </a:fld>
            <a:endParaRPr lang="en-US" altLang="en-US" sz="1100" u="none">
              <a:solidFill>
                <a:srgbClr val="00788A"/>
              </a:solidFill>
              <a:cs typeface="Arial" panose="020B0604020202020204" pitchFamily="34" charset="0"/>
            </a:endParaRPr>
          </a:p>
        </p:txBody>
      </p:sp>
      <p:sp>
        <p:nvSpPr>
          <p:cNvPr id="2" name="Title 1"/>
          <p:cNvSpPr>
            <a:spLocks noGrp="1"/>
          </p:cNvSpPr>
          <p:nvPr>
            <p:ph type="title"/>
          </p:nvPr>
        </p:nvSpPr>
        <p:spPr>
          <a:xfrm>
            <a:off x="722314" y="2420890"/>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spTree>
    <p:extLst>
      <p:ext uri="{BB962C8B-B14F-4D97-AF65-F5344CB8AC3E}">
        <p14:creationId xmlns:p14="http://schemas.microsoft.com/office/powerpoint/2010/main" val="10601136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118995"/>
        </a:solidFill>
        <a:effectLst/>
      </p:bgPr>
    </p:bg>
    <p:spTree>
      <p:nvGrpSpPr>
        <p:cNvPr id="1" name=""/>
        <p:cNvGrpSpPr/>
        <p:nvPr/>
      </p:nvGrpSpPr>
      <p:grpSpPr>
        <a:xfrm>
          <a:off x="0" y="0"/>
          <a:ext cx="0" cy="0"/>
          <a:chOff x="0" y="0"/>
          <a:chExt cx="0" cy="0"/>
        </a:xfrm>
      </p:grpSpPr>
      <p:pic>
        <p:nvPicPr>
          <p:cNvPr id="3" name="Picture 5" descr="What-is-HQO_slides_slide divider.png">
            <a:extLst>
              <a:ext uri="{FF2B5EF4-FFF2-40B4-BE49-F238E27FC236}">
                <a16:creationId xmlns:a16="http://schemas.microsoft.com/office/drawing/2014/main" id="{4FF21B09-2AD5-422E-903E-879D1CD972E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2238" y="-84138"/>
            <a:ext cx="9266238" cy="6992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722314" y="2420890"/>
            <a:ext cx="6081935" cy="1362075"/>
          </a:xfrm>
        </p:spPr>
        <p:txBody>
          <a:bodyPr anchor="t"/>
          <a:lstStyle>
            <a:lvl1pPr algn="l">
              <a:defRPr sz="4000" b="1" cap="none">
                <a:solidFill>
                  <a:srgbClr val="FFFFFF"/>
                </a:solidFill>
              </a:defRPr>
            </a:lvl1pPr>
          </a:lstStyle>
          <a:p>
            <a:r>
              <a:rPr lang="en-US"/>
              <a:t>Click to edit Master title style</a:t>
            </a:r>
            <a:endParaRPr lang="en-CA"/>
          </a:p>
        </p:txBody>
      </p:sp>
    </p:spTree>
    <p:extLst>
      <p:ext uri="{BB962C8B-B14F-4D97-AF65-F5344CB8AC3E}">
        <p14:creationId xmlns:p14="http://schemas.microsoft.com/office/powerpoint/2010/main" val="9358566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2_Slides option 2">
    <p:spTree>
      <p:nvGrpSpPr>
        <p:cNvPr id="1" name=""/>
        <p:cNvGrpSpPr/>
        <p:nvPr/>
      </p:nvGrpSpPr>
      <p:grpSpPr>
        <a:xfrm>
          <a:off x="0" y="0"/>
          <a:ext cx="0" cy="0"/>
          <a:chOff x="0" y="0"/>
          <a:chExt cx="0" cy="0"/>
        </a:xfrm>
      </p:grpSpPr>
      <p:pic>
        <p:nvPicPr>
          <p:cNvPr id="4" name="Picture 5" descr="What-is-HQO_slides_slide divider.png">
            <a:extLst>
              <a:ext uri="{FF2B5EF4-FFF2-40B4-BE49-F238E27FC236}">
                <a16:creationId xmlns:a16="http://schemas.microsoft.com/office/drawing/2014/main" id="{A2BB81E1-81E1-4B9C-938E-8736F7A0FA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2238" y="0"/>
            <a:ext cx="926623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a:extLst>
              <a:ext uri="{FF2B5EF4-FFF2-40B4-BE49-F238E27FC236}">
                <a16:creationId xmlns:a16="http://schemas.microsoft.com/office/drawing/2014/main" id="{2770D5AC-5869-4CD7-8FD8-6487D18E19EA}"/>
              </a:ext>
            </a:extLst>
          </p:cNvPr>
          <p:cNvSpPr txBox="1"/>
          <p:nvPr userDrawn="1"/>
        </p:nvSpPr>
        <p:spPr>
          <a:xfrm>
            <a:off x="7620000" y="6477000"/>
            <a:ext cx="1066800" cy="261938"/>
          </a:xfrm>
          <a:prstGeom prst="rect">
            <a:avLst/>
          </a:prstGeom>
          <a:noFill/>
        </p:spPr>
        <p:txBody>
          <a:bodyPr>
            <a:spAutoFit/>
          </a:bodyPr>
          <a:lstStyle>
            <a:lvl1pPr>
              <a:defRPr sz="1400" u="sng">
                <a:solidFill>
                  <a:schemeClr val="tx1"/>
                </a:solidFill>
                <a:latin typeface="Arial" panose="020B0604020202020204" pitchFamily="34" charset="0"/>
                <a:ea typeface="MS PGothic" panose="020B0600070205080204" pitchFamily="34" charset="-128"/>
              </a:defRPr>
            </a:lvl1pPr>
            <a:lvl2pPr marL="742950" indent="-285750">
              <a:defRPr sz="1400" u="sng">
                <a:solidFill>
                  <a:schemeClr val="tx1"/>
                </a:solidFill>
                <a:latin typeface="Arial" panose="020B0604020202020204" pitchFamily="34" charset="0"/>
                <a:ea typeface="MS PGothic" panose="020B0600070205080204" pitchFamily="34" charset="-128"/>
              </a:defRPr>
            </a:lvl2pPr>
            <a:lvl3pPr marL="1143000" indent="-228600">
              <a:defRPr sz="1400" u="sng">
                <a:solidFill>
                  <a:schemeClr val="tx1"/>
                </a:solidFill>
                <a:latin typeface="Arial" panose="020B0604020202020204" pitchFamily="34" charset="0"/>
                <a:ea typeface="MS PGothic" panose="020B0600070205080204" pitchFamily="34" charset="-128"/>
              </a:defRPr>
            </a:lvl3pPr>
            <a:lvl4pPr marL="1600200" indent="-228600">
              <a:defRPr sz="1400" u="sng">
                <a:solidFill>
                  <a:schemeClr val="tx1"/>
                </a:solidFill>
                <a:latin typeface="Arial" panose="020B0604020202020204" pitchFamily="34" charset="0"/>
                <a:ea typeface="MS PGothic" panose="020B0600070205080204" pitchFamily="34" charset="-128"/>
              </a:defRPr>
            </a:lvl4pPr>
            <a:lvl5pPr marL="2057400" indent="-22860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a:spcBef>
                <a:spcPct val="50000"/>
              </a:spcBef>
              <a:buSzPct val="100000"/>
              <a:defRPr/>
            </a:pPr>
            <a:fld id="{FEBEE849-A40E-415D-9669-57107926236F}" type="slidenum">
              <a:rPr lang="en-US" altLang="en-US" sz="1100" u="none" smtClean="0">
                <a:solidFill>
                  <a:srgbClr val="00788A"/>
                </a:solidFill>
                <a:cs typeface="Arial" panose="020B0604020202020204" pitchFamily="34" charset="0"/>
              </a:rPr>
              <a:pPr algn="r">
                <a:spcBef>
                  <a:spcPct val="50000"/>
                </a:spcBef>
                <a:buSzPct val="100000"/>
                <a:defRPr/>
              </a:pPr>
              <a:t>‹#›</a:t>
            </a:fld>
            <a:endParaRPr lang="en-US" altLang="en-US" sz="1100" u="none">
              <a:solidFill>
                <a:srgbClr val="00788A"/>
              </a:solidFill>
              <a:cs typeface="Arial" panose="020B0604020202020204" pitchFamily="34" charset="0"/>
            </a:endParaRPr>
          </a:p>
        </p:txBody>
      </p:sp>
      <p:pic>
        <p:nvPicPr>
          <p:cNvPr id="6" name="Picture 9" descr="HQO_Wordmark_English_Negative.eps">
            <a:extLst>
              <a:ext uri="{FF2B5EF4-FFF2-40B4-BE49-F238E27FC236}">
                <a16:creationId xmlns:a16="http://schemas.microsoft.com/office/drawing/2014/main" id="{FCBE1775-2C70-4D6E-9FF8-5CE9127DC52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5275" y="5354638"/>
            <a:ext cx="2206625" cy="1138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0" descr="HQO_Logo_English_Negative.eps">
            <a:extLst>
              <a:ext uri="{FF2B5EF4-FFF2-40B4-BE49-F238E27FC236}">
                <a16:creationId xmlns:a16="http://schemas.microsoft.com/office/drawing/2014/main" id="{20E6FDDC-3278-499A-96C8-A4551E26A5E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578100" y="5253038"/>
            <a:ext cx="1895475" cy="1204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504029" y="1272020"/>
            <a:ext cx="2997771" cy="1312646"/>
          </a:xfrm>
        </p:spPr>
        <p:txBody>
          <a:bodyPr anchor="t"/>
          <a:lstStyle>
            <a:lvl1pPr>
              <a:lnSpc>
                <a:spcPts val="5620"/>
              </a:lnSpc>
              <a:defRPr sz="6000">
                <a:solidFill>
                  <a:srgbClr val="FFFFFF"/>
                </a:solidFill>
              </a:defRPr>
            </a:lvl1pPr>
          </a:lstStyle>
          <a:p>
            <a:r>
              <a:rPr lang="en-US"/>
              <a:t>Click to edit Master title style</a:t>
            </a:r>
            <a:endParaRPr lang="en-CA"/>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2334743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8" name="Shape 28"/>
          <p:cNvSpPr>
            <a:spLocks noGrp="1"/>
          </p:cNvSpPr>
          <p:nvPr>
            <p:ph type="title"/>
          </p:nvPr>
        </p:nvSpPr>
        <p:spPr>
          <a:prstGeom prst="rect">
            <a:avLst/>
          </a:prstGeom>
        </p:spPr>
        <p:txBody>
          <a:bodyPr/>
          <a:lstStyle/>
          <a:p>
            <a:pPr lvl="0"/>
            <a:r>
              <a:t>Title Text</a:t>
            </a:r>
          </a:p>
        </p:txBody>
      </p:sp>
      <p:sp>
        <p:nvSpPr>
          <p:cNvPr id="3" name="Shape 29">
            <a:extLst>
              <a:ext uri="{FF2B5EF4-FFF2-40B4-BE49-F238E27FC236}">
                <a16:creationId xmlns:a16="http://schemas.microsoft.com/office/drawing/2014/main" id="{1191F317-AD1F-4518-AB83-A62E0A3703A5}"/>
              </a:ext>
            </a:extLst>
          </p:cNvPr>
          <p:cNvSpPr>
            <a:spLocks noGrp="1"/>
          </p:cNvSpPr>
          <p:nvPr>
            <p:ph type="sldNum" sz="quarter" idx="10"/>
          </p:nvPr>
        </p:nvSpPr>
        <p:spPr>
          <a:xfrm>
            <a:off x="8932863" y="6616700"/>
            <a:ext cx="217487" cy="236538"/>
          </a:xfrm>
        </p:spPr>
        <p:txBody>
          <a:bodyPr/>
          <a:lstStyle>
            <a:lvl1pPr>
              <a:defRPr/>
            </a:lvl1pPr>
          </a:lstStyle>
          <a:p>
            <a:pPr>
              <a:defRPr/>
            </a:pPr>
            <a:fld id="{B9461ED8-23CD-4A17-911D-72A52117FA10}" type="slidenum">
              <a:rPr/>
              <a:pPr>
                <a:defRPr/>
              </a:pPr>
              <a:t>‹#›</a:t>
            </a:fld>
            <a:endParaRPr/>
          </a:p>
        </p:txBody>
      </p:sp>
    </p:spTree>
    <p:extLst>
      <p:ext uri="{BB962C8B-B14F-4D97-AF65-F5344CB8AC3E}">
        <p14:creationId xmlns:p14="http://schemas.microsoft.com/office/powerpoint/2010/main" val="89370899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B17562-11CF-4257-AE4F-C80DDD759E3E}"/>
              </a:ext>
            </a:extLst>
          </p:cNvPr>
          <p:cNvSpPr txBox="1"/>
          <p:nvPr userDrawn="1"/>
        </p:nvSpPr>
        <p:spPr>
          <a:xfrm>
            <a:off x="7724775" y="6353175"/>
            <a:ext cx="1066800" cy="261938"/>
          </a:xfrm>
          <a:prstGeom prst="rect">
            <a:avLst/>
          </a:prstGeom>
          <a:noFill/>
        </p:spPr>
        <p:txBody>
          <a:bodyPr>
            <a:spAutoFit/>
          </a:bodyPr>
          <a:lstStyle>
            <a:lvl1pPr>
              <a:defRPr sz="1400" u="sng">
                <a:solidFill>
                  <a:schemeClr val="tx1"/>
                </a:solidFill>
                <a:latin typeface="Arial" panose="020B0604020202020204" pitchFamily="34" charset="0"/>
                <a:ea typeface="MS PGothic" panose="020B0600070205080204" pitchFamily="34" charset="-128"/>
              </a:defRPr>
            </a:lvl1pPr>
            <a:lvl2pPr marL="742950" indent="-285750">
              <a:defRPr sz="1400" u="sng">
                <a:solidFill>
                  <a:schemeClr val="tx1"/>
                </a:solidFill>
                <a:latin typeface="Arial" panose="020B0604020202020204" pitchFamily="34" charset="0"/>
                <a:ea typeface="MS PGothic" panose="020B0600070205080204" pitchFamily="34" charset="-128"/>
              </a:defRPr>
            </a:lvl2pPr>
            <a:lvl3pPr marL="1143000" indent="-228600">
              <a:defRPr sz="1400" u="sng">
                <a:solidFill>
                  <a:schemeClr val="tx1"/>
                </a:solidFill>
                <a:latin typeface="Arial" panose="020B0604020202020204" pitchFamily="34" charset="0"/>
                <a:ea typeface="MS PGothic" panose="020B0600070205080204" pitchFamily="34" charset="-128"/>
              </a:defRPr>
            </a:lvl3pPr>
            <a:lvl4pPr marL="1600200" indent="-228600">
              <a:defRPr sz="1400" u="sng">
                <a:solidFill>
                  <a:schemeClr val="tx1"/>
                </a:solidFill>
                <a:latin typeface="Arial" panose="020B0604020202020204" pitchFamily="34" charset="0"/>
                <a:ea typeface="MS PGothic" panose="020B0600070205080204" pitchFamily="34" charset="-128"/>
              </a:defRPr>
            </a:lvl4pPr>
            <a:lvl5pPr marL="2057400" indent="-22860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a:spcBef>
                <a:spcPct val="50000"/>
              </a:spcBef>
              <a:buSzPct val="100000"/>
              <a:defRPr/>
            </a:pPr>
            <a:fld id="{BE935D00-15DA-49F8-B7E0-0A8A48776D20}" type="slidenum">
              <a:rPr lang="en-US" altLang="en-US" sz="1100" u="none" smtClean="0">
                <a:solidFill>
                  <a:srgbClr val="047BC1"/>
                </a:solidFill>
                <a:cs typeface="Arial" panose="020B0604020202020204" pitchFamily="34" charset="0"/>
              </a:rPr>
              <a:pPr algn="r">
                <a:spcBef>
                  <a:spcPct val="50000"/>
                </a:spcBef>
                <a:buSzPct val="100000"/>
                <a:defRPr/>
              </a:pPr>
              <a:t>‹#›</a:t>
            </a:fld>
            <a:endParaRPr lang="en-US" altLang="en-US" sz="1100" u="none">
              <a:solidFill>
                <a:srgbClr val="047BC1"/>
              </a:solidFill>
              <a:cs typeface="Arial" panose="020B0604020202020204" pitchFamily="34" charset="0"/>
            </a:endParaRPr>
          </a:p>
        </p:txBody>
      </p:sp>
      <p:sp>
        <p:nvSpPr>
          <p:cNvPr id="5" name="Rectangle 4">
            <a:extLst>
              <a:ext uri="{FF2B5EF4-FFF2-40B4-BE49-F238E27FC236}">
                <a16:creationId xmlns:a16="http://schemas.microsoft.com/office/drawing/2014/main" id="{673C47BF-11BD-458F-B4E4-4AE37E665D1A}"/>
              </a:ext>
            </a:extLst>
          </p:cNvPr>
          <p:cNvSpPr>
            <a:spLocks noChangeArrowheads="1"/>
          </p:cNvSpPr>
          <p:nvPr userDrawn="1"/>
        </p:nvSpPr>
        <p:spPr bwMode="auto">
          <a:xfrm>
            <a:off x="0" y="274638"/>
            <a:ext cx="219075" cy="1150937"/>
          </a:xfrm>
          <a:prstGeom prst="rect">
            <a:avLst/>
          </a:prstGeom>
          <a:solidFill>
            <a:srgbClr val="00B2E3"/>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spAutoFit/>
          </a:bodyPr>
          <a:lstStyle>
            <a:lvl1pPr>
              <a:defRPr sz="1400" u="sng">
                <a:solidFill>
                  <a:schemeClr val="tx1"/>
                </a:solidFill>
                <a:latin typeface="Arial" panose="020B0604020202020204" pitchFamily="34" charset="0"/>
                <a:ea typeface="MS PGothic" panose="020B0600070205080204" pitchFamily="34" charset="-128"/>
              </a:defRPr>
            </a:lvl1pPr>
            <a:lvl2pPr marL="742950" indent="-285750">
              <a:defRPr sz="1400" u="sng">
                <a:solidFill>
                  <a:schemeClr val="tx1"/>
                </a:solidFill>
                <a:latin typeface="Arial" panose="020B0604020202020204" pitchFamily="34" charset="0"/>
                <a:ea typeface="MS PGothic" panose="020B0600070205080204" pitchFamily="34" charset="-128"/>
              </a:defRPr>
            </a:lvl2pPr>
            <a:lvl3pPr marL="1143000" indent="-228600">
              <a:defRPr sz="1400" u="sng">
                <a:solidFill>
                  <a:schemeClr val="tx1"/>
                </a:solidFill>
                <a:latin typeface="Arial" panose="020B0604020202020204" pitchFamily="34" charset="0"/>
                <a:ea typeface="MS PGothic" panose="020B0600070205080204" pitchFamily="34" charset="-128"/>
              </a:defRPr>
            </a:lvl3pPr>
            <a:lvl4pPr marL="1600200" indent="-228600">
              <a:defRPr sz="1400" u="sng">
                <a:solidFill>
                  <a:schemeClr val="tx1"/>
                </a:solidFill>
                <a:latin typeface="Arial" panose="020B0604020202020204" pitchFamily="34" charset="0"/>
                <a:ea typeface="MS PGothic" panose="020B0600070205080204" pitchFamily="34" charset="-128"/>
              </a:defRPr>
            </a:lvl4pPr>
            <a:lvl5pPr marL="2057400" indent="-22860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eaLnBrk="1" hangingPunct="1">
              <a:spcBef>
                <a:spcPct val="50000"/>
              </a:spcBef>
              <a:defRPr/>
            </a:pPr>
            <a:endParaRPr lang="en-US" altLang="en-US">
              <a:solidFill>
                <a:srgbClr val="000000"/>
              </a:solidFill>
            </a:endParaRPr>
          </a:p>
        </p:txBody>
      </p:sp>
      <p:sp>
        <p:nvSpPr>
          <p:cNvPr id="2" name="Title 1"/>
          <p:cNvSpPr>
            <a:spLocks noGrp="1"/>
          </p:cNvSpPr>
          <p:nvPr>
            <p:ph type="title"/>
          </p:nvPr>
        </p:nvSpPr>
        <p:spPr>
          <a:xfrm>
            <a:off x="474543" y="2074491"/>
            <a:ext cx="8214281" cy="706437"/>
          </a:xfrm>
        </p:spPr>
        <p:txBody>
          <a:bodyPr/>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443462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D27419-60EC-4343-B4F6-E679813C64E6}"/>
              </a:ext>
            </a:extLst>
          </p:cNvPr>
          <p:cNvSpPr txBox="1"/>
          <p:nvPr userDrawn="1"/>
        </p:nvSpPr>
        <p:spPr>
          <a:xfrm>
            <a:off x="7724775" y="6353175"/>
            <a:ext cx="1066800" cy="261938"/>
          </a:xfrm>
          <a:prstGeom prst="rect">
            <a:avLst/>
          </a:prstGeom>
          <a:noFill/>
        </p:spPr>
        <p:txBody>
          <a:bodyPr>
            <a:spAutoFit/>
          </a:bodyPr>
          <a:lstStyle>
            <a:lvl1pPr>
              <a:defRPr sz="1400" u="sng">
                <a:solidFill>
                  <a:schemeClr val="tx1"/>
                </a:solidFill>
                <a:latin typeface="Arial" panose="020B0604020202020204" pitchFamily="34" charset="0"/>
                <a:ea typeface="MS PGothic" panose="020B0600070205080204" pitchFamily="34" charset="-128"/>
              </a:defRPr>
            </a:lvl1pPr>
            <a:lvl2pPr marL="742950" indent="-285750">
              <a:defRPr sz="1400" u="sng">
                <a:solidFill>
                  <a:schemeClr val="tx1"/>
                </a:solidFill>
                <a:latin typeface="Arial" panose="020B0604020202020204" pitchFamily="34" charset="0"/>
                <a:ea typeface="MS PGothic" panose="020B0600070205080204" pitchFamily="34" charset="-128"/>
              </a:defRPr>
            </a:lvl2pPr>
            <a:lvl3pPr marL="1143000" indent="-228600">
              <a:defRPr sz="1400" u="sng">
                <a:solidFill>
                  <a:schemeClr val="tx1"/>
                </a:solidFill>
                <a:latin typeface="Arial" panose="020B0604020202020204" pitchFamily="34" charset="0"/>
                <a:ea typeface="MS PGothic" panose="020B0600070205080204" pitchFamily="34" charset="-128"/>
              </a:defRPr>
            </a:lvl3pPr>
            <a:lvl4pPr marL="1600200" indent="-228600">
              <a:defRPr sz="1400" u="sng">
                <a:solidFill>
                  <a:schemeClr val="tx1"/>
                </a:solidFill>
                <a:latin typeface="Arial" panose="020B0604020202020204" pitchFamily="34" charset="0"/>
                <a:ea typeface="MS PGothic" panose="020B0600070205080204" pitchFamily="34" charset="-128"/>
              </a:defRPr>
            </a:lvl4pPr>
            <a:lvl5pPr marL="2057400" indent="-22860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a:spcBef>
                <a:spcPct val="50000"/>
              </a:spcBef>
              <a:buSzPct val="100000"/>
              <a:defRPr/>
            </a:pPr>
            <a:fld id="{6ABCF412-9B62-4DFC-AD30-BB7D96CD445E}" type="slidenum">
              <a:rPr lang="en-US" altLang="en-US" sz="1100" u="none" smtClean="0">
                <a:solidFill>
                  <a:srgbClr val="047BC1"/>
                </a:solidFill>
                <a:cs typeface="Arial" panose="020B0604020202020204" pitchFamily="34" charset="0"/>
              </a:rPr>
              <a:pPr algn="r">
                <a:spcBef>
                  <a:spcPct val="50000"/>
                </a:spcBef>
                <a:buSzPct val="100000"/>
                <a:defRPr/>
              </a:pPr>
              <a:t>‹#›</a:t>
            </a:fld>
            <a:endParaRPr lang="en-US" altLang="en-US" sz="1100" u="none">
              <a:solidFill>
                <a:srgbClr val="047BC1"/>
              </a:solidFill>
              <a:cs typeface="Arial" panose="020B0604020202020204" pitchFamily="34" charset="0"/>
            </a:endParaRPr>
          </a:p>
        </p:txBody>
      </p:sp>
      <p:sp>
        <p:nvSpPr>
          <p:cNvPr id="4" name="Rectangle 3">
            <a:extLst>
              <a:ext uri="{FF2B5EF4-FFF2-40B4-BE49-F238E27FC236}">
                <a16:creationId xmlns:a16="http://schemas.microsoft.com/office/drawing/2014/main" id="{F9E7C1EA-C863-4BFB-842C-3BE7347F5430}"/>
              </a:ext>
            </a:extLst>
          </p:cNvPr>
          <p:cNvSpPr>
            <a:spLocks noChangeArrowheads="1"/>
          </p:cNvSpPr>
          <p:nvPr userDrawn="1"/>
        </p:nvSpPr>
        <p:spPr bwMode="auto">
          <a:xfrm>
            <a:off x="0" y="274638"/>
            <a:ext cx="219075" cy="1150937"/>
          </a:xfrm>
          <a:prstGeom prst="rect">
            <a:avLst/>
          </a:prstGeom>
          <a:solidFill>
            <a:srgbClr val="00B2E3"/>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spAutoFit/>
          </a:bodyPr>
          <a:lstStyle>
            <a:lvl1pPr>
              <a:defRPr sz="1400" u="sng">
                <a:solidFill>
                  <a:schemeClr val="tx1"/>
                </a:solidFill>
                <a:latin typeface="Arial" panose="020B0604020202020204" pitchFamily="34" charset="0"/>
                <a:ea typeface="MS PGothic" panose="020B0600070205080204" pitchFamily="34" charset="-128"/>
              </a:defRPr>
            </a:lvl1pPr>
            <a:lvl2pPr marL="742950" indent="-285750">
              <a:defRPr sz="1400" u="sng">
                <a:solidFill>
                  <a:schemeClr val="tx1"/>
                </a:solidFill>
                <a:latin typeface="Arial" panose="020B0604020202020204" pitchFamily="34" charset="0"/>
                <a:ea typeface="MS PGothic" panose="020B0600070205080204" pitchFamily="34" charset="-128"/>
              </a:defRPr>
            </a:lvl2pPr>
            <a:lvl3pPr marL="1143000" indent="-228600">
              <a:defRPr sz="1400" u="sng">
                <a:solidFill>
                  <a:schemeClr val="tx1"/>
                </a:solidFill>
                <a:latin typeface="Arial" panose="020B0604020202020204" pitchFamily="34" charset="0"/>
                <a:ea typeface="MS PGothic" panose="020B0600070205080204" pitchFamily="34" charset="-128"/>
              </a:defRPr>
            </a:lvl3pPr>
            <a:lvl4pPr marL="1600200" indent="-228600">
              <a:defRPr sz="1400" u="sng">
                <a:solidFill>
                  <a:schemeClr val="tx1"/>
                </a:solidFill>
                <a:latin typeface="Arial" panose="020B0604020202020204" pitchFamily="34" charset="0"/>
                <a:ea typeface="MS PGothic" panose="020B0600070205080204" pitchFamily="34" charset="-128"/>
              </a:defRPr>
            </a:lvl4pPr>
            <a:lvl5pPr marL="2057400" indent="-22860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eaLnBrk="1" hangingPunct="1">
              <a:spcBef>
                <a:spcPct val="50000"/>
              </a:spcBef>
              <a:defRPr/>
            </a:pPr>
            <a:endParaRPr lang="en-US" altLang="en-US">
              <a:solidFill>
                <a:srgbClr val="000000"/>
              </a:solidFill>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954560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06D5544-4A83-498C-900A-3B4D8A22CEA7}"/>
              </a:ext>
            </a:extLst>
          </p:cNvPr>
          <p:cNvSpPr txBox="1"/>
          <p:nvPr userDrawn="1"/>
        </p:nvSpPr>
        <p:spPr>
          <a:xfrm>
            <a:off x="7620000" y="6477000"/>
            <a:ext cx="1066800" cy="261938"/>
          </a:xfrm>
          <a:prstGeom prst="rect">
            <a:avLst/>
          </a:prstGeom>
          <a:noFill/>
        </p:spPr>
        <p:txBody>
          <a:bodyPr>
            <a:spAutoFit/>
          </a:bodyPr>
          <a:lstStyle>
            <a:lvl1pPr>
              <a:defRPr sz="1400" u="sng">
                <a:solidFill>
                  <a:schemeClr val="tx1"/>
                </a:solidFill>
                <a:latin typeface="Arial" panose="020B0604020202020204" pitchFamily="34" charset="0"/>
                <a:ea typeface="MS PGothic" panose="020B0600070205080204" pitchFamily="34" charset="-128"/>
              </a:defRPr>
            </a:lvl1pPr>
            <a:lvl2pPr marL="742950" indent="-285750">
              <a:defRPr sz="1400" u="sng">
                <a:solidFill>
                  <a:schemeClr val="tx1"/>
                </a:solidFill>
                <a:latin typeface="Arial" panose="020B0604020202020204" pitchFamily="34" charset="0"/>
                <a:ea typeface="MS PGothic" panose="020B0600070205080204" pitchFamily="34" charset="-128"/>
              </a:defRPr>
            </a:lvl2pPr>
            <a:lvl3pPr marL="1143000" indent="-228600">
              <a:defRPr sz="1400" u="sng">
                <a:solidFill>
                  <a:schemeClr val="tx1"/>
                </a:solidFill>
                <a:latin typeface="Arial" panose="020B0604020202020204" pitchFamily="34" charset="0"/>
                <a:ea typeface="MS PGothic" panose="020B0600070205080204" pitchFamily="34" charset="-128"/>
              </a:defRPr>
            </a:lvl3pPr>
            <a:lvl4pPr marL="1600200" indent="-228600">
              <a:defRPr sz="1400" u="sng">
                <a:solidFill>
                  <a:schemeClr val="tx1"/>
                </a:solidFill>
                <a:latin typeface="Arial" panose="020B0604020202020204" pitchFamily="34" charset="0"/>
                <a:ea typeface="MS PGothic" panose="020B0600070205080204" pitchFamily="34" charset="-128"/>
              </a:defRPr>
            </a:lvl4pPr>
            <a:lvl5pPr marL="2057400" indent="-22860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a:spcBef>
                <a:spcPct val="50000"/>
              </a:spcBef>
              <a:buSzPct val="100000"/>
              <a:defRPr/>
            </a:pPr>
            <a:fld id="{DBC1F234-82A7-4B9B-BFAD-6925648829ED}" type="slidenum">
              <a:rPr lang="en-US" altLang="en-US" sz="1100" u="none" smtClean="0">
                <a:solidFill>
                  <a:srgbClr val="00788A"/>
                </a:solidFill>
                <a:cs typeface="Arial" panose="020B0604020202020204" pitchFamily="34" charset="0"/>
              </a:rPr>
              <a:pPr algn="r">
                <a:spcBef>
                  <a:spcPct val="50000"/>
                </a:spcBef>
                <a:buSzPct val="100000"/>
                <a:defRPr/>
              </a:pPr>
              <a:t>‹#›</a:t>
            </a:fld>
            <a:endParaRPr lang="en-US" altLang="en-US" sz="1100" u="none">
              <a:solidFill>
                <a:srgbClr val="00788A"/>
              </a:solidFill>
              <a:cs typeface="Arial" panose="020B0604020202020204" pitchFamily="34" charset="0"/>
            </a:endParaRPr>
          </a:p>
        </p:txBody>
      </p:sp>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473829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00B2E3">
            <a:alpha val="15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1156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25894EA7-EEAD-458B-A0A0-1BFD08A9D6A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07963"/>
            <a:ext cx="6858000" cy="706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8" descr="HQO_Logo_English_Negative.png">
            <a:extLst>
              <a:ext uri="{FF2B5EF4-FFF2-40B4-BE49-F238E27FC236}">
                <a16:creationId xmlns:a16="http://schemas.microsoft.com/office/drawing/2014/main" id="{CFEB8435-1C69-4D50-B25F-A3EFE0941E7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04138" y="6089650"/>
            <a:ext cx="1260475" cy="796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a:extLst>
              <a:ext uri="{FF2B5EF4-FFF2-40B4-BE49-F238E27FC236}">
                <a16:creationId xmlns:a16="http://schemas.microsoft.com/office/drawing/2014/main" id="{482DD4B1-B380-464D-A8AA-10C87F5523DA}"/>
              </a:ext>
            </a:extLst>
          </p:cNvPr>
          <p:cNvSpPr txBox="1"/>
          <p:nvPr userDrawn="1"/>
        </p:nvSpPr>
        <p:spPr>
          <a:xfrm>
            <a:off x="7724775" y="6353175"/>
            <a:ext cx="1066800" cy="261938"/>
          </a:xfrm>
          <a:prstGeom prst="rect">
            <a:avLst/>
          </a:prstGeom>
          <a:noFill/>
        </p:spPr>
        <p:txBody>
          <a:bodyPr>
            <a:spAutoFit/>
          </a:bodyPr>
          <a:lstStyle>
            <a:lvl1pPr>
              <a:defRPr sz="1400" u="sng">
                <a:solidFill>
                  <a:schemeClr val="tx1"/>
                </a:solidFill>
                <a:latin typeface="Arial" panose="020B0604020202020204" pitchFamily="34" charset="0"/>
                <a:ea typeface="MS PGothic" panose="020B0600070205080204" pitchFamily="34" charset="-128"/>
              </a:defRPr>
            </a:lvl1pPr>
            <a:lvl2pPr marL="742950" indent="-285750">
              <a:defRPr sz="1400" u="sng">
                <a:solidFill>
                  <a:schemeClr val="tx1"/>
                </a:solidFill>
                <a:latin typeface="Arial" panose="020B0604020202020204" pitchFamily="34" charset="0"/>
                <a:ea typeface="MS PGothic" panose="020B0600070205080204" pitchFamily="34" charset="-128"/>
              </a:defRPr>
            </a:lvl2pPr>
            <a:lvl3pPr marL="1143000" indent="-228600">
              <a:defRPr sz="1400" u="sng">
                <a:solidFill>
                  <a:schemeClr val="tx1"/>
                </a:solidFill>
                <a:latin typeface="Arial" panose="020B0604020202020204" pitchFamily="34" charset="0"/>
                <a:ea typeface="MS PGothic" panose="020B0600070205080204" pitchFamily="34" charset="-128"/>
              </a:defRPr>
            </a:lvl3pPr>
            <a:lvl4pPr marL="1600200" indent="-228600">
              <a:defRPr sz="1400" u="sng">
                <a:solidFill>
                  <a:schemeClr val="tx1"/>
                </a:solidFill>
                <a:latin typeface="Arial" panose="020B0604020202020204" pitchFamily="34" charset="0"/>
                <a:ea typeface="MS PGothic" panose="020B0600070205080204" pitchFamily="34" charset="-128"/>
              </a:defRPr>
            </a:lvl4pPr>
            <a:lvl5pPr marL="2057400" indent="-22860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a:spcBef>
                <a:spcPct val="50000"/>
              </a:spcBef>
              <a:buSzPct val="100000"/>
              <a:defRPr/>
            </a:pPr>
            <a:fld id="{140B5471-D627-42DE-A8A5-C3D506246B1A}" type="slidenum">
              <a:rPr lang="en-US" altLang="en-US" sz="1100" u="none" smtClean="0">
                <a:solidFill>
                  <a:srgbClr val="00788A"/>
                </a:solidFill>
                <a:cs typeface="Arial" panose="020B0604020202020204" pitchFamily="34" charset="0"/>
              </a:rPr>
              <a:pPr algn="r">
                <a:spcBef>
                  <a:spcPct val="50000"/>
                </a:spcBef>
                <a:buSzPct val="100000"/>
                <a:defRPr/>
              </a:pPr>
              <a:t>‹#›</a:t>
            </a:fld>
            <a:endParaRPr lang="en-US" altLang="en-US" sz="1100" u="none">
              <a:solidFill>
                <a:srgbClr val="00788A"/>
              </a:solidFill>
              <a:cs typeface="Arial" panose="020B0604020202020204" pitchFamily="34" charset="0"/>
            </a:endParaRPr>
          </a:p>
        </p:txBody>
      </p:sp>
      <p:sp>
        <p:nvSpPr>
          <p:cNvPr id="6" name="TextBox 5">
            <a:extLst>
              <a:ext uri="{FF2B5EF4-FFF2-40B4-BE49-F238E27FC236}">
                <a16:creationId xmlns:a16="http://schemas.microsoft.com/office/drawing/2014/main" id="{D60F35F2-829E-4669-8386-BB009990A4F9}"/>
              </a:ext>
            </a:extLst>
          </p:cNvPr>
          <p:cNvSpPr txBox="1">
            <a:spLocks noChangeArrowheads="1"/>
          </p:cNvSpPr>
          <p:nvPr userDrawn="1"/>
        </p:nvSpPr>
        <p:spPr bwMode="auto">
          <a:xfrm>
            <a:off x="7156450" y="-14288"/>
            <a:ext cx="1787669" cy="3939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u="sng">
                <a:solidFill>
                  <a:schemeClr val="tx1"/>
                </a:solidFill>
                <a:latin typeface="Arial" panose="020B0604020202020204" pitchFamily="34" charset="0"/>
                <a:ea typeface="MS PGothic" panose="020B0600070205080204" pitchFamily="34" charset="-128"/>
              </a:defRPr>
            </a:lvl1pPr>
            <a:lvl2pPr marL="742950" indent="-285750">
              <a:defRPr sz="1400" u="sng">
                <a:solidFill>
                  <a:schemeClr val="tx1"/>
                </a:solidFill>
                <a:latin typeface="Arial" panose="020B0604020202020204" pitchFamily="34" charset="0"/>
                <a:ea typeface="MS PGothic" panose="020B0600070205080204" pitchFamily="34" charset="-128"/>
              </a:defRPr>
            </a:lvl2pPr>
            <a:lvl3pPr marL="1143000" indent="-228600">
              <a:defRPr sz="1400" u="sng">
                <a:solidFill>
                  <a:schemeClr val="tx1"/>
                </a:solidFill>
                <a:latin typeface="Arial" panose="020B0604020202020204" pitchFamily="34" charset="0"/>
                <a:ea typeface="MS PGothic" panose="020B0600070205080204" pitchFamily="34" charset="-128"/>
              </a:defRPr>
            </a:lvl3pPr>
            <a:lvl4pPr marL="1600200" indent="-228600">
              <a:defRPr sz="1400" u="sng">
                <a:solidFill>
                  <a:schemeClr val="tx1"/>
                </a:solidFill>
                <a:latin typeface="Arial" panose="020B0604020202020204" pitchFamily="34" charset="0"/>
                <a:ea typeface="MS PGothic" panose="020B0600070205080204" pitchFamily="34" charset="-128"/>
              </a:defRPr>
            </a:lvl4pPr>
            <a:lvl5pPr marL="2057400" indent="-22860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buSzPct val="100000"/>
              <a:defRPr/>
            </a:pPr>
            <a:r>
              <a:rPr lang="en-US" altLang="en-US" sz="25000" u="none">
                <a:solidFill>
                  <a:srgbClr val="00B2E3"/>
                </a:solidFill>
                <a:latin typeface="ITC Century Std Book"/>
                <a:ea typeface="ITC Century Std Book"/>
                <a:cs typeface="ITC Century Std Book"/>
              </a:rPr>
              <a:t>«</a:t>
            </a:r>
          </a:p>
        </p:txBody>
      </p:sp>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spTree>
    <p:extLst>
      <p:ext uri="{BB962C8B-B14F-4D97-AF65-F5344CB8AC3E}">
        <p14:creationId xmlns:p14="http://schemas.microsoft.com/office/powerpoint/2010/main" val="3663223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820BF8-8C20-6142-A3F8-87A904DC0795}"/>
              </a:ext>
            </a:extLst>
          </p:cNvPr>
          <p:cNvPicPr>
            <a:picLocks noChangeAspect="1"/>
          </p:cNvPicPr>
          <p:nvPr userDrawn="1"/>
        </p:nvPicPr>
        <p:blipFill>
          <a:blip r:embed="rId2"/>
          <a:srcRect/>
          <a:stretch/>
        </p:blipFill>
        <p:spPr>
          <a:xfrm>
            <a:off x="2052" y="1548"/>
            <a:ext cx="9171228" cy="6916507"/>
          </a:xfrm>
          <a:prstGeom prst="rect">
            <a:avLst/>
          </a:prstGeom>
        </p:spPr>
      </p:pic>
    </p:spTree>
    <p:extLst>
      <p:ext uri="{BB962C8B-B14F-4D97-AF65-F5344CB8AC3E}">
        <p14:creationId xmlns:p14="http://schemas.microsoft.com/office/powerpoint/2010/main" val="4198735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6EBD3D9-8931-45A8-81DB-45DA00D037FF}"/>
              </a:ext>
            </a:extLst>
          </p:cNvPr>
          <p:cNvSpPr>
            <a:spLocks noGrp="1" noChangeArrowheads="1"/>
          </p:cNvSpPr>
          <p:nvPr>
            <p:ph type="title"/>
          </p:nvPr>
        </p:nvSpPr>
        <p:spPr bwMode="auto">
          <a:xfrm>
            <a:off x="457200" y="274638"/>
            <a:ext cx="8258175" cy="1119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1027" name="Rectangle 3">
            <a:extLst>
              <a:ext uri="{FF2B5EF4-FFF2-40B4-BE49-F238E27FC236}">
                <a16:creationId xmlns:a16="http://schemas.microsoft.com/office/drawing/2014/main" id="{DDFA48FF-D093-402D-AE1E-EBA89CEBA480}"/>
              </a:ext>
            </a:extLst>
          </p:cNvPr>
          <p:cNvSpPr>
            <a:spLocks noGrp="1" noChangeArrowheads="1"/>
          </p:cNvSpPr>
          <p:nvPr>
            <p:ph type="body" idx="1"/>
          </p:nvPr>
        </p:nvSpPr>
        <p:spPr bwMode="auto">
          <a:xfrm>
            <a:off x="457200" y="1628775"/>
            <a:ext cx="8229600" cy="432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a:extLst>
              <a:ext uri="{FF2B5EF4-FFF2-40B4-BE49-F238E27FC236}">
                <a16:creationId xmlns:a16="http://schemas.microsoft.com/office/drawing/2014/main" id="{CB1326DC-00B0-49AD-A14B-A4C90801CAC0}"/>
              </a:ext>
            </a:extLst>
          </p:cNvPr>
          <p:cNvSpPr>
            <a:spLocks noGrp="1" noChangeArrowheads="1"/>
          </p:cNvSpPr>
          <p:nvPr>
            <p:ph type="ftr" sz="quarter" idx="3"/>
          </p:nvPr>
        </p:nvSpPr>
        <p:spPr>
          <a:xfrm>
            <a:off x="390525" y="6442075"/>
            <a:ext cx="2813050" cy="24447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a:extLst>
              <a:ext uri="{FF2B5EF4-FFF2-40B4-BE49-F238E27FC236}">
                <a16:creationId xmlns:a16="http://schemas.microsoft.com/office/drawing/2014/main" id="{1A5ED1A0-79FB-44CA-B0D1-1CBD286BDBB5}"/>
              </a:ext>
            </a:extLst>
          </p:cNvPr>
          <p:cNvSpPr>
            <a:spLocks noGrp="1"/>
          </p:cNvSpPr>
          <p:nvPr>
            <p:ph type="sldNum" sz="quarter" idx="4"/>
          </p:nvPr>
        </p:nvSpPr>
        <p:spPr>
          <a:xfrm>
            <a:off x="4343400" y="6421438"/>
            <a:ext cx="457200" cy="300037"/>
          </a:xfrm>
          <a:prstGeom prst="rect">
            <a:avLst/>
          </a:prstGeom>
        </p:spPr>
        <p:txBody>
          <a:bodyPr vert="horz" wrap="square" lIns="91440" tIns="45720" rIns="91440" bIns="45720" numCol="1" anchor="ctr" anchorCtr="0" compatLnSpc="1">
            <a:prstTxWarp prst="textNoShape">
              <a:avLst/>
            </a:prstTxWarp>
          </a:bodyPr>
          <a:lstStyle>
            <a:lvl1pPr algn="ctr" eaLnBrk="1" hangingPunct="1">
              <a:spcBef>
                <a:spcPct val="50000"/>
              </a:spcBef>
              <a:defRPr sz="1200" b="1" u="none">
                <a:solidFill>
                  <a:srgbClr val="0C6577"/>
                </a:solidFill>
                <a:latin typeface="Helvetica Neue Light"/>
                <a:cs typeface="Helvetica Neue Light"/>
              </a:defRPr>
            </a:lvl1pPr>
          </a:lstStyle>
          <a:p>
            <a:pPr>
              <a:defRPr/>
            </a:pPr>
            <a:fld id="{70DBF5B0-066E-4974-B411-25677A0D325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824" r:id="rId1"/>
    <p:sldLayoutId id="2147484825" r:id="rId2"/>
    <p:sldLayoutId id="2147484826" r:id="rId3"/>
    <p:sldLayoutId id="2147484827" r:id="rId4"/>
    <p:sldLayoutId id="2147484828" r:id="rId5"/>
    <p:sldLayoutId id="2147484829" r:id="rId6"/>
    <p:sldLayoutId id="2147484830" r:id="rId7"/>
    <p:sldLayoutId id="2147484831" r:id="rId8"/>
    <p:sldLayoutId id="2147484832" r:id="rId9"/>
    <p:sldLayoutId id="2147484833" r:id="rId10"/>
    <p:sldLayoutId id="2147484834" r:id="rId11"/>
    <p:sldLayoutId id="2147484835" r:id="rId12"/>
  </p:sldLayoutIdLst>
  <p:hf sldNum="0" hdr="0" ftr="0" dt="0"/>
  <p:txStyles>
    <p:titleStyle>
      <a:lvl1pPr algn="l" rtl="0" eaLnBrk="0" fontAlgn="base" hangingPunct="0">
        <a:spcBef>
          <a:spcPct val="0"/>
        </a:spcBef>
        <a:spcAft>
          <a:spcPct val="0"/>
        </a:spcAft>
        <a:defRPr sz="3600" b="1">
          <a:solidFill>
            <a:srgbClr val="00A0AF"/>
          </a:solidFill>
          <a:latin typeface="Arial"/>
          <a:ea typeface="MS PGothic" panose="020B0600070205080204" pitchFamily="34" charset="-128"/>
          <a:cs typeface="Arial"/>
        </a:defRPr>
      </a:lvl1pPr>
      <a:lvl2pPr algn="l" rtl="0" eaLnBrk="0" fontAlgn="base" hangingPunct="0">
        <a:spcBef>
          <a:spcPct val="0"/>
        </a:spcBef>
        <a:spcAft>
          <a:spcPct val="0"/>
        </a:spcAft>
        <a:defRPr sz="3600" b="1">
          <a:solidFill>
            <a:srgbClr val="00A0AF"/>
          </a:solidFill>
          <a:latin typeface="Arial" charset="0"/>
          <a:ea typeface="MS PGothic" panose="020B0600070205080204" pitchFamily="34" charset="-128"/>
          <a:cs typeface="Arial" panose="020B0604020202020204" pitchFamily="34" charset="0"/>
        </a:defRPr>
      </a:lvl2pPr>
      <a:lvl3pPr algn="l" rtl="0" eaLnBrk="0" fontAlgn="base" hangingPunct="0">
        <a:spcBef>
          <a:spcPct val="0"/>
        </a:spcBef>
        <a:spcAft>
          <a:spcPct val="0"/>
        </a:spcAft>
        <a:defRPr sz="3600" b="1">
          <a:solidFill>
            <a:srgbClr val="00A0AF"/>
          </a:solidFill>
          <a:latin typeface="Arial" charset="0"/>
          <a:ea typeface="MS PGothic" panose="020B0600070205080204" pitchFamily="34" charset="-128"/>
          <a:cs typeface="Arial" panose="020B0604020202020204" pitchFamily="34" charset="0"/>
        </a:defRPr>
      </a:lvl3pPr>
      <a:lvl4pPr algn="l" rtl="0" eaLnBrk="0" fontAlgn="base" hangingPunct="0">
        <a:spcBef>
          <a:spcPct val="0"/>
        </a:spcBef>
        <a:spcAft>
          <a:spcPct val="0"/>
        </a:spcAft>
        <a:defRPr sz="3600" b="1">
          <a:solidFill>
            <a:srgbClr val="00A0AF"/>
          </a:solidFill>
          <a:latin typeface="Arial" charset="0"/>
          <a:ea typeface="MS PGothic" panose="020B0600070205080204" pitchFamily="34" charset="-128"/>
          <a:cs typeface="Arial" panose="020B0604020202020204" pitchFamily="34" charset="0"/>
        </a:defRPr>
      </a:lvl4pPr>
      <a:lvl5pPr algn="l" rtl="0" eaLnBrk="0" fontAlgn="base" hangingPunct="0">
        <a:spcBef>
          <a:spcPct val="0"/>
        </a:spcBef>
        <a:spcAft>
          <a:spcPct val="0"/>
        </a:spcAft>
        <a:defRPr sz="3600" b="1">
          <a:solidFill>
            <a:srgbClr val="00A0AF"/>
          </a:solidFill>
          <a:latin typeface="Arial" charset="0"/>
          <a:ea typeface="MS PGothic" panose="020B0600070205080204" pitchFamily="34" charset="-128"/>
          <a:cs typeface="Arial" panose="020B0604020202020204" pitchFamily="34" charset="0"/>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5"/>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5"/>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5"/>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5"/>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5"/>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6E13E31-82C5-4EC7-B537-5AE763C8B03C}"/>
              </a:ext>
            </a:extLst>
          </p:cNvPr>
          <p:cNvSpPr>
            <a:spLocks noGrp="1" noChangeArrowheads="1"/>
          </p:cNvSpPr>
          <p:nvPr>
            <p:ph type="title"/>
          </p:nvPr>
        </p:nvSpPr>
        <p:spPr bwMode="auto">
          <a:xfrm>
            <a:off x="457200" y="274638"/>
            <a:ext cx="7138988" cy="1119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1" name="Rectangle 3">
            <a:extLst>
              <a:ext uri="{FF2B5EF4-FFF2-40B4-BE49-F238E27FC236}">
                <a16:creationId xmlns:a16="http://schemas.microsoft.com/office/drawing/2014/main" id="{C3EFB997-187F-4560-B93A-EC445DEBC16D}"/>
              </a:ext>
            </a:extLst>
          </p:cNvPr>
          <p:cNvSpPr>
            <a:spLocks noGrp="1" noChangeArrowheads="1"/>
          </p:cNvSpPr>
          <p:nvPr>
            <p:ph type="body" idx="1"/>
          </p:nvPr>
        </p:nvSpPr>
        <p:spPr bwMode="auto">
          <a:xfrm>
            <a:off x="457200" y="1628775"/>
            <a:ext cx="8229600" cy="432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a:extLst>
              <a:ext uri="{FF2B5EF4-FFF2-40B4-BE49-F238E27FC236}">
                <a16:creationId xmlns:a16="http://schemas.microsoft.com/office/drawing/2014/main" id="{05215148-C0A1-4C5D-958A-9B4C60EA0090}"/>
              </a:ext>
            </a:extLst>
          </p:cNvPr>
          <p:cNvSpPr>
            <a:spLocks noGrp="1" noChangeArrowheads="1"/>
          </p:cNvSpPr>
          <p:nvPr>
            <p:ph type="ftr" sz="quarter" idx="3"/>
          </p:nvPr>
        </p:nvSpPr>
        <p:spPr>
          <a:xfrm>
            <a:off x="390525" y="6442075"/>
            <a:ext cx="2813050" cy="24447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a:extLst>
              <a:ext uri="{FF2B5EF4-FFF2-40B4-BE49-F238E27FC236}">
                <a16:creationId xmlns:a16="http://schemas.microsoft.com/office/drawing/2014/main" id="{A568C080-9F4E-4825-A421-A3FF4A7E395B}"/>
              </a:ext>
            </a:extLst>
          </p:cNvPr>
          <p:cNvSpPr>
            <a:spLocks noGrp="1"/>
          </p:cNvSpPr>
          <p:nvPr>
            <p:ph type="sldNum" sz="quarter" idx="4"/>
          </p:nvPr>
        </p:nvSpPr>
        <p:spPr>
          <a:xfrm>
            <a:off x="4343400" y="6421438"/>
            <a:ext cx="457200" cy="300037"/>
          </a:xfrm>
          <a:prstGeom prst="rect">
            <a:avLst/>
          </a:prstGeom>
        </p:spPr>
        <p:txBody>
          <a:bodyPr vert="horz" wrap="square" lIns="91440" tIns="45720" rIns="91440" bIns="45720" numCol="1" anchor="ctr" anchorCtr="0" compatLnSpc="1">
            <a:prstTxWarp prst="textNoShape">
              <a:avLst/>
            </a:prstTxWarp>
          </a:bodyPr>
          <a:lstStyle>
            <a:lvl1pPr algn="ctr" eaLnBrk="1" hangingPunct="1">
              <a:spcBef>
                <a:spcPct val="50000"/>
              </a:spcBef>
              <a:defRPr sz="1200" b="1" u="none">
                <a:solidFill>
                  <a:srgbClr val="0C6577"/>
                </a:solidFill>
                <a:latin typeface="Helvetica Neue Light"/>
                <a:cs typeface="Helvetica Neue Light"/>
              </a:defRPr>
            </a:lvl1pPr>
          </a:lstStyle>
          <a:p>
            <a:pPr>
              <a:defRPr/>
            </a:pPr>
            <a:fld id="{B10A768D-AAE0-4510-9D37-0DB44E18B9C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836" r:id="rId1"/>
    <p:sldLayoutId id="2147484837" r:id="rId2"/>
    <p:sldLayoutId id="2147484838" r:id="rId3"/>
    <p:sldLayoutId id="2147484839" r:id="rId4"/>
    <p:sldLayoutId id="2147484840" r:id="rId5"/>
    <p:sldLayoutId id="2147484841" r:id="rId6"/>
    <p:sldLayoutId id="2147484842" r:id="rId7"/>
    <p:sldLayoutId id="2147484843" r:id="rId8"/>
    <p:sldLayoutId id="2147484844" r:id="rId9"/>
    <p:sldLayoutId id="2147484845" r:id="rId10"/>
    <p:sldLayoutId id="2147484846" r:id="rId11"/>
    <p:sldLayoutId id="2147484847" r:id="rId12"/>
    <p:sldLayoutId id="2147484848" r:id="rId13"/>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l" rtl="0" eaLnBrk="0" fontAlgn="base" hangingPunct="0">
        <a:spcBef>
          <a:spcPct val="0"/>
        </a:spcBef>
        <a:spcAft>
          <a:spcPct val="0"/>
        </a:spcAft>
        <a:defRPr sz="3600" b="1">
          <a:solidFill>
            <a:srgbClr val="00788A"/>
          </a:solidFill>
          <a:latin typeface="Arial" charset="0"/>
          <a:ea typeface="MS PGothic" panose="020B0600070205080204" pitchFamily="34" charset="-128"/>
          <a:cs typeface="Arial" panose="020B0604020202020204" pitchFamily="34" charset="0"/>
        </a:defRPr>
      </a:lvl2pPr>
      <a:lvl3pPr algn="l" rtl="0" eaLnBrk="0" fontAlgn="base" hangingPunct="0">
        <a:spcBef>
          <a:spcPct val="0"/>
        </a:spcBef>
        <a:spcAft>
          <a:spcPct val="0"/>
        </a:spcAft>
        <a:defRPr sz="3600" b="1">
          <a:solidFill>
            <a:srgbClr val="00788A"/>
          </a:solidFill>
          <a:latin typeface="Arial" charset="0"/>
          <a:ea typeface="MS PGothic" panose="020B0600070205080204" pitchFamily="34" charset="-128"/>
          <a:cs typeface="Arial" panose="020B0604020202020204" pitchFamily="34" charset="0"/>
        </a:defRPr>
      </a:lvl3pPr>
      <a:lvl4pPr algn="l" rtl="0" eaLnBrk="0" fontAlgn="base" hangingPunct="0">
        <a:spcBef>
          <a:spcPct val="0"/>
        </a:spcBef>
        <a:spcAft>
          <a:spcPct val="0"/>
        </a:spcAft>
        <a:defRPr sz="3600" b="1">
          <a:solidFill>
            <a:srgbClr val="00788A"/>
          </a:solidFill>
          <a:latin typeface="Arial" charset="0"/>
          <a:ea typeface="MS PGothic" panose="020B0600070205080204" pitchFamily="34" charset="-128"/>
          <a:cs typeface="Arial" panose="020B0604020202020204" pitchFamily="34" charset="0"/>
        </a:defRPr>
      </a:lvl4pPr>
      <a:lvl5pPr algn="l" rtl="0" eaLnBrk="0" fontAlgn="base" hangingPunct="0">
        <a:spcBef>
          <a:spcPct val="0"/>
        </a:spcBef>
        <a:spcAft>
          <a:spcPct val="0"/>
        </a:spcAft>
        <a:defRPr sz="3600" b="1">
          <a:solidFill>
            <a:srgbClr val="00788A"/>
          </a:solidFill>
          <a:latin typeface="Arial" charset="0"/>
          <a:ea typeface="MS PGothic" panose="020B0600070205080204" pitchFamily="34" charset="-128"/>
          <a:cs typeface="Arial" panose="020B0604020202020204" pitchFamily="34" charset="0"/>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5"/>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5"/>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5"/>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5"/>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5"/>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1A39A6D-9DF9-4D6B-930F-807D7E890F5D}"/>
              </a:ext>
            </a:extLst>
          </p:cNvPr>
          <p:cNvSpPr>
            <a:spLocks noGrp="1" noChangeArrowheads="1"/>
          </p:cNvSpPr>
          <p:nvPr>
            <p:ph type="title"/>
          </p:nvPr>
        </p:nvSpPr>
        <p:spPr bwMode="auto">
          <a:xfrm>
            <a:off x="457200" y="274638"/>
            <a:ext cx="7138988" cy="1119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3075" name="Rectangle 3">
            <a:extLst>
              <a:ext uri="{FF2B5EF4-FFF2-40B4-BE49-F238E27FC236}">
                <a16:creationId xmlns:a16="http://schemas.microsoft.com/office/drawing/2014/main" id="{C09C89C6-336A-4C26-B490-1B74024C6642}"/>
              </a:ext>
            </a:extLst>
          </p:cNvPr>
          <p:cNvSpPr>
            <a:spLocks noGrp="1" noChangeArrowheads="1"/>
          </p:cNvSpPr>
          <p:nvPr>
            <p:ph type="body" idx="1"/>
          </p:nvPr>
        </p:nvSpPr>
        <p:spPr bwMode="auto">
          <a:xfrm>
            <a:off x="457200" y="1628775"/>
            <a:ext cx="8229600" cy="432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a:extLst>
              <a:ext uri="{FF2B5EF4-FFF2-40B4-BE49-F238E27FC236}">
                <a16:creationId xmlns:a16="http://schemas.microsoft.com/office/drawing/2014/main" id="{12DBB004-FD1E-4C9C-A00C-2C020709E2B6}"/>
              </a:ext>
            </a:extLst>
          </p:cNvPr>
          <p:cNvSpPr>
            <a:spLocks noGrp="1" noChangeArrowheads="1"/>
          </p:cNvSpPr>
          <p:nvPr>
            <p:ph type="ftr" sz="quarter" idx="3"/>
          </p:nvPr>
        </p:nvSpPr>
        <p:spPr>
          <a:xfrm>
            <a:off x="390525" y="6442075"/>
            <a:ext cx="2813050" cy="24447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a:extLst>
              <a:ext uri="{FF2B5EF4-FFF2-40B4-BE49-F238E27FC236}">
                <a16:creationId xmlns:a16="http://schemas.microsoft.com/office/drawing/2014/main" id="{D9A72DE6-42A3-42E1-8C20-AF8FA1903884}"/>
              </a:ext>
            </a:extLst>
          </p:cNvPr>
          <p:cNvSpPr>
            <a:spLocks noGrp="1"/>
          </p:cNvSpPr>
          <p:nvPr>
            <p:ph type="sldNum" sz="quarter" idx="4"/>
          </p:nvPr>
        </p:nvSpPr>
        <p:spPr>
          <a:xfrm>
            <a:off x="4343400" y="6421438"/>
            <a:ext cx="457200" cy="300037"/>
          </a:xfrm>
          <a:prstGeom prst="rect">
            <a:avLst/>
          </a:prstGeom>
        </p:spPr>
        <p:txBody>
          <a:bodyPr vert="horz" wrap="square" lIns="91440" tIns="45720" rIns="91440" bIns="45720" numCol="1" anchor="ctr" anchorCtr="0" compatLnSpc="1">
            <a:prstTxWarp prst="textNoShape">
              <a:avLst/>
            </a:prstTxWarp>
          </a:bodyPr>
          <a:lstStyle>
            <a:lvl1pPr algn="ctr" eaLnBrk="1" hangingPunct="1">
              <a:spcBef>
                <a:spcPct val="50000"/>
              </a:spcBef>
              <a:defRPr sz="1200" b="1" u="none">
                <a:solidFill>
                  <a:srgbClr val="0C6577"/>
                </a:solidFill>
                <a:latin typeface="Helvetica Neue Light"/>
                <a:cs typeface="Helvetica Neue Light"/>
              </a:defRPr>
            </a:lvl1pPr>
          </a:lstStyle>
          <a:p>
            <a:pPr>
              <a:defRPr/>
            </a:pPr>
            <a:fld id="{74691A4D-3DF5-4481-B066-883C6110939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849" r:id="rId1"/>
    <p:sldLayoutId id="2147484850" r:id="rId2"/>
    <p:sldLayoutId id="2147484851" r:id="rId3"/>
    <p:sldLayoutId id="2147484852" r:id="rId4"/>
    <p:sldLayoutId id="2147484853" r:id="rId5"/>
    <p:sldLayoutId id="2147484854" r:id="rId6"/>
    <p:sldLayoutId id="2147484855" r:id="rId7"/>
    <p:sldLayoutId id="2147484856" r:id="rId8"/>
    <p:sldLayoutId id="2147484857" r:id="rId9"/>
    <p:sldLayoutId id="2147484858" r:id="rId10"/>
    <p:sldLayoutId id="2147484859" r:id="rId11"/>
    <p:sldLayoutId id="2147484860" r:id="rId12"/>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l" rtl="0" eaLnBrk="0" fontAlgn="base" hangingPunct="0">
        <a:spcBef>
          <a:spcPct val="0"/>
        </a:spcBef>
        <a:spcAft>
          <a:spcPct val="0"/>
        </a:spcAft>
        <a:defRPr sz="3600" b="1">
          <a:solidFill>
            <a:srgbClr val="00788A"/>
          </a:solidFill>
          <a:latin typeface="Arial" charset="0"/>
          <a:ea typeface="MS PGothic" panose="020B0600070205080204" pitchFamily="34" charset="-128"/>
          <a:cs typeface="Arial" panose="020B0604020202020204" pitchFamily="34" charset="0"/>
        </a:defRPr>
      </a:lvl2pPr>
      <a:lvl3pPr algn="l" rtl="0" eaLnBrk="0" fontAlgn="base" hangingPunct="0">
        <a:spcBef>
          <a:spcPct val="0"/>
        </a:spcBef>
        <a:spcAft>
          <a:spcPct val="0"/>
        </a:spcAft>
        <a:defRPr sz="3600" b="1">
          <a:solidFill>
            <a:srgbClr val="00788A"/>
          </a:solidFill>
          <a:latin typeface="Arial" charset="0"/>
          <a:ea typeface="MS PGothic" panose="020B0600070205080204" pitchFamily="34" charset="-128"/>
          <a:cs typeface="Arial" panose="020B0604020202020204" pitchFamily="34" charset="0"/>
        </a:defRPr>
      </a:lvl3pPr>
      <a:lvl4pPr algn="l" rtl="0" eaLnBrk="0" fontAlgn="base" hangingPunct="0">
        <a:spcBef>
          <a:spcPct val="0"/>
        </a:spcBef>
        <a:spcAft>
          <a:spcPct val="0"/>
        </a:spcAft>
        <a:defRPr sz="3600" b="1">
          <a:solidFill>
            <a:srgbClr val="00788A"/>
          </a:solidFill>
          <a:latin typeface="Arial" charset="0"/>
          <a:ea typeface="MS PGothic" panose="020B0600070205080204" pitchFamily="34" charset="-128"/>
          <a:cs typeface="Arial" panose="020B0604020202020204" pitchFamily="34" charset="0"/>
        </a:defRPr>
      </a:lvl4pPr>
      <a:lvl5pPr algn="l" rtl="0" eaLnBrk="0" fontAlgn="base" hangingPunct="0">
        <a:spcBef>
          <a:spcPct val="0"/>
        </a:spcBef>
        <a:spcAft>
          <a:spcPct val="0"/>
        </a:spcAft>
        <a:defRPr sz="3600" b="1">
          <a:solidFill>
            <a:srgbClr val="00788A"/>
          </a:solidFill>
          <a:latin typeface="Arial" charset="0"/>
          <a:ea typeface="MS PGothic" panose="020B0600070205080204" pitchFamily="34" charset="-128"/>
          <a:cs typeface="Arial" panose="020B0604020202020204" pitchFamily="34" charset="0"/>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5"/>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5"/>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5"/>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5"/>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5"/>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tags" Target="../tags/tag4.xml"/><Relationship Id="rId7" Type="http://schemas.openxmlformats.org/officeDocument/2006/relationships/image" Target="../media/image26.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5.emf"/><Relationship Id="rId5" Type="http://schemas.openxmlformats.org/officeDocument/2006/relationships/notesSlide" Target="../notesSlides/notesSlide1.xml"/><Relationship Id="rId4"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30.png"/><Relationship Id="rId5" Type="http://schemas.openxmlformats.org/officeDocument/2006/relationships/notesSlide" Target="../notesSlides/notesSlide10.xml"/><Relationship Id="rId4"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slideLayout" Target="../slideLayouts/slideLayout5.xml"/><Relationship Id="rId7" Type="http://schemas.openxmlformats.org/officeDocument/2006/relationships/image" Target="../media/image40.png"/><Relationship Id="rId12" Type="http://schemas.openxmlformats.org/officeDocument/2006/relationships/image" Target="../media/image45.sv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39.sv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notesSlide" Target="../notesSlides/notesSlide12.xml"/><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image" Target="../media/image47.sv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tags" Target="../tags/tag64.xml"/><Relationship Id="rId13" Type="http://schemas.openxmlformats.org/officeDocument/2006/relationships/image" Target="../media/image55.svg"/><Relationship Id="rId3" Type="http://schemas.openxmlformats.org/officeDocument/2006/relationships/tags" Target="../tags/tag59.xml"/><Relationship Id="rId7" Type="http://schemas.openxmlformats.org/officeDocument/2006/relationships/tags" Target="../tags/tag63.xml"/><Relationship Id="rId12" Type="http://schemas.openxmlformats.org/officeDocument/2006/relationships/image" Target="../media/image54.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image" Target="../media/image53.svg"/><Relationship Id="rId5" Type="http://schemas.openxmlformats.org/officeDocument/2006/relationships/tags" Target="../tags/tag61.xml"/><Relationship Id="rId15" Type="http://schemas.openxmlformats.org/officeDocument/2006/relationships/image" Target="../media/image57.svg"/><Relationship Id="rId10" Type="http://schemas.openxmlformats.org/officeDocument/2006/relationships/image" Target="../media/image52.png"/><Relationship Id="rId4" Type="http://schemas.openxmlformats.org/officeDocument/2006/relationships/tags" Target="../tags/tag60.xml"/><Relationship Id="rId9" Type="http://schemas.openxmlformats.org/officeDocument/2006/relationships/slideLayout" Target="../slideLayouts/slideLayout3.xml"/><Relationship Id="rId14" Type="http://schemas.openxmlformats.org/officeDocument/2006/relationships/image" Target="../media/image5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tags" Target="../tags/tag71.xml"/><Relationship Id="rId7" Type="http://schemas.openxmlformats.org/officeDocument/2006/relationships/chart" Target="../charts/chart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notesSlide" Target="../notesSlides/notesSlide16.xml"/><Relationship Id="rId5" Type="http://schemas.openxmlformats.org/officeDocument/2006/relationships/slideLayout" Target="../slideLayouts/slideLayout3.xml"/><Relationship Id="rId4" Type="http://schemas.openxmlformats.org/officeDocument/2006/relationships/tags" Target="../tags/tag7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chart" Target="../charts/chart2.xml"/><Relationship Id="rId4"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chart" Target="../charts/chart3.xml"/><Relationship Id="rId5" Type="http://schemas.openxmlformats.org/officeDocument/2006/relationships/notesSlide" Target="../notesSlides/notesSlide18.xml"/><Relationship Id="rId4"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9.xml"/><Relationship Id="rId1" Type="http://schemas.openxmlformats.org/officeDocument/2006/relationships/tags" Target="../tags/tag78.xml"/><Relationship Id="rId4"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notesSlide" Target="../notesSlides/notesSlide20.xml"/><Relationship Id="rId4"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notesSlide" Target="../notesSlides/notesSlide21.xml"/><Relationship Id="rId4"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5" Type="http://schemas.openxmlformats.org/officeDocument/2006/relationships/notesSlide" Target="../notesSlides/notesSlide22.xml"/><Relationship Id="rId4"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notesSlide" Target="../notesSlides/notesSlide23.xml"/><Relationship Id="rId4"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5" Type="http://schemas.openxmlformats.org/officeDocument/2006/relationships/notesSlide" Target="../notesSlides/notesSlide24.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5" Type="http://schemas.openxmlformats.org/officeDocument/2006/relationships/notesSlide" Target="../notesSlides/notesSlide25.xml"/><Relationship Id="rId4"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notesSlide" Target="../notesSlides/notesSlide26.xml"/><Relationship Id="rId4"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5" Type="http://schemas.openxmlformats.org/officeDocument/2006/relationships/notesSlide" Target="../notesSlides/notesSlide27.xml"/><Relationship Id="rId4"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5" Type="http://schemas.openxmlformats.org/officeDocument/2006/relationships/notesSlide" Target="../notesSlides/notesSlide28.xml"/><Relationship Id="rId4"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5" Type="http://schemas.openxmlformats.org/officeDocument/2006/relationships/notesSlide" Target="../notesSlides/notesSlide29.xml"/><Relationship Id="rId4"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5" Type="http://schemas.openxmlformats.org/officeDocument/2006/relationships/notesSlide" Target="../notesSlides/notesSlide30.xml"/><Relationship Id="rId4"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5" Type="http://schemas.openxmlformats.org/officeDocument/2006/relationships/notesSlide" Target="../notesSlides/notesSlide31.xml"/><Relationship Id="rId4"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5" Type="http://schemas.openxmlformats.org/officeDocument/2006/relationships/notesSlide" Target="../notesSlides/notesSlide32.xml"/><Relationship Id="rId4"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 Id="rId5" Type="http://schemas.openxmlformats.org/officeDocument/2006/relationships/notesSlide" Target="../notesSlides/notesSlide33.xml"/><Relationship Id="rId4"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tags" Target="../tags/tag13.xml"/><Relationship Id="rId7" Type="http://schemas.openxmlformats.org/officeDocument/2006/relationships/diagramLayout" Target="../diagrams/layout1.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diagramData" Target="../diagrams/data1.xml"/><Relationship Id="rId5" Type="http://schemas.openxmlformats.org/officeDocument/2006/relationships/notesSlide" Target="../notesSlides/notesSlide3.xml"/><Relationship Id="rId10" Type="http://schemas.microsoft.com/office/2007/relationships/diagramDrawing" Target="../diagrams/drawing1.xml"/><Relationship Id="rId4" Type="http://schemas.openxmlformats.org/officeDocument/2006/relationships/slideLayout" Target="../slideLayouts/slideLayout3.xml"/><Relationship Id="rId9" Type="http://schemas.openxmlformats.org/officeDocument/2006/relationships/diagramColors" Target="../diagrams/colors1.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3.xml"/><Relationship Id="rId1" Type="http://schemas.openxmlformats.org/officeDocument/2006/relationships/tags" Target="../tags/tag122.xml"/><Relationship Id="rId4" Type="http://schemas.openxmlformats.org/officeDocument/2006/relationships/notesSlide" Target="../notesSlides/notesSlide35.xml"/></Relationships>
</file>

<file path=ppt/slides/_rels/slide41.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5" Type="http://schemas.openxmlformats.org/officeDocument/2006/relationships/notesSlide" Target="../notesSlides/notesSlide36.xml"/><Relationship Id="rId4"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9.xml"/><Relationship Id="rId1" Type="http://schemas.openxmlformats.org/officeDocument/2006/relationships/tags" Target="../tags/tag127.xml"/></Relationships>
</file>

<file path=ppt/slides/_rels/slide5.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notesSlide" Target="../notesSlides/notesSlide4.xml"/><Relationship Id="rId18" Type="http://schemas.openxmlformats.org/officeDocument/2006/relationships/image" Target="../media/image31.png"/><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slideLayout" Target="../slideLayouts/slideLayout5.xml"/><Relationship Id="rId17" Type="http://schemas.openxmlformats.org/officeDocument/2006/relationships/hyperlink" Target="https://www.hqontario.ca/Am%C3%A9liorer-les-soins-gr%C3%A2ce-aux-donn%C3%A9es-probantes/Normes-de-qualit%C3%A9/Voir-toutes-les-normes-de-qualit%C3%A9/Douleur-chronique" TargetMode="External"/><Relationship Id="rId2" Type="http://schemas.openxmlformats.org/officeDocument/2006/relationships/tags" Target="../tags/tag15.xml"/><Relationship Id="rId16" Type="http://schemas.openxmlformats.org/officeDocument/2006/relationships/image" Target="../media/image30.png"/><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5" Type="http://schemas.openxmlformats.org/officeDocument/2006/relationships/image" Target="../media/image29.png"/><Relationship Id="rId10" Type="http://schemas.openxmlformats.org/officeDocument/2006/relationships/tags" Target="../tags/tag23.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image" Target="../media/image32.png"/><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notesSlide" Target="../notesSlides/notesSlide5.xml"/><Relationship Id="rId2" Type="http://schemas.openxmlformats.org/officeDocument/2006/relationships/tags" Target="../tags/tag26.xml"/><Relationship Id="rId16" Type="http://schemas.openxmlformats.org/officeDocument/2006/relationships/image" Target="../media/image35.png"/><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slideLayout" Target="../slideLayouts/slideLayout11.xml"/><Relationship Id="rId5" Type="http://schemas.openxmlformats.org/officeDocument/2006/relationships/tags" Target="../tags/tag29.xml"/><Relationship Id="rId15" Type="http://schemas.openxmlformats.org/officeDocument/2006/relationships/image" Target="../media/image34.png"/><Relationship Id="rId10" Type="http://schemas.openxmlformats.org/officeDocument/2006/relationships/tags" Target="../tags/tag34.xml"/><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29.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notesSlide" Target="../notesSlides/notesSlide6.xml"/><Relationship Id="rId5" Type="http://schemas.openxmlformats.org/officeDocument/2006/relationships/slideLayout" Target="../slideLayouts/slideLayout5.xml"/><Relationship Id="rId4" Type="http://schemas.openxmlformats.org/officeDocument/2006/relationships/tags" Target="../tags/tag3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39.xml"/></Relationships>
</file>

<file path=ppt/slides/_rels/slide9.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31.png"/><Relationship Id="rId5" Type="http://schemas.openxmlformats.org/officeDocument/2006/relationships/notesSlide" Target="../notesSlides/notesSlide8.xml"/><Relationship Id="rId4"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2CDD357-4168-EF44-ADA3-28FA57B9F8BD}"/>
              </a:ext>
            </a:extLst>
          </p:cNvPr>
          <p:cNvPicPr>
            <a:picLocks noChangeAspect="1"/>
          </p:cNvPicPr>
          <p:nvPr/>
        </p:nvPicPr>
        <p:blipFill>
          <a:blip r:embed="rId6"/>
          <a:stretch>
            <a:fillRect/>
          </a:stretch>
        </p:blipFill>
        <p:spPr>
          <a:xfrm>
            <a:off x="4426227" y="1836967"/>
            <a:ext cx="4717774" cy="5059788"/>
          </a:xfrm>
          <a:prstGeom prst="rect">
            <a:avLst/>
          </a:prstGeom>
        </p:spPr>
      </p:pic>
      <p:sp>
        <p:nvSpPr>
          <p:cNvPr id="44037" name="Rectangle 2">
            <a:extLst>
              <a:ext uri="{FF2B5EF4-FFF2-40B4-BE49-F238E27FC236}">
                <a16:creationId xmlns:a16="http://schemas.microsoft.com/office/drawing/2014/main" id="{8282FC49-4E5C-402D-8A89-28E69A9DB54E}"/>
              </a:ext>
            </a:extLst>
          </p:cNvPr>
          <p:cNvSpPr txBox="1">
            <a:spLocks noChangeArrowheads="1"/>
          </p:cNvSpPr>
          <p:nvPr>
            <p:custDataLst>
              <p:tags r:id="rId2"/>
            </p:custDataLst>
          </p:nvPr>
        </p:nvSpPr>
        <p:spPr bwMode="auto">
          <a:xfrm>
            <a:off x="311013" y="4174773"/>
            <a:ext cx="4032388" cy="742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ts val="1175"/>
              </a:spcBef>
              <a:buClr>
                <a:srgbClr val="00858F"/>
              </a:buClr>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eaLnBrk="1" hangingPunct="1">
              <a:lnSpc>
                <a:spcPts val="2663"/>
              </a:lnSpc>
              <a:spcBef>
                <a:spcPct val="0"/>
              </a:spcBef>
              <a:buClrTx/>
              <a:buFontTx/>
              <a:buNone/>
            </a:pPr>
            <a:r>
              <a:rPr lang="en-US" altLang="en-US" sz="2000" u="none" err="1"/>
              <a:t>Orienter</a:t>
            </a:r>
            <a:r>
              <a:rPr lang="en-US" altLang="en-US" sz="2000" u="none"/>
              <a:t> des </a:t>
            </a:r>
            <a:r>
              <a:rPr lang="en-US" altLang="en-US" sz="2000" u="none" err="1"/>
              <a:t>soins</a:t>
            </a:r>
            <a:r>
              <a:rPr lang="en-US" altLang="en-US" sz="2000" u="none"/>
              <a:t> </a:t>
            </a:r>
            <a:r>
              <a:rPr lang="en-US" altLang="en-US" sz="2000" u="none" err="1"/>
              <a:t>fondés</a:t>
            </a:r>
            <a:r>
              <a:rPr lang="en-US" altLang="en-US" sz="2000" u="none"/>
              <a:t> sur des </a:t>
            </a:r>
            <a:r>
              <a:rPr lang="en-US" altLang="en-US" sz="2000" u="none" err="1"/>
              <a:t>données</a:t>
            </a:r>
            <a:r>
              <a:rPr lang="en-US" altLang="en-US" sz="2000" u="none"/>
              <a:t> </a:t>
            </a:r>
            <a:r>
              <a:rPr lang="en-US" altLang="en-US" sz="2000" u="none" err="1"/>
              <a:t>probantes</a:t>
            </a:r>
            <a:r>
              <a:rPr lang="en-US" altLang="en-US" sz="2000" u="none"/>
              <a:t> pour les </a:t>
            </a:r>
            <a:r>
              <a:rPr lang="en-US" altLang="en-US" sz="2000" u="none" err="1"/>
              <a:t>personnes</a:t>
            </a:r>
            <a:r>
              <a:rPr lang="en-US" altLang="en-US" sz="2000" u="none"/>
              <a:t> </a:t>
            </a:r>
            <a:r>
              <a:rPr lang="en-US" altLang="en-US" sz="2000" u="none" err="1"/>
              <a:t>atteintes</a:t>
            </a:r>
            <a:r>
              <a:rPr lang="en-US" altLang="en-US" sz="2000" u="none"/>
              <a:t> de </a:t>
            </a:r>
            <a:r>
              <a:rPr lang="en-US" altLang="en-US" sz="2000" u="none" err="1"/>
              <a:t>douleur</a:t>
            </a:r>
            <a:r>
              <a:rPr lang="en-US" altLang="en-US" sz="2000" u="none"/>
              <a:t> </a:t>
            </a:r>
            <a:r>
              <a:rPr lang="en-US" altLang="en-US" sz="2000" u="none" err="1"/>
              <a:t>chronique</a:t>
            </a:r>
            <a:r>
              <a:rPr lang="en-US" altLang="en-US" sz="2000" u="none"/>
              <a:t> </a:t>
            </a:r>
            <a:r>
              <a:rPr lang="en-US" altLang="en-US" sz="2000" u="none" err="1"/>
              <a:t>en</a:t>
            </a:r>
            <a:r>
              <a:rPr lang="en-US" altLang="en-US" sz="2000" u="none"/>
              <a:t> Ontario</a:t>
            </a:r>
          </a:p>
        </p:txBody>
      </p:sp>
      <p:sp>
        <p:nvSpPr>
          <p:cNvPr id="44034" name="TextBox 1">
            <a:extLst>
              <a:ext uri="{FF2B5EF4-FFF2-40B4-BE49-F238E27FC236}">
                <a16:creationId xmlns:a16="http://schemas.microsoft.com/office/drawing/2014/main" id="{2CC24C96-4B35-45CE-BDDC-C4784982CD46}"/>
              </a:ext>
            </a:extLst>
          </p:cNvPr>
          <p:cNvSpPr txBox="1">
            <a:spLocks noChangeArrowheads="1"/>
          </p:cNvSpPr>
          <p:nvPr>
            <p:custDataLst>
              <p:tags r:id="rId3"/>
            </p:custDataLst>
          </p:nvPr>
        </p:nvSpPr>
        <p:spPr bwMode="auto">
          <a:xfrm>
            <a:off x="311012" y="1646889"/>
            <a:ext cx="5513318" cy="1823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ts val="1175"/>
              </a:spcBef>
              <a:buClr>
                <a:srgbClr val="00858F"/>
              </a:buClr>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nSpc>
                <a:spcPts val="4450"/>
              </a:lnSpc>
              <a:spcBef>
                <a:spcPct val="0"/>
              </a:spcBef>
              <a:buClrTx/>
              <a:buFontTx/>
              <a:buNone/>
            </a:pPr>
            <a:r>
              <a:rPr lang="en-US" altLang="en-US" sz="4800" u="none" err="1">
                <a:ea typeface="Helvetica Neue Light"/>
                <a:cs typeface="Helvetica Neue Light"/>
              </a:rPr>
              <a:t>Norme</a:t>
            </a:r>
            <a:r>
              <a:rPr lang="en-US" altLang="en-US" sz="4800" u="none">
                <a:ea typeface="Helvetica Neue Light"/>
                <a:cs typeface="Helvetica Neue Light"/>
              </a:rPr>
              <a:t> de la </a:t>
            </a:r>
            <a:r>
              <a:rPr lang="en-US" altLang="en-US" sz="4800" u="none" err="1">
                <a:ea typeface="Helvetica Neue Light"/>
                <a:cs typeface="Helvetica Neue Light"/>
              </a:rPr>
              <a:t>qualité</a:t>
            </a:r>
            <a:r>
              <a:rPr lang="en-US" altLang="en-US" sz="4800" u="none">
                <a:ea typeface="Helvetica Neue Light"/>
                <a:cs typeface="Helvetica Neue Light"/>
              </a:rPr>
              <a:t> relative </a:t>
            </a:r>
            <a:r>
              <a:rPr lang="en-US" altLang="en-US" sz="4800" u="none" err="1">
                <a:ea typeface="Helvetica Neue Light"/>
                <a:cs typeface="Helvetica Neue Light"/>
              </a:rPr>
              <a:t>à</a:t>
            </a:r>
            <a:r>
              <a:rPr lang="en-US" altLang="en-US" sz="4800" u="none">
                <a:ea typeface="Helvetica Neue Light"/>
                <a:cs typeface="Helvetica Neue Light"/>
              </a:rPr>
              <a:t> la </a:t>
            </a:r>
            <a:r>
              <a:rPr lang="en-US" altLang="en-US" sz="4800" u="none" err="1">
                <a:ea typeface="Helvetica Neue Light"/>
                <a:cs typeface="Helvetica Neue Light"/>
              </a:rPr>
              <a:t>douleur</a:t>
            </a:r>
            <a:r>
              <a:rPr lang="en-US" altLang="en-US" sz="4800" u="none">
                <a:ea typeface="Helvetica Neue Light"/>
                <a:cs typeface="Helvetica Neue Light"/>
              </a:rPr>
              <a:t> </a:t>
            </a:r>
            <a:r>
              <a:rPr lang="en-US" altLang="en-US" sz="4800" u="none" err="1">
                <a:ea typeface="Helvetica Neue Light"/>
                <a:cs typeface="Helvetica Neue Light"/>
              </a:rPr>
              <a:t>chronique</a:t>
            </a:r>
            <a:endParaRPr lang="en-US" altLang="en-US" sz="4800" u="none">
              <a:ea typeface="Helvetica Neue Light"/>
              <a:cs typeface="Helvetica Neue Light"/>
            </a:endParaRPr>
          </a:p>
        </p:txBody>
      </p:sp>
      <p:pic>
        <p:nvPicPr>
          <p:cNvPr id="9" name="Picture 8">
            <a:extLst>
              <a:ext uri="{FF2B5EF4-FFF2-40B4-BE49-F238E27FC236}">
                <a16:creationId xmlns:a16="http://schemas.microsoft.com/office/drawing/2014/main" id="{16F1AB3B-41DD-134F-A299-829BC6CC7F44}"/>
              </a:ext>
            </a:extLst>
          </p:cNvPr>
          <p:cNvPicPr>
            <a:picLocks noChangeAspect="1"/>
          </p:cNvPicPr>
          <p:nvPr/>
        </p:nvPicPr>
        <p:blipFill>
          <a:blip r:embed="rId7"/>
          <a:srcRect/>
          <a:stretch/>
        </p:blipFill>
        <p:spPr>
          <a:xfrm>
            <a:off x="234999" y="5832084"/>
            <a:ext cx="2437883" cy="864617"/>
          </a:xfrm>
          <a:prstGeom prst="rect">
            <a:avLst/>
          </a:prstGeom>
        </p:spPr>
      </p:pic>
      <p:pic>
        <p:nvPicPr>
          <p:cNvPr id="10" name="Picture 9">
            <a:extLst>
              <a:ext uri="{FF2B5EF4-FFF2-40B4-BE49-F238E27FC236}">
                <a16:creationId xmlns:a16="http://schemas.microsoft.com/office/drawing/2014/main" id="{4AA5F679-BCA6-F847-99DF-AD856CD5A38B}"/>
              </a:ext>
            </a:extLst>
          </p:cNvPr>
          <p:cNvPicPr>
            <a:picLocks noChangeAspect="1"/>
          </p:cNvPicPr>
          <p:nvPr/>
        </p:nvPicPr>
        <p:blipFill>
          <a:blip r:embed="rId8"/>
          <a:stretch>
            <a:fillRect/>
          </a:stretch>
        </p:blipFill>
        <p:spPr>
          <a:xfrm>
            <a:off x="421356" y="380323"/>
            <a:ext cx="892073" cy="892073"/>
          </a:xfrm>
          <a:prstGeom prst="rect">
            <a:avLst/>
          </a:prstGeom>
        </p:spPr>
      </p:pic>
      <p:cxnSp>
        <p:nvCxnSpPr>
          <p:cNvPr id="7" name="Straight Connector 6">
            <a:extLst>
              <a:ext uri="{FF2B5EF4-FFF2-40B4-BE49-F238E27FC236}">
                <a16:creationId xmlns:a16="http://schemas.microsoft.com/office/drawing/2014/main" id="{54D9A805-0368-DF45-A59C-6FF368AB712B}"/>
              </a:ext>
            </a:extLst>
          </p:cNvPr>
          <p:cNvCxnSpPr>
            <a:cxnSpLocks/>
          </p:cNvCxnSpPr>
          <p:nvPr/>
        </p:nvCxnSpPr>
        <p:spPr bwMode="auto">
          <a:xfrm>
            <a:off x="408167" y="3620922"/>
            <a:ext cx="3845911" cy="0"/>
          </a:xfrm>
          <a:prstGeom prst="line">
            <a:avLst/>
          </a:prstGeom>
          <a:solidFill>
            <a:srgbClr val="FFFF00"/>
          </a:solidFill>
          <a:ln w="66675" cap="flat" cmpd="sng" algn="ctr">
            <a:solidFill>
              <a:srgbClr val="D47600"/>
            </a:solidFill>
            <a:prstDash val="solid"/>
            <a:round/>
            <a:headEnd type="none" w="med" len="med"/>
            <a:tailEnd type="none" w="med" len="med"/>
          </a:ln>
          <a:effectLst/>
        </p:spPr>
      </p:cxnSp>
    </p:spTree>
    <p:custDataLst>
      <p:tags r:id="rId1"/>
    </p:custDataLst>
  </p:cSld>
  <p:clrMapOvr>
    <a:masterClrMapping/>
  </p:clrMapOvr>
  <p:transition spd="slow" advClick="0" advTm="3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1E97149-EA73-4A6A-A178-E080DB5035C2}"/>
              </a:ext>
            </a:extLst>
          </p:cNvPr>
          <p:cNvGrpSpPr/>
          <p:nvPr/>
        </p:nvGrpSpPr>
        <p:grpSpPr>
          <a:xfrm>
            <a:off x="2158718" y="1623428"/>
            <a:ext cx="6863362" cy="4475776"/>
            <a:chOff x="1993385" y="338403"/>
            <a:chExt cx="7150615" cy="4290225"/>
          </a:xfrm>
        </p:grpSpPr>
        <p:pic>
          <p:nvPicPr>
            <p:cNvPr id="8" name="Picture 7">
              <a:extLst>
                <a:ext uri="{FF2B5EF4-FFF2-40B4-BE49-F238E27FC236}">
                  <a16:creationId xmlns:a16="http://schemas.microsoft.com/office/drawing/2014/main" id="{85C48778-1FF3-4DF8-8118-6BD90C0040DF}"/>
                </a:ext>
              </a:extLst>
            </p:cNvPr>
            <p:cNvPicPr>
              <a:picLocks noChangeAspect="1"/>
            </p:cNvPicPr>
            <p:nvPr/>
          </p:nvPicPr>
          <p:blipFill rotWithShape="1">
            <a:blip r:embed="rId3">
              <a:extLst>
                <a:ext uri="{28A0092B-C50C-407E-A947-70E740481C1C}">
                  <a14:useLocalDpi xmlns:a14="http://schemas.microsoft.com/office/drawing/2010/main" val="0"/>
                </a:ext>
              </a:extLst>
            </a:blip>
            <a:srcRect r="11683" b="2629"/>
            <a:stretch/>
          </p:blipFill>
          <p:spPr>
            <a:xfrm>
              <a:off x="1993385" y="338403"/>
              <a:ext cx="7150615" cy="4290225"/>
            </a:xfrm>
            <a:prstGeom prst="rect">
              <a:avLst/>
            </a:prstGeom>
          </p:spPr>
        </p:pic>
        <p:pic>
          <p:nvPicPr>
            <p:cNvPr id="9" name="Picture 8">
              <a:extLst>
                <a:ext uri="{FF2B5EF4-FFF2-40B4-BE49-F238E27FC236}">
                  <a16:creationId xmlns:a16="http://schemas.microsoft.com/office/drawing/2014/main" id="{8455E807-9324-4CEC-87F8-FF56EBCBA9A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13987" y="570680"/>
              <a:ext cx="5280086" cy="3290705"/>
            </a:xfrm>
            <a:prstGeom prst="rect">
              <a:avLst/>
            </a:prstGeom>
          </p:spPr>
        </p:pic>
      </p:grpSp>
      <p:sp>
        <p:nvSpPr>
          <p:cNvPr id="2" name="Title 1">
            <a:extLst>
              <a:ext uri="{FF2B5EF4-FFF2-40B4-BE49-F238E27FC236}">
                <a16:creationId xmlns:a16="http://schemas.microsoft.com/office/drawing/2014/main" id="{313D18A7-016D-4068-88B1-A754A0CE0D50}"/>
              </a:ext>
            </a:extLst>
          </p:cNvPr>
          <p:cNvSpPr>
            <a:spLocks noGrp="1"/>
          </p:cNvSpPr>
          <p:nvPr>
            <p:ph type="title"/>
          </p:nvPr>
        </p:nvSpPr>
        <p:spPr/>
        <p:txBody>
          <a:bodyPr/>
          <a:lstStyle/>
          <a:p>
            <a:r>
              <a:rPr lang="fr-CA" b="0">
                <a:solidFill>
                  <a:schemeClr val="tx1"/>
                </a:solidFill>
              </a:rPr>
              <a:t>Normes de qualité : </a:t>
            </a:r>
            <a:br>
              <a:rPr lang="fr-CA" b="0">
                <a:solidFill>
                  <a:schemeClr val="tx1"/>
                </a:solidFill>
              </a:rPr>
            </a:br>
            <a:r>
              <a:rPr lang="en-US">
                <a:solidFill>
                  <a:schemeClr val="tx1"/>
                </a:solidFill>
              </a:rPr>
              <a:t>Quorum</a:t>
            </a:r>
            <a:endParaRPr lang="en-US"/>
          </a:p>
        </p:txBody>
      </p:sp>
      <p:sp>
        <p:nvSpPr>
          <p:cNvPr id="3" name="Content Placeholder 2">
            <a:extLst>
              <a:ext uri="{FF2B5EF4-FFF2-40B4-BE49-F238E27FC236}">
                <a16:creationId xmlns:a16="http://schemas.microsoft.com/office/drawing/2014/main" id="{805AE972-0C5D-4C3F-B73A-0E73848BD203}"/>
              </a:ext>
            </a:extLst>
          </p:cNvPr>
          <p:cNvSpPr>
            <a:spLocks noGrp="1"/>
          </p:cNvSpPr>
          <p:nvPr>
            <p:ph idx="1"/>
          </p:nvPr>
        </p:nvSpPr>
        <p:spPr>
          <a:xfrm>
            <a:off x="251684" y="1844820"/>
            <a:ext cx="2762516" cy="4738542"/>
          </a:xfrm>
        </p:spPr>
        <p:txBody>
          <a:bodyPr/>
          <a:lstStyle/>
          <a:p>
            <a:pPr marL="0" indent="0">
              <a:buNone/>
            </a:pPr>
            <a:r>
              <a:rPr lang="fr-CA" sz="1800" b="1"/>
              <a:t>Quorum </a:t>
            </a:r>
            <a:r>
              <a:rPr lang="fr-CA" sz="1800"/>
              <a:t>est une communauté en ligne qui a pour ambition d’améliorer la qualité des soins de santé en Ontario. </a:t>
            </a:r>
          </a:p>
          <a:p>
            <a:pPr marL="0" indent="0">
              <a:buNone/>
            </a:pPr>
            <a:r>
              <a:rPr lang="fr-CA" sz="1800"/>
              <a:t>La </a:t>
            </a:r>
            <a:r>
              <a:rPr lang="fr-CA" sz="1800" b="1"/>
              <a:t>Série sur l’adoption de normes de qualité </a:t>
            </a:r>
            <a:r>
              <a:rPr lang="fr-CA" sz="1800"/>
              <a:t>met en évidence les efforts déployés dans le domaine des soins de santé pour mettre en œuvre des changements et éliminer les lacunes en matière de soins liés aux normes de qualité. </a:t>
            </a:r>
          </a:p>
          <a:p>
            <a:pPr marL="0" indent="0">
              <a:buNone/>
            </a:pPr>
            <a:endParaRPr lang="en-CA" sz="1800"/>
          </a:p>
          <a:p>
            <a:pPr marL="0" indent="0">
              <a:buNone/>
            </a:pPr>
            <a:endParaRPr lang="en-CA" sz="1800"/>
          </a:p>
          <a:p>
            <a:endParaRPr lang="en-US" sz="1800"/>
          </a:p>
        </p:txBody>
      </p:sp>
      <p:sp>
        <p:nvSpPr>
          <p:cNvPr id="5" name="TextBox 4">
            <a:extLst>
              <a:ext uri="{FF2B5EF4-FFF2-40B4-BE49-F238E27FC236}">
                <a16:creationId xmlns:a16="http://schemas.microsoft.com/office/drawing/2014/main" id="{FBC3D522-E827-4C68-BC6D-2E4D09F79CAD}"/>
              </a:ext>
            </a:extLst>
          </p:cNvPr>
          <p:cNvSpPr txBox="1"/>
          <p:nvPr/>
        </p:nvSpPr>
        <p:spPr>
          <a:xfrm>
            <a:off x="142522" y="6040291"/>
            <a:ext cx="8704075" cy="615553"/>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srgbClr val="047BC1"/>
              </a:solidFill>
              <a:effectLst/>
              <a:uLnTx/>
              <a:uFillTx/>
              <a:latin typeface="Arial" panose="020B0604020202020204" pitchFamily="34" charset="0"/>
              <a:ea typeface="MS PGothic" panose="020B0600070205080204" pitchFamily="34" charset="-128"/>
              <a:cs typeface="+mn-cs"/>
            </a:endParaRPr>
          </a:p>
          <a:p>
            <a:pPr lvl="0" algn="ctr">
              <a:defRPr/>
            </a:pPr>
            <a:r>
              <a:rPr lang="en-US" sz="1600" b="1">
                <a:solidFill>
                  <a:srgbClr val="047BC1"/>
                </a:solidFill>
              </a:rPr>
              <a:t>quorum.hqontario.ca</a:t>
            </a:r>
            <a:endParaRPr kumimoji="0" lang="en-CA" sz="1600" b="1" i="0" u="none" strike="noStrike" kern="1200" cap="none" spc="0" normalizeH="0" baseline="0" noProof="0">
              <a:ln>
                <a:noFill/>
              </a:ln>
              <a:solidFill>
                <a:srgbClr val="047BC1"/>
              </a:solidFill>
              <a:effectLst/>
              <a:uLnTx/>
              <a:uFillTx/>
            </a:endParaRPr>
          </a:p>
        </p:txBody>
      </p:sp>
    </p:spTree>
    <p:extLst>
      <p:ext uri="{BB962C8B-B14F-4D97-AF65-F5344CB8AC3E}">
        <p14:creationId xmlns:p14="http://schemas.microsoft.com/office/powerpoint/2010/main" val="1383081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B9A259E9-BD10-4B8B-BDB9-9DF94175A89E}"/>
              </a:ext>
            </a:extLst>
          </p:cNvPr>
          <p:cNvSpPr>
            <a:spLocks noGrp="1" noChangeArrowheads="1"/>
          </p:cNvSpPr>
          <p:nvPr>
            <p:ph type="title"/>
            <p:custDataLst>
              <p:tags r:id="rId2"/>
            </p:custDataLst>
          </p:nvPr>
        </p:nvSpPr>
        <p:spPr>
          <a:xfrm>
            <a:off x="457200" y="274638"/>
            <a:ext cx="8243888" cy="1165225"/>
          </a:xfrm>
        </p:spPr>
        <p:txBody>
          <a:bodyPr/>
          <a:lstStyle/>
          <a:p>
            <a:pPr eaLnBrk="1" hangingPunct="1"/>
            <a:r>
              <a:rPr lang="en-US" altLang="en-US" sz="2800" b="0" err="1">
                <a:solidFill>
                  <a:schemeClr val="tx1"/>
                </a:solidFill>
                <a:latin typeface="Arial" panose="020B0604020202020204" pitchFamily="34" charset="0"/>
                <a:cs typeface="Arial" panose="020B0604020202020204" pitchFamily="34" charset="0"/>
              </a:rPr>
              <a:t>Normes</a:t>
            </a:r>
            <a:r>
              <a:rPr lang="en-US" altLang="en-US" sz="2800" b="0">
                <a:solidFill>
                  <a:schemeClr val="tx1"/>
                </a:solidFill>
                <a:latin typeface="Arial" panose="020B0604020202020204" pitchFamily="34" charset="0"/>
                <a:cs typeface="Arial" panose="020B0604020202020204" pitchFamily="34" charset="0"/>
              </a:rPr>
              <a:t> de </a:t>
            </a:r>
            <a:r>
              <a:rPr lang="en-US" altLang="en-US" sz="2800" b="0" err="1">
                <a:solidFill>
                  <a:schemeClr val="tx1"/>
                </a:solidFill>
                <a:latin typeface="Arial" panose="020B0604020202020204" pitchFamily="34" charset="0"/>
                <a:cs typeface="Arial" panose="020B0604020202020204" pitchFamily="34" charset="0"/>
              </a:rPr>
              <a:t>qualité</a:t>
            </a:r>
            <a:r>
              <a:rPr lang="en-US" altLang="en-US" sz="2800" b="0">
                <a:solidFill>
                  <a:schemeClr val="tx1"/>
                </a:solidFill>
                <a:latin typeface="Arial" panose="020B0604020202020204" pitchFamily="34" charset="0"/>
                <a:cs typeface="Arial" panose="020B0604020202020204" pitchFamily="34" charset="0"/>
              </a:rPr>
              <a:t> :</a:t>
            </a:r>
            <a:br>
              <a:rPr lang="en-US" altLang="en-US">
                <a:solidFill>
                  <a:schemeClr val="tx1"/>
                </a:solidFill>
                <a:latin typeface="Arial" panose="020B0604020202020204" pitchFamily="34" charset="0"/>
                <a:cs typeface="Arial" panose="020B0604020202020204" pitchFamily="34" charset="0"/>
              </a:rPr>
            </a:br>
            <a:r>
              <a:rPr lang="en-US" altLang="en-US">
                <a:solidFill>
                  <a:schemeClr val="tx1"/>
                </a:solidFill>
                <a:latin typeface="Arial" panose="020B0604020202020204" pitchFamily="34" charset="0"/>
                <a:cs typeface="Arial" panose="020B0604020202020204" pitchFamily="34" charset="0"/>
              </a:rPr>
              <a:t>Guide de </a:t>
            </a:r>
            <a:r>
              <a:rPr lang="en-US" altLang="en-US" err="1">
                <a:solidFill>
                  <a:schemeClr val="tx1"/>
                </a:solidFill>
                <a:latin typeface="Arial" panose="020B0604020202020204" pitchFamily="34" charset="0"/>
                <a:cs typeface="Arial" panose="020B0604020202020204" pitchFamily="34" charset="0"/>
              </a:rPr>
              <a:t>mesure</a:t>
            </a:r>
            <a:endParaRPr lang="en-US" altLang="en-US">
              <a:solidFill>
                <a:schemeClr val="tx1"/>
              </a:solidFill>
              <a:latin typeface="Arial" panose="020B0604020202020204" pitchFamily="34" charset="0"/>
              <a:cs typeface="Arial" panose="020B0604020202020204" pitchFamily="34" charset="0"/>
            </a:endParaRPr>
          </a:p>
        </p:txBody>
      </p:sp>
      <p:sp>
        <p:nvSpPr>
          <p:cNvPr id="63491" name="Content Placeholder 4">
            <a:extLst>
              <a:ext uri="{FF2B5EF4-FFF2-40B4-BE49-F238E27FC236}">
                <a16:creationId xmlns:a16="http://schemas.microsoft.com/office/drawing/2014/main" id="{9CC449A0-2E10-4A2E-89DE-F00A3CE8609E}"/>
              </a:ext>
            </a:extLst>
          </p:cNvPr>
          <p:cNvSpPr>
            <a:spLocks noGrp="1" noChangeArrowheads="1"/>
          </p:cNvSpPr>
          <p:nvPr>
            <p:ph idx="4294967295"/>
            <p:custDataLst>
              <p:tags r:id="rId3"/>
            </p:custDataLst>
          </p:nvPr>
        </p:nvSpPr>
        <p:spPr>
          <a:xfrm>
            <a:off x="457200" y="2039938"/>
            <a:ext cx="4438650" cy="3121025"/>
          </a:xfrm>
        </p:spPr>
        <p:txBody>
          <a:bodyPr/>
          <a:lstStyle/>
          <a:p>
            <a:pPr marL="0" indent="0" eaLnBrk="1" hangingPunct="1">
              <a:spcBef>
                <a:spcPts val="1188"/>
              </a:spcBef>
              <a:buClrTx/>
              <a:buFontTx/>
              <a:buNone/>
            </a:pPr>
            <a:r>
              <a:rPr lang="en-US" altLang="en-US" sz="1800">
                <a:solidFill>
                  <a:srgbClr val="000000"/>
                </a:solidFill>
                <a:latin typeface="Arial" panose="020B0604020202020204" pitchFamily="34" charset="0"/>
                <a:cs typeface="Arial" panose="020B0604020202020204" pitchFamily="34" charset="0"/>
              </a:rPr>
              <a:t>Le </a:t>
            </a:r>
            <a:r>
              <a:rPr lang="en-US" altLang="en-US" sz="1800" b="1">
                <a:solidFill>
                  <a:srgbClr val="000000"/>
                </a:solidFill>
                <a:latin typeface="Arial" panose="020B0604020202020204" pitchFamily="34" charset="0"/>
                <a:cs typeface="Arial" panose="020B0604020202020204" pitchFamily="34" charset="0"/>
              </a:rPr>
              <a:t>guide de </a:t>
            </a:r>
            <a:r>
              <a:rPr lang="en-US" altLang="en-US" sz="1800" b="1" err="1">
                <a:solidFill>
                  <a:srgbClr val="000000"/>
                </a:solidFill>
                <a:latin typeface="Arial" panose="020B0604020202020204" pitchFamily="34" charset="0"/>
                <a:cs typeface="Arial" panose="020B0604020202020204" pitchFamily="34" charset="0"/>
              </a:rPr>
              <a:t>mesure</a:t>
            </a:r>
            <a:r>
              <a:rPr lang="en-US" altLang="en-US" sz="1800" b="1">
                <a:solidFill>
                  <a:srgbClr val="000000"/>
                </a:solidFill>
                <a:latin typeface="Arial" panose="020B0604020202020204" pitchFamily="34" charset="0"/>
                <a:cs typeface="Arial" panose="020B0604020202020204" pitchFamily="34" charset="0"/>
              </a:rPr>
              <a:t> </a:t>
            </a:r>
            <a:r>
              <a:rPr lang="en-US" altLang="en-US" sz="1800" err="1">
                <a:solidFill>
                  <a:srgbClr val="000000"/>
                </a:solidFill>
                <a:latin typeface="Arial" panose="020B0604020202020204" pitchFamily="34" charset="0"/>
                <a:cs typeface="Arial" panose="020B0604020202020204" pitchFamily="34" charset="0"/>
              </a:rPr>
              <a:t>comporte</a:t>
            </a:r>
            <a:r>
              <a:rPr lang="en-US" altLang="en-US" sz="1800">
                <a:solidFill>
                  <a:srgbClr val="000000"/>
                </a:solidFill>
                <a:latin typeface="Arial" panose="020B0604020202020204" pitchFamily="34" charset="0"/>
                <a:cs typeface="Arial" panose="020B0604020202020204" pitchFamily="34" charset="0"/>
              </a:rPr>
              <a:t> deux sections </a:t>
            </a:r>
            <a:r>
              <a:rPr lang="en-US" altLang="en-US" sz="1800" err="1">
                <a:solidFill>
                  <a:srgbClr val="000000"/>
                </a:solidFill>
                <a:latin typeface="Arial" panose="020B0604020202020204" pitchFamily="34" charset="0"/>
                <a:cs typeface="Arial" panose="020B0604020202020204" pitchFamily="34" charset="0"/>
              </a:rPr>
              <a:t>dédiées</a:t>
            </a:r>
            <a:r>
              <a:rPr lang="en-US" altLang="en-US" sz="1800">
                <a:solidFill>
                  <a:srgbClr val="000000"/>
                </a:solidFill>
                <a:latin typeface="Arial" panose="020B0604020202020204" pitchFamily="34" charset="0"/>
                <a:cs typeface="Arial" panose="020B0604020202020204" pitchFamily="34" charset="0"/>
              </a:rPr>
              <a:t> :</a:t>
            </a:r>
          </a:p>
          <a:p>
            <a:pPr marL="0" indent="0" eaLnBrk="1" hangingPunct="1">
              <a:spcBef>
                <a:spcPts val="1188"/>
              </a:spcBef>
              <a:buClr>
                <a:srgbClr val="00B2E3"/>
              </a:buClr>
            </a:pPr>
            <a:r>
              <a:rPr lang="en-US" altLang="en-US" sz="1800" b="1">
                <a:solidFill>
                  <a:srgbClr val="000000"/>
                </a:solidFill>
                <a:latin typeface="Arial" panose="020B0604020202020204" pitchFamily="34" charset="0"/>
                <a:cs typeface="Arial" panose="020B0604020202020204" pitchFamily="34" charset="0"/>
              </a:rPr>
              <a:t> </a:t>
            </a:r>
            <a:r>
              <a:rPr lang="en-US" altLang="en-US" sz="1800" b="1" err="1">
                <a:solidFill>
                  <a:srgbClr val="000000"/>
                </a:solidFill>
                <a:latin typeface="Arial" panose="020B0604020202020204" pitchFamily="34" charset="0"/>
                <a:cs typeface="Arial" panose="020B0604020202020204" pitchFamily="34" charset="0"/>
              </a:rPr>
              <a:t>Mesure</a:t>
            </a:r>
            <a:r>
              <a:rPr lang="en-US" altLang="en-US" sz="1800" b="1">
                <a:solidFill>
                  <a:srgbClr val="000000"/>
                </a:solidFill>
                <a:latin typeface="Arial" panose="020B0604020202020204" pitchFamily="34" charset="0"/>
                <a:cs typeface="Arial" panose="020B0604020202020204" pitchFamily="34" charset="0"/>
              </a:rPr>
              <a:t> locale :</a:t>
            </a:r>
            <a:r>
              <a:rPr lang="en-US" altLang="en-US" sz="1800">
                <a:solidFill>
                  <a:srgbClr val="000000"/>
                </a:solidFill>
                <a:latin typeface="Arial" panose="020B0604020202020204" pitchFamily="34" charset="0"/>
                <a:cs typeface="Arial" panose="020B0604020202020204" pitchFamily="34" charset="0"/>
              </a:rPr>
              <a:t> </a:t>
            </a:r>
            <a:r>
              <a:rPr lang="en-US" altLang="en-US" sz="1800" err="1">
                <a:solidFill>
                  <a:srgbClr val="000000"/>
                </a:solidFill>
                <a:latin typeface="Arial" panose="020B0604020202020204" pitchFamily="34" charset="0"/>
                <a:cs typeface="Arial" panose="020B0604020202020204" pitchFamily="34" charset="0"/>
              </a:rPr>
              <a:t>ce</a:t>
            </a:r>
            <a:r>
              <a:rPr lang="en-US" altLang="en-US" sz="1800">
                <a:solidFill>
                  <a:srgbClr val="000000"/>
                </a:solidFill>
                <a:latin typeface="Arial" panose="020B0604020202020204" pitchFamily="34" charset="0"/>
                <a:cs typeface="Arial" panose="020B0604020202020204" pitchFamily="34" charset="0"/>
              </a:rPr>
              <a:t> que </a:t>
            </a:r>
            <a:r>
              <a:rPr lang="en-US" altLang="en-US" sz="1800" err="1">
                <a:solidFill>
                  <a:srgbClr val="000000"/>
                </a:solidFill>
                <a:latin typeface="Arial" panose="020B0604020202020204" pitchFamily="34" charset="0"/>
                <a:cs typeface="Arial" panose="020B0604020202020204" pitchFamily="34" charset="0"/>
              </a:rPr>
              <a:t>vous</a:t>
            </a:r>
            <a:r>
              <a:rPr lang="en-US" altLang="en-US" sz="1800">
                <a:solidFill>
                  <a:srgbClr val="000000"/>
                </a:solidFill>
                <a:latin typeface="Arial" panose="020B0604020202020204" pitchFamily="34" charset="0"/>
                <a:cs typeface="Arial" panose="020B0604020202020204" pitchFamily="34" charset="0"/>
              </a:rPr>
              <a:t> </a:t>
            </a:r>
            <a:r>
              <a:rPr lang="en-US" altLang="en-US" sz="1800" err="1">
                <a:solidFill>
                  <a:srgbClr val="000000"/>
                </a:solidFill>
                <a:latin typeface="Arial" panose="020B0604020202020204" pitchFamily="34" charset="0"/>
                <a:cs typeface="Arial" panose="020B0604020202020204" pitchFamily="34" charset="0"/>
              </a:rPr>
              <a:t>pouvez</a:t>
            </a:r>
            <a:r>
              <a:rPr lang="en-US" altLang="en-US" sz="1800">
                <a:solidFill>
                  <a:srgbClr val="000000"/>
                </a:solidFill>
                <a:latin typeface="Arial" panose="020B0604020202020204" pitchFamily="34" charset="0"/>
                <a:cs typeface="Arial" panose="020B0604020202020204" pitchFamily="34" charset="0"/>
              </a:rPr>
              <a:t> faire pour </a:t>
            </a:r>
            <a:r>
              <a:rPr lang="en-US" altLang="en-US" sz="1800" err="1">
                <a:solidFill>
                  <a:srgbClr val="000000"/>
                </a:solidFill>
                <a:latin typeface="Arial" panose="020B0604020202020204" pitchFamily="34" charset="0"/>
                <a:cs typeface="Arial" panose="020B0604020202020204" pitchFamily="34" charset="0"/>
              </a:rPr>
              <a:t>évaluer</a:t>
            </a:r>
            <a:r>
              <a:rPr lang="en-US" altLang="en-US" sz="1800">
                <a:solidFill>
                  <a:srgbClr val="000000"/>
                </a:solidFill>
                <a:latin typeface="Arial" panose="020B0604020202020204" pitchFamily="34" charset="0"/>
                <a:cs typeface="Arial" panose="020B0604020202020204" pitchFamily="34" charset="0"/>
              </a:rPr>
              <a:t> la </a:t>
            </a:r>
            <a:r>
              <a:rPr lang="en-US" altLang="en-US" sz="1800" err="1">
                <a:solidFill>
                  <a:srgbClr val="000000"/>
                </a:solidFill>
                <a:latin typeface="Arial" panose="020B0604020202020204" pitchFamily="34" charset="0"/>
                <a:cs typeface="Arial" panose="020B0604020202020204" pitchFamily="34" charset="0"/>
              </a:rPr>
              <a:t>qualité</a:t>
            </a:r>
            <a:r>
              <a:rPr lang="en-US" altLang="en-US" sz="1800">
                <a:solidFill>
                  <a:srgbClr val="000000"/>
                </a:solidFill>
                <a:latin typeface="Arial" panose="020B0604020202020204" pitchFamily="34" charset="0"/>
                <a:cs typeface="Arial" panose="020B0604020202020204" pitchFamily="34" charset="0"/>
              </a:rPr>
              <a:t> des </a:t>
            </a:r>
            <a:r>
              <a:rPr lang="en-US" altLang="en-US" sz="1800" err="1">
                <a:solidFill>
                  <a:srgbClr val="000000"/>
                </a:solidFill>
                <a:latin typeface="Arial" panose="020B0604020202020204" pitchFamily="34" charset="0"/>
                <a:cs typeface="Arial" panose="020B0604020202020204" pitchFamily="34" charset="0"/>
              </a:rPr>
              <a:t>soins</a:t>
            </a:r>
            <a:r>
              <a:rPr lang="en-US" altLang="en-US" sz="1800">
                <a:solidFill>
                  <a:srgbClr val="000000"/>
                </a:solidFill>
                <a:latin typeface="Arial" panose="020B0604020202020204" pitchFamily="34" charset="0"/>
                <a:cs typeface="Arial" panose="020B0604020202020204" pitchFamily="34" charset="0"/>
              </a:rPr>
              <a:t> que </a:t>
            </a:r>
            <a:r>
              <a:rPr lang="en-US" altLang="en-US" sz="1800" err="1">
                <a:solidFill>
                  <a:srgbClr val="000000"/>
                </a:solidFill>
                <a:latin typeface="Arial" panose="020B0604020202020204" pitchFamily="34" charset="0"/>
                <a:cs typeface="Arial" panose="020B0604020202020204" pitchFamily="34" charset="0"/>
              </a:rPr>
              <a:t>vous</a:t>
            </a:r>
            <a:r>
              <a:rPr lang="en-US" altLang="en-US" sz="1800">
                <a:solidFill>
                  <a:srgbClr val="000000"/>
                </a:solidFill>
                <a:latin typeface="Arial" panose="020B0604020202020204" pitchFamily="34" charset="0"/>
                <a:cs typeface="Arial" panose="020B0604020202020204" pitchFamily="34" charset="0"/>
              </a:rPr>
              <a:t> </a:t>
            </a:r>
            <a:r>
              <a:rPr lang="en-US" altLang="en-US" sz="1800" err="1">
                <a:solidFill>
                  <a:srgbClr val="000000"/>
                </a:solidFill>
                <a:latin typeface="Arial" panose="020B0604020202020204" pitchFamily="34" charset="0"/>
                <a:cs typeface="Arial" panose="020B0604020202020204" pitchFamily="34" charset="0"/>
              </a:rPr>
              <a:t>fournissez</a:t>
            </a:r>
            <a:r>
              <a:rPr lang="en-US" altLang="en-US" sz="1800">
                <a:solidFill>
                  <a:srgbClr val="000000"/>
                </a:solidFill>
                <a:latin typeface="Arial" panose="020B0604020202020204" pitchFamily="34" charset="0"/>
                <a:cs typeface="Arial" panose="020B0604020202020204" pitchFamily="34" charset="0"/>
              </a:rPr>
              <a:t> </a:t>
            </a:r>
            <a:r>
              <a:rPr lang="en-US" altLang="en-US" sz="1800" err="1">
                <a:solidFill>
                  <a:srgbClr val="000000"/>
                </a:solidFill>
                <a:latin typeface="Arial" panose="020B0604020202020204" pitchFamily="34" charset="0"/>
                <a:cs typeface="Arial" panose="020B0604020202020204" pitchFamily="34" charset="0"/>
              </a:rPr>
              <a:t>à</a:t>
            </a:r>
            <a:r>
              <a:rPr lang="en-US" altLang="en-US" sz="1800">
                <a:solidFill>
                  <a:srgbClr val="000000"/>
                </a:solidFill>
                <a:latin typeface="Arial" panose="020B0604020202020204" pitchFamily="34" charset="0"/>
                <a:cs typeface="Arial" panose="020B0604020202020204" pitchFamily="34" charset="0"/>
              </a:rPr>
              <a:t> </a:t>
            </a:r>
            <a:r>
              <a:rPr lang="en-US" altLang="en-US" sz="1800" err="1">
                <a:solidFill>
                  <a:srgbClr val="000000"/>
                </a:solidFill>
                <a:latin typeface="Arial" panose="020B0604020202020204" pitchFamily="34" charset="0"/>
                <a:cs typeface="Arial" panose="020B0604020202020204" pitchFamily="34" charset="0"/>
              </a:rPr>
              <a:t>l’échelle</a:t>
            </a:r>
            <a:r>
              <a:rPr lang="en-US" altLang="en-US" sz="1800">
                <a:solidFill>
                  <a:srgbClr val="000000"/>
                </a:solidFill>
                <a:latin typeface="Arial" panose="020B0604020202020204" pitchFamily="34" charset="0"/>
                <a:cs typeface="Arial" panose="020B0604020202020204" pitchFamily="34" charset="0"/>
              </a:rPr>
              <a:t> locale.</a:t>
            </a:r>
          </a:p>
          <a:p>
            <a:pPr marL="0" indent="0" eaLnBrk="1" hangingPunct="1">
              <a:spcBef>
                <a:spcPts val="1188"/>
              </a:spcBef>
              <a:buClr>
                <a:srgbClr val="00B2E3"/>
              </a:buClr>
            </a:pPr>
            <a:r>
              <a:rPr lang="en-US" altLang="en-US" sz="1800" b="1">
                <a:solidFill>
                  <a:srgbClr val="000000"/>
                </a:solidFill>
                <a:latin typeface="Arial" panose="020B0604020202020204" pitchFamily="34" charset="0"/>
                <a:cs typeface="Arial" panose="020B0604020202020204" pitchFamily="34" charset="0"/>
              </a:rPr>
              <a:t> </a:t>
            </a:r>
            <a:r>
              <a:rPr lang="en-US" altLang="en-US" sz="1800" b="1" err="1">
                <a:solidFill>
                  <a:srgbClr val="000000"/>
                </a:solidFill>
                <a:latin typeface="Arial" panose="020B0604020202020204" pitchFamily="34" charset="0"/>
                <a:cs typeface="Arial" panose="020B0604020202020204" pitchFamily="34" charset="0"/>
              </a:rPr>
              <a:t>Mesure</a:t>
            </a:r>
            <a:r>
              <a:rPr lang="en-US" altLang="en-US" sz="1800" b="1">
                <a:solidFill>
                  <a:srgbClr val="000000"/>
                </a:solidFill>
                <a:latin typeface="Arial" panose="020B0604020202020204" pitchFamily="34" charset="0"/>
                <a:cs typeface="Arial" panose="020B0604020202020204" pitchFamily="34" charset="0"/>
              </a:rPr>
              <a:t> </a:t>
            </a:r>
            <a:r>
              <a:rPr lang="en-US" altLang="en-US" sz="1800" b="1" err="1">
                <a:solidFill>
                  <a:srgbClr val="000000"/>
                </a:solidFill>
                <a:latin typeface="Arial" panose="020B0604020202020204" pitchFamily="34" charset="0"/>
                <a:cs typeface="Arial" panose="020B0604020202020204" pitchFamily="34" charset="0"/>
              </a:rPr>
              <a:t>provinciale</a:t>
            </a:r>
            <a:r>
              <a:rPr lang="en-US" altLang="en-US" sz="1800" b="1">
                <a:solidFill>
                  <a:srgbClr val="000000"/>
                </a:solidFill>
                <a:latin typeface="Arial" panose="020B0604020202020204" pitchFamily="34" charset="0"/>
                <a:cs typeface="Arial" panose="020B0604020202020204" pitchFamily="34" charset="0"/>
              </a:rPr>
              <a:t> :</a:t>
            </a:r>
            <a:r>
              <a:rPr lang="en-US" altLang="en-US" sz="1800">
                <a:solidFill>
                  <a:srgbClr val="000000"/>
                </a:solidFill>
                <a:latin typeface="Arial" panose="020B0604020202020204" pitchFamily="34" charset="0"/>
                <a:cs typeface="Arial" panose="020B0604020202020204" pitchFamily="34" charset="0"/>
              </a:rPr>
              <a:t> </a:t>
            </a:r>
            <a:r>
              <a:rPr lang="en-US" altLang="en-US" sz="1800" err="1">
                <a:solidFill>
                  <a:srgbClr val="000000"/>
                </a:solidFill>
                <a:latin typeface="Arial" panose="020B0604020202020204" pitchFamily="34" charset="0"/>
                <a:cs typeface="Arial" panose="020B0604020202020204" pitchFamily="34" charset="0"/>
              </a:rPr>
              <a:t>ce</a:t>
            </a:r>
            <a:r>
              <a:rPr lang="en-US" altLang="en-US" sz="1800">
                <a:solidFill>
                  <a:srgbClr val="000000"/>
                </a:solidFill>
                <a:latin typeface="Arial" panose="020B0604020202020204" pitchFamily="34" charset="0"/>
                <a:cs typeface="Arial" panose="020B0604020202020204" pitchFamily="34" charset="0"/>
              </a:rPr>
              <a:t> que </a:t>
            </a:r>
            <a:r>
              <a:rPr lang="en-US" altLang="en-US" sz="1800" err="1">
                <a:solidFill>
                  <a:srgbClr val="000000"/>
                </a:solidFill>
                <a:latin typeface="Arial" panose="020B0604020202020204" pitchFamily="34" charset="0"/>
                <a:cs typeface="Arial" panose="020B0604020202020204" pitchFamily="34" charset="0"/>
              </a:rPr>
              <a:t>vous</a:t>
            </a:r>
            <a:r>
              <a:rPr lang="en-US" altLang="en-US" sz="1800">
                <a:solidFill>
                  <a:srgbClr val="000000"/>
                </a:solidFill>
                <a:latin typeface="Arial" panose="020B0604020202020204" pitchFamily="34" charset="0"/>
                <a:cs typeface="Arial" panose="020B0604020202020204" pitchFamily="34" charset="0"/>
              </a:rPr>
              <a:t> </a:t>
            </a:r>
            <a:r>
              <a:rPr lang="en-US" altLang="en-US" sz="1800" err="1">
                <a:solidFill>
                  <a:srgbClr val="000000"/>
                </a:solidFill>
                <a:latin typeface="Arial" panose="020B0604020202020204" pitchFamily="34" charset="0"/>
                <a:cs typeface="Arial" panose="020B0604020202020204" pitchFamily="34" charset="0"/>
              </a:rPr>
              <a:t>pouvez</a:t>
            </a:r>
            <a:r>
              <a:rPr lang="en-US" altLang="en-US" sz="1800">
                <a:solidFill>
                  <a:srgbClr val="000000"/>
                </a:solidFill>
                <a:latin typeface="Arial" panose="020B0604020202020204" pitchFamily="34" charset="0"/>
                <a:cs typeface="Arial" panose="020B0604020202020204" pitchFamily="34" charset="0"/>
              </a:rPr>
              <a:t> faire pour </a:t>
            </a:r>
            <a:r>
              <a:rPr lang="en-US" altLang="en-US" sz="1800" err="1">
                <a:solidFill>
                  <a:srgbClr val="000000"/>
                </a:solidFill>
                <a:latin typeface="Arial" panose="020B0604020202020204" pitchFamily="34" charset="0"/>
                <a:cs typeface="Arial" panose="020B0604020202020204" pitchFamily="34" charset="0"/>
              </a:rPr>
              <a:t>mesurer</a:t>
            </a:r>
            <a:r>
              <a:rPr lang="en-US" altLang="en-US" sz="1800">
                <a:solidFill>
                  <a:srgbClr val="000000"/>
                </a:solidFill>
                <a:latin typeface="Arial" panose="020B0604020202020204" pitchFamily="34" charset="0"/>
                <a:cs typeface="Arial" panose="020B0604020202020204" pitchFamily="34" charset="0"/>
              </a:rPr>
              <a:t> le </a:t>
            </a:r>
            <a:r>
              <a:rPr lang="en-US" altLang="en-US" sz="1800" err="1">
                <a:solidFill>
                  <a:srgbClr val="000000"/>
                </a:solidFill>
                <a:latin typeface="Arial" panose="020B0604020202020204" pitchFamily="34" charset="0"/>
                <a:cs typeface="Arial" panose="020B0604020202020204" pitchFamily="34" charset="0"/>
              </a:rPr>
              <a:t>succès</a:t>
            </a:r>
            <a:r>
              <a:rPr lang="en-US" altLang="en-US" sz="1800">
                <a:solidFill>
                  <a:srgbClr val="000000"/>
                </a:solidFill>
                <a:latin typeface="Arial" panose="020B0604020202020204" pitchFamily="34" charset="0"/>
                <a:cs typeface="Arial" panose="020B0604020202020204" pitchFamily="34" charset="0"/>
              </a:rPr>
              <a:t> de la </a:t>
            </a:r>
            <a:r>
              <a:rPr lang="en-US" altLang="en-US" sz="1800" err="1">
                <a:solidFill>
                  <a:srgbClr val="000000"/>
                </a:solidFill>
                <a:latin typeface="Arial" panose="020B0604020202020204" pitchFamily="34" charset="0"/>
                <a:cs typeface="Arial" panose="020B0604020202020204" pitchFamily="34" charset="0"/>
              </a:rPr>
              <a:t>norme</a:t>
            </a:r>
            <a:r>
              <a:rPr lang="en-US" altLang="en-US" sz="1800">
                <a:solidFill>
                  <a:srgbClr val="000000"/>
                </a:solidFill>
                <a:latin typeface="Arial" panose="020B0604020202020204" pitchFamily="34" charset="0"/>
                <a:cs typeface="Arial" panose="020B0604020202020204" pitchFamily="34" charset="0"/>
              </a:rPr>
              <a:t> de </a:t>
            </a:r>
            <a:r>
              <a:rPr lang="en-US" altLang="en-US" sz="1800" err="1">
                <a:solidFill>
                  <a:srgbClr val="000000"/>
                </a:solidFill>
                <a:latin typeface="Arial" panose="020B0604020202020204" pitchFamily="34" charset="0"/>
                <a:cs typeface="Arial" panose="020B0604020202020204" pitchFamily="34" charset="0"/>
              </a:rPr>
              <a:t>qualité</a:t>
            </a:r>
            <a:r>
              <a:rPr lang="en-US" altLang="en-US" sz="1800">
                <a:solidFill>
                  <a:srgbClr val="000000"/>
                </a:solidFill>
                <a:latin typeface="Arial" panose="020B0604020202020204" pitchFamily="34" charset="0"/>
                <a:cs typeface="Arial" panose="020B0604020202020204" pitchFamily="34" charset="0"/>
              </a:rPr>
              <a:t> </a:t>
            </a:r>
            <a:r>
              <a:rPr lang="en-US" altLang="en-US" sz="1800" err="1">
                <a:solidFill>
                  <a:srgbClr val="000000"/>
                </a:solidFill>
                <a:latin typeface="Arial" panose="020B0604020202020204" pitchFamily="34" charset="0"/>
                <a:cs typeface="Arial" panose="020B0604020202020204" pitchFamily="34" charset="0"/>
              </a:rPr>
              <a:t>à</a:t>
            </a:r>
            <a:r>
              <a:rPr lang="en-US" altLang="en-US" sz="1800">
                <a:solidFill>
                  <a:srgbClr val="000000"/>
                </a:solidFill>
                <a:latin typeface="Arial" panose="020B0604020202020204" pitchFamily="34" charset="0"/>
                <a:cs typeface="Arial" panose="020B0604020202020204" pitchFamily="34" charset="0"/>
              </a:rPr>
              <a:t> </a:t>
            </a:r>
            <a:r>
              <a:rPr lang="en-US" altLang="en-US" sz="1800" err="1">
                <a:solidFill>
                  <a:srgbClr val="000000"/>
                </a:solidFill>
                <a:latin typeface="Arial" panose="020B0604020202020204" pitchFamily="34" charset="0"/>
                <a:cs typeface="Arial" panose="020B0604020202020204" pitchFamily="34" charset="0"/>
              </a:rPr>
              <a:t>l’échelle</a:t>
            </a:r>
            <a:r>
              <a:rPr lang="en-US" altLang="en-US" sz="1800">
                <a:solidFill>
                  <a:srgbClr val="000000"/>
                </a:solidFill>
                <a:latin typeface="Arial" panose="020B0604020202020204" pitchFamily="34" charset="0"/>
                <a:cs typeface="Arial" panose="020B0604020202020204" pitchFamily="34" charset="0"/>
              </a:rPr>
              <a:t> </a:t>
            </a:r>
            <a:r>
              <a:rPr lang="en-US" altLang="en-US" sz="1800" err="1">
                <a:solidFill>
                  <a:srgbClr val="000000"/>
                </a:solidFill>
                <a:latin typeface="Arial" panose="020B0604020202020204" pitchFamily="34" charset="0"/>
                <a:cs typeface="Arial" panose="020B0604020202020204" pitchFamily="34" charset="0"/>
              </a:rPr>
              <a:t>provinciale</a:t>
            </a:r>
            <a:r>
              <a:rPr lang="en-US" altLang="en-US" sz="1800">
                <a:solidFill>
                  <a:srgbClr val="000000"/>
                </a:solidFill>
                <a:latin typeface="Arial" panose="020B0604020202020204" pitchFamily="34" charset="0"/>
                <a:cs typeface="Arial" panose="020B0604020202020204" pitchFamily="34" charset="0"/>
              </a:rPr>
              <a:t>.</a:t>
            </a:r>
          </a:p>
        </p:txBody>
      </p:sp>
      <p:pic>
        <p:nvPicPr>
          <p:cNvPr id="5" name="Picture 4">
            <a:extLst>
              <a:ext uri="{FF2B5EF4-FFF2-40B4-BE49-F238E27FC236}">
                <a16:creationId xmlns:a16="http://schemas.microsoft.com/office/drawing/2014/main" id="{1A3836C8-2ED4-264E-A61D-B0DFC1598DC3}"/>
              </a:ext>
            </a:extLst>
          </p:cNvPr>
          <p:cNvPicPr>
            <a:picLocks noChangeAspect="1"/>
          </p:cNvPicPr>
          <p:nvPr/>
        </p:nvPicPr>
        <p:blipFill>
          <a:blip r:embed="rId6"/>
          <a:srcRect/>
          <a:stretch/>
        </p:blipFill>
        <p:spPr>
          <a:xfrm>
            <a:off x="5366252" y="1837388"/>
            <a:ext cx="3180442" cy="4132592"/>
          </a:xfrm>
          <a:prstGeom prst="rect">
            <a:avLst/>
          </a:prstGeom>
          <a:effectLst>
            <a:outerShdw blurRad="76200" algn="ctr" rotWithShape="0">
              <a:prstClr val="black">
                <a:alpha val="57000"/>
              </a:prstClr>
            </a:outerShdw>
          </a:effectLst>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10C9B6F-C0D2-0742-AF86-EC63E6DF207E}"/>
              </a:ext>
            </a:extLst>
          </p:cNvPr>
          <p:cNvSpPr txBox="1">
            <a:spLocks/>
          </p:cNvSpPr>
          <p:nvPr>
            <p:custDataLst>
              <p:tags r:id="rId2"/>
            </p:custDataLst>
          </p:nvPr>
        </p:nvSpPr>
        <p:spPr bwMode="auto">
          <a:xfrm>
            <a:off x="689488" y="1459239"/>
            <a:ext cx="7765023" cy="19697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000" b="1" cap="none">
                <a:solidFill>
                  <a:srgbClr val="FFFFFF"/>
                </a:solidFill>
                <a:latin typeface="Arial"/>
                <a:ea typeface="MS PGothic" panose="020B0600070205080204" pitchFamily="34" charset="-128"/>
                <a:cs typeface="Arial"/>
              </a:defRPr>
            </a:lvl1pPr>
            <a:lvl2pPr algn="l" rtl="0" eaLnBrk="0" fontAlgn="base" hangingPunct="0">
              <a:spcBef>
                <a:spcPct val="0"/>
              </a:spcBef>
              <a:spcAft>
                <a:spcPct val="0"/>
              </a:spcAft>
              <a:defRPr sz="3600" b="1">
                <a:solidFill>
                  <a:srgbClr val="00A0AF"/>
                </a:solidFill>
                <a:latin typeface="Arial" charset="0"/>
                <a:ea typeface="MS PGothic" panose="020B0600070205080204" pitchFamily="34" charset="-128"/>
                <a:cs typeface="Arial" panose="020B0604020202020204" pitchFamily="34" charset="0"/>
              </a:defRPr>
            </a:lvl2pPr>
            <a:lvl3pPr algn="l" rtl="0" eaLnBrk="0" fontAlgn="base" hangingPunct="0">
              <a:spcBef>
                <a:spcPct val="0"/>
              </a:spcBef>
              <a:spcAft>
                <a:spcPct val="0"/>
              </a:spcAft>
              <a:defRPr sz="3600" b="1">
                <a:solidFill>
                  <a:srgbClr val="00A0AF"/>
                </a:solidFill>
                <a:latin typeface="Arial" charset="0"/>
                <a:ea typeface="MS PGothic" panose="020B0600070205080204" pitchFamily="34" charset="-128"/>
                <a:cs typeface="Arial" panose="020B0604020202020204" pitchFamily="34" charset="0"/>
              </a:defRPr>
            </a:lvl3pPr>
            <a:lvl4pPr algn="l" rtl="0" eaLnBrk="0" fontAlgn="base" hangingPunct="0">
              <a:spcBef>
                <a:spcPct val="0"/>
              </a:spcBef>
              <a:spcAft>
                <a:spcPct val="0"/>
              </a:spcAft>
              <a:defRPr sz="3600" b="1">
                <a:solidFill>
                  <a:srgbClr val="00A0AF"/>
                </a:solidFill>
                <a:latin typeface="Arial" charset="0"/>
                <a:ea typeface="MS PGothic" panose="020B0600070205080204" pitchFamily="34" charset="-128"/>
                <a:cs typeface="Arial" panose="020B0604020202020204" pitchFamily="34" charset="0"/>
              </a:defRPr>
            </a:lvl4pPr>
            <a:lvl5pPr algn="l" rtl="0" eaLnBrk="0" fontAlgn="base" hangingPunct="0">
              <a:spcBef>
                <a:spcPct val="0"/>
              </a:spcBef>
              <a:spcAft>
                <a:spcPct val="0"/>
              </a:spcAft>
              <a:defRPr sz="3600" b="1">
                <a:solidFill>
                  <a:srgbClr val="00A0AF"/>
                </a:solidFill>
                <a:latin typeface="Arial" charset="0"/>
                <a:ea typeface="MS PGothic" panose="020B0600070205080204" pitchFamily="34" charset="-128"/>
                <a:cs typeface="Arial" panose="020B0604020202020204" pitchFamily="34" charset="0"/>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fr-CA" sz="4400" u="none" kern="0">
                <a:solidFill>
                  <a:schemeClr val="tx1"/>
                </a:solidFill>
              </a:rPr>
              <a:t>Pourquoi avons-nous besoin d’une norme de qualité pour la douleur chronique? </a:t>
            </a:r>
            <a:br>
              <a:rPr lang="fr-CA" sz="3600" u="none" kern="0">
                <a:solidFill>
                  <a:schemeClr val="tx1"/>
                </a:solidFill>
                <a:latin typeface="MS PGothic"/>
              </a:rPr>
            </a:br>
            <a:endParaRPr lang="fr-CA" sz="3600" u="none" kern="0">
              <a:solidFill>
                <a:schemeClr val="tx1"/>
              </a:solidFill>
              <a:latin typeface="MS PGothic"/>
            </a:endParaRPr>
          </a:p>
        </p:txBody>
      </p:sp>
      <p:cxnSp>
        <p:nvCxnSpPr>
          <p:cNvPr id="4" name="Straight Connector 3">
            <a:extLst>
              <a:ext uri="{FF2B5EF4-FFF2-40B4-BE49-F238E27FC236}">
                <a16:creationId xmlns:a16="http://schemas.microsoft.com/office/drawing/2014/main" id="{A4584E67-4BEF-B44B-9611-7730315BB7DE}"/>
              </a:ext>
            </a:extLst>
          </p:cNvPr>
          <p:cNvCxnSpPr>
            <a:cxnSpLocks/>
          </p:cNvCxnSpPr>
          <p:nvPr/>
        </p:nvCxnSpPr>
        <p:spPr bwMode="auto">
          <a:xfrm>
            <a:off x="763769" y="4489928"/>
            <a:ext cx="7383769" cy="0"/>
          </a:xfrm>
          <a:prstGeom prst="line">
            <a:avLst/>
          </a:prstGeom>
          <a:solidFill>
            <a:srgbClr val="FFFF00"/>
          </a:solidFill>
          <a:ln w="66675" cap="flat" cmpd="sng" algn="ctr">
            <a:solidFill>
              <a:srgbClr val="00B2E3"/>
            </a:solidFill>
            <a:prstDash val="solid"/>
            <a:round/>
            <a:headEnd type="none" w="med" len="med"/>
            <a:tailEnd type="none" w="med" len="med"/>
          </a:ln>
          <a:effectLst/>
        </p:spPr>
      </p:cxn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769F1B05-FB5D-4B15-AC48-6A41A2AB466F}"/>
              </a:ext>
            </a:extLst>
          </p:cNvPr>
          <p:cNvSpPr>
            <a:spLocks noGrp="1" noChangeArrowheads="1"/>
          </p:cNvSpPr>
          <p:nvPr>
            <p:ph type="title"/>
            <p:custDataLst>
              <p:tags r:id="rId1"/>
            </p:custDataLst>
          </p:nvPr>
        </p:nvSpPr>
        <p:spPr>
          <a:xfrm>
            <a:off x="495300" y="919163"/>
            <a:ext cx="8243888" cy="1165225"/>
          </a:xfrm>
        </p:spPr>
        <p:txBody>
          <a:bodyPr/>
          <a:lstStyle/>
          <a:p>
            <a:pPr algn="ctr" eaLnBrk="1" hangingPunct="1"/>
            <a:r>
              <a:rPr lang="en-US" altLang="en-US" sz="4000">
                <a:solidFill>
                  <a:srgbClr val="047BC1"/>
                </a:solidFill>
                <a:latin typeface="Arial" panose="020B0604020202020204" pitchFamily="34" charset="0"/>
                <a:cs typeface="Arial" panose="020B0604020202020204" pitchFamily="34" charset="0"/>
              </a:rPr>
              <a:t>1 </a:t>
            </a:r>
            <a:r>
              <a:rPr lang="en-US" altLang="en-US" sz="4000" err="1">
                <a:solidFill>
                  <a:srgbClr val="047BC1"/>
                </a:solidFill>
                <a:latin typeface="Arial" panose="020B0604020202020204" pitchFamily="34" charset="0"/>
                <a:cs typeface="Arial" panose="020B0604020202020204" pitchFamily="34" charset="0"/>
              </a:rPr>
              <a:t>personne</a:t>
            </a:r>
            <a:r>
              <a:rPr lang="en-US" altLang="en-US" sz="4000">
                <a:solidFill>
                  <a:srgbClr val="047BC1"/>
                </a:solidFill>
                <a:latin typeface="Arial" panose="020B0604020202020204" pitchFamily="34" charset="0"/>
                <a:cs typeface="Arial" panose="020B0604020202020204" pitchFamily="34" charset="0"/>
              </a:rPr>
              <a:t> sur 5 </a:t>
            </a:r>
            <a:r>
              <a:rPr lang="en-US" altLang="en-US" sz="4000" err="1">
                <a:solidFill>
                  <a:srgbClr val="000000"/>
                </a:solidFill>
                <a:latin typeface="Arial" panose="020B0604020202020204" pitchFamily="34" charset="0"/>
                <a:cs typeface="Arial" panose="020B0604020202020204" pitchFamily="34" charset="0"/>
              </a:rPr>
              <a:t>est</a:t>
            </a:r>
            <a:r>
              <a:rPr lang="en-US" altLang="en-US" sz="4000">
                <a:solidFill>
                  <a:srgbClr val="000000"/>
                </a:solidFill>
                <a:latin typeface="Arial" panose="020B0604020202020204" pitchFamily="34" charset="0"/>
                <a:cs typeface="Arial" panose="020B0604020202020204" pitchFamily="34" charset="0"/>
              </a:rPr>
              <a:t> </a:t>
            </a:r>
            <a:r>
              <a:rPr lang="en-US" altLang="en-US" sz="4000" err="1">
                <a:solidFill>
                  <a:srgbClr val="000000"/>
                </a:solidFill>
                <a:latin typeface="Arial" panose="020B0604020202020204" pitchFamily="34" charset="0"/>
                <a:cs typeface="Arial" panose="020B0604020202020204" pitchFamily="34" charset="0"/>
              </a:rPr>
              <a:t>atteinte</a:t>
            </a:r>
            <a:r>
              <a:rPr lang="en-US" altLang="en-US" sz="4000">
                <a:solidFill>
                  <a:srgbClr val="000000"/>
                </a:solidFill>
                <a:latin typeface="Arial" panose="020B0604020202020204" pitchFamily="34" charset="0"/>
                <a:cs typeface="Arial" panose="020B0604020202020204" pitchFamily="34" charset="0"/>
              </a:rPr>
              <a:t> de </a:t>
            </a:r>
            <a:r>
              <a:rPr lang="en-US" altLang="en-US" sz="4000" err="1">
                <a:solidFill>
                  <a:srgbClr val="000000"/>
                </a:solidFill>
                <a:latin typeface="Arial" panose="020B0604020202020204" pitchFamily="34" charset="0"/>
                <a:cs typeface="Arial" panose="020B0604020202020204" pitchFamily="34" charset="0"/>
              </a:rPr>
              <a:t>douleur</a:t>
            </a:r>
            <a:r>
              <a:rPr lang="en-US" altLang="en-US" sz="4000">
                <a:solidFill>
                  <a:srgbClr val="000000"/>
                </a:solidFill>
                <a:latin typeface="Arial" panose="020B0604020202020204" pitchFamily="34" charset="0"/>
                <a:cs typeface="Arial" panose="020B0604020202020204" pitchFamily="34" charset="0"/>
              </a:rPr>
              <a:t> </a:t>
            </a:r>
            <a:r>
              <a:rPr lang="en-US" altLang="en-US" sz="4000" err="1">
                <a:solidFill>
                  <a:srgbClr val="000000"/>
                </a:solidFill>
                <a:latin typeface="Arial" panose="020B0604020202020204" pitchFamily="34" charset="0"/>
                <a:cs typeface="Arial" panose="020B0604020202020204" pitchFamily="34" charset="0"/>
              </a:rPr>
              <a:t>chronique</a:t>
            </a:r>
            <a:endParaRPr lang="en-US" altLang="en-US" sz="4000">
              <a:solidFill>
                <a:srgbClr val="000000"/>
              </a:solidFill>
              <a:latin typeface="Arial" panose="020B0604020202020204" pitchFamily="34" charset="0"/>
              <a:cs typeface="Arial" panose="020B0604020202020204" pitchFamily="34" charset="0"/>
            </a:endParaRPr>
          </a:p>
        </p:txBody>
      </p:sp>
      <p:sp>
        <p:nvSpPr>
          <p:cNvPr id="67592" name="Rectangle 14">
            <a:extLst>
              <a:ext uri="{FF2B5EF4-FFF2-40B4-BE49-F238E27FC236}">
                <a16:creationId xmlns:a16="http://schemas.microsoft.com/office/drawing/2014/main" id="{AD933E49-B7E3-481C-9AEA-E15A549F3C0B}"/>
              </a:ext>
            </a:extLst>
          </p:cNvPr>
          <p:cNvSpPr>
            <a:spLocks noChangeArrowheads="1"/>
          </p:cNvSpPr>
          <p:nvPr>
            <p:custDataLst>
              <p:tags r:id="rId2"/>
            </p:custDataLst>
          </p:nvPr>
        </p:nvSpPr>
        <p:spPr bwMode="auto">
          <a:xfrm>
            <a:off x="63500" y="6427788"/>
            <a:ext cx="8675688"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1175"/>
              </a:spcBef>
              <a:buClr>
                <a:srgbClr val="00858F"/>
              </a:buClr>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ClrTx/>
              <a:buFontTx/>
              <a:buNone/>
            </a:pPr>
            <a:r>
              <a:rPr lang="en-US" altLang="en-US" sz="1100" u="none">
                <a:solidFill>
                  <a:srgbClr val="000000"/>
                </a:solidFill>
              </a:rPr>
              <a:t>Source : Schopflocher, D., Taenzer, P. et Jovey, R. (2011). « The prevalence of chronic pain in Canada ». </a:t>
            </a:r>
            <a:r>
              <a:rPr lang="en-US" altLang="en-US" sz="1100" i="1" u="none">
                <a:solidFill>
                  <a:srgbClr val="000000"/>
                </a:solidFill>
              </a:rPr>
              <a:t>Pain research and management</a:t>
            </a:r>
            <a:r>
              <a:rPr lang="en-US" altLang="en-US" sz="1100" u="none">
                <a:solidFill>
                  <a:srgbClr val="000000"/>
                </a:solidFill>
              </a:rPr>
              <a:t>, </a:t>
            </a:r>
            <a:r>
              <a:rPr lang="en-US" altLang="en-US" sz="1100" i="1" u="none">
                <a:solidFill>
                  <a:srgbClr val="000000"/>
                </a:solidFill>
              </a:rPr>
              <a:t>16</a:t>
            </a:r>
            <a:r>
              <a:rPr lang="en-US" altLang="en-US" sz="1100" u="none">
                <a:solidFill>
                  <a:srgbClr val="000000"/>
                </a:solidFill>
              </a:rPr>
              <a:t>(6), 445-450.</a:t>
            </a:r>
          </a:p>
        </p:txBody>
      </p:sp>
      <p:pic>
        <p:nvPicPr>
          <p:cNvPr id="9" name="Graphic 8">
            <a:extLst>
              <a:ext uri="{FF2B5EF4-FFF2-40B4-BE49-F238E27FC236}">
                <a16:creationId xmlns:a16="http://schemas.microsoft.com/office/drawing/2014/main" id="{52F21216-489D-0A42-99E0-A60C00944AD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23585" y="3047709"/>
            <a:ext cx="1462932" cy="1462931"/>
          </a:xfrm>
          <a:prstGeom prst="rect">
            <a:avLst/>
          </a:prstGeom>
        </p:spPr>
      </p:pic>
      <p:pic>
        <p:nvPicPr>
          <p:cNvPr id="10" name="Graphic 9">
            <a:extLst>
              <a:ext uri="{FF2B5EF4-FFF2-40B4-BE49-F238E27FC236}">
                <a16:creationId xmlns:a16="http://schemas.microsoft.com/office/drawing/2014/main" id="{78860DA0-38A2-0D4D-A768-9160A815618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78874" y="3097228"/>
            <a:ext cx="1454003" cy="1454003"/>
          </a:xfrm>
          <a:prstGeom prst="rect">
            <a:avLst/>
          </a:prstGeom>
        </p:spPr>
      </p:pic>
      <p:pic>
        <p:nvPicPr>
          <p:cNvPr id="11" name="Graphic 10">
            <a:extLst>
              <a:ext uri="{FF2B5EF4-FFF2-40B4-BE49-F238E27FC236}">
                <a16:creationId xmlns:a16="http://schemas.microsoft.com/office/drawing/2014/main" id="{9F17026D-CEB7-A341-9CF5-D396F990022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47550" y="3112227"/>
            <a:ext cx="1454003" cy="1454003"/>
          </a:xfrm>
          <a:prstGeom prst="rect">
            <a:avLst/>
          </a:prstGeom>
        </p:spPr>
      </p:pic>
      <p:pic>
        <p:nvPicPr>
          <p:cNvPr id="12" name="Graphic 11">
            <a:extLst>
              <a:ext uri="{FF2B5EF4-FFF2-40B4-BE49-F238E27FC236}">
                <a16:creationId xmlns:a16="http://schemas.microsoft.com/office/drawing/2014/main" id="{8D689659-D8E5-8444-85F1-B61878E3F20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66300" y="2985272"/>
            <a:ext cx="1734222" cy="1734222"/>
          </a:xfrm>
          <a:prstGeom prst="rect">
            <a:avLst/>
          </a:prstGeom>
        </p:spPr>
      </p:pic>
      <p:pic>
        <p:nvPicPr>
          <p:cNvPr id="13" name="Graphic 12">
            <a:extLst>
              <a:ext uri="{FF2B5EF4-FFF2-40B4-BE49-F238E27FC236}">
                <a16:creationId xmlns:a16="http://schemas.microsoft.com/office/drawing/2014/main" id="{BEB8B561-2612-DF4A-958D-A5928232DBD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000522" y="3105260"/>
            <a:ext cx="1404493" cy="140449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F195FD3D-157D-45FE-978D-04623FA3C4D9}"/>
              </a:ext>
            </a:extLst>
          </p:cNvPr>
          <p:cNvSpPr>
            <a:spLocks noGrp="1" noChangeArrowheads="1"/>
          </p:cNvSpPr>
          <p:nvPr>
            <p:ph type="title"/>
            <p:custDataLst>
              <p:tags r:id="rId1"/>
            </p:custDataLst>
          </p:nvPr>
        </p:nvSpPr>
        <p:spPr>
          <a:xfrm>
            <a:off x="1173162" y="1021391"/>
            <a:ext cx="6797675" cy="1165225"/>
          </a:xfrm>
        </p:spPr>
        <p:txBody>
          <a:bodyPr/>
          <a:lstStyle/>
          <a:p>
            <a:pPr algn="ctr" eaLnBrk="1" hangingPunct="1"/>
            <a:r>
              <a:rPr lang="en-US" altLang="en-US" sz="2800" err="1">
                <a:solidFill>
                  <a:srgbClr val="047BC1"/>
                </a:solidFill>
                <a:latin typeface="Arial" panose="020B0604020202020204" pitchFamily="34" charset="0"/>
                <a:cs typeface="Arial" panose="020B0604020202020204" pitchFamily="34" charset="0"/>
              </a:rPr>
              <a:t>Parmi</a:t>
            </a:r>
            <a:r>
              <a:rPr lang="en-US" altLang="en-US" sz="2800">
                <a:solidFill>
                  <a:srgbClr val="047BC1"/>
                </a:solidFill>
                <a:latin typeface="Arial" panose="020B0604020202020204" pitchFamily="34" charset="0"/>
                <a:cs typeface="Arial" panose="020B0604020202020204" pitchFamily="34" charset="0"/>
              </a:rPr>
              <a:t> les </a:t>
            </a:r>
            <a:r>
              <a:rPr lang="en-US" altLang="en-US" sz="2800" err="1">
                <a:solidFill>
                  <a:srgbClr val="047BC1"/>
                </a:solidFill>
                <a:latin typeface="Arial" panose="020B0604020202020204" pitchFamily="34" charset="0"/>
                <a:cs typeface="Arial" panose="020B0604020202020204" pitchFamily="34" charset="0"/>
              </a:rPr>
              <a:t>personnes</a:t>
            </a:r>
            <a:r>
              <a:rPr lang="en-US" altLang="en-US" sz="2800">
                <a:solidFill>
                  <a:srgbClr val="047BC1"/>
                </a:solidFill>
                <a:latin typeface="Arial" panose="020B0604020202020204" pitchFamily="34" charset="0"/>
                <a:cs typeface="Arial" panose="020B0604020202020204" pitchFamily="34" charset="0"/>
              </a:rPr>
              <a:t> </a:t>
            </a:r>
            <a:r>
              <a:rPr lang="en-US" altLang="en-US" sz="2800" err="1">
                <a:solidFill>
                  <a:srgbClr val="047BC1"/>
                </a:solidFill>
                <a:latin typeface="Arial" panose="020B0604020202020204" pitchFamily="34" charset="0"/>
                <a:cs typeface="Arial" panose="020B0604020202020204" pitchFamily="34" charset="0"/>
              </a:rPr>
              <a:t>souffrant</a:t>
            </a:r>
            <a:r>
              <a:rPr lang="en-US" altLang="en-US" sz="2800">
                <a:solidFill>
                  <a:srgbClr val="047BC1"/>
                </a:solidFill>
                <a:latin typeface="Arial" panose="020B0604020202020204" pitchFamily="34" charset="0"/>
                <a:cs typeface="Arial" panose="020B0604020202020204" pitchFamily="34" charset="0"/>
              </a:rPr>
              <a:t> de </a:t>
            </a:r>
            <a:r>
              <a:rPr lang="en-US" altLang="en-US" sz="2800" err="1">
                <a:solidFill>
                  <a:srgbClr val="047BC1"/>
                </a:solidFill>
                <a:latin typeface="Arial" panose="020B0604020202020204" pitchFamily="34" charset="0"/>
                <a:cs typeface="Arial" panose="020B0604020202020204" pitchFamily="34" charset="0"/>
              </a:rPr>
              <a:t>douleur</a:t>
            </a:r>
            <a:r>
              <a:rPr lang="en-US" altLang="en-US" sz="2800">
                <a:solidFill>
                  <a:srgbClr val="047BC1"/>
                </a:solidFill>
                <a:latin typeface="Arial" panose="020B0604020202020204" pitchFamily="34" charset="0"/>
                <a:cs typeface="Arial" panose="020B0604020202020204" pitchFamily="34" charset="0"/>
              </a:rPr>
              <a:t> </a:t>
            </a:r>
            <a:r>
              <a:rPr lang="en-US" altLang="en-US" sz="2800" err="1">
                <a:solidFill>
                  <a:srgbClr val="047BC1"/>
                </a:solidFill>
                <a:latin typeface="Arial" panose="020B0604020202020204" pitchFamily="34" charset="0"/>
                <a:cs typeface="Arial" panose="020B0604020202020204" pitchFamily="34" charset="0"/>
              </a:rPr>
              <a:t>chronique</a:t>
            </a:r>
            <a:r>
              <a:rPr lang="en-US" altLang="en-US" sz="2800">
                <a:solidFill>
                  <a:srgbClr val="047BC1"/>
                </a:solidFill>
                <a:latin typeface="Arial" panose="020B0604020202020204" pitchFamily="34" charset="0"/>
                <a:cs typeface="Arial" panose="020B0604020202020204" pitchFamily="34" charset="0"/>
              </a:rPr>
              <a:t>, le </a:t>
            </a:r>
            <a:r>
              <a:rPr lang="en-US" altLang="en-US" sz="2800">
                <a:solidFill>
                  <a:srgbClr val="000000"/>
                </a:solidFill>
                <a:latin typeface="Arial" panose="020B0604020202020204" pitchFamily="34" charset="0"/>
                <a:cs typeface="Arial" panose="020B0604020202020204" pitchFamily="34" charset="0"/>
              </a:rPr>
              <a:t>bas du dos</a:t>
            </a:r>
            <a:r>
              <a:rPr lang="en-US" altLang="en-US" sz="2800">
                <a:solidFill>
                  <a:srgbClr val="00A0AF"/>
                </a:solidFill>
                <a:latin typeface="Arial" panose="020B0604020202020204" pitchFamily="34" charset="0"/>
                <a:cs typeface="Arial" panose="020B0604020202020204" pitchFamily="34" charset="0"/>
              </a:rPr>
              <a:t> </a:t>
            </a:r>
            <a:r>
              <a:rPr lang="en-US" altLang="en-US" sz="2800" err="1">
                <a:solidFill>
                  <a:srgbClr val="047BC1"/>
                </a:solidFill>
                <a:latin typeface="Arial" panose="020B0604020202020204" pitchFamily="34" charset="0"/>
                <a:cs typeface="Arial" panose="020B0604020202020204" pitchFamily="34" charset="0"/>
              </a:rPr>
              <a:t>était</a:t>
            </a:r>
            <a:r>
              <a:rPr lang="en-US" altLang="en-US" sz="2800">
                <a:solidFill>
                  <a:srgbClr val="047BC1"/>
                </a:solidFill>
                <a:latin typeface="Arial" panose="020B0604020202020204" pitchFamily="34" charset="0"/>
                <a:cs typeface="Arial" panose="020B0604020202020204" pitchFamily="34" charset="0"/>
              </a:rPr>
              <a:t> le </a:t>
            </a:r>
            <a:r>
              <a:rPr lang="en-US" altLang="en-US" sz="2800" err="1">
                <a:solidFill>
                  <a:srgbClr val="047BC1"/>
                </a:solidFill>
                <a:latin typeface="Arial" panose="020B0604020202020204" pitchFamily="34" charset="0"/>
                <a:cs typeface="Arial" panose="020B0604020202020204" pitchFamily="34" charset="0"/>
              </a:rPr>
              <a:t>siège</a:t>
            </a:r>
            <a:r>
              <a:rPr lang="en-US" altLang="en-US" sz="2800">
                <a:solidFill>
                  <a:srgbClr val="047BC1"/>
                </a:solidFill>
                <a:latin typeface="Arial" panose="020B0604020202020204" pitchFamily="34" charset="0"/>
                <a:cs typeface="Arial" panose="020B0604020202020204" pitchFamily="34" charset="0"/>
              </a:rPr>
              <a:t> le plus </a:t>
            </a:r>
            <a:r>
              <a:rPr lang="en-US" altLang="en-US" sz="2800" err="1">
                <a:solidFill>
                  <a:srgbClr val="047BC1"/>
                </a:solidFill>
                <a:latin typeface="Arial" panose="020B0604020202020204" pitchFamily="34" charset="0"/>
                <a:cs typeface="Arial" panose="020B0604020202020204" pitchFamily="34" charset="0"/>
              </a:rPr>
              <a:t>fréquent</a:t>
            </a:r>
            <a:r>
              <a:rPr lang="en-US" altLang="en-US" sz="2800">
                <a:solidFill>
                  <a:srgbClr val="047BC1"/>
                </a:solidFill>
                <a:latin typeface="Arial" panose="020B0604020202020204" pitchFamily="34" charset="0"/>
                <a:cs typeface="Arial" panose="020B0604020202020204" pitchFamily="34" charset="0"/>
              </a:rPr>
              <a:t> (22,3 %) et </a:t>
            </a:r>
            <a:r>
              <a:rPr lang="en-US" altLang="en-US" sz="2800" err="1">
                <a:solidFill>
                  <a:srgbClr val="047BC1"/>
                </a:solidFill>
                <a:latin typeface="Arial" panose="020B0604020202020204" pitchFamily="34" charset="0"/>
                <a:cs typeface="Arial" panose="020B0604020202020204" pitchFamily="34" charset="0"/>
              </a:rPr>
              <a:t>l’</a:t>
            </a:r>
            <a:r>
              <a:rPr lang="en-US" altLang="en-US" sz="2800" err="1">
                <a:solidFill>
                  <a:srgbClr val="000000"/>
                </a:solidFill>
                <a:latin typeface="Arial" panose="020B0604020202020204" pitchFamily="34" charset="0"/>
                <a:cs typeface="Arial" panose="020B0604020202020204" pitchFamily="34" charset="0"/>
              </a:rPr>
              <a:t>arthrite</a:t>
            </a:r>
            <a:r>
              <a:rPr lang="en-US" altLang="en-US" sz="2800">
                <a:solidFill>
                  <a:srgbClr val="00A0AF"/>
                </a:solidFill>
                <a:latin typeface="Arial" panose="020B0604020202020204" pitchFamily="34" charset="0"/>
                <a:cs typeface="Arial" panose="020B0604020202020204" pitchFamily="34" charset="0"/>
              </a:rPr>
              <a:t> </a:t>
            </a:r>
            <a:r>
              <a:rPr lang="en-US" altLang="en-US" sz="2800" err="1">
                <a:solidFill>
                  <a:srgbClr val="047BC1"/>
                </a:solidFill>
                <a:latin typeface="Arial" panose="020B0604020202020204" pitchFamily="34" charset="0"/>
                <a:cs typeface="Arial" panose="020B0604020202020204" pitchFamily="34" charset="0"/>
              </a:rPr>
              <a:t>est</a:t>
            </a:r>
            <a:r>
              <a:rPr lang="en-US" altLang="en-US" sz="2800">
                <a:solidFill>
                  <a:srgbClr val="047BC1"/>
                </a:solidFill>
                <a:latin typeface="Arial" panose="020B0604020202020204" pitchFamily="34" charset="0"/>
                <a:cs typeface="Arial" panose="020B0604020202020204" pitchFamily="34" charset="0"/>
              </a:rPr>
              <a:t> la cause la plus </a:t>
            </a:r>
            <a:r>
              <a:rPr lang="en-US" altLang="en-US" sz="2800" err="1">
                <a:solidFill>
                  <a:srgbClr val="047BC1"/>
                </a:solidFill>
                <a:latin typeface="Arial" panose="020B0604020202020204" pitchFamily="34" charset="0"/>
                <a:cs typeface="Arial" panose="020B0604020202020204" pitchFamily="34" charset="0"/>
              </a:rPr>
              <a:t>fréquemment</a:t>
            </a:r>
            <a:r>
              <a:rPr lang="en-US" altLang="en-US" sz="2800">
                <a:solidFill>
                  <a:srgbClr val="047BC1"/>
                </a:solidFill>
                <a:latin typeface="Arial" panose="020B0604020202020204" pitchFamily="34" charset="0"/>
                <a:cs typeface="Arial" panose="020B0604020202020204" pitchFamily="34" charset="0"/>
              </a:rPr>
              <a:t> </a:t>
            </a:r>
            <a:r>
              <a:rPr lang="en-US" altLang="en-US" sz="2800" err="1">
                <a:solidFill>
                  <a:srgbClr val="047BC1"/>
                </a:solidFill>
                <a:latin typeface="Arial" panose="020B0604020202020204" pitchFamily="34" charset="0"/>
                <a:cs typeface="Arial" panose="020B0604020202020204" pitchFamily="34" charset="0"/>
              </a:rPr>
              <a:t>citée</a:t>
            </a:r>
            <a:r>
              <a:rPr lang="en-US" altLang="en-US" sz="2800">
                <a:solidFill>
                  <a:srgbClr val="047BC1"/>
                </a:solidFill>
                <a:latin typeface="Arial" panose="020B0604020202020204" pitchFamily="34" charset="0"/>
                <a:cs typeface="Arial" panose="020B0604020202020204" pitchFamily="34" charset="0"/>
              </a:rPr>
              <a:t> (36,2 %). </a:t>
            </a:r>
          </a:p>
        </p:txBody>
      </p:sp>
      <p:sp>
        <p:nvSpPr>
          <p:cNvPr id="69636" name="Rectangle 4">
            <a:extLst>
              <a:ext uri="{FF2B5EF4-FFF2-40B4-BE49-F238E27FC236}">
                <a16:creationId xmlns:a16="http://schemas.microsoft.com/office/drawing/2014/main" id="{A1387A8B-639F-43F9-B359-6D990A6CA08C}"/>
              </a:ext>
            </a:extLst>
          </p:cNvPr>
          <p:cNvSpPr>
            <a:spLocks noChangeArrowheads="1"/>
          </p:cNvSpPr>
          <p:nvPr>
            <p:custDataLst>
              <p:tags r:id="rId2"/>
            </p:custDataLst>
          </p:nvPr>
        </p:nvSpPr>
        <p:spPr bwMode="auto">
          <a:xfrm>
            <a:off x="63500" y="6427788"/>
            <a:ext cx="8739188"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1175"/>
              </a:spcBef>
              <a:buClr>
                <a:srgbClr val="00858F"/>
              </a:buClr>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ClrTx/>
              <a:buFontTx/>
              <a:buNone/>
            </a:pPr>
            <a:r>
              <a:rPr lang="en-US" altLang="en-US" sz="1100" u="none">
                <a:solidFill>
                  <a:srgbClr val="000000"/>
                </a:solidFill>
              </a:rPr>
              <a:t>Source : Schopflocher, D., Taenzer, P. et Jovey, R. (2011). « The prevalence of chronic pain in Canada ». </a:t>
            </a:r>
            <a:r>
              <a:rPr lang="en-US" altLang="en-US" sz="1100" i="1" u="none">
                <a:solidFill>
                  <a:srgbClr val="000000"/>
                </a:solidFill>
              </a:rPr>
              <a:t>Pain research and management</a:t>
            </a:r>
            <a:r>
              <a:rPr lang="en-US" altLang="en-US" sz="1100" u="none">
                <a:solidFill>
                  <a:srgbClr val="000000"/>
                </a:solidFill>
              </a:rPr>
              <a:t>, </a:t>
            </a:r>
            <a:r>
              <a:rPr lang="en-US" altLang="en-US" sz="1100" i="1" u="none">
                <a:solidFill>
                  <a:srgbClr val="000000"/>
                </a:solidFill>
              </a:rPr>
              <a:t>16</a:t>
            </a:r>
            <a:r>
              <a:rPr lang="en-US" altLang="en-US" sz="1100" u="none">
                <a:solidFill>
                  <a:srgbClr val="000000"/>
                </a:solidFill>
              </a:rPr>
              <a:t>(6), 445-450.</a:t>
            </a:r>
          </a:p>
        </p:txBody>
      </p:sp>
      <p:pic>
        <p:nvPicPr>
          <p:cNvPr id="5" name="Graphic 4">
            <a:extLst>
              <a:ext uri="{FF2B5EF4-FFF2-40B4-BE49-F238E27FC236}">
                <a16:creationId xmlns:a16="http://schemas.microsoft.com/office/drawing/2014/main" id="{005B40BF-3C9E-034B-9651-C58A97B17B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01957" y="3184165"/>
            <a:ext cx="1529208" cy="24137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Title 1">
            <a:extLst>
              <a:ext uri="{FF2B5EF4-FFF2-40B4-BE49-F238E27FC236}">
                <a16:creationId xmlns:a16="http://schemas.microsoft.com/office/drawing/2014/main" id="{3782F433-65B8-4B32-AC56-BBB6A5E7CC28}"/>
              </a:ext>
            </a:extLst>
          </p:cNvPr>
          <p:cNvSpPr>
            <a:spLocks noGrp="1" noChangeArrowheads="1"/>
          </p:cNvSpPr>
          <p:nvPr>
            <p:ph type="title"/>
            <p:custDataLst>
              <p:tags r:id="rId1"/>
            </p:custDataLst>
          </p:nvPr>
        </p:nvSpPr>
        <p:spPr>
          <a:xfrm>
            <a:off x="449262" y="1686179"/>
            <a:ext cx="8245475" cy="1166813"/>
          </a:xfrm>
        </p:spPr>
        <p:txBody>
          <a:bodyPr/>
          <a:lstStyle/>
          <a:p>
            <a:pPr eaLnBrk="1" hangingPunct="1">
              <a:lnSpc>
                <a:spcPct val="150000"/>
              </a:lnSpc>
              <a:buClr>
                <a:srgbClr val="00788A"/>
              </a:buClr>
            </a:pPr>
            <a:br>
              <a:rPr lang="en-US" altLang="en-US" sz="3200">
                <a:solidFill>
                  <a:srgbClr val="00A0AF"/>
                </a:solidFill>
                <a:latin typeface="Arial" panose="020B0604020202020204" pitchFamily="34" charset="0"/>
                <a:cs typeface="Arial" panose="020B0604020202020204" pitchFamily="34" charset="0"/>
              </a:rPr>
            </a:br>
            <a:r>
              <a:rPr lang="en-US" altLang="en-US" sz="2800">
                <a:solidFill>
                  <a:srgbClr val="000000"/>
                </a:solidFill>
                <a:latin typeface="Arial" panose="020B0604020202020204" pitchFamily="34" charset="0"/>
                <a:cs typeface="Arial" panose="020B0604020202020204" pitchFamily="34" charset="0"/>
              </a:rPr>
              <a:t>La </a:t>
            </a:r>
            <a:r>
              <a:rPr lang="en-US" altLang="en-US" sz="2800" err="1">
                <a:solidFill>
                  <a:srgbClr val="000000"/>
                </a:solidFill>
                <a:latin typeface="Arial" panose="020B0604020202020204" pitchFamily="34" charset="0"/>
                <a:cs typeface="Arial" panose="020B0604020202020204" pitchFamily="34" charset="0"/>
              </a:rPr>
              <a:t>douleur</a:t>
            </a:r>
            <a:r>
              <a:rPr lang="en-US" altLang="en-US" sz="2800">
                <a:solidFill>
                  <a:srgbClr val="000000"/>
                </a:solidFill>
                <a:latin typeface="Arial" panose="020B0604020202020204" pitchFamily="34" charset="0"/>
                <a:cs typeface="Arial" panose="020B0604020202020204" pitchFamily="34" charset="0"/>
              </a:rPr>
              <a:t> </a:t>
            </a:r>
            <a:r>
              <a:rPr lang="en-US" altLang="en-US" sz="2800" err="1">
                <a:solidFill>
                  <a:srgbClr val="000000"/>
                </a:solidFill>
                <a:latin typeface="Arial" panose="020B0604020202020204" pitchFamily="34" charset="0"/>
                <a:cs typeface="Arial" panose="020B0604020202020204" pitchFamily="34" charset="0"/>
              </a:rPr>
              <a:t>chronique</a:t>
            </a:r>
            <a:r>
              <a:rPr lang="en-US" altLang="en-US" sz="2800">
                <a:solidFill>
                  <a:srgbClr val="000000"/>
                </a:solidFill>
                <a:latin typeface="Arial" panose="020B0604020202020204" pitchFamily="34" charset="0"/>
                <a:cs typeface="Arial" panose="020B0604020202020204" pitchFamily="34" charset="0"/>
              </a:rPr>
              <a:t> a </a:t>
            </a:r>
            <a:r>
              <a:rPr lang="en-US" altLang="en-US" sz="2800" err="1">
                <a:solidFill>
                  <a:srgbClr val="000000"/>
                </a:solidFill>
                <a:latin typeface="Arial" panose="020B0604020202020204" pitchFamily="34" charset="0"/>
                <a:cs typeface="Arial" panose="020B0604020202020204" pitchFamily="34" charset="0"/>
              </a:rPr>
              <a:t>été</a:t>
            </a:r>
            <a:r>
              <a:rPr lang="en-US" altLang="en-US" sz="2800">
                <a:solidFill>
                  <a:srgbClr val="000000"/>
                </a:solidFill>
                <a:latin typeface="Arial" panose="020B0604020202020204" pitchFamily="34" charset="0"/>
                <a:cs typeface="Arial" panose="020B0604020202020204" pitchFamily="34" charset="0"/>
              </a:rPr>
              <a:t> </a:t>
            </a:r>
            <a:r>
              <a:rPr lang="en-US" altLang="en-US" sz="2800" err="1">
                <a:solidFill>
                  <a:srgbClr val="000000"/>
                </a:solidFill>
                <a:latin typeface="Arial" panose="020B0604020202020204" pitchFamily="34" charset="0"/>
                <a:cs typeface="Arial" panose="020B0604020202020204" pitchFamily="34" charset="0"/>
              </a:rPr>
              <a:t>associée</a:t>
            </a:r>
            <a:r>
              <a:rPr lang="en-US" altLang="en-US" sz="2800">
                <a:solidFill>
                  <a:srgbClr val="000000"/>
                </a:solidFill>
                <a:latin typeface="Arial" panose="020B0604020202020204" pitchFamily="34" charset="0"/>
                <a:cs typeface="Arial" panose="020B0604020202020204" pitchFamily="34" charset="0"/>
              </a:rPr>
              <a:t> </a:t>
            </a:r>
            <a:r>
              <a:rPr lang="en-US" altLang="en-US" sz="2800" err="1">
                <a:solidFill>
                  <a:srgbClr val="000000"/>
                </a:solidFill>
                <a:latin typeface="Arial" panose="020B0604020202020204" pitchFamily="34" charset="0"/>
                <a:cs typeface="Arial" panose="020B0604020202020204" pitchFamily="34" charset="0"/>
              </a:rPr>
              <a:t>à</a:t>
            </a:r>
            <a:br>
              <a:rPr lang="en-US" altLang="en-US" sz="3200">
                <a:solidFill>
                  <a:srgbClr val="00A0AF"/>
                </a:solidFill>
                <a:latin typeface="Arial" panose="020B0604020202020204" pitchFamily="34" charset="0"/>
                <a:cs typeface="Arial" panose="020B0604020202020204" pitchFamily="34" charset="0"/>
              </a:rPr>
            </a:br>
            <a:r>
              <a:rPr lang="en-US" altLang="en-US" sz="3200">
                <a:solidFill>
                  <a:srgbClr val="00A0AF"/>
                </a:solidFill>
                <a:latin typeface="Arial" panose="020B0604020202020204" pitchFamily="34" charset="0"/>
                <a:cs typeface="Arial" panose="020B0604020202020204" pitchFamily="34" charset="0"/>
              </a:rPr>
              <a:t>	</a:t>
            </a:r>
            <a:br>
              <a:rPr lang="en-US" altLang="en-US" sz="3200">
                <a:solidFill>
                  <a:srgbClr val="00A0AF"/>
                </a:solidFill>
                <a:latin typeface="Arial" panose="020B0604020202020204" pitchFamily="34" charset="0"/>
                <a:cs typeface="Arial" panose="020B0604020202020204" pitchFamily="34" charset="0"/>
              </a:rPr>
            </a:br>
            <a:r>
              <a:rPr lang="en-US" altLang="en-US" sz="3200">
                <a:solidFill>
                  <a:srgbClr val="047BC1"/>
                </a:solidFill>
                <a:latin typeface="Arial" panose="020B0604020202020204" pitchFamily="34" charset="0"/>
                <a:cs typeface="Arial" panose="020B0604020202020204" pitchFamily="34" charset="0"/>
              </a:rPr>
              <a:t>	• La </a:t>
            </a:r>
            <a:r>
              <a:rPr lang="en-US" altLang="en-US" sz="3200" err="1">
                <a:solidFill>
                  <a:srgbClr val="047BC1"/>
                </a:solidFill>
                <a:latin typeface="Arial" panose="020B0604020202020204" pitchFamily="34" charset="0"/>
                <a:cs typeface="Arial" panose="020B0604020202020204" pitchFamily="34" charset="0"/>
              </a:rPr>
              <a:t>d</a:t>
            </a:r>
            <a:r>
              <a:rPr lang="en-US" altLang="en-US" sz="2800" err="1">
                <a:solidFill>
                  <a:srgbClr val="047BC1"/>
                </a:solidFill>
                <a:latin typeface="Arial" panose="020B0604020202020204" pitchFamily="34" charset="0"/>
                <a:cs typeface="Arial" panose="020B0604020202020204" pitchFamily="34" charset="0"/>
              </a:rPr>
              <a:t>épression</a:t>
            </a:r>
            <a:br>
              <a:rPr lang="en-US" altLang="en-US" sz="2800">
                <a:solidFill>
                  <a:srgbClr val="047BC1"/>
                </a:solidFill>
                <a:latin typeface="Arial" panose="020B0604020202020204" pitchFamily="34" charset="0"/>
                <a:cs typeface="Arial" panose="020B0604020202020204" pitchFamily="34" charset="0"/>
              </a:rPr>
            </a:br>
            <a:r>
              <a:rPr lang="en-US" altLang="en-US" sz="2800">
                <a:solidFill>
                  <a:srgbClr val="047BC1"/>
                </a:solidFill>
                <a:latin typeface="Arial" panose="020B0604020202020204" pitchFamily="34" charset="0"/>
                <a:cs typeface="Arial" panose="020B0604020202020204" pitchFamily="34" charset="0"/>
              </a:rPr>
              <a:t>	• </a:t>
            </a:r>
            <a:r>
              <a:rPr lang="en-US" altLang="en-US" sz="2800" err="1">
                <a:solidFill>
                  <a:srgbClr val="047BC1"/>
                </a:solidFill>
                <a:latin typeface="Arial" panose="020B0604020202020204" pitchFamily="34" charset="0"/>
                <a:cs typeface="Arial" panose="020B0604020202020204" pitchFamily="34" charset="0"/>
              </a:rPr>
              <a:t>L’anxiété</a:t>
            </a:r>
            <a:br>
              <a:rPr lang="en-US" altLang="en-US" sz="2800">
                <a:solidFill>
                  <a:srgbClr val="047BC1"/>
                </a:solidFill>
                <a:latin typeface="Arial" panose="020B0604020202020204" pitchFamily="34" charset="0"/>
                <a:cs typeface="Arial" panose="020B0604020202020204" pitchFamily="34" charset="0"/>
              </a:rPr>
            </a:br>
            <a:r>
              <a:rPr lang="en-US" altLang="en-US" sz="2800">
                <a:solidFill>
                  <a:srgbClr val="047BC1"/>
                </a:solidFill>
                <a:latin typeface="Arial" panose="020B0604020202020204" pitchFamily="34" charset="0"/>
                <a:cs typeface="Arial" panose="020B0604020202020204" pitchFamily="34" charset="0"/>
              </a:rPr>
              <a:t>	• La solitude</a:t>
            </a:r>
            <a:br>
              <a:rPr lang="en-US" altLang="en-US" sz="2800">
                <a:solidFill>
                  <a:srgbClr val="047BC1"/>
                </a:solidFill>
                <a:latin typeface="Arial" panose="020B0604020202020204" pitchFamily="34" charset="0"/>
                <a:cs typeface="Arial" panose="020B0604020202020204" pitchFamily="34" charset="0"/>
              </a:rPr>
            </a:br>
            <a:r>
              <a:rPr lang="en-US" altLang="en-US" sz="2800">
                <a:solidFill>
                  <a:srgbClr val="047BC1"/>
                </a:solidFill>
                <a:latin typeface="Arial" panose="020B0604020202020204" pitchFamily="34" charset="0"/>
                <a:cs typeface="Arial" panose="020B0604020202020204" pitchFamily="34" charset="0"/>
              </a:rPr>
              <a:t>	• Les </a:t>
            </a:r>
            <a:r>
              <a:rPr lang="en-US" altLang="en-US" sz="2800" err="1">
                <a:solidFill>
                  <a:srgbClr val="047BC1"/>
                </a:solidFill>
                <a:latin typeface="Arial" panose="020B0604020202020204" pitchFamily="34" charset="0"/>
                <a:cs typeface="Arial" panose="020B0604020202020204" pitchFamily="34" charset="0"/>
              </a:rPr>
              <a:t>idées</a:t>
            </a:r>
            <a:r>
              <a:rPr lang="en-US" altLang="en-US" sz="2800">
                <a:solidFill>
                  <a:srgbClr val="047BC1"/>
                </a:solidFill>
                <a:latin typeface="Arial" panose="020B0604020202020204" pitchFamily="34" charset="0"/>
                <a:cs typeface="Arial" panose="020B0604020202020204" pitchFamily="34" charset="0"/>
              </a:rPr>
              <a:t> </a:t>
            </a:r>
            <a:r>
              <a:rPr lang="en-US" altLang="en-US" sz="2800" err="1">
                <a:solidFill>
                  <a:srgbClr val="047BC1"/>
                </a:solidFill>
                <a:latin typeface="Arial" panose="020B0604020202020204" pitchFamily="34" charset="0"/>
                <a:cs typeface="Arial" panose="020B0604020202020204" pitchFamily="34" charset="0"/>
              </a:rPr>
              <a:t>suicidaires</a:t>
            </a:r>
            <a:r>
              <a:rPr lang="en-US" altLang="en-US" sz="2800">
                <a:solidFill>
                  <a:srgbClr val="047BC1"/>
                </a:solidFill>
                <a:latin typeface="Arial" panose="020B0604020202020204" pitchFamily="34" charset="0"/>
                <a:cs typeface="Arial" panose="020B0604020202020204" pitchFamily="34" charset="0"/>
              </a:rPr>
              <a:t> et les</a:t>
            </a:r>
            <a:br>
              <a:rPr lang="en-US" altLang="en-US" sz="2800">
                <a:solidFill>
                  <a:srgbClr val="047BC1"/>
                </a:solidFill>
                <a:latin typeface="Arial" panose="020B0604020202020204" pitchFamily="34" charset="0"/>
                <a:cs typeface="Arial" panose="020B0604020202020204" pitchFamily="34" charset="0"/>
              </a:rPr>
            </a:br>
            <a:r>
              <a:rPr lang="en-US" altLang="en-US" sz="2800">
                <a:solidFill>
                  <a:srgbClr val="047BC1"/>
                </a:solidFill>
                <a:latin typeface="Arial" panose="020B0604020202020204" pitchFamily="34" charset="0"/>
                <a:cs typeface="Arial" panose="020B0604020202020204" pitchFamily="34" charset="0"/>
              </a:rPr>
              <a:t>	  </a:t>
            </a:r>
            <a:r>
              <a:rPr lang="en-US" altLang="en-US" sz="2800" err="1">
                <a:solidFill>
                  <a:srgbClr val="047BC1"/>
                </a:solidFill>
                <a:latin typeface="Arial" panose="020B0604020202020204" pitchFamily="34" charset="0"/>
                <a:cs typeface="Arial" panose="020B0604020202020204" pitchFamily="34" charset="0"/>
              </a:rPr>
              <a:t>tentatives</a:t>
            </a:r>
            <a:r>
              <a:rPr lang="en-US" altLang="en-US" sz="2800">
                <a:solidFill>
                  <a:srgbClr val="047BC1"/>
                </a:solidFill>
                <a:latin typeface="Arial" panose="020B0604020202020204" pitchFamily="34" charset="0"/>
                <a:cs typeface="Arial" panose="020B0604020202020204" pitchFamily="34" charset="0"/>
              </a:rPr>
              <a:t> de suicide</a:t>
            </a:r>
          </a:p>
        </p:txBody>
      </p:sp>
      <p:sp>
        <p:nvSpPr>
          <p:cNvPr id="70660" name="Rectangle 3">
            <a:extLst>
              <a:ext uri="{FF2B5EF4-FFF2-40B4-BE49-F238E27FC236}">
                <a16:creationId xmlns:a16="http://schemas.microsoft.com/office/drawing/2014/main" id="{84E10E7F-4420-4C94-9DEC-B47B88ABA82B}"/>
              </a:ext>
            </a:extLst>
          </p:cNvPr>
          <p:cNvSpPr>
            <a:spLocks noChangeArrowheads="1"/>
          </p:cNvSpPr>
          <p:nvPr>
            <p:custDataLst>
              <p:tags r:id="rId2"/>
            </p:custDataLst>
          </p:nvPr>
        </p:nvSpPr>
        <p:spPr bwMode="auto">
          <a:xfrm>
            <a:off x="58739" y="6229006"/>
            <a:ext cx="8437562"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ts val="1175"/>
              </a:spcBef>
              <a:buClr>
                <a:srgbClr val="00858F"/>
              </a:buClr>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ClrTx/>
              <a:buFontTx/>
              <a:buNone/>
            </a:pPr>
            <a:r>
              <a:rPr lang="en-US" altLang="en-US" sz="1100" u="none">
                <a:solidFill>
                  <a:srgbClr val="000000"/>
                </a:solidFill>
              </a:rPr>
              <a:t>Source : Ratcliffe, G. E., Enns, M. W., </a:t>
            </a:r>
            <a:r>
              <a:rPr lang="en-US" altLang="en-US" sz="1100" u="none" err="1">
                <a:solidFill>
                  <a:srgbClr val="000000"/>
                </a:solidFill>
              </a:rPr>
              <a:t>Belik</a:t>
            </a:r>
            <a:r>
              <a:rPr lang="en-US" altLang="en-US" sz="1100" u="none">
                <a:solidFill>
                  <a:srgbClr val="000000"/>
                </a:solidFill>
              </a:rPr>
              <a:t>, S. L., et </a:t>
            </a:r>
            <a:r>
              <a:rPr lang="en-US" altLang="en-US" sz="1100" u="none" err="1">
                <a:solidFill>
                  <a:srgbClr val="000000"/>
                </a:solidFill>
              </a:rPr>
              <a:t>Sareen</a:t>
            </a:r>
            <a:r>
              <a:rPr lang="en-US" altLang="en-US" sz="1100" u="none">
                <a:solidFill>
                  <a:srgbClr val="000000"/>
                </a:solidFill>
              </a:rPr>
              <a:t>, J. (2008). Chronic pain conditions and suicidal ideation and suicide attempts: an epidemiologic perspective. </a:t>
            </a:r>
            <a:r>
              <a:rPr lang="en-US" altLang="en-US" sz="1100" i="1" u="none">
                <a:solidFill>
                  <a:srgbClr val="000000"/>
                </a:solidFill>
              </a:rPr>
              <a:t>The Clinical journal of pain</a:t>
            </a:r>
            <a:r>
              <a:rPr lang="en-US" altLang="en-US" sz="1100" u="none">
                <a:solidFill>
                  <a:srgbClr val="000000"/>
                </a:solidFill>
              </a:rPr>
              <a:t>, </a:t>
            </a:r>
            <a:r>
              <a:rPr lang="en-US" altLang="en-US" sz="1100" i="1" u="none">
                <a:solidFill>
                  <a:srgbClr val="000000"/>
                </a:solidFill>
              </a:rPr>
              <a:t>24</a:t>
            </a:r>
            <a:r>
              <a:rPr lang="en-US" altLang="en-US" sz="1100" u="none">
                <a:solidFill>
                  <a:srgbClr val="000000"/>
                </a:solidFill>
              </a:rPr>
              <a:t>(3), 204-210.</a:t>
            </a:r>
          </a:p>
        </p:txBody>
      </p:sp>
      <p:pic>
        <p:nvPicPr>
          <p:cNvPr id="5" name="Graphic 4">
            <a:extLst>
              <a:ext uri="{FF2B5EF4-FFF2-40B4-BE49-F238E27FC236}">
                <a16:creationId xmlns:a16="http://schemas.microsoft.com/office/drawing/2014/main" id="{268F77C1-5763-724C-AFF1-CFA4EF506F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91614" y="1981748"/>
            <a:ext cx="3052386" cy="305238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a:extLst>
              <a:ext uri="{FF2B5EF4-FFF2-40B4-BE49-F238E27FC236}">
                <a16:creationId xmlns:a16="http://schemas.microsoft.com/office/drawing/2014/main" id="{E6288CED-6C80-4DCC-92E5-979C4F5D7097}"/>
              </a:ext>
            </a:extLst>
          </p:cNvPr>
          <p:cNvSpPr>
            <a:spLocks noChangeArrowheads="1"/>
          </p:cNvSpPr>
          <p:nvPr>
            <p:custDataLst>
              <p:tags r:id="rId1"/>
            </p:custDataLst>
          </p:nvPr>
        </p:nvSpPr>
        <p:spPr bwMode="auto">
          <a:xfrm>
            <a:off x="79075" y="6387081"/>
            <a:ext cx="8770938"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1175"/>
              </a:spcBef>
              <a:buClr>
                <a:srgbClr val="00858F"/>
              </a:buClr>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ClrTx/>
              <a:buFontTx/>
              <a:buNone/>
            </a:pPr>
            <a:r>
              <a:rPr lang="en-US" altLang="en-US" sz="1100" u="none">
                <a:solidFill>
                  <a:srgbClr val="000000"/>
                </a:solidFill>
              </a:rPr>
              <a:t>Source : Gilmour H. (2015). Chronic Pain, activity restriction and flourishing mental health. </a:t>
            </a:r>
            <a:r>
              <a:rPr lang="en-US" altLang="en-US" sz="1100" i="1" u="none">
                <a:solidFill>
                  <a:srgbClr val="000000"/>
                </a:solidFill>
              </a:rPr>
              <a:t>Health Reports</a:t>
            </a:r>
            <a:r>
              <a:rPr lang="en-US" altLang="en-US" sz="1100" u="none">
                <a:solidFill>
                  <a:srgbClr val="000000"/>
                </a:solidFill>
              </a:rPr>
              <a:t>; 26(1): 15-22</a:t>
            </a:r>
          </a:p>
        </p:txBody>
      </p:sp>
      <p:sp>
        <p:nvSpPr>
          <p:cNvPr id="72708" name="TextBox 7">
            <a:extLst>
              <a:ext uri="{FF2B5EF4-FFF2-40B4-BE49-F238E27FC236}">
                <a16:creationId xmlns:a16="http://schemas.microsoft.com/office/drawing/2014/main" id="{2E599DA8-AD88-4C32-8D30-630ADB969533}"/>
              </a:ext>
            </a:extLst>
          </p:cNvPr>
          <p:cNvSpPr txBox="1">
            <a:spLocks noChangeArrowheads="1"/>
          </p:cNvSpPr>
          <p:nvPr>
            <p:custDataLst>
              <p:tags r:id="rId2"/>
            </p:custDataLst>
          </p:nvPr>
        </p:nvSpPr>
        <p:spPr bwMode="auto">
          <a:xfrm>
            <a:off x="1465263" y="4244975"/>
            <a:ext cx="3816350" cy="1631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1175"/>
              </a:spcBef>
              <a:buClr>
                <a:srgbClr val="00858F"/>
              </a:buClr>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a:spcBef>
                <a:spcPct val="0"/>
              </a:spcBef>
              <a:buClrTx/>
              <a:buFontTx/>
              <a:buNone/>
            </a:pPr>
            <a:r>
              <a:rPr lang="en-US" altLang="en-US" sz="2500" u="none">
                <a:solidFill>
                  <a:srgbClr val="000000"/>
                </a:solidFill>
              </a:rPr>
              <a:t>Le </a:t>
            </a:r>
            <a:r>
              <a:rPr lang="en-US" altLang="en-US" sz="2500" u="none" err="1">
                <a:solidFill>
                  <a:srgbClr val="000000"/>
                </a:solidFill>
              </a:rPr>
              <a:t>taux</a:t>
            </a:r>
            <a:r>
              <a:rPr lang="en-US" altLang="en-US" sz="2500" u="none">
                <a:solidFill>
                  <a:srgbClr val="000000"/>
                </a:solidFill>
              </a:rPr>
              <a:t> a </a:t>
            </a:r>
            <a:r>
              <a:rPr lang="en-US" altLang="en-US" sz="2500" u="none" err="1">
                <a:solidFill>
                  <a:srgbClr val="000000"/>
                </a:solidFill>
              </a:rPr>
              <a:t>chuté</a:t>
            </a:r>
            <a:r>
              <a:rPr lang="en-US" altLang="en-US" sz="2500" u="none">
                <a:solidFill>
                  <a:srgbClr val="000000"/>
                </a:solidFill>
              </a:rPr>
              <a:t> </a:t>
            </a:r>
            <a:r>
              <a:rPr lang="en-US" altLang="en-US" sz="2500" u="none" err="1">
                <a:solidFill>
                  <a:srgbClr val="000000"/>
                </a:solidFill>
              </a:rPr>
              <a:t>à</a:t>
            </a:r>
            <a:r>
              <a:rPr lang="en-US" altLang="en-US" sz="2500" u="none">
                <a:solidFill>
                  <a:srgbClr val="000000"/>
                </a:solidFill>
              </a:rPr>
              <a:t> </a:t>
            </a:r>
            <a:r>
              <a:rPr lang="en-US" altLang="en-US" sz="2500" b="1" u="none">
                <a:solidFill>
                  <a:srgbClr val="047BC1"/>
                </a:solidFill>
              </a:rPr>
              <a:t>69 %</a:t>
            </a:r>
            <a:r>
              <a:rPr lang="en-US" altLang="en-US" sz="2500" u="none">
                <a:solidFill>
                  <a:srgbClr val="000000"/>
                </a:solidFill>
              </a:rPr>
              <a:t> chez les Canadiens </a:t>
            </a:r>
            <a:r>
              <a:rPr lang="en-US" altLang="en-US" sz="2500" u="none" err="1">
                <a:solidFill>
                  <a:srgbClr val="000000"/>
                </a:solidFill>
              </a:rPr>
              <a:t>atteints</a:t>
            </a:r>
            <a:r>
              <a:rPr lang="en-US" altLang="en-US" sz="2500" u="none">
                <a:solidFill>
                  <a:srgbClr val="000000"/>
                </a:solidFill>
              </a:rPr>
              <a:t> de </a:t>
            </a:r>
            <a:r>
              <a:rPr lang="en-US" altLang="en-US" sz="2500" u="none" err="1">
                <a:solidFill>
                  <a:srgbClr val="000000"/>
                </a:solidFill>
              </a:rPr>
              <a:t>douleur</a:t>
            </a:r>
            <a:r>
              <a:rPr lang="en-US" altLang="en-US" sz="2500" u="none">
                <a:solidFill>
                  <a:srgbClr val="000000"/>
                </a:solidFill>
              </a:rPr>
              <a:t> </a:t>
            </a:r>
            <a:r>
              <a:rPr lang="en-US" altLang="en-US" sz="2500" u="none" err="1">
                <a:solidFill>
                  <a:srgbClr val="000000"/>
                </a:solidFill>
              </a:rPr>
              <a:t>chronique</a:t>
            </a:r>
            <a:endParaRPr lang="en-US" altLang="en-US" sz="2500" u="none">
              <a:solidFill>
                <a:srgbClr val="000000"/>
              </a:solidFill>
            </a:endParaRPr>
          </a:p>
        </p:txBody>
      </p:sp>
      <p:sp>
        <p:nvSpPr>
          <p:cNvPr id="72710" name="Rectangle 8">
            <a:extLst>
              <a:ext uri="{FF2B5EF4-FFF2-40B4-BE49-F238E27FC236}">
                <a16:creationId xmlns:a16="http://schemas.microsoft.com/office/drawing/2014/main" id="{ED8D1CBE-A759-4E1A-A1BA-FA3E57DA6E9F}"/>
              </a:ext>
            </a:extLst>
          </p:cNvPr>
          <p:cNvSpPr>
            <a:spLocks noChangeArrowheads="1"/>
          </p:cNvSpPr>
          <p:nvPr>
            <p:custDataLst>
              <p:tags r:id="rId3"/>
            </p:custDataLst>
          </p:nvPr>
        </p:nvSpPr>
        <p:spPr bwMode="auto">
          <a:xfrm>
            <a:off x="4337049" y="833438"/>
            <a:ext cx="4689327" cy="24006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ts val="1175"/>
              </a:spcBef>
              <a:buClr>
                <a:srgbClr val="00858F"/>
              </a:buClr>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a:spcBef>
                <a:spcPct val="0"/>
              </a:spcBef>
              <a:buClrTx/>
              <a:buFontTx/>
              <a:buNone/>
            </a:pPr>
            <a:r>
              <a:rPr lang="en-US" altLang="en-US" sz="2500" u="none">
                <a:solidFill>
                  <a:srgbClr val="000000"/>
                </a:solidFill>
              </a:rPr>
              <a:t>79 % des Canadiens sans </a:t>
            </a:r>
            <a:r>
              <a:rPr lang="en-US" altLang="en-US" sz="2500" u="none" err="1">
                <a:solidFill>
                  <a:srgbClr val="000000"/>
                </a:solidFill>
              </a:rPr>
              <a:t>douleur</a:t>
            </a:r>
            <a:r>
              <a:rPr lang="en-US" altLang="en-US" sz="2500" u="none">
                <a:solidFill>
                  <a:srgbClr val="000000"/>
                </a:solidFill>
              </a:rPr>
              <a:t> </a:t>
            </a:r>
            <a:r>
              <a:rPr lang="en-US" altLang="en-US" sz="2500" u="none" err="1">
                <a:solidFill>
                  <a:srgbClr val="000000"/>
                </a:solidFill>
              </a:rPr>
              <a:t>chronique</a:t>
            </a:r>
            <a:r>
              <a:rPr lang="en-US" altLang="en-US" sz="2500" u="none">
                <a:solidFill>
                  <a:srgbClr val="000000"/>
                </a:solidFill>
              </a:rPr>
              <a:t> </a:t>
            </a:r>
            <a:r>
              <a:rPr lang="en-US" altLang="en-US" sz="2500" u="none" err="1">
                <a:solidFill>
                  <a:srgbClr val="000000"/>
                </a:solidFill>
              </a:rPr>
              <a:t>ont</a:t>
            </a:r>
            <a:r>
              <a:rPr lang="en-US" altLang="en-US" sz="2500" u="none">
                <a:solidFill>
                  <a:srgbClr val="000000"/>
                </a:solidFill>
              </a:rPr>
              <a:t> </a:t>
            </a:r>
            <a:r>
              <a:rPr lang="en-US" altLang="en-US" sz="2500" u="none" err="1">
                <a:solidFill>
                  <a:srgbClr val="000000"/>
                </a:solidFill>
              </a:rPr>
              <a:t>déclaré</a:t>
            </a:r>
            <a:r>
              <a:rPr lang="en-US" altLang="en-US" sz="2500" u="none">
                <a:solidFill>
                  <a:srgbClr val="000000"/>
                </a:solidFill>
              </a:rPr>
              <a:t> </a:t>
            </a:r>
            <a:r>
              <a:rPr lang="en-US" altLang="en-US" sz="2500" u="none" err="1">
                <a:solidFill>
                  <a:srgbClr val="000000"/>
                </a:solidFill>
              </a:rPr>
              <a:t>une</a:t>
            </a:r>
            <a:r>
              <a:rPr lang="en-US" altLang="en-US" sz="2500" u="none">
                <a:solidFill>
                  <a:srgbClr val="000000"/>
                </a:solidFill>
              </a:rPr>
              <a:t> </a:t>
            </a:r>
            <a:r>
              <a:rPr lang="en-US" altLang="en-US" sz="2500" b="1" u="none">
                <a:solidFill>
                  <a:srgbClr val="047BC1"/>
                </a:solidFill>
              </a:rPr>
              <a:t>santé </a:t>
            </a:r>
            <a:r>
              <a:rPr lang="en-US" altLang="en-US" sz="2500" b="1" u="none" err="1">
                <a:solidFill>
                  <a:srgbClr val="047BC1"/>
                </a:solidFill>
              </a:rPr>
              <a:t>mentale</a:t>
            </a:r>
            <a:r>
              <a:rPr lang="en-US" altLang="en-US" sz="2500" b="1" u="none">
                <a:solidFill>
                  <a:srgbClr val="047BC1"/>
                </a:solidFill>
              </a:rPr>
              <a:t> </a:t>
            </a:r>
            <a:r>
              <a:rPr lang="en-US" altLang="en-US" sz="2500" b="1" u="none" err="1">
                <a:solidFill>
                  <a:srgbClr val="047BC1"/>
                </a:solidFill>
              </a:rPr>
              <a:t>florissante</a:t>
            </a:r>
            <a:r>
              <a:rPr lang="en-US" altLang="en-US" sz="2500" b="1" u="none">
                <a:solidFill>
                  <a:srgbClr val="047BC1"/>
                </a:solidFill>
              </a:rPr>
              <a:t> </a:t>
            </a:r>
            <a:r>
              <a:rPr lang="en-US" altLang="en-US" sz="2500" u="none">
                <a:solidFill>
                  <a:srgbClr val="000000"/>
                </a:solidFill>
              </a:rPr>
              <a:t>(par opposition </a:t>
            </a:r>
            <a:r>
              <a:rPr lang="en-US" altLang="en-US" sz="2500" u="none" err="1">
                <a:solidFill>
                  <a:srgbClr val="000000"/>
                </a:solidFill>
              </a:rPr>
              <a:t>à</a:t>
            </a:r>
            <a:r>
              <a:rPr lang="en-US" altLang="en-US" sz="2500" u="none">
                <a:solidFill>
                  <a:srgbClr val="000000"/>
                </a:solidFill>
              </a:rPr>
              <a:t> </a:t>
            </a:r>
            <a:r>
              <a:rPr lang="en-US" altLang="en-US" sz="2500" u="none" err="1">
                <a:solidFill>
                  <a:srgbClr val="000000"/>
                </a:solidFill>
              </a:rPr>
              <a:t>une</a:t>
            </a:r>
            <a:r>
              <a:rPr lang="en-US" altLang="en-US" sz="2500" u="none">
                <a:solidFill>
                  <a:srgbClr val="000000"/>
                </a:solidFill>
              </a:rPr>
              <a:t> santé </a:t>
            </a:r>
            <a:r>
              <a:rPr lang="en-US" altLang="en-US" sz="2500" u="none" err="1">
                <a:solidFill>
                  <a:srgbClr val="000000"/>
                </a:solidFill>
              </a:rPr>
              <a:t>mentale</a:t>
            </a:r>
            <a:r>
              <a:rPr lang="en-US" altLang="en-US" sz="2500" u="none">
                <a:solidFill>
                  <a:srgbClr val="000000"/>
                </a:solidFill>
              </a:rPr>
              <a:t> </a:t>
            </a:r>
            <a:r>
              <a:rPr lang="en-US" altLang="en-US" sz="2500" u="none" err="1">
                <a:solidFill>
                  <a:srgbClr val="000000"/>
                </a:solidFill>
              </a:rPr>
              <a:t>modérée</a:t>
            </a:r>
            <a:r>
              <a:rPr lang="en-US" altLang="en-US" sz="2500" u="none">
                <a:solidFill>
                  <a:srgbClr val="000000"/>
                </a:solidFill>
              </a:rPr>
              <a:t> </a:t>
            </a:r>
            <a:r>
              <a:rPr lang="en-US" altLang="en-US" sz="2500" u="none" err="1">
                <a:solidFill>
                  <a:srgbClr val="000000"/>
                </a:solidFill>
              </a:rPr>
              <a:t>ou</a:t>
            </a:r>
            <a:r>
              <a:rPr lang="en-US" altLang="en-US" sz="2500" u="none">
                <a:solidFill>
                  <a:srgbClr val="000000"/>
                </a:solidFill>
              </a:rPr>
              <a:t> </a:t>
            </a:r>
            <a:r>
              <a:rPr lang="en-US" altLang="en-US" sz="2500" u="none" err="1">
                <a:solidFill>
                  <a:srgbClr val="000000"/>
                </a:solidFill>
              </a:rPr>
              <a:t>languissante</a:t>
            </a:r>
            <a:r>
              <a:rPr lang="en-US" altLang="en-US" sz="2500" u="none">
                <a:solidFill>
                  <a:srgbClr val="000000"/>
                </a:solidFill>
              </a:rPr>
              <a:t>)</a:t>
            </a:r>
          </a:p>
        </p:txBody>
      </p:sp>
      <p:pic>
        <p:nvPicPr>
          <p:cNvPr id="7" name="Graphic 6" descr="Open hand with plant">
            <a:extLst>
              <a:ext uri="{FF2B5EF4-FFF2-40B4-BE49-F238E27FC236}">
                <a16:creationId xmlns:a16="http://schemas.microsoft.com/office/drawing/2014/main" id="{26C0A504-6F36-014F-AC7A-7CB17D2B46F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7623" y="210569"/>
            <a:ext cx="4346921" cy="421679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descr="Flower">
            <a:extLst>
              <a:ext uri="{FF2B5EF4-FFF2-40B4-BE49-F238E27FC236}">
                <a16:creationId xmlns:a16="http://schemas.microsoft.com/office/drawing/2014/main" id="{187ECC29-136A-B141-9BB6-55208379581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82670" y="1542164"/>
            <a:ext cx="4304714" cy="4430308"/>
          </a:xfrm>
          <a:prstGeom prst="rect">
            <a:avLst/>
          </a:prstGeom>
        </p:spPr>
      </p:pic>
      <p:pic>
        <p:nvPicPr>
          <p:cNvPr id="14" name="Graphic 13" descr="Flower">
            <a:extLst>
              <a:ext uri="{FF2B5EF4-FFF2-40B4-BE49-F238E27FC236}">
                <a16:creationId xmlns:a16="http://schemas.microsoft.com/office/drawing/2014/main" id="{2037BD9C-2B0C-0D4E-BBC3-EE3AD97F279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214467" y="2307102"/>
            <a:ext cx="3688081" cy="3568065"/>
          </a:xfrm>
          <a:prstGeom prst="rect">
            <a:avLst/>
          </a:prstGeom>
        </p:spPr>
      </p:pic>
      <p:pic>
        <p:nvPicPr>
          <p:cNvPr id="15" name="Graphic 14" descr="Flower">
            <a:extLst>
              <a:ext uri="{FF2B5EF4-FFF2-40B4-BE49-F238E27FC236}">
                <a16:creationId xmlns:a16="http://schemas.microsoft.com/office/drawing/2014/main" id="{B9924654-0579-D148-B037-3024A6F523F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369148" y="2841674"/>
            <a:ext cx="2981430" cy="2971979"/>
          </a:xfrm>
          <a:prstGeom prst="rect">
            <a:avLst/>
          </a:prstGeom>
        </p:spPr>
      </p:pic>
      <p:sp>
        <p:nvSpPr>
          <p:cNvPr id="73730" name="Rectangle 4">
            <a:extLst>
              <a:ext uri="{FF2B5EF4-FFF2-40B4-BE49-F238E27FC236}">
                <a16:creationId xmlns:a16="http://schemas.microsoft.com/office/drawing/2014/main" id="{E57880F1-1EB9-4784-8CF6-640A2708B723}"/>
              </a:ext>
            </a:extLst>
          </p:cNvPr>
          <p:cNvSpPr>
            <a:spLocks noChangeArrowheads="1"/>
          </p:cNvSpPr>
          <p:nvPr>
            <p:custDataLst>
              <p:tags r:id="rId1"/>
            </p:custDataLst>
          </p:nvPr>
        </p:nvSpPr>
        <p:spPr bwMode="auto">
          <a:xfrm>
            <a:off x="228600" y="422275"/>
            <a:ext cx="86868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1175"/>
              </a:spcBef>
              <a:buClr>
                <a:srgbClr val="00858F"/>
              </a:buClr>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ClrTx/>
              <a:buFontTx/>
              <a:buNone/>
            </a:pPr>
            <a:r>
              <a:rPr lang="en-US" altLang="en-US" u="none">
                <a:solidFill>
                  <a:srgbClr val="000000"/>
                </a:solidFill>
              </a:rPr>
              <a:t>Chez les </a:t>
            </a:r>
            <a:r>
              <a:rPr lang="en-US" altLang="en-US" u="none" err="1">
                <a:solidFill>
                  <a:srgbClr val="000000"/>
                </a:solidFill>
              </a:rPr>
              <a:t>personnes</a:t>
            </a:r>
            <a:r>
              <a:rPr lang="en-US" altLang="en-US" u="none">
                <a:solidFill>
                  <a:srgbClr val="000000"/>
                </a:solidFill>
              </a:rPr>
              <a:t> </a:t>
            </a:r>
            <a:r>
              <a:rPr lang="en-US" altLang="en-US" u="none" err="1">
                <a:solidFill>
                  <a:srgbClr val="000000"/>
                </a:solidFill>
              </a:rPr>
              <a:t>atteintes</a:t>
            </a:r>
            <a:r>
              <a:rPr lang="en-US" altLang="en-US" u="none">
                <a:solidFill>
                  <a:srgbClr val="000000"/>
                </a:solidFill>
              </a:rPr>
              <a:t> de </a:t>
            </a:r>
            <a:r>
              <a:rPr lang="en-US" altLang="en-US" u="none" err="1">
                <a:solidFill>
                  <a:srgbClr val="000000"/>
                </a:solidFill>
              </a:rPr>
              <a:t>douleur</a:t>
            </a:r>
            <a:r>
              <a:rPr lang="en-US" altLang="en-US" u="none">
                <a:solidFill>
                  <a:srgbClr val="000000"/>
                </a:solidFill>
              </a:rPr>
              <a:t> </a:t>
            </a:r>
            <a:r>
              <a:rPr lang="en-US" altLang="en-US" u="none" err="1">
                <a:solidFill>
                  <a:srgbClr val="000000"/>
                </a:solidFill>
              </a:rPr>
              <a:t>chronique</a:t>
            </a:r>
            <a:r>
              <a:rPr lang="en-US" altLang="en-US" u="none">
                <a:solidFill>
                  <a:srgbClr val="000000"/>
                </a:solidFill>
              </a:rPr>
              <a:t>, </a:t>
            </a:r>
            <a:r>
              <a:rPr lang="en-US" altLang="en-US" u="none" err="1">
                <a:solidFill>
                  <a:srgbClr val="000000"/>
                </a:solidFill>
              </a:rPr>
              <a:t>à</a:t>
            </a:r>
            <a:r>
              <a:rPr lang="en-US" altLang="en-US" u="none">
                <a:solidFill>
                  <a:srgbClr val="000000"/>
                </a:solidFill>
              </a:rPr>
              <a:t> </a:t>
            </a:r>
            <a:r>
              <a:rPr lang="en-US" altLang="en-US" u="none" err="1">
                <a:solidFill>
                  <a:srgbClr val="000000"/>
                </a:solidFill>
              </a:rPr>
              <a:t>mesure</a:t>
            </a:r>
            <a:r>
              <a:rPr lang="en-US" altLang="en-US" u="none">
                <a:solidFill>
                  <a:srgbClr val="000000"/>
                </a:solidFill>
              </a:rPr>
              <a:t> que </a:t>
            </a:r>
            <a:r>
              <a:rPr lang="en-US" altLang="en-US" u="none" err="1">
                <a:solidFill>
                  <a:srgbClr val="000000"/>
                </a:solidFill>
              </a:rPr>
              <a:t>l’intensité</a:t>
            </a:r>
            <a:r>
              <a:rPr lang="en-US" altLang="en-US" u="none">
                <a:solidFill>
                  <a:srgbClr val="000000"/>
                </a:solidFill>
              </a:rPr>
              <a:t> de la </a:t>
            </a:r>
            <a:r>
              <a:rPr lang="en-US" altLang="en-US" u="none" err="1">
                <a:solidFill>
                  <a:srgbClr val="000000"/>
                </a:solidFill>
              </a:rPr>
              <a:t>douleur</a:t>
            </a:r>
            <a:r>
              <a:rPr lang="en-US" altLang="en-US" u="none">
                <a:solidFill>
                  <a:srgbClr val="000000"/>
                </a:solidFill>
              </a:rPr>
              <a:t> </a:t>
            </a:r>
            <a:r>
              <a:rPr lang="en-US" altLang="en-US" u="none" err="1">
                <a:solidFill>
                  <a:srgbClr val="000000"/>
                </a:solidFill>
              </a:rPr>
              <a:t>augmentait</a:t>
            </a:r>
            <a:r>
              <a:rPr lang="en-US" altLang="en-US" u="none">
                <a:solidFill>
                  <a:srgbClr val="000000"/>
                </a:solidFill>
              </a:rPr>
              <a:t>, la </a:t>
            </a:r>
            <a:r>
              <a:rPr lang="en-US" altLang="en-US" u="none" err="1">
                <a:solidFill>
                  <a:srgbClr val="000000"/>
                </a:solidFill>
              </a:rPr>
              <a:t>prévalence</a:t>
            </a:r>
            <a:r>
              <a:rPr lang="en-US" altLang="en-US" u="none">
                <a:solidFill>
                  <a:srgbClr val="000000"/>
                </a:solidFill>
              </a:rPr>
              <a:t> </a:t>
            </a:r>
            <a:r>
              <a:rPr lang="en-US" altLang="en-US" u="none" err="1">
                <a:solidFill>
                  <a:srgbClr val="000000"/>
                </a:solidFill>
              </a:rPr>
              <a:t>d’une</a:t>
            </a:r>
            <a:r>
              <a:rPr lang="en-US" altLang="en-US" u="none">
                <a:solidFill>
                  <a:srgbClr val="000000"/>
                </a:solidFill>
              </a:rPr>
              <a:t> </a:t>
            </a:r>
            <a:r>
              <a:rPr lang="en-US" altLang="en-US" b="1" u="none">
                <a:solidFill>
                  <a:srgbClr val="047BC1"/>
                </a:solidFill>
              </a:rPr>
              <a:t>santé </a:t>
            </a:r>
            <a:r>
              <a:rPr lang="en-US" altLang="en-US" b="1" u="none" err="1">
                <a:solidFill>
                  <a:srgbClr val="047BC1"/>
                </a:solidFill>
              </a:rPr>
              <a:t>mentale</a:t>
            </a:r>
            <a:r>
              <a:rPr lang="en-US" altLang="en-US" b="1" u="none">
                <a:solidFill>
                  <a:srgbClr val="047BC1"/>
                </a:solidFill>
              </a:rPr>
              <a:t> </a:t>
            </a:r>
            <a:r>
              <a:rPr lang="en-US" altLang="en-US" b="1" u="none" err="1">
                <a:solidFill>
                  <a:srgbClr val="047BC1"/>
                </a:solidFill>
              </a:rPr>
              <a:t>florissante</a:t>
            </a:r>
            <a:r>
              <a:rPr lang="en-US" altLang="en-US" b="1" u="none">
                <a:solidFill>
                  <a:srgbClr val="047BC1"/>
                </a:solidFill>
              </a:rPr>
              <a:t> </a:t>
            </a:r>
            <a:r>
              <a:rPr lang="en-US" altLang="en-US" b="1" u="none" err="1">
                <a:solidFill>
                  <a:srgbClr val="047BC1"/>
                </a:solidFill>
              </a:rPr>
              <a:t>diminuait</a:t>
            </a:r>
            <a:endParaRPr lang="en-US" altLang="en-US" b="1" u="none">
              <a:solidFill>
                <a:srgbClr val="047BC1"/>
              </a:solidFill>
            </a:endParaRPr>
          </a:p>
        </p:txBody>
      </p:sp>
      <p:sp>
        <p:nvSpPr>
          <p:cNvPr id="73731" name="Rectangle 6">
            <a:extLst>
              <a:ext uri="{FF2B5EF4-FFF2-40B4-BE49-F238E27FC236}">
                <a16:creationId xmlns:a16="http://schemas.microsoft.com/office/drawing/2014/main" id="{51910E39-3E23-4CDF-8808-A2E14E40823F}"/>
              </a:ext>
            </a:extLst>
          </p:cNvPr>
          <p:cNvSpPr>
            <a:spLocks noChangeArrowheads="1"/>
          </p:cNvSpPr>
          <p:nvPr>
            <p:custDataLst>
              <p:tags r:id="rId2"/>
            </p:custDataLst>
          </p:nvPr>
        </p:nvSpPr>
        <p:spPr bwMode="auto">
          <a:xfrm>
            <a:off x="132688" y="6402720"/>
            <a:ext cx="8770938"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1175"/>
              </a:spcBef>
              <a:buClr>
                <a:srgbClr val="00858F"/>
              </a:buClr>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ClrTx/>
              <a:buFontTx/>
              <a:buNone/>
            </a:pPr>
            <a:r>
              <a:rPr lang="en-US" altLang="en-US" sz="1100" u="none">
                <a:solidFill>
                  <a:srgbClr val="000000"/>
                </a:solidFill>
              </a:rPr>
              <a:t>Source : Gilmour H. (2015). Chronic Pain, activity restriction and flourishing mental health. </a:t>
            </a:r>
            <a:r>
              <a:rPr lang="en-US" altLang="en-US" sz="1100" i="1" u="none">
                <a:solidFill>
                  <a:srgbClr val="000000"/>
                </a:solidFill>
              </a:rPr>
              <a:t>Health Reports</a:t>
            </a:r>
            <a:r>
              <a:rPr lang="en-US" altLang="en-US" sz="1100" u="none">
                <a:solidFill>
                  <a:srgbClr val="000000"/>
                </a:solidFill>
              </a:rPr>
              <a:t>; 26(1): 15-22</a:t>
            </a:r>
          </a:p>
        </p:txBody>
      </p:sp>
      <p:sp>
        <p:nvSpPr>
          <p:cNvPr id="73735" name="TextBox 11">
            <a:extLst>
              <a:ext uri="{FF2B5EF4-FFF2-40B4-BE49-F238E27FC236}">
                <a16:creationId xmlns:a16="http://schemas.microsoft.com/office/drawing/2014/main" id="{07C16F6C-47D3-4C9C-874D-33C5C746F27B}"/>
              </a:ext>
            </a:extLst>
          </p:cNvPr>
          <p:cNvSpPr txBox="1">
            <a:spLocks noChangeArrowheads="1"/>
          </p:cNvSpPr>
          <p:nvPr>
            <p:custDataLst>
              <p:tags r:id="rId3"/>
            </p:custDataLst>
          </p:nvPr>
        </p:nvSpPr>
        <p:spPr bwMode="auto">
          <a:xfrm>
            <a:off x="766763" y="2782888"/>
            <a:ext cx="2005012"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1175"/>
              </a:spcBef>
              <a:buClr>
                <a:srgbClr val="00858F"/>
              </a:buClr>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a:spcBef>
                <a:spcPct val="0"/>
              </a:spcBef>
              <a:buClrTx/>
              <a:buFontTx/>
              <a:buNone/>
            </a:pPr>
            <a:r>
              <a:rPr lang="en-US" altLang="en-US" sz="1600" b="1" u="none">
                <a:solidFill>
                  <a:schemeClr val="bg1"/>
                </a:solidFill>
              </a:rPr>
              <a:t>73 % </a:t>
            </a:r>
            <a:r>
              <a:rPr lang="en-US" altLang="en-US" sz="1600" u="none" err="1">
                <a:solidFill>
                  <a:schemeClr val="bg1"/>
                </a:solidFill>
              </a:rPr>
              <a:t>ont</a:t>
            </a:r>
            <a:r>
              <a:rPr lang="en-US" altLang="en-US" sz="1600" u="none">
                <a:solidFill>
                  <a:schemeClr val="bg1"/>
                </a:solidFill>
              </a:rPr>
              <a:t> </a:t>
            </a:r>
            <a:r>
              <a:rPr lang="en-US" altLang="en-US" sz="1600" u="none" err="1">
                <a:solidFill>
                  <a:schemeClr val="bg1"/>
                </a:solidFill>
              </a:rPr>
              <a:t>déclaré</a:t>
            </a:r>
            <a:r>
              <a:rPr lang="en-US" altLang="en-US" sz="1600" u="none">
                <a:solidFill>
                  <a:schemeClr val="bg1"/>
                </a:solidFill>
              </a:rPr>
              <a:t> que </a:t>
            </a:r>
            <a:r>
              <a:rPr lang="en-US" altLang="en-US" sz="1600" u="none" err="1">
                <a:solidFill>
                  <a:schemeClr val="bg1"/>
                </a:solidFill>
              </a:rPr>
              <a:t>leur</a:t>
            </a:r>
            <a:r>
              <a:rPr lang="en-US" altLang="en-US" sz="1600" u="none">
                <a:solidFill>
                  <a:schemeClr val="bg1"/>
                </a:solidFill>
              </a:rPr>
              <a:t> santé </a:t>
            </a:r>
            <a:r>
              <a:rPr lang="en-US" altLang="en-US" sz="1600" u="none" err="1">
                <a:solidFill>
                  <a:schemeClr val="bg1"/>
                </a:solidFill>
              </a:rPr>
              <a:t>mentale</a:t>
            </a:r>
            <a:r>
              <a:rPr lang="en-US" altLang="en-US" sz="1600" u="none">
                <a:solidFill>
                  <a:schemeClr val="bg1"/>
                </a:solidFill>
              </a:rPr>
              <a:t> </a:t>
            </a:r>
            <a:r>
              <a:rPr lang="en-US" altLang="en-US" sz="1600" u="none" err="1">
                <a:solidFill>
                  <a:schemeClr val="bg1"/>
                </a:solidFill>
              </a:rPr>
              <a:t>était</a:t>
            </a:r>
            <a:r>
              <a:rPr lang="en-US" altLang="en-US" sz="1600" u="none">
                <a:solidFill>
                  <a:schemeClr val="bg1"/>
                </a:solidFill>
              </a:rPr>
              <a:t> </a:t>
            </a:r>
            <a:r>
              <a:rPr lang="en-US" altLang="en-US" sz="1600" u="none" err="1">
                <a:solidFill>
                  <a:schemeClr val="bg1"/>
                </a:solidFill>
              </a:rPr>
              <a:t>florissante</a:t>
            </a:r>
            <a:endParaRPr lang="en-US" altLang="en-US" sz="1600" u="none">
              <a:solidFill>
                <a:schemeClr val="bg1"/>
              </a:solidFill>
            </a:endParaRPr>
          </a:p>
        </p:txBody>
      </p:sp>
      <p:sp>
        <p:nvSpPr>
          <p:cNvPr id="73736" name="TextBox 12">
            <a:extLst>
              <a:ext uri="{FF2B5EF4-FFF2-40B4-BE49-F238E27FC236}">
                <a16:creationId xmlns:a16="http://schemas.microsoft.com/office/drawing/2014/main" id="{978D9103-5ACE-4B70-97EA-6BA5D53AA636}"/>
              </a:ext>
            </a:extLst>
          </p:cNvPr>
          <p:cNvSpPr txBox="1">
            <a:spLocks noChangeArrowheads="1"/>
          </p:cNvSpPr>
          <p:nvPr>
            <p:custDataLst>
              <p:tags r:id="rId4"/>
            </p:custDataLst>
          </p:nvPr>
        </p:nvSpPr>
        <p:spPr bwMode="auto">
          <a:xfrm>
            <a:off x="4157663" y="3187700"/>
            <a:ext cx="1814512"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1175"/>
              </a:spcBef>
              <a:buClr>
                <a:srgbClr val="00858F"/>
              </a:buClr>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a:spcBef>
                <a:spcPct val="0"/>
              </a:spcBef>
              <a:buClrTx/>
              <a:buFontTx/>
              <a:buNone/>
            </a:pPr>
            <a:r>
              <a:rPr lang="en-US" altLang="en-US" sz="1600" b="1" u="none">
                <a:solidFill>
                  <a:schemeClr val="bg1"/>
                </a:solidFill>
              </a:rPr>
              <a:t>68 % </a:t>
            </a:r>
            <a:r>
              <a:rPr lang="en-US" altLang="en-US" sz="1600" u="none" err="1">
                <a:solidFill>
                  <a:schemeClr val="bg1"/>
                </a:solidFill>
              </a:rPr>
              <a:t>ont</a:t>
            </a:r>
            <a:r>
              <a:rPr lang="en-US" altLang="en-US" sz="1600" u="none">
                <a:solidFill>
                  <a:schemeClr val="bg1"/>
                </a:solidFill>
              </a:rPr>
              <a:t> </a:t>
            </a:r>
            <a:r>
              <a:rPr lang="en-US" altLang="en-US" sz="1600" u="none" err="1">
                <a:solidFill>
                  <a:schemeClr val="bg1"/>
                </a:solidFill>
              </a:rPr>
              <a:t>déclaré</a:t>
            </a:r>
            <a:r>
              <a:rPr lang="en-US" altLang="en-US" sz="1600" u="none">
                <a:solidFill>
                  <a:schemeClr val="bg1"/>
                </a:solidFill>
              </a:rPr>
              <a:t> que </a:t>
            </a:r>
            <a:r>
              <a:rPr lang="en-US" altLang="en-US" sz="1600" u="none" err="1">
                <a:solidFill>
                  <a:schemeClr val="bg1"/>
                </a:solidFill>
              </a:rPr>
              <a:t>leur</a:t>
            </a:r>
            <a:r>
              <a:rPr lang="en-US" altLang="en-US" sz="1600" u="none">
                <a:solidFill>
                  <a:schemeClr val="bg1"/>
                </a:solidFill>
              </a:rPr>
              <a:t> santé </a:t>
            </a:r>
            <a:r>
              <a:rPr lang="en-US" altLang="en-US" sz="1600" u="none" err="1">
                <a:solidFill>
                  <a:schemeClr val="bg1"/>
                </a:solidFill>
              </a:rPr>
              <a:t>mentale</a:t>
            </a:r>
            <a:r>
              <a:rPr lang="en-US" altLang="en-US" sz="1600" u="none">
                <a:solidFill>
                  <a:schemeClr val="bg1"/>
                </a:solidFill>
              </a:rPr>
              <a:t> </a:t>
            </a:r>
            <a:r>
              <a:rPr lang="en-US" altLang="en-US" sz="1600" u="none" err="1">
                <a:solidFill>
                  <a:schemeClr val="bg1"/>
                </a:solidFill>
              </a:rPr>
              <a:t>était</a:t>
            </a:r>
            <a:r>
              <a:rPr lang="en-US" altLang="en-US" sz="1600" u="none">
                <a:solidFill>
                  <a:schemeClr val="bg1"/>
                </a:solidFill>
              </a:rPr>
              <a:t> </a:t>
            </a:r>
            <a:r>
              <a:rPr lang="en-US" altLang="en-US" sz="1600" u="none" err="1">
                <a:solidFill>
                  <a:schemeClr val="bg1"/>
                </a:solidFill>
              </a:rPr>
              <a:t>florissante</a:t>
            </a:r>
            <a:endParaRPr lang="en-US" altLang="en-US" sz="1600" u="none">
              <a:solidFill>
                <a:schemeClr val="bg1"/>
              </a:solidFill>
            </a:endParaRPr>
          </a:p>
        </p:txBody>
      </p:sp>
      <p:sp>
        <p:nvSpPr>
          <p:cNvPr id="73737" name="TextBox 13">
            <a:extLst>
              <a:ext uri="{FF2B5EF4-FFF2-40B4-BE49-F238E27FC236}">
                <a16:creationId xmlns:a16="http://schemas.microsoft.com/office/drawing/2014/main" id="{5B46D341-9437-4BF0-A51D-D028463DE8F5}"/>
              </a:ext>
            </a:extLst>
          </p:cNvPr>
          <p:cNvSpPr txBox="1">
            <a:spLocks noChangeArrowheads="1"/>
          </p:cNvSpPr>
          <p:nvPr>
            <p:custDataLst>
              <p:tags r:id="rId5"/>
            </p:custDataLst>
          </p:nvPr>
        </p:nvSpPr>
        <p:spPr bwMode="auto">
          <a:xfrm>
            <a:off x="6956288" y="3473450"/>
            <a:ext cx="1810026"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ts val="1175"/>
              </a:spcBef>
              <a:buClr>
                <a:srgbClr val="00858F"/>
              </a:buClr>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a:spcBef>
                <a:spcPct val="0"/>
              </a:spcBef>
              <a:buClrTx/>
              <a:buFontTx/>
              <a:buNone/>
            </a:pPr>
            <a:r>
              <a:rPr lang="en-US" altLang="en-US" sz="1400" b="1" u="none">
                <a:solidFill>
                  <a:schemeClr val="bg1"/>
                </a:solidFill>
              </a:rPr>
              <a:t>59 % </a:t>
            </a:r>
            <a:r>
              <a:rPr lang="en-US" altLang="en-US" sz="1400" u="none" err="1">
                <a:solidFill>
                  <a:schemeClr val="bg1"/>
                </a:solidFill>
              </a:rPr>
              <a:t>ont</a:t>
            </a:r>
            <a:r>
              <a:rPr lang="en-US" altLang="en-US" sz="1400" u="none">
                <a:solidFill>
                  <a:schemeClr val="bg1"/>
                </a:solidFill>
              </a:rPr>
              <a:t> </a:t>
            </a:r>
            <a:r>
              <a:rPr lang="en-US" altLang="en-US" sz="1400" u="none" err="1">
                <a:solidFill>
                  <a:schemeClr val="bg1"/>
                </a:solidFill>
              </a:rPr>
              <a:t>déclaré</a:t>
            </a:r>
            <a:r>
              <a:rPr lang="en-US" altLang="en-US" sz="1400" u="none">
                <a:solidFill>
                  <a:schemeClr val="bg1"/>
                </a:solidFill>
              </a:rPr>
              <a:t> que </a:t>
            </a:r>
            <a:r>
              <a:rPr lang="en-US" altLang="en-US" sz="1400" u="none" err="1">
                <a:solidFill>
                  <a:schemeClr val="bg1"/>
                </a:solidFill>
              </a:rPr>
              <a:t>leur</a:t>
            </a:r>
            <a:r>
              <a:rPr lang="en-US" altLang="en-US" sz="1400" u="none">
                <a:solidFill>
                  <a:schemeClr val="bg1"/>
                </a:solidFill>
              </a:rPr>
              <a:t> santé </a:t>
            </a:r>
            <a:r>
              <a:rPr lang="en-US" altLang="en-US" sz="1400" u="none" err="1">
                <a:solidFill>
                  <a:schemeClr val="bg1"/>
                </a:solidFill>
              </a:rPr>
              <a:t>mentale</a:t>
            </a:r>
            <a:r>
              <a:rPr lang="en-US" altLang="en-US" sz="1400" u="none">
                <a:solidFill>
                  <a:schemeClr val="bg1"/>
                </a:solidFill>
              </a:rPr>
              <a:t> </a:t>
            </a:r>
            <a:r>
              <a:rPr lang="en-US" altLang="en-US" sz="1400" u="none" err="1">
                <a:solidFill>
                  <a:schemeClr val="bg1"/>
                </a:solidFill>
              </a:rPr>
              <a:t>était</a:t>
            </a:r>
            <a:r>
              <a:rPr lang="en-US" altLang="en-US" sz="1400" u="none">
                <a:solidFill>
                  <a:schemeClr val="bg1"/>
                </a:solidFill>
              </a:rPr>
              <a:t> </a:t>
            </a:r>
            <a:r>
              <a:rPr lang="en-US" altLang="en-US" sz="1400" u="none" err="1">
                <a:solidFill>
                  <a:schemeClr val="bg1"/>
                </a:solidFill>
              </a:rPr>
              <a:t>florissante</a:t>
            </a:r>
            <a:endParaRPr lang="en-US" altLang="en-US" sz="1400" u="none">
              <a:solidFill>
                <a:schemeClr val="bg1"/>
              </a:solidFill>
            </a:endParaRPr>
          </a:p>
        </p:txBody>
      </p:sp>
      <p:sp>
        <p:nvSpPr>
          <p:cNvPr id="73738" name="TextBox 14">
            <a:extLst>
              <a:ext uri="{FF2B5EF4-FFF2-40B4-BE49-F238E27FC236}">
                <a16:creationId xmlns:a16="http://schemas.microsoft.com/office/drawing/2014/main" id="{E2C507E9-722A-49FC-B77D-F12961387549}"/>
              </a:ext>
            </a:extLst>
          </p:cNvPr>
          <p:cNvSpPr txBox="1">
            <a:spLocks noChangeArrowheads="1"/>
          </p:cNvSpPr>
          <p:nvPr>
            <p:custDataLst>
              <p:tags r:id="rId6"/>
            </p:custDataLst>
          </p:nvPr>
        </p:nvSpPr>
        <p:spPr bwMode="auto">
          <a:xfrm>
            <a:off x="766763" y="5079910"/>
            <a:ext cx="2005012"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1175"/>
              </a:spcBef>
              <a:buClr>
                <a:srgbClr val="00858F"/>
              </a:buClr>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a:spcBef>
                <a:spcPct val="0"/>
              </a:spcBef>
              <a:buClrTx/>
              <a:buFontTx/>
              <a:buNone/>
            </a:pPr>
            <a:r>
              <a:rPr lang="en-US" altLang="en-US" sz="1800" b="1" i="1" u="none" err="1">
                <a:solidFill>
                  <a:schemeClr val="bg1"/>
                </a:solidFill>
              </a:rPr>
              <a:t>Douleur</a:t>
            </a:r>
            <a:r>
              <a:rPr lang="en-US" altLang="en-US" sz="1800" b="1" i="1" u="none">
                <a:solidFill>
                  <a:schemeClr val="bg1"/>
                </a:solidFill>
              </a:rPr>
              <a:t> </a:t>
            </a:r>
            <a:r>
              <a:rPr lang="en-US" altLang="en-US" sz="1800" b="1" i="1" u="none" err="1">
                <a:solidFill>
                  <a:schemeClr val="bg1"/>
                </a:solidFill>
              </a:rPr>
              <a:t>légère</a:t>
            </a:r>
            <a:endParaRPr lang="en-US" altLang="en-US" sz="1800" b="1" i="1" u="none">
              <a:solidFill>
                <a:schemeClr val="bg1"/>
              </a:solidFill>
            </a:endParaRPr>
          </a:p>
        </p:txBody>
      </p:sp>
      <p:sp>
        <p:nvSpPr>
          <p:cNvPr id="73739" name="TextBox 15">
            <a:extLst>
              <a:ext uri="{FF2B5EF4-FFF2-40B4-BE49-F238E27FC236}">
                <a16:creationId xmlns:a16="http://schemas.microsoft.com/office/drawing/2014/main" id="{6BAEBF2E-86FE-47F0-95BE-21738BD53C36}"/>
              </a:ext>
            </a:extLst>
          </p:cNvPr>
          <p:cNvSpPr txBox="1">
            <a:spLocks noChangeArrowheads="1"/>
          </p:cNvSpPr>
          <p:nvPr>
            <p:custDataLst>
              <p:tags r:id="rId7"/>
            </p:custDataLst>
          </p:nvPr>
        </p:nvSpPr>
        <p:spPr bwMode="auto">
          <a:xfrm>
            <a:off x="4049713" y="5059333"/>
            <a:ext cx="201771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1175"/>
              </a:spcBef>
              <a:buClr>
                <a:srgbClr val="00858F"/>
              </a:buClr>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a:spcBef>
                <a:spcPct val="0"/>
              </a:spcBef>
              <a:buClrTx/>
              <a:buFontTx/>
              <a:buNone/>
            </a:pPr>
            <a:r>
              <a:rPr lang="en-US" altLang="en-US" sz="1600" b="1" i="1" u="none" err="1">
                <a:solidFill>
                  <a:schemeClr val="bg1"/>
                </a:solidFill>
              </a:rPr>
              <a:t>Douleur</a:t>
            </a:r>
            <a:r>
              <a:rPr lang="en-US" altLang="en-US" sz="1600" b="1" i="1" u="none">
                <a:solidFill>
                  <a:schemeClr val="bg1"/>
                </a:solidFill>
              </a:rPr>
              <a:t> </a:t>
            </a:r>
            <a:r>
              <a:rPr lang="en-US" altLang="en-US" sz="1600" b="1" i="1" u="none" err="1">
                <a:solidFill>
                  <a:schemeClr val="bg1"/>
                </a:solidFill>
              </a:rPr>
              <a:t>modérée</a:t>
            </a:r>
            <a:endParaRPr lang="en-US" altLang="en-US" sz="1600" b="1" i="1" u="none">
              <a:solidFill>
                <a:schemeClr val="bg1"/>
              </a:solidFill>
            </a:endParaRPr>
          </a:p>
        </p:txBody>
      </p:sp>
      <p:sp>
        <p:nvSpPr>
          <p:cNvPr id="73740" name="TextBox 16">
            <a:extLst>
              <a:ext uri="{FF2B5EF4-FFF2-40B4-BE49-F238E27FC236}">
                <a16:creationId xmlns:a16="http://schemas.microsoft.com/office/drawing/2014/main" id="{93880E67-0258-46E0-8CC9-296AE9F84A29}"/>
              </a:ext>
            </a:extLst>
          </p:cNvPr>
          <p:cNvSpPr txBox="1">
            <a:spLocks noChangeArrowheads="1"/>
          </p:cNvSpPr>
          <p:nvPr>
            <p:custDataLst>
              <p:tags r:id="rId8"/>
            </p:custDataLst>
          </p:nvPr>
        </p:nvSpPr>
        <p:spPr bwMode="auto">
          <a:xfrm>
            <a:off x="6792499" y="5059333"/>
            <a:ext cx="213284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ts val="1175"/>
              </a:spcBef>
              <a:buClr>
                <a:srgbClr val="00858F"/>
              </a:buClr>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a:spcBef>
                <a:spcPct val="0"/>
              </a:spcBef>
              <a:buClrTx/>
              <a:buFontTx/>
              <a:buNone/>
            </a:pPr>
            <a:r>
              <a:rPr lang="en-US" altLang="en-US" sz="1600" b="1" i="1" u="none" err="1">
                <a:solidFill>
                  <a:schemeClr val="bg1"/>
                </a:solidFill>
              </a:rPr>
              <a:t>Douleur</a:t>
            </a:r>
            <a:r>
              <a:rPr lang="en-US" altLang="en-US" sz="1600" b="1" i="1" u="none">
                <a:solidFill>
                  <a:schemeClr val="bg1"/>
                </a:solidFill>
              </a:rPr>
              <a:t> intense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871AE76-4216-4D7F-B939-54BCDC7AB877}"/>
              </a:ext>
            </a:extLst>
          </p:cNvPr>
          <p:cNvSpPr>
            <a:spLocks noGrp="1" noChangeArrowheads="1"/>
          </p:cNvSpPr>
          <p:nvPr>
            <p:ph type="title"/>
            <p:custDataLst>
              <p:tags r:id="rId1"/>
            </p:custDataLst>
          </p:nvPr>
        </p:nvSpPr>
        <p:spPr>
          <a:xfrm>
            <a:off x="0" y="2846388"/>
            <a:ext cx="5804452" cy="1165225"/>
          </a:xfrm>
        </p:spPr>
        <p:txBody>
          <a:bodyPr/>
          <a:lstStyle/>
          <a:p>
            <a:pPr algn="ctr" eaLnBrk="1" hangingPunct="1"/>
            <a:r>
              <a:rPr lang="en-US" altLang="en-US" sz="3200" b="0">
                <a:solidFill>
                  <a:srgbClr val="000000"/>
                </a:solidFill>
                <a:latin typeface="Arial" panose="020B0604020202020204" pitchFamily="34" charset="0"/>
                <a:cs typeface="Arial" panose="020B0604020202020204" pitchFamily="34" charset="0"/>
              </a:rPr>
              <a:t>Les </a:t>
            </a:r>
            <a:r>
              <a:rPr lang="en-US" altLang="en-US" sz="3200" b="0" err="1">
                <a:solidFill>
                  <a:srgbClr val="000000"/>
                </a:solidFill>
                <a:latin typeface="Arial" panose="020B0604020202020204" pitchFamily="34" charset="0"/>
                <a:cs typeface="Arial" panose="020B0604020202020204" pitchFamily="34" charset="0"/>
              </a:rPr>
              <a:t>répondants</a:t>
            </a:r>
            <a:r>
              <a:rPr lang="en-US" altLang="en-US" sz="3200" b="0">
                <a:solidFill>
                  <a:srgbClr val="000000"/>
                </a:solidFill>
                <a:latin typeface="Arial" panose="020B0604020202020204" pitchFamily="34" charset="0"/>
                <a:cs typeface="Arial" panose="020B0604020202020204" pitchFamily="34" charset="0"/>
              </a:rPr>
              <a:t> </a:t>
            </a:r>
            <a:r>
              <a:rPr lang="en-US" altLang="en-US" sz="3200" b="0" err="1">
                <a:solidFill>
                  <a:srgbClr val="000000"/>
                </a:solidFill>
                <a:latin typeface="Arial" panose="020B0604020202020204" pitchFamily="34" charset="0"/>
                <a:cs typeface="Arial" panose="020B0604020202020204" pitchFamily="34" charset="0"/>
              </a:rPr>
              <a:t>atteints</a:t>
            </a:r>
            <a:r>
              <a:rPr lang="en-US" altLang="en-US" sz="3200" b="0">
                <a:solidFill>
                  <a:srgbClr val="000000"/>
                </a:solidFill>
                <a:latin typeface="Arial" panose="020B0604020202020204" pitchFamily="34" charset="0"/>
                <a:cs typeface="Arial" panose="020B0604020202020204" pitchFamily="34" charset="0"/>
              </a:rPr>
              <a:t> de </a:t>
            </a:r>
            <a:r>
              <a:rPr lang="en-US" altLang="en-US" sz="3200" b="0" err="1">
                <a:solidFill>
                  <a:srgbClr val="000000"/>
                </a:solidFill>
                <a:latin typeface="Arial" panose="020B0604020202020204" pitchFamily="34" charset="0"/>
                <a:cs typeface="Arial" panose="020B0604020202020204" pitchFamily="34" charset="0"/>
              </a:rPr>
              <a:t>douleur</a:t>
            </a:r>
            <a:r>
              <a:rPr lang="en-US" altLang="en-US" sz="3200" b="0">
                <a:solidFill>
                  <a:srgbClr val="000000"/>
                </a:solidFill>
                <a:latin typeface="Arial" panose="020B0604020202020204" pitchFamily="34" charset="0"/>
                <a:cs typeface="Arial" panose="020B0604020202020204" pitchFamily="34" charset="0"/>
              </a:rPr>
              <a:t> </a:t>
            </a:r>
            <a:r>
              <a:rPr lang="en-US" altLang="en-US" sz="3200" b="0" err="1">
                <a:solidFill>
                  <a:srgbClr val="000000"/>
                </a:solidFill>
                <a:latin typeface="Arial" panose="020B0604020202020204" pitchFamily="34" charset="0"/>
                <a:cs typeface="Arial" panose="020B0604020202020204" pitchFamily="34" charset="0"/>
              </a:rPr>
              <a:t>chronique</a:t>
            </a:r>
            <a:r>
              <a:rPr lang="en-US" altLang="en-US" sz="3200" b="0">
                <a:solidFill>
                  <a:srgbClr val="000000"/>
                </a:solidFill>
                <a:latin typeface="Arial" panose="020B0604020202020204" pitchFamily="34" charset="0"/>
                <a:cs typeface="Arial" panose="020B0604020202020204" pitchFamily="34" charset="0"/>
              </a:rPr>
              <a:t> </a:t>
            </a:r>
            <a:r>
              <a:rPr lang="en-US" altLang="en-US" sz="3200" b="0" err="1">
                <a:solidFill>
                  <a:srgbClr val="000000"/>
                </a:solidFill>
                <a:latin typeface="Arial" panose="020B0604020202020204" pitchFamily="34" charset="0"/>
                <a:cs typeface="Arial" panose="020B0604020202020204" pitchFamily="34" charset="0"/>
              </a:rPr>
              <a:t>ont</a:t>
            </a:r>
            <a:r>
              <a:rPr lang="en-US" altLang="en-US" sz="3200" b="0">
                <a:solidFill>
                  <a:srgbClr val="000000"/>
                </a:solidFill>
                <a:latin typeface="Arial" panose="020B0604020202020204" pitchFamily="34" charset="0"/>
                <a:cs typeface="Arial" panose="020B0604020202020204" pitchFamily="34" charset="0"/>
              </a:rPr>
              <a:t> </a:t>
            </a:r>
            <a:r>
              <a:rPr lang="en-US" altLang="en-US" sz="3200" b="0" err="1">
                <a:solidFill>
                  <a:srgbClr val="000000"/>
                </a:solidFill>
                <a:latin typeface="Arial" panose="020B0604020202020204" pitchFamily="34" charset="0"/>
                <a:cs typeface="Arial" panose="020B0604020202020204" pitchFamily="34" charset="0"/>
              </a:rPr>
              <a:t>déclaré</a:t>
            </a:r>
            <a:r>
              <a:rPr lang="en-US" altLang="en-US" sz="3200" b="0">
                <a:solidFill>
                  <a:srgbClr val="000000"/>
                </a:solidFill>
                <a:latin typeface="Arial" panose="020B0604020202020204" pitchFamily="34" charset="0"/>
                <a:cs typeface="Arial" panose="020B0604020202020204" pitchFamily="34" charset="0"/>
              </a:rPr>
              <a:t> </a:t>
            </a:r>
            <a:r>
              <a:rPr lang="en-US" altLang="en-US" sz="3200" b="0" err="1">
                <a:solidFill>
                  <a:srgbClr val="000000"/>
                </a:solidFill>
                <a:latin typeface="Arial" panose="020B0604020202020204" pitchFamily="34" charset="0"/>
                <a:cs typeface="Arial" panose="020B0604020202020204" pitchFamily="34" charset="0"/>
              </a:rPr>
              <a:t>avoir</a:t>
            </a:r>
            <a:r>
              <a:rPr lang="en-US" altLang="en-US" sz="3200" b="0">
                <a:solidFill>
                  <a:srgbClr val="000000"/>
                </a:solidFill>
                <a:latin typeface="Arial" panose="020B0604020202020204" pitchFamily="34" charset="0"/>
                <a:cs typeface="Arial" panose="020B0604020202020204" pitchFamily="34" charset="0"/>
              </a:rPr>
              <a:t> </a:t>
            </a:r>
            <a:r>
              <a:rPr lang="en-US" altLang="en-US" sz="3200" b="0" err="1">
                <a:solidFill>
                  <a:srgbClr val="000000"/>
                </a:solidFill>
                <a:latin typeface="Arial" panose="020B0604020202020204" pitchFamily="34" charset="0"/>
                <a:cs typeface="Arial" panose="020B0604020202020204" pitchFamily="34" charset="0"/>
              </a:rPr>
              <a:t>une</a:t>
            </a:r>
            <a:r>
              <a:rPr lang="en-US" altLang="en-US" sz="3200" b="0">
                <a:solidFill>
                  <a:srgbClr val="000000"/>
                </a:solidFill>
                <a:latin typeface="Arial" panose="020B0604020202020204" pitchFamily="34" charset="0"/>
                <a:cs typeface="Arial" panose="020B0604020202020204" pitchFamily="34" charset="0"/>
              </a:rPr>
              <a:t> santé </a:t>
            </a:r>
            <a:r>
              <a:rPr lang="en-US" altLang="en-US" sz="3200" b="0" err="1">
                <a:solidFill>
                  <a:srgbClr val="000000"/>
                </a:solidFill>
                <a:latin typeface="Arial" panose="020B0604020202020204" pitchFamily="34" charset="0"/>
                <a:cs typeface="Arial" panose="020B0604020202020204" pitchFamily="34" charset="0"/>
              </a:rPr>
              <a:t>mentale</a:t>
            </a:r>
            <a:r>
              <a:rPr lang="en-US" altLang="en-US" sz="3200" b="0">
                <a:solidFill>
                  <a:srgbClr val="000000"/>
                </a:solidFill>
                <a:latin typeface="Arial" panose="020B0604020202020204" pitchFamily="34" charset="0"/>
                <a:cs typeface="Arial" panose="020B0604020202020204" pitchFamily="34" charset="0"/>
              </a:rPr>
              <a:t> passable </a:t>
            </a:r>
            <a:r>
              <a:rPr lang="en-US" altLang="en-US" sz="3200" b="0" err="1">
                <a:solidFill>
                  <a:srgbClr val="000000"/>
                </a:solidFill>
                <a:latin typeface="Arial" panose="020B0604020202020204" pitchFamily="34" charset="0"/>
                <a:cs typeface="Arial" panose="020B0604020202020204" pitchFamily="34" charset="0"/>
              </a:rPr>
              <a:t>ou</a:t>
            </a:r>
            <a:r>
              <a:rPr lang="en-US" altLang="en-US" sz="3200" b="0">
                <a:solidFill>
                  <a:srgbClr val="000000"/>
                </a:solidFill>
                <a:latin typeface="Arial" panose="020B0604020202020204" pitchFamily="34" charset="0"/>
                <a:cs typeface="Arial" panose="020B0604020202020204" pitchFamily="34" charset="0"/>
              </a:rPr>
              <a:t> </a:t>
            </a:r>
            <a:r>
              <a:rPr lang="en-US" altLang="en-US" sz="3200" b="0" err="1">
                <a:solidFill>
                  <a:srgbClr val="000000"/>
                </a:solidFill>
                <a:latin typeface="Arial" panose="020B0604020202020204" pitchFamily="34" charset="0"/>
                <a:cs typeface="Arial" panose="020B0604020202020204" pitchFamily="34" charset="0"/>
              </a:rPr>
              <a:t>mauvaise</a:t>
            </a:r>
            <a:r>
              <a:rPr lang="en-US" altLang="en-US" sz="3200" b="0">
                <a:solidFill>
                  <a:srgbClr val="000000"/>
                </a:solidFill>
                <a:latin typeface="Arial" panose="020B0604020202020204" pitchFamily="34" charset="0"/>
                <a:cs typeface="Arial" panose="020B0604020202020204" pitchFamily="34" charset="0"/>
              </a:rPr>
              <a:t> </a:t>
            </a:r>
            <a:r>
              <a:rPr lang="en-US" altLang="en-US" sz="3200">
                <a:solidFill>
                  <a:srgbClr val="047BC1"/>
                </a:solidFill>
                <a:latin typeface="Arial" panose="020B0604020202020204" pitchFamily="34" charset="0"/>
                <a:cs typeface="Arial" panose="020B0604020202020204" pitchFamily="34" charset="0"/>
              </a:rPr>
              <a:t>3,2 </a:t>
            </a:r>
            <a:r>
              <a:rPr lang="en-US" altLang="en-US" sz="3200" err="1">
                <a:solidFill>
                  <a:srgbClr val="047BC1"/>
                </a:solidFill>
                <a:latin typeface="Arial" panose="020B0604020202020204" pitchFamily="34" charset="0"/>
                <a:cs typeface="Arial" panose="020B0604020202020204" pitchFamily="34" charset="0"/>
              </a:rPr>
              <a:t>fois</a:t>
            </a:r>
            <a:r>
              <a:rPr lang="en-US" altLang="en-US" sz="3200">
                <a:solidFill>
                  <a:srgbClr val="047BC1"/>
                </a:solidFill>
                <a:latin typeface="Arial" panose="020B0604020202020204" pitchFamily="34" charset="0"/>
                <a:cs typeface="Arial" panose="020B0604020202020204" pitchFamily="34" charset="0"/>
              </a:rPr>
              <a:t> plus </a:t>
            </a:r>
            <a:r>
              <a:rPr lang="en-US" altLang="en-US" sz="3200" err="1">
                <a:solidFill>
                  <a:srgbClr val="047BC1"/>
                </a:solidFill>
                <a:latin typeface="Arial" panose="020B0604020202020204" pitchFamily="34" charset="0"/>
                <a:cs typeface="Arial" panose="020B0604020202020204" pitchFamily="34" charset="0"/>
              </a:rPr>
              <a:t>souvent</a:t>
            </a:r>
            <a:r>
              <a:rPr lang="en-US" altLang="en-US" sz="3200" b="0">
                <a:solidFill>
                  <a:srgbClr val="000000"/>
                </a:solidFill>
                <a:latin typeface="Arial" panose="020B0604020202020204" pitchFamily="34" charset="0"/>
                <a:cs typeface="Arial" panose="020B0604020202020204" pitchFamily="34" charset="0"/>
              </a:rPr>
              <a:t> que les </a:t>
            </a:r>
            <a:r>
              <a:rPr lang="en-US" altLang="en-US" sz="3200" b="0" err="1">
                <a:solidFill>
                  <a:srgbClr val="000000"/>
                </a:solidFill>
                <a:latin typeface="Arial" panose="020B0604020202020204" pitchFamily="34" charset="0"/>
                <a:cs typeface="Arial" panose="020B0604020202020204" pitchFamily="34" charset="0"/>
              </a:rPr>
              <a:t>répondants</a:t>
            </a:r>
            <a:r>
              <a:rPr lang="en-US" altLang="en-US" sz="3200" b="0">
                <a:solidFill>
                  <a:srgbClr val="000000"/>
                </a:solidFill>
                <a:latin typeface="Arial" panose="020B0604020202020204" pitchFamily="34" charset="0"/>
                <a:cs typeface="Arial" panose="020B0604020202020204" pitchFamily="34" charset="0"/>
              </a:rPr>
              <a:t> sans </a:t>
            </a:r>
            <a:r>
              <a:rPr lang="en-US" altLang="en-US" sz="3200" b="0" err="1">
                <a:solidFill>
                  <a:srgbClr val="000000"/>
                </a:solidFill>
                <a:latin typeface="Arial" panose="020B0604020202020204" pitchFamily="34" charset="0"/>
                <a:cs typeface="Arial" panose="020B0604020202020204" pitchFamily="34" charset="0"/>
              </a:rPr>
              <a:t>douleur</a:t>
            </a:r>
            <a:r>
              <a:rPr lang="en-US" altLang="en-US" sz="3200" b="0">
                <a:solidFill>
                  <a:srgbClr val="000000"/>
                </a:solidFill>
                <a:latin typeface="Arial" panose="020B0604020202020204" pitchFamily="34" charset="0"/>
                <a:cs typeface="Arial" panose="020B0604020202020204" pitchFamily="34" charset="0"/>
              </a:rPr>
              <a:t> </a:t>
            </a:r>
            <a:r>
              <a:rPr lang="en-US" altLang="en-US" sz="3200" b="0" err="1">
                <a:solidFill>
                  <a:srgbClr val="000000"/>
                </a:solidFill>
                <a:latin typeface="Arial" panose="020B0604020202020204" pitchFamily="34" charset="0"/>
                <a:cs typeface="Arial" panose="020B0604020202020204" pitchFamily="34" charset="0"/>
              </a:rPr>
              <a:t>chronique</a:t>
            </a:r>
            <a:endParaRPr lang="en-US" altLang="en-US" sz="3200" b="0">
              <a:solidFill>
                <a:srgbClr val="000000"/>
              </a:solidFill>
              <a:latin typeface="Arial" panose="020B0604020202020204" pitchFamily="34" charset="0"/>
              <a:cs typeface="Arial" panose="020B0604020202020204" pitchFamily="34" charset="0"/>
            </a:endParaRPr>
          </a:p>
        </p:txBody>
      </p:sp>
      <p:sp>
        <p:nvSpPr>
          <p:cNvPr id="74756" name="Rectangle 4">
            <a:extLst>
              <a:ext uri="{FF2B5EF4-FFF2-40B4-BE49-F238E27FC236}">
                <a16:creationId xmlns:a16="http://schemas.microsoft.com/office/drawing/2014/main" id="{F7090D5C-B069-48F4-81D0-87BBF7B1280B}"/>
              </a:ext>
            </a:extLst>
          </p:cNvPr>
          <p:cNvSpPr>
            <a:spLocks noChangeArrowheads="1"/>
          </p:cNvSpPr>
          <p:nvPr>
            <p:custDataLst>
              <p:tags r:id="rId2"/>
            </p:custDataLst>
          </p:nvPr>
        </p:nvSpPr>
        <p:spPr bwMode="auto">
          <a:xfrm>
            <a:off x="79513" y="6278011"/>
            <a:ext cx="8242185"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ts val="1175"/>
              </a:spcBef>
              <a:buClr>
                <a:srgbClr val="00858F"/>
              </a:buClr>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ClrTx/>
              <a:buFontTx/>
              <a:buNone/>
            </a:pPr>
            <a:r>
              <a:rPr lang="en-US" altLang="en-US" sz="1100" u="none">
                <a:solidFill>
                  <a:srgbClr val="000000"/>
                </a:solidFill>
              </a:rPr>
              <a:t>Source : </a:t>
            </a:r>
            <a:r>
              <a:rPr lang="en-US" altLang="en-US" sz="1100" u="none" err="1">
                <a:solidFill>
                  <a:srgbClr val="000000"/>
                </a:solidFill>
              </a:rPr>
              <a:t>Enquête</a:t>
            </a:r>
            <a:r>
              <a:rPr lang="en-US" altLang="en-US" sz="1100" u="none">
                <a:solidFill>
                  <a:srgbClr val="000000"/>
                </a:solidFill>
              </a:rPr>
              <a:t> sur la santé dans les </a:t>
            </a:r>
            <a:r>
              <a:rPr lang="en-US" altLang="en-US" sz="1100" u="none" err="1">
                <a:solidFill>
                  <a:srgbClr val="000000"/>
                </a:solidFill>
              </a:rPr>
              <a:t>collectivités</a:t>
            </a:r>
            <a:r>
              <a:rPr lang="en-US" altLang="en-US" sz="1100" u="none">
                <a:solidFill>
                  <a:srgbClr val="000000"/>
                </a:solidFill>
              </a:rPr>
              <a:t> </a:t>
            </a:r>
            <a:r>
              <a:rPr lang="en-US" altLang="en-US" sz="1100" u="none" err="1">
                <a:solidFill>
                  <a:srgbClr val="000000"/>
                </a:solidFill>
              </a:rPr>
              <a:t>canadiennes</a:t>
            </a:r>
            <a:r>
              <a:rPr lang="en-US" altLang="en-US" sz="1100" u="none">
                <a:solidFill>
                  <a:srgbClr val="000000"/>
                </a:solidFill>
              </a:rPr>
              <a:t> (ESCC), 2015 </a:t>
            </a:r>
            <a:r>
              <a:rPr lang="en-US" altLang="en-US" sz="1100" u="none" err="1">
                <a:solidFill>
                  <a:srgbClr val="000000"/>
                </a:solidFill>
              </a:rPr>
              <a:t>fournie</a:t>
            </a:r>
            <a:r>
              <a:rPr lang="en-US" altLang="en-US" sz="1100" u="none">
                <a:solidFill>
                  <a:srgbClr val="000000"/>
                </a:solidFill>
              </a:rPr>
              <a:t> par </a:t>
            </a:r>
            <a:r>
              <a:rPr lang="en-US" altLang="en-US" sz="1100" u="none" err="1">
                <a:solidFill>
                  <a:srgbClr val="000000"/>
                </a:solidFill>
              </a:rPr>
              <a:t>l’Institute</a:t>
            </a:r>
            <a:r>
              <a:rPr lang="en-US" altLang="en-US" sz="1100" u="none">
                <a:solidFill>
                  <a:srgbClr val="000000"/>
                </a:solidFill>
              </a:rPr>
              <a:t> for Clinical Evaluative Sciences (ICES)</a:t>
            </a:r>
          </a:p>
        </p:txBody>
      </p:sp>
      <p:pic>
        <p:nvPicPr>
          <p:cNvPr id="5" name="Graphic 4">
            <a:extLst>
              <a:ext uri="{FF2B5EF4-FFF2-40B4-BE49-F238E27FC236}">
                <a16:creationId xmlns:a16="http://schemas.microsoft.com/office/drawing/2014/main" id="{830E3DCE-15DF-0C4B-848F-DA22216D1BA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91658" y="2288330"/>
            <a:ext cx="2430040" cy="243004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1233E03E-8F7A-4DAD-980E-7BFD321271CE}"/>
              </a:ext>
            </a:extLst>
          </p:cNvPr>
          <p:cNvSpPr>
            <a:spLocks noGrp="1" noChangeArrowheads="1"/>
          </p:cNvSpPr>
          <p:nvPr>
            <p:ph type="title"/>
            <p:custDataLst>
              <p:tags r:id="rId1"/>
            </p:custDataLst>
          </p:nvPr>
        </p:nvSpPr>
        <p:spPr>
          <a:xfrm>
            <a:off x="425450" y="2928938"/>
            <a:ext cx="5219976" cy="1165225"/>
          </a:xfrm>
        </p:spPr>
        <p:txBody>
          <a:bodyPr/>
          <a:lstStyle/>
          <a:p>
            <a:pPr algn="ctr" eaLnBrk="1" hangingPunct="1"/>
            <a:r>
              <a:rPr lang="en-US" altLang="en-US" b="0">
                <a:solidFill>
                  <a:srgbClr val="000000"/>
                </a:solidFill>
                <a:latin typeface="Arial" panose="020B0604020202020204" pitchFamily="34" charset="0"/>
                <a:cs typeface="Arial" panose="020B0604020202020204" pitchFamily="34" charset="0"/>
              </a:rPr>
              <a:t>Au Canada, on </a:t>
            </a:r>
            <a:r>
              <a:rPr lang="en-US" altLang="en-US" b="0" err="1">
                <a:solidFill>
                  <a:srgbClr val="000000"/>
                </a:solidFill>
                <a:latin typeface="Arial" panose="020B0604020202020204" pitchFamily="34" charset="0"/>
                <a:cs typeface="Arial" panose="020B0604020202020204" pitchFamily="34" charset="0"/>
              </a:rPr>
              <a:t>estime</a:t>
            </a:r>
            <a:r>
              <a:rPr lang="en-US" altLang="en-US" b="0">
                <a:solidFill>
                  <a:srgbClr val="000000"/>
                </a:solidFill>
                <a:latin typeface="Arial" panose="020B0604020202020204" pitchFamily="34" charset="0"/>
                <a:cs typeface="Arial" panose="020B0604020202020204" pitchFamily="34" charset="0"/>
              </a:rPr>
              <a:t> que la </a:t>
            </a:r>
            <a:r>
              <a:rPr lang="en-US" altLang="en-US" b="0" err="1">
                <a:solidFill>
                  <a:srgbClr val="000000"/>
                </a:solidFill>
                <a:latin typeface="Arial" panose="020B0604020202020204" pitchFamily="34" charset="0"/>
                <a:cs typeface="Arial" panose="020B0604020202020204" pitchFamily="34" charset="0"/>
              </a:rPr>
              <a:t>douleur</a:t>
            </a:r>
            <a:r>
              <a:rPr lang="en-US" altLang="en-US" b="0">
                <a:solidFill>
                  <a:srgbClr val="000000"/>
                </a:solidFill>
                <a:latin typeface="Arial" panose="020B0604020202020204" pitchFamily="34" charset="0"/>
                <a:cs typeface="Arial" panose="020B0604020202020204" pitchFamily="34" charset="0"/>
              </a:rPr>
              <a:t> </a:t>
            </a:r>
            <a:r>
              <a:rPr lang="en-US" altLang="en-US" b="0" err="1">
                <a:solidFill>
                  <a:srgbClr val="000000"/>
                </a:solidFill>
                <a:latin typeface="Arial" panose="020B0604020202020204" pitchFamily="34" charset="0"/>
                <a:cs typeface="Arial" panose="020B0604020202020204" pitchFamily="34" charset="0"/>
              </a:rPr>
              <a:t>chronique</a:t>
            </a:r>
            <a:r>
              <a:rPr lang="en-US" altLang="en-US" b="0">
                <a:solidFill>
                  <a:srgbClr val="000000"/>
                </a:solidFill>
                <a:latin typeface="Arial" panose="020B0604020202020204" pitchFamily="34" charset="0"/>
                <a:cs typeface="Arial" panose="020B0604020202020204" pitchFamily="34" charset="0"/>
              </a:rPr>
              <a:t> </a:t>
            </a:r>
            <a:r>
              <a:rPr lang="en-US" altLang="en-US" b="0" err="1">
                <a:solidFill>
                  <a:srgbClr val="000000"/>
                </a:solidFill>
                <a:latin typeface="Arial" panose="020B0604020202020204" pitchFamily="34" charset="0"/>
                <a:cs typeface="Arial" panose="020B0604020202020204" pitchFamily="34" charset="0"/>
              </a:rPr>
              <a:t>utilise</a:t>
            </a:r>
            <a:r>
              <a:rPr lang="en-US" altLang="en-US" b="0">
                <a:solidFill>
                  <a:srgbClr val="000000"/>
                </a:solidFill>
                <a:latin typeface="Arial" panose="020B0604020202020204" pitchFamily="34" charset="0"/>
                <a:cs typeface="Arial" panose="020B0604020202020204" pitchFamily="34" charset="0"/>
              </a:rPr>
              <a:t> environ </a:t>
            </a:r>
            <a:br>
              <a:rPr lang="en-US" altLang="en-US" b="0">
                <a:solidFill>
                  <a:srgbClr val="000000"/>
                </a:solidFill>
                <a:latin typeface="Arial" panose="020B0604020202020204" pitchFamily="34" charset="0"/>
                <a:cs typeface="Arial" panose="020B0604020202020204" pitchFamily="34" charset="0"/>
              </a:rPr>
            </a:br>
            <a:r>
              <a:rPr lang="en-US" altLang="en-US">
                <a:solidFill>
                  <a:srgbClr val="047BC1"/>
                </a:solidFill>
                <a:latin typeface="Arial" panose="020B0604020202020204" pitchFamily="34" charset="0"/>
                <a:cs typeface="Arial" panose="020B0604020202020204" pitchFamily="34" charset="0"/>
              </a:rPr>
              <a:t>5 % (7,2 milliards de dollars) </a:t>
            </a:r>
            <a:r>
              <a:rPr lang="en-US" altLang="en-US" b="0">
                <a:solidFill>
                  <a:srgbClr val="000000"/>
                </a:solidFill>
                <a:latin typeface="Arial" panose="020B0604020202020204" pitchFamily="34" charset="0"/>
                <a:cs typeface="Arial" panose="020B0604020202020204" pitchFamily="34" charset="0"/>
              </a:rPr>
              <a:t>du budget public de la santé</a:t>
            </a:r>
          </a:p>
        </p:txBody>
      </p:sp>
      <p:sp>
        <p:nvSpPr>
          <p:cNvPr id="76804" name="Rectangle 4">
            <a:extLst>
              <a:ext uri="{FF2B5EF4-FFF2-40B4-BE49-F238E27FC236}">
                <a16:creationId xmlns:a16="http://schemas.microsoft.com/office/drawing/2014/main" id="{9CC146C9-A18F-4675-A07E-41E0E7BB2EC5}"/>
              </a:ext>
            </a:extLst>
          </p:cNvPr>
          <p:cNvSpPr>
            <a:spLocks noChangeArrowheads="1"/>
          </p:cNvSpPr>
          <p:nvPr>
            <p:custDataLst>
              <p:tags r:id="rId2"/>
            </p:custDataLst>
          </p:nvPr>
        </p:nvSpPr>
        <p:spPr bwMode="auto">
          <a:xfrm>
            <a:off x="79513" y="6210300"/>
            <a:ext cx="8682038"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1175"/>
              </a:spcBef>
              <a:buClr>
                <a:srgbClr val="00858F"/>
              </a:buClr>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ClrTx/>
              <a:buFontTx/>
              <a:buNone/>
            </a:pPr>
            <a:r>
              <a:rPr lang="en-US" altLang="en-US" sz="1100" u="none">
                <a:solidFill>
                  <a:srgbClr val="000000"/>
                </a:solidFill>
              </a:rPr>
              <a:t>Source : Hogan, M. E., </a:t>
            </a:r>
            <a:r>
              <a:rPr lang="en-US" altLang="en-US" sz="1100" u="none" err="1">
                <a:solidFill>
                  <a:srgbClr val="000000"/>
                </a:solidFill>
              </a:rPr>
              <a:t>Taddio</a:t>
            </a:r>
            <a:r>
              <a:rPr lang="en-US" altLang="en-US" sz="1100" u="none">
                <a:solidFill>
                  <a:srgbClr val="000000"/>
                </a:solidFill>
              </a:rPr>
              <a:t>, A., Katz, J., Shah, V. et </a:t>
            </a:r>
            <a:r>
              <a:rPr lang="en-US" altLang="en-US" sz="1100" u="none" err="1">
                <a:solidFill>
                  <a:srgbClr val="000000"/>
                </a:solidFill>
              </a:rPr>
              <a:t>Krahn</a:t>
            </a:r>
            <a:r>
              <a:rPr lang="en-US" altLang="en-US" sz="1100" u="none">
                <a:solidFill>
                  <a:srgbClr val="000000"/>
                </a:solidFill>
              </a:rPr>
              <a:t>, M. (2016). Incremental health care costs for chronic pain in Ontario, Canada: A population-based matched cohort study of adolescents and adults using administrative data. Pain, 157(8), 1626-1633.</a:t>
            </a:r>
          </a:p>
        </p:txBody>
      </p:sp>
      <p:pic>
        <p:nvPicPr>
          <p:cNvPr id="5" name="Graphic 4">
            <a:extLst>
              <a:ext uri="{FF2B5EF4-FFF2-40B4-BE49-F238E27FC236}">
                <a16:creationId xmlns:a16="http://schemas.microsoft.com/office/drawing/2014/main" id="{CBC05460-3329-1D4C-B41C-B2BEF499EB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94903" y="2210348"/>
            <a:ext cx="2437304" cy="243730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0DEB5C2E-0B36-43E2-9A4E-563254CF2843}"/>
              </a:ext>
            </a:extLst>
          </p:cNvPr>
          <p:cNvSpPr>
            <a:spLocks noGrp="1" noChangeArrowheads="1"/>
          </p:cNvSpPr>
          <p:nvPr>
            <p:ph type="title"/>
            <p:custDataLst>
              <p:tags r:id="rId2"/>
            </p:custDataLst>
          </p:nvPr>
        </p:nvSpPr>
        <p:spPr>
          <a:xfrm>
            <a:off x="457200" y="274638"/>
            <a:ext cx="8243888" cy="1165225"/>
          </a:xfrm>
        </p:spPr>
        <p:txBody>
          <a:bodyPr/>
          <a:lstStyle/>
          <a:p>
            <a:pPr eaLnBrk="1" hangingPunct="1"/>
            <a:r>
              <a:rPr lang="en-US" altLang="en-US" err="1">
                <a:solidFill>
                  <a:schemeClr val="tx1"/>
                </a:solidFill>
                <a:latin typeface="Arial" panose="020B0604020202020204" pitchFamily="34" charset="0"/>
                <a:cs typeface="Arial" panose="020B0604020202020204" pitchFamily="34" charset="0"/>
              </a:rPr>
              <a:t>Objectifs</a:t>
            </a:r>
            <a:endParaRPr lang="en-US" altLang="en-US">
              <a:solidFill>
                <a:schemeClr val="tx1"/>
              </a:solidFill>
              <a:latin typeface="Arial" panose="020B0604020202020204" pitchFamily="34" charset="0"/>
              <a:cs typeface="Arial" panose="020B0604020202020204" pitchFamily="34" charset="0"/>
            </a:endParaRPr>
          </a:p>
        </p:txBody>
      </p:sp>
      <p:sp>
        <p:nvSpPr>
          <p:cNvPr id="46083" name="Content Placeholder 2">
            <a:extLst>
              <a:ext uri="{FF2B5EF4-FFF2-40B4-BE49-F238E27FC236}">
                <a16:creationId xmlns:a16="http://schemas.microsoft.com/office/drawing/2014/main" id="{7571914C-2A6C-491F-AAA8-AB995980A957}"/>
              </a:ext>
            </a:extLst>
          </p:cNvPr>
          <p:cNvSpPr>
            <a:spLocks noGrp="1" noChangeArrowheads="1"/>
          </p:cNvSpPr>
          <p:nvPr>
            <p:ph idx="1"/>
            <p:custDataLst>
              <p:tags r:id="rId3"/>
            </p:custDataLst>
          </p:nvPr>
        </p:nvSpPr>
        <p:spPr>
          <a:xfrm>
            <a:off x="457200" y="1700213"/>
            <a:ext cx="8229600" cy="4249737"/>
          </a:xfrm>
        </p:spPr>
        <p:txBody>
          <a:bodyPr/>
          <a:lstStyle/>
          <a:p>
            <a:pPr eaLnBrk="1" hangingPunct="1">
              <a:spcBef>
                <a:spcPts val="1188"/>
              </a:spcBef>
              <a:buClr>
                <a:srgbClr val="00B2E3"/>
              </a:buClr>
            </a:pPr>
            <a:r>
              <a:rPr lang="en-US" altLang="en-US" sz="2000" b="1">
                <a:solidFill>
                  <a:srgbClr val="000000"/>
                </a:solidFill>
                <a:latin typeface="Arial" panose="020B0604020202020204" pitchFamily="34" charset="0"/>
                <a:cs typeface="Arial" panose="020B0604020202020204" pitchFamily="34" charset="0"/>
              </a:rPr>
              <a:t>Aperçu des </a:t>
            </a:r>
            <a:r>
              <a:rPr lang="en-US" altLang="en-US" sz="2000" b="1" err="1">
                <a:solidFill>
                  <a:srgbClr val="000000"/>
                </a:solidFill>
                <a:latin typeface="Arial" panose="020B0604020202020204" pitchFamily="34" charset="0"/>
                <a:cs typeface="Arial" panose="020B0604020202020204" pitchFamily="34" charset="0"/>
              </a:rPr>
              <a:t>normes</a:t>
            </a:r>
            <a:r>
              <a:rPr lang="en-US" altLang="en-US" sz="2000" b="1">
                <a:solidFill>
                  <a:srgbClr val="000000"/>
                </a:solidFill>
                <a:latin typeface="Arial" panose="020B0604020202020204" pitchFamily="34" charset="0"/>
                <a:cs typeface="Arial" panose="020B0604020202020204" pitchFamily="34" charset="0"/>
              </a:rPr>
              <a:t> de </a:t>
            </a:r>
            <a:r>
              <a:rPr lang="en-US" altLang="en-US" sz="2000" b="1" err="1">
                <a:solidFill>
                  <a:srgbClr val="000000"/>
                </a:solidFill>
                <a:latin typeface="Arial" panose="020B0604020202020204" pitchFamily="34" charset="0"/>
                <a:cs typeface="Arial" panose="020B0604020202020204" pitchFamily="34" charset="0"/>
              </a:rPr>
              <a:t>qualité</a:t>
            </a:r>
            <a:r>
              <a:rPr lang="en-US" altLang="en-US" sz="2000" b="1">
                <a:solidFill>
                  <a:srgbClr val="000000"/>
                </a:solidFill>
                <a:latin typeface="Arial" panose="020B0604020202020204" pitchFamily="34" charset="0"/>
                <a:cs typeface="Arial" panose="020B0604020202020204" pitchFamily="34" charset="0"/>
              </a:rPr>
              <a:t> </a:t>
            </a:r>
            <a:br>
              <a:rPr lang="en-US" altLang="en-US" sz="2000" b="1">
                <a:solidFill>
                  <a:srgbClr val="000000"/>
                </a:solidFill>
                <a:latin typeface="Arial" panose="020B0604020202020204" pitchFamily="34" charset="0"/>
                <a:cs typeface="Arial" panose="020B0604020202020204" pitchFamily="34" charset="0"/>
              </a:rPr>
            </a:br>
            <a:r>
              <a:rPr lang="en-US" altLang="en-US" sz="2000">
                <a:solidFill>
                  <a:srgbClr val="000000"/>
                </a:solidFill>
                <a:latin typeface="Arial" panose="020B0604020202020204" pitchFamily="34" charset="0"/>
                <a:cs typeface="Arial" panose="020B0604020202020204" pitchFamily="34" charset="0"/>
              </a:rPr>
              <a:t>De quoi </a:t>
            </a:r>
            <a:r>
              <a:rPr lang="en-US" altLang="en-US" sz="2000" err="1">
                <a:solidFill>
                  <a:srgbClr val="000000"/>
                </a:solidFill>
                <a:latin typeface="Arial" panose="020B0604020202020204" pitchFamily="34" charset="0"/>
                <a:cs typeface="Arial" panose="020B0604020202020204" pitchFamily="34" charset="0"/>
              </a:rPr>
              <a:t>s’agit-il</a:t>
            </a:r>
            <a:r>
              <a:rPr lang="en-US" altLang="en-US" sz="2000">
                <a:solidFill>
                  <a:srgbClr val="000000"/>
                </a:solidFill>
                <a:latin typeface="Arial" panose="020B0604020202020204" pitchFamily="34" charset="0"/>
                <a:cs typeface="Arial" panose="020B0604020202020204" pitchFamily="34" charset="0"/>
              </a:rPr>
              <a:t>? Comment </a:t>
            </a:r>
            <a:r>
              <a:rPr lang="en-US" altLang="en-US" sz="2000" err="1">
                <a:solidFill>
                  <a:srgbClr val="000000"/>
                </a:solidFill>
                <a:latin typeface="Arial" panose="020B0604020202020204" pitchFamily="34" charset="0"/>
                <a:cs typeface="Arial" panose="020B0604020202020204" pitchFamily="34" charset="0"/>
              </a:rPr>
              <a:t>sont-elles</a:t>
            </a:r>
            <a:r>
              <a:rPr lang="en-US" altLang="en-US" sz="2000">
                <a:solidFill>
                  <a:srgbClr val="000000"/>
                </a:solidFill>
                <a:latin typeface="Arial" panose="020B0604020202020204" pitchFamily="34" charset="0"/>
                <a:cs typeface="Arial" panose="020B0604020202020204" pitchFamily="34" charset="0"/>
              </a:rPr>
              <a:t> </a:t>
            </a:r>
            <a:r>
              <a:rPr lang="en-US" altLang="en-US" sz="2000" err="1">
                <a:solidFill>
                  <a:srgbClr val="000000"/>
                </a:solidFill>
                <a:latin typeface="Arial" panose="020B0604020202020204" pitchFamily="34" charset="0"/>
                <a:cs typeface="Arial" panose="020B0604020202020204" pitchFamily="34" charset="0"/>
              </a:rPr>
              <a:t>utilisées</a:t>
            </a:r>
            <a:r>
              <a:rPr lang="en-US" altLang="en-US" sz="2000">
                <a:solidFill>
                  <a:srgbClr val="000000"/>
                </a:solidFill>
                <a:latin typeface="Arial" panose="020B0604020202020204" pitchFamily="34" charset="0"/>
                <a:cs typeface="Arial" panose="020B0604020202020204" pitchFamily="34" charset="0"/>
              </a:rPr>
              <a:t>?</a:t>
            </a:r>
          </a:p>
          <a:p>
            <a:pPr eaLnBrk="1" hangingPunct="1">
              <a:spcBef>
                <a:spcPts val="1188"/>
              </a:spcBef>
              <a:buClr>
                <a:srgbClr val="00B2E3"/>
              </a:buClr>
            </a:pPr>
            <a:r>
              <a:rPr lang="en-US" altLang="en-US" sz="2000" b="1" err="1">
                <a:solidFill>
                  <a:srgbClr val="000000"/>
                </a:solidFill>
                <a:latin typeface="Arial" panose="020B0604020202020204" pitchFamily="34" charset="0"/>
                <a:cs typeface="Arial" panose="020B0604020202020204" pitchFamily="34" charset="0"/>
              </a:rPr>
              <a:t>Pourquoi</a:t>
            </a:r>
            <a:r>
              <a:rPr lang="en-US" altLang="en-US" sz="2000" b="1">
                <a:solidFill>
                  <a:srgbClr val="000000"/>
                </a:solidFill>
                <a:latin typeface="Arial" panose="020B0604020202020204" pitchFamily="34" charset="0"/>
                <a:cs typeface="Arial" panose="020B0604020202020204" pitchFamily="34" charset="0"/>
              </a:rPr>
              <a:t> </a:t>
            </a:r>
            <a:r>
              <a:rPr lang="en-US" altLang="en-US" sz="2000" b="1" err="1">
                <a:solidFill>
                  <a:srgbClr val="000000"/>
                </a:solidFill>
                <a:latin typeface="Arial" panose="020B0604020202020204" pitchFamily="34" charset="0"/>
                <a:cs typeface="Arial" panose="020B0604020202020204" pitchFamily="34" charset="0"/>
              </a:rPr>
              <a:t>cette</a:t>
            </a:r>
            <a:r>
              <a:rPr lang="en-US" altLang="en-US" sz="2000" b="1">
                <a:solidFill>
                  <a:srgbClr val="000000"/>
                </a:solidFill>
                <a:latin typeface="Arial" panose="020B0604020202020204" pitchFamily="34" charset="0"/>
                <a:cs typeface="Arial" panose="020B0604020202020204" pitchFamily="34" charset="0"/>
              </a:rPr>
              <a:t> </a:t>
            </a:r>
            <a:r>
              <a:rPr lang="en-US" altLang="en-US" sz="2000" b="1" err="1">
                <a:solidFill>
                  <a:srgbClr val="000000"/>
                </a:solidFill>
                <a:latin typeface="Arial" panose="020B0604020202020204" pitchFamily="34" charset="0"/>
                <a:cs typeface="Arial" panose="020B0604020202020204" pitchFamily="34" charset="0"/>
              </a:rPr>
              <a:t>norme</a:t>
            </a:r>
            <a:r>
              <a:rPr lang="en-US" altLang="en-US" sz="2000" b="1">
                <a:solidFill>
                  <a:srgbClr val="000000"/>
                </a:solidFill>
                <a:latin typeface="Arial" panose="020B0604020202020204" pitchFamily="34" charset="0"/>
                <a:cs typeface="Arial" panose="020B0604020202020204" pitchFamily="34" charset="0"/>
              </a:rPr>
              <a:t> de </a:t>
            </a:r>
            <a:r>
              <a:rPr lang="en-US" altLang="en-US" sz="2000" b="1" err="1">
                <a:solidFill>
                  <a:srgbClr val="000000"/>
                </a:solidFill>
                <a:latin typeface="Arial" panose="020B0604020202020204" pitchFamily="34" charset="0"/>
                <a:cs typeface="Arial" panose="020B0604020202020204" pitchFamily="34" charset="0"/>
              </a:rPr>
              <a:t>qualité</a:t>
            </a:r>
            <a:r>
              <a:rPr lang="en-US" altLang="en-US" sz="2000" b="1">
                <a:solidFill>
                  <a:srgbClr val="000000"/>
                </a:solidFill>
                <a:latin typeface="Arial" panose="020B0604020202020204" pitchFamily="34" charset="0"/>
                <a:cs typeface="Arial" panose="020B0604020202020204" pitchFamily="34" charset="0"/>
              </a:rPr>
              <a:t> </a:t>
            </a:r>
            <a:r>
              <a:rPr lang="en-US" altLang="en-US" sz="2000" b="1" err="1">
                <a:solidFill>
                  <a:srgbClr val="000000"/>
                </a:solidFill>
                <a:latin typeface="Arial" panose="020B0604020202020204" pitchFamily="34" charset="0"/>
                <a:cs typeface="Arial" panose="020B0604020202020204" pitchFamily="34" charset="0"/>
              </a:rPr>
              <a:t>est-elle</a:t>
            </a:r>
            <a:r>
              <a:rPr lang="en-US" altLang="en-US" sz="2000" b="1">
                <a:solidFill>
                  <a:srgbClr val="000000"/>
                </a:solidFill>
                <a:latin typeface="Arial" panose="020B0604020202020204" pitchFamily="34" charset="0"/>
                <a:cs typeface="Arial" panose="020B0604020202020204" pitchFamily="34" charset="0"/>
              </a:rPr>
              <a:t> </a:t>
            </a:r>
            <a:r>
              <a:rPr lang="en-US" altLang="en-US" sz="2000" b="1" err="1">
                <a:solidFill>
                  <a:srgbClr val="000000"/>
                </a:solidFill>
                <a:latin typeface="Arial" panose="020B0604020202020204" pitchFamily="34" charset="0"/>
                <a:cs typeface="Arial" panose="020B0604020202020204" pitchFamily="34" charset="0"/>
              </a:rPr>
              <a:t>nécessaire</a:t>
            </a:r>
            <a:r>
              <a:rPr lang="en-US" altLang="en-US" sz="2000" b="1">
                <a:solidFill>
                  <a:srgbClr val="000000"/>
                </a:solidFill>
                <a:latin typeface="Arial" panose="020B0604020202020204" pitchFamily="34" charset="0"/>
                <a:cs typeface="Arial" panose="020B0604020202020204" pitchFamily="34" charset="0"/>
              </a:rPr>
              <a:t>?</a:t>
            </a:r>
            <a:br>
              <a:rPr lang="en-US" altLang="en-US" sz="2000">
                <a:solidFill>
                  <a:srgbClr val="000000"/>
                </a:solidFill>
                <a:latin typeface="Arial" panose="020B0604020202020204" pitchFamily="34" charset="0"/>
                <a:cs typeface="Arial" panose="020B0604020202020204" pitchFamily="34" charset="0"/>
              </a:rPr>
            </a:br>
            <a:r>
              <a:rPr lang="en-US" altLang="en-US" sz="2000">
                <a:solidFill>
                  <a:srgbClr val="000000"/>
                </a:solidFill>
                <a:latin typeface="Arial" panose="020B0604020202020204" pitchFamily="34" charset="0"/>
                <a:cs typeface="Arial" panose="020B0604020202020204" pitchFamily="34" charset="0"/>
              </a:rPr>
              <a:t>Il </a:t>
            </a:r>
            <a:r>
              <a:rPr lang="en-US" altLang="en-US" sz="2000" err="1">
                <a:solidFill>
                  <a:srgbClr val="000000"/>
                </a:solidFill>
                <a:latin typeface="Arial" panose="020B0604020202020204" pitchFamily="34" charset="0"/>
                <a:cs typeface="Arial" panose="020B0604020202020204" pitchFamily="34" charset="0"/>
              </a:rPr>
              <a:t>existe</a:t>
            </a:r>
            <a:r>
              <a:rPr lang="en-US" altLang="en-US" sz="2000">
                <a:solidFill>
                  <a:srgbClr val="000000"/>
                </a:solidFill>
                <a:latin typeface="Arial" panose="020B0604020202020204" pitchFamily="34" charset="0"/>
                <a:cs typeface="Arial" panose="020B0604020202020204" pitchFamily="34" charset="0"/>
              </a:rPr>
              <a:t> des </a:t>
            </a:r>
            <a:r>
              <a:rPr lang="en-US" altLang="en-US" sz="2000" err="1">
                <a:solidFill>
                  <a:srgbClr val="000000"/>
                </a:solidFill>
                <a:latin typeface="Arial" panose="020B0604020202020204" pitchFamily="34" charset="0"/>
                <a:cs typeface="Arial" panose="020B0604020202020204" pitchFamily="34" charset="0"/>
              </a:rPr>
              <a:t>lacunes</a:t>
            </a:r>
            <a:r>
              <a:rPr lang="en-US" altLang="en-US" sz="2000">
                <a:solidFill>
                  <a:srgbClr val="000000"/>
                </a:solidFill>
                <a:latin typeface="Arial" panose="020B0604020202020204" pitchFamily="34" charset="0"/>
                <a:cs typeface="Arial" panose="020B0604020202020204" pitchFamily="34" charset="0"/>
              </a:rPr>
              <a:t> et des </a:t>
            </a:r>
            <a:r>
              <a:rPr lang="en-US" altLang="en-US" sz="2000" err="1">
                <a:solidFill>
                  <a:srgbClr val="000000"/>
                </a:solidFill>
                <a:latin typeface="Arial" panose="020B0604020202020204" pitchFamily="34" charset="0"/>
                <a:cs typeface="Arial" panose="020B0604020202020204" pitchFamily="34" charset="0"/>
              </a:rPr>
              <a:t>écarts</a:t>
            </a:r>
            <a:r>
              <a:rPr lang="en-US" altLang="en-US" sz="2000">
                <a:solidFill>
                  <a:srgbClr val="000000"/>
                </a:solidFill>
                <a:latin typeface="Arial" panose="020B0604020202020204" pitchFamily="34" charset="0"/>
                <a:cs typeface="Arial" panose="020B0604020202020204" pitchFamily="34" charset="0"/>
              </a:rPr>
              <a:t> dans la </a:t>
            </a:r>
            <a:r>
              <a:rPr lang="en-US" altLang="en-US" sz="2000" err="1">
                <a:solidFill>
                  <a:srgbClr val="000000"/>
                </a:solidFill>
                <a:latin typeface="Arial" panose="020B0604020202020204" pitchFamily="34" charset="0"/>
                <a:cs typeface="Arial" panose="020B0604020202020204" pitchFamily="34" charset="0"/>
              </a:rPr>
              <a:t>qualité</a:t>
            </a:r>
            <a:r>
              <a:rPr lang="en-US" altLang="en-US" sz="2000">
                <a:solidFill>
                  <a:srgbClr val="000000"/>
                </a:solidFill>
                <a:latin typeface="Arial" panose="020B0604020202020204" pitchFamily="34" charset="0"/>
                <a:cs typeface="Arial" panose="020B0604020202020204" pitchFamily="34" charset="0"/>
              </a:rPr>
              <a:t> des </a:t>
            </a:r>
            <a:r>
              <a:rPr lang="en-US" altLang="en-US" sz="2000" err="1">
                <a:solidFill>
                  <a:srgbClr val="000000"/>
                </a:solidFill>
                <a:latin typeface="Arial" panose="020B0604020202020204" pitchFamily="34" charset="0"/>
                <a:cs typeface="Arial" panose="020B0604020202020204" pitchFamily="34" charset="0"/>
              </a:rPr>
              <a:t>soins</a:t>
            </a:r>
            <a:r>
              <a:rPr lang="en-US" altLang="en-US" sz="2000">
                <a:solidFill>
                  <a:srgbClr val="000000"/>
                </a:solidFill>
                <a:latin typeface="Arial" panose="020B0604020202020204" pitchFamily="34" charset="0"/>
                <a:cs typeface="Arial" panose="020B0604020202020204" pitchFamily="34" charset="0"/>
              </a:rPr>
              <a:t> pour </a:t>
            </a:r>
            <a:br>
              <a:rPr lang="en-US" altLang="en-US" sz="2000">
                <a:solidFill>
                  <a:srgbClr val="000000"/>
                </a:solidFill>
                <a:latin typeface="Arial" panose="020B0604020202020204" pitchFamily="34" charset="0"/>
                <a:cs typeface="Arial" panose="020B0604020202020204" pitchFamily="34" charset="0"/>
              </a:rPr>
            </a:br>
            <a:r>
              <a:rPr lang="en-US" altLang="en-US" sz="2000">
                <a:solidFill>
                  <a:srgbClr val="000000"/>
                </a:solidFill>
                <a:latin typeface="Arial" panose="020B0604020202020204" pitchFamily="34" charset="0"/>
                <a:cs typeface="Arial" panose="020B0604020202020204" pitchFamily="34" charset="0"/>
              </a:rPr>
              <a:t>les </a:t>
            </a:r>
            <a:r>
              <a:rPr lang="en-US" altLang="en-US" sz="2000" err="1">
                <a:solidFill>
                  <a:srgbClr val="000000"/>
                </a:solidFill>
                <a:latin typeface="Arial" panose="020B0604020202020204" pitchFamily="34" charset="0"/>
                <a:cs typeface="Arial" panose="020B0604020202020204" pitchFamily="34" charset="0"/>
              </a:rPr>
              <a:t>personnes</a:t>
            </a:r>
            <a:r>
              <a:rPr lang="en-US" altLang="en-US" sz="2000">
                <a:solidFill>
                  <a:srgbClr val="000000"/>
                </a:solidFill>
                <a:latin typeface="Arial" panose="020B0604020202020204" pitchFamily="34" charset="0"/>
                <a:cs typeface="Arial" panose="020B0604020202020204" pitchFamily="34" charset="0"/>
              </a:rPr>
              <a:t> </a:t>
            </a:r>
            <a:r>
              <a:rPr lang="fr-FR" altLang="en-US" sz="2000">
                <a:solidFill>
                  <a:srgbClr val="000000"/>
                </a:solidFill>
                <a:latin typeface="Arial" panose="020B0604020202020204" pitchFamily="34" charset="0"/>
                <a:cs typeface="Arial" panose="020B0604020202020204" pitchFamily="34" charset="0"/>
              </a:rPr>
              <a:t>vivant avec des douleurs chroniques </a:t>
            </a:r>
            <a:r>
              <a:rPr lang="en-US" altLang="en-US" sz="2000" err="1">
                <a:solidFill>
                  <a:srgbClr val="000000"/>
                </a:solidFill>
                <a:latin typeface="Arial" panose="020B0604020202020204" pitchFamily="34" charset="0"/>
                <a:cs typeface="Arial" panose="020B0604020202020204" pitchFamily="34" charset="0"/>
              </a:rPr>
              <a:t>en</a:t>
            </a:r>
            <a:r>
              <a:rPr lang="en-US" altLang="en-US" sz="2000">
                <a:solidFill>
                  <a:srgbClr val="000000"/>
                </a:solidFill>
                <a:latin typeface="Arial" panose="020B0604020202020204" pitchFamily="34" charset="0"/>
                <a:cs typeface="Arial" panose="020B0604020202020204" pitchFamily="34" charset="0"/>
              </a:rPr>
              <a:t> Ontario</a:t>
            </a:r>
          </a:p>
          <a:p>
            <a:pPr eaLnBrk="1" hangingPunct="1">
              <a:spcBef>
                <a:spcPts val="1188"/>
              </a:spcBef>
              <a:buClr>
                <a:srgbClr val="00B2E3"/>
              </a:buClr>
            </a:pPr>
            <a:r>
              <a:rPr lang="en-US" altLang="en-US" sz="2000" b="1">
                <a:solidFill>
                  <a:srgbClr val="000000"/>
                </a:solidFill>
                <a:latin typeface="Arial" panose="020B0604020202020204" pitchFamily="34" charset="0"/>
                <a:cs typeface="Arial" panose="020B0604020202020204" pitchFamily="34" charset="0"/>
              </a:rPr>
              <a:t>Comment </a:t>
            </a:r>
            <a:r>
              <a:rPr lang="en-US" altLang="en-US" sz="2000" b="1" err="1">
                <a:solidFill>
                  <a:srgbClr val="000000"/>
                </a:solidFill>
                <a:latin typeface="Arial" panose="020B0604020202020204" pitchFamily="34" charset="0"/>
                <a:cs typeface="Arial" panose="020B0604020202020204" pitchFamily="34" charset="0"/>
              </a:rPr>
              <a:t>mesurer</a:t>
            </a:r>
            <a:r>
              <a:rPr lang="en-US" altLang="en-US" sz="2000" b="1">
                <a:solidFill>
                  <a:srgbClr val="000000"/>
                </a:solidFill>
                <a:latin typeface="Arial" panose="020B0604020202020204" pitchFamily="34" charset="0"/>
                <a:cs typeface="Arial" panose="020B0604020202020204" pitchFamily="34" charset="0"/>
              </a:rPr>
              <a:t> le </a:t>
            </a:r>
            <a:r>
              <a:rPr lang="en-US" altLang="en-US" sz="2000" b="1" err="1">
                <a:solidFill>
                  <a:srgbClr val="000000"/>
                </a:solidFill>
                <a:latin typeface="Arial" panose="020B0604020202020204" pitchFamily="34" charset="0"/>
                <a:cs typeface="Arial" panose="020B0604020202020204" pitchFamily="34" charset="0"/>
              </a:rPr>
              <a:t>succès</a:t>
            </a:r>
            <a:br>
              <a:rPr lang="en-US" altLang="en-US" sz="2000" b="1">
                <a:solidFill>
                  <a:srgbClr val="000000"/>
                </a:solidFill>
                <a:latin typeface="Arial" panose="020B0604020202020204" pitchFamily="34" charset="0"/>
                <a:cs typeface="Arial" panose="020B0604020202020204" pitchFamily="34" charset="0"/>
              </a:rPr>
            </a:br>
            <a:r>
              <a:rPr lang="en-US" altLang="en-US" sz="2000" err="1">
                <a:solidFill>
                  <a:srgbClr val="000000"/>
                </a:solidFill>
                <a:latin typeface="Arial" panose="020B0604020202020204" pitchFamily="34" charset="0"/>
                <a:cs typeface="Arial" panose="020B0604020202020204" pitchFamily="34" charset="0"/>
              </a:rPr>
              <a:t>Indicateurs</a:t>
            </a:r>
            <a:r>
              <a:rPr lang="en-US" altLang="en-US" sz="2000">
                <a:solidFill>
                  <a:srgbClr val="000000"/>
                </a:solidFill>
                <a:latin typeface="Arial" panose="020B0604020202020204" pitchFamily="34" charset="0"/>
                <a:cs typeface="Arial" panose="020B0604020202020204" pitchFamily="34" charset="0"/>
              </a:rPr>
              <a:t> qui </a:t>
            </a:r>
            <a:r>
              <a:rPr lang="en-US" altLang="en-US" sz="2000" err="1">
                <a:solidFill>
                  <a:srgbClr val="000000"/>
                </a:solidFill>
                <a:latin typeface="Arial" panose="020B0604020202020204" pitchFamily="34" charset="0"/>
                <a:cs typeface="Arial" panose="020B0604020202020204" pitchFamily="34" charset="0"/>
              </a:rPr>
              <a:t>peuvent</a:t>
            </a:r>
            <a:r>
              <a:rPr lang="en-US" altLang="en-US" sz="2000">
                <a:solidFill>
                  <a:srgbClr val="000000"/>
                </a:solidFill>
                <a:latin typeface="Arial" panose="020B0604020202020204" pitchFamily="34" charset="0"/>
                <a:cs typeface="Arial" panose="020B0604020202020204" pitchFamily="34" charset="0"/>
              </a:rPr>
              <a:t> </a:t>
            </a:r>
            <a:r>
              <a:rPr lang="en-US" altLang="en-US" sz="2000" err="1">
                <a:solidFill>
                  <a:srgbClr val="000000"/>
                </a:solidFill>
                <a:latin typeface="Arial" panose="020B0604020202020204" pitchFamily="34" charset="0"/>
                <a:cs typeface="Arial" panose="020B0604020202020204" pitchFamily="34" charset="0"/>
              </a:rPr>
              <a:t>vous</a:t>
            </a:r>
            <a:r>
              <a:rPr lang="en-US" altLang="en-US" sz="2000">
                <a:solidFill>
                  <a:srgbClr val="000000"/>
                </a:solidFill>
                <a:latin typeface="Arial" panose="020B0604020202020204" pitchFamily="34" charset="0"/>
                <a:cs typeface="Arial" panose="020B0604020202020204" pitchFamily="34" charset="0"/>
              </a:rPr>
              <a:t> aider à </a:t>
            </a:r>
            <a:r>
              <a:rPr lang="en-US" altLang="en-US" sz="2000" err="1">
                <a:solidFill>
                  <a:srgbClr val="000000"/>
                </a:solidFill>
                <a:latin typeface="Arial" panose="020B0604020202020204" pitchFamily="34" charset="0"/>
                <a:cs typeface="Arial" panose="020B0604020202020204" pitchFamily="34" charset="0"/>
              </a:rPr>
              <a:t>mesurer</a:t>
            </a:r>
            <a:r>
              <a:rPr lang="en-US" altLang="en-US" sz="2000">
                <a:solidFill>
                  <a:srgbClr val="000000"/>
                </a:solidFill>
                <a:latin typeface="Arial" panose="020B0604020202020204" pitchFamily="34" charset="0"/>
                <a:cs typeface="Arial" panose="020B0604020202020204" pitchFamily="34" charset="0"/>
              </a:rPr>
              <a:t> </a:t>
            </a:r>
            <a:r>
              <a:rPr lang="en-US" altLang="en-US" sz="2000" err="1">
                <a:solidFill>
                  <a:srgbClr val="000000"/>
                </a:solidFill>
                <a:latin typeface="Arial" panose="020B0604020202020204" pitchFamily="34" charset="0"/>
                <a:cs typeface="Arial" panose="020B0604020202020204" pitchFamily="34" charset="0"/>
              </a:rPr>
              <a:t>vos</a:t>
            </a:r>
            <a:r>
              <a:rPr lang="en-US" altLang="en-US" sz="2000">
                <a:solidFill>
                  <a:srgbClr val="000000"/>
                </a:solidFill>
                <a:latin typeface="Arial" panose="020B0604020202020204" pitchFamily="34" charset="0"/>
                <a:cs typeface="Arial" panose="020B0604020202020204" pitchFamily="34" charset="0"/>
              </a:rPr>
              <a:t> efforts </a:t>
            </a:r>
            <a:r>
              <a:rPr lang="en-US" altLang="en-US" sz="2000" err="1">
                <a:solidFill>
                  <a:srgbClr val="000000"/>
                </a:solidFill>
                <a:latin typeface="Arial" panose="020B0604020202020204" pitchFamily="34" charset="0"/>
                <a:cs typeface="Arial" panose="020B0604020202020204" pitchFamily="34" charset="0"/>
              </a:rPr>
              <a:t>d’amélioration</a:t>
            </a:r>
            <a:r>
              <a:rPr lang="en-US" altLang="en-US" sz="2000">
                <a:solidFill>
                  <a:srgbClr val="000000"/>
                </a:solidFill>
                <a:latin typeface="Arial" panose="020B0604020202020204" pitchFamily="34" charset="0"/>
                <a:cs typeface="Arial" panose="020B0604020202020204" pitchFamily="34" charset="0"/>
              </a:rPr>
              <a:t> de la </a:t>
            </a:r>
            <a:r>
              <a:rPr lang="en-US" altLang="en-US" sz="2000" err="1">
                <a:solidFill>
                  <a:srgbClr val="000000"/>
                </a:solidFill>
                <a:latin typeface="Arial" panose="020B0604020202020204" pitchFamily="34" charset="0"/>
                <a:cs typeface="Arial" panose="020B0604020202020204" pitchFamily="34" charset="0"/>
              </a:rPr>
              <a:t>qualité</a:t>
            </a:r>
            <a:endParaRPr lang="en-US" altLang="en-US" sz="2000">
              <a:solidFill>
                <a:srgbClr val="000000"/>
              </a:solidFill>
              <a:latin typeface="Arial" panose="020B0604020202020204" pitchFamily="34" charset="0"/>
              <a:cs typeface="Arial" panose="020B0604020202020204" pitchFamily="34" charset="0"/>
            </a:endParaRPr>
          </a:p>
          <a:p>
            <a:pPr eaLnBrk="1" hangingPunct="1">
              <a:spcBef>
                <a:spcPts val="1188"/>
              </a:spcBef>
              <a:buClr>
                <a:srgbClr val="00B2E3"/>
              </a:buClr>
            </a:pPr>
            <a:r>
              <a:rPr lang="en-US" altLang="en-US" sz="2000" b="1" err="1">
                <a:solidFill>
                  <a:srgbClr val="000000"/>
                </a:solidFill>
                <a:latin typeface="Arial" panose="020B0604020202020204" pitchFamily="34" charset="0"/>
                <a:cs typeface="Arial" panose="020B0604020202020204" pitchFamily="34" charset="0"/>
              </a:rPr>
              <a:t>Déclarations</a:t>
            </a:r>
            <a:r>
              <a:rPr lang="en-US" altLang="en-US" sz="2000" b="1">
                <a:solidFill>
                  <a:srgbClr val="000000"/>
                </a:solidFill>
                <a:latin typeface="Arial" panose="020B0604020202020204" pitchFamily="34" charset="0"/>
                <a:cs typeface="Arial" panose="020B0604020202020204" pitchFamily="34" charset="0"/>
              </a:rPr>
              <a:t> de </a:t>
            </a:r>
            <a:r>
              <a:rPr lang="en-US" altLang="en-US" sz="2000" b="1" err="1">
                <a:solidFill>
                  <a:srgbClr val="000000"/>
                </a:solidFill>
                <a:latin typeface="Arial" panose="020B0604020202020204" pitchFamily="34" charset="0"/>
                <a:cs typeface="Arial" panose="020B0604020202020204" pitchFamily="34" charset="0"/>
              </a:rPr>
              <a:t>qualité</a:t>
            </a:r>
            <a:r>
              <a:rPr lang="en-US" altLang="en-US" sz="2000" b="1">
                <a:solidFill>
                  <a:srgbClr val="000000"/>
                </a:solidFill>
                <a:latin typeface="Arial" panose="020B0604020202020204" pitchFamily="34" charset="0"/>
                <a:cs typeface="Arial" panose="020B0604020202020204" pitchFamily="34" charset="0"/>
              </a:rPr>
              <a:t> </a:t>
            </a:r>
            <a:r>
              <a:rPr lang="en-US" altLang="en-US" sz="2000" b="1" err="1">
                <a:solidFill>
                  <a:srgbClr val="000000"/>
                </a:solidFill>
                <a:latin typeface="Arial" panose="020B0604020202020204" pitchFamily="34" charset="0"/>
                <a:cs typeface="Arial" panose="020B0604020202020204" pitchFamily="34" charset="0"/>
              </a:rPr>
              <a:t>en</a:t>
            </a:r>
            <a:r>
              <a:rPr lang="en-US" altLang="en-US" sz="2000" b="1">
                <a:solidFill>
                  <a:srgbClr val="000000"/>
                </a:solidFill>
                <a:latin typeface="Arial" panose="020B0604020202020204" pitchFamily="34" charset="0"/>
                <a:cs typeface="Arial" panose="020B0604020202020204" pitchFamily="34" charset="0"/>
              </a:rPr>
              <a:t> </a:t>
            </a:r>
            <a:r>
              <a:rPr lang="en-US" altLang="en-US" sz="2000" b="1" err="1">
                <a:solidFill>
                  <a:srgbClr val="000000"/>
                </a:solidFill>
                <a:latin typeface="Arial" panose="020B0604020202020204" pitchFamily="34" charset="0"/>
                <a:cs typeface="Arial" panose="020B0604020202020204" pitchFamily="34" charset="0"/>
              </a:rPr>
              <a:t>bref</a:t>
            </a:r>
            <a:br>
              <a:rPr lang="en-US" altLang="en-US" sz="2000" b="1">
                <a:solidFill>
                  <a:srgbClr val="000000"/>
                </a:solidFill>
                <a:latin typeface="Arial" panose="020B0604020202020204" pitchFamily="34" charset="0"/>
                <a:cs typeface="Arial" panose="020B0604020202020204" pitchFamily="34" charset="0"/>
              </a:rPr>
            </a:br>
            <a:r>
              <a:rPr lang="en-US" altLang="en-US" sz="2000">
                <a:solidFill>
                  <a:srgbClr val="000000"/>
                </a:solidFill>
                <a:latin typeface="Arial" panose="020B0604020202020204" pitchFamily="34" charset="0"/>
                <a:cs typeface="Arial" panose="020B0604020202020204" pitchFamily="34" charset="0"/>
              </a:rPr>
              <a:t>Les </a:t>
            </a:r>
            <a:r>
              <a:rPr lang="en-US" altLang="en-US" sz="2000" err="1">
                <a:solidFill>
                  <a:srgbClr val="000000"/>
                </a:solidFill>
                <a:latin typeface="Arial" panose="020B0604020202020204" pitchFamily="34" charset="0"/>
                <a:cs typeface="Arial" panose="020B0604020202020204" pitchFamily="34" charset="0"/>
              </a:rPr>
              <a:t>énoncés</a:t>
            </a:r>
            <a:r>
              <a:rPr lang="en-US" altLang="en-US" sz="2000">
                <a:solidFill>
                  <a:srgbClr val="000000"/>
                </a:solidFill>
                <a:latin typeface="Arial" panose="020B0604020202020204" pitchFamily="34" charset="0"/>
                <a:cs typeface="Arial" panose="020B0604020202020204" pitchFamily="34" charset="0"/>
              </a:rPr>
              <a:t> </a:t>
            </a:r>
            <a:r>
              <a:rPr lang="en-US" altLang="en-US" sz="2000" err="1">
                <a:solidFill>
                  <a:srgbClr val="000000"/>
                </a:solidFill>
                <a:latin typeface="Arial" panose="020B0604020202020204" pitchFamily="34" charset="0"/>
                <a:cs typeface="Arial" panose="020B0604020202020204" pitchFamily="34" charset="0"/>
              </a:rPr>
              <a:t>clés</a:t>
            </a:r>
            <a:r>
              <a:rPr lang="en-US" altLang="en-US" sz="2000">
                <a:solidFill>
                  <a:srgbClr val="000000"/>
                </a:solidFill>
                <a:latin typeface="Arial" panose="020B0604020202020204" pitchFamily="34" charset="0"/>
                <a:cs typeface="Arial" panose="020B0604020202020204" pitchFamily="34" charset="0"/>
              </a:rPr>
              <a:t> de la </a:t>
            </a:r>
            <a:r>
              <a:rPr lang="en-US" altLang="en-US" sz="2000" err="1">
                <a:solidFill>
                  <a:srgbClr val="000000"/>
                </a:solidFill>
                <a:latin typeface="Arial" panose="020B0604020202020204" pitchFamily="34" charset="0"/>
                <a:cs typeface="Arial" panose="020B0604020202020204" pitchFamily="34" charset="0"/>
              </a:rPr>
              <a:t>norme</a:t>
            </a:r>
            <a:r>
              <a:rPr lang="en-US" altLang="en-US" sz="2000">
                <a:solidFill>
                  <a:srgbClr val="000000"/>
                </a:solidFill>
                <a:latin typeface="Arial" panose="020B0604020202020204" pitchFamily="34" charset="0"/>
                <a:cs typeface="Arial" panose="020B0604020202020204" pitchFamily="34" charset="0"/>
              </a:rPr>
              <a:t> de </a:t>
            </a:r>
            <a:r>
              <a:rPr lang="en-US" altLang="en-US" sz="2000" err="1">
                <a:solidFill>
                  <a:srgbClr val="000000"/>
                </a:solidFill>
                <a:latin typeface="Arial" panose="020B0604020202020204" pitchFamily="34" charset="0"/>
                <a:cs typeface="Arial" panose="020B0604020202020204" pitchFamily="34" charset="0"/>
              </a:rPr>
              <a:t>qualité</a:t>
            </a:r>
            <a:r>
              <a:rPr lang="en-US" altLang="en-US" sz="2000">
                <a:solidFill>
                  <a:srgbClr val="000000"/>
                </a:solidFill>
                <a:latin typeface="Arial" panose="020B0604020202020204" pitchFamily="34" charset="0"/>
                <a:cs typeface="Arial" panose="020B0604020202020204" pitchFamily="34" charset="0"/>
              </a:rPr>
              <a:t> sur </a:t>
            </a:r>
            <a:r>
              <a:rPr lang="en-US" altLang="en-US" sz="2000" err="1">
                <a:solidFill>
                  <a:srgbClr val="000000"/>
                </a:solidFill>
                <a:latin typeface="Arial" panose="020B0604020202020204" pitchFamily="34" charset="0"/>
                <a:cs typeface="Arial" panose="020B0604020202020204" pitchFamily="34" charset="0"/>
              </a:rPr>
              <a:t>sur</a:t>
            </a:r>
            <a:r>
              <a:rPr lang="en-US" altLang="en-US" sz="2000">
                <a:solidFill>
                  <a:srgbClr val="000000"/>
                </a:solidFill>
                <a:latin typeface="Arial" panose="020B0604020202020204" pitchFamily="34" charset="0"/>
                <a:cs typeface="Arial" panose="020B0604020202020204" pitchFamily="34" charset="0"/>
              </a:rPr>
              <a:t> la </a:t>
            </a:r>
            <a:r>
              <a:rPr lang="en-US" altLang="en-US" sz="2000" err="1">
                <a:solidFill>
                  <a:srgbClr val="000000"/>
                </a:solidFill>
                <a:latin typeface="Arial" panose="020B0604020202020204" pitchFamily="34" charset="0"/>
                <a:cs typeface="Arial" panose="020B0604020202020204" pitchFamily="34" charset="0"/>
              </a:rPr>
              <a:t>douleur</a:t>
            </a:r>
            <a:r>
              <a:rPr lang="en-US" altLang="en-US" sz="2000">
                <a:solidFill>
                  <a:srgbClr val="000000"/>
                </a:solidFill>
                <a:latin typeface="Arial" panose="020B0604020202020204" pitchFamily="34" charset="0"/>
                <a:cs typeface="Arial" panose="020B0604020202020204" pitchFamily="34" charset="0"/>
              </a:rPr>
              <a:t> </a:t>
            </a:r>
            <a:r>
              <a:rPr lang="en-US" altLang="en-US" sz="2000" err="1">
                <a:solidFill>
                  <a:srgbClr val="000000"/>
                </a:solidFill>
                <a:latin typeface="Arial" panose="020B0604020202020204" pitchFamily="34" charset="0"/>
                <a:cs typeface="Arial" panose="020B0604020202020204" pitchFamily="34" charset="0"/>
              </a:rPr>
              <a:t>chronique</a:t>
            </a:r>
            <a:endParaRPr lang="en-US" altLang="en-US" sz="2000">
              <a:solidFill>
                <a:srgbClr val="000000"/>
              </a:solidFill>
              <a:latin typeface="Arial" panose="020B0604020202020204" pitchFamily="34" charset="0"/>
              <a:cs typeface="Arial" panose="020B0604020202020204" pitchFamily="34" charset="0"/>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2517A4B3-ADB7-4993-8DD9-85080EE89FA9}"/>
              </a:ext>
            </a:extLst>
          </p:cNvPr>
          <p:cNvSpPr>
            <a:spLocks noGrp="1" noChangeArrowheads="1"/>
          </p:cNvSpPr>
          <p:nvPr>
            <p:ph type="title"/>
            <p:custDataLst>
              <p:tags r:id="rId1"/>
            </p:custDataLst>
          </p:nvPr>
        </p:nvSpPr>
        <p:spPr>
          <a:xfrm>
            <a:off x="366713" y="254000"/>
            <a:ext cx="8545512" cy="1166813"/>
          </a:xfrm>
        </p:spPr>
        <p:txBody>
          <a:bodyPr/>
          <a:lstStyle/>
          <a:p>
            <a:pPr eaLnBrk="1" hangingPunct="1"/>
            <a:r>
              <a:rPr lang="en-US" altLang="en-US" sz="2200" err="1">
                <a:solidFill>
                  <a:schemeClr val="tx1"/>
                </a:solidFill>
                <a:latin typeface="Arial" panose="020B0604020202020204" pitchFamily="34" charset="0"/>
                <a:cs typeface="Arial" panose="020B0604020202020204" pitchFamily="34" charset="0"/>
              </a:rPr>
              <a:t>En</a:t>
            </a:r>
            <a:r>
              <a:rPr lang="en-US" altLang="en-US" sz="2200">
                <a:solidFill>
                  <a:schemeClr val="tx1"/>
                </a:solidFill>
                <a:latin typeface="Arial" panose="020B0604020202020204" pitchFamily="34" charset="0"/>
                <a:cs typeface="Arial" panose="020B0604020202020204" pitchFamily="34" charset="0"/>
              </a:rPr>
              <a:t> Ontario, </a:t>
            </a:r>
            <a:r>
              <a:rPr lang="en-US" altLang="en-US" sz="2200" err="1">
                <a:solidFill>
                  <a:schemeClr val="tx1"/>
                </a:solidFill>
                <a:latin typeface="Arial" panose="020B0604020202020204" pitchFamily="34" charset="0"/>
                <a:cs typeface="Arial" panose="020B0604020202020204" pitchFamily="34" charset="0"/>
              </a:rPr>
              <a:t>lorsque</a:t>
            </a:r>
            <a:r>
              <a:rPr lang="en-US" altLang="en-US" sz="2200">
                <a:solidFill>
                  <a:schemeClr val="tx1"/>
                </a:solidFill>
                <a:latin typeface="Arial" panose="020B0604020202020204" pitchFamily="34" charset="0"/>
                <a:cs typeface="Arial" panose="020B0604020202020204" pitchFamily="34" charset="0"/>
              </a:rPr>
              <a:t> la </a:t>
            </a:r>
            <a:r>
              <a:rPr lang="en-US" altLang="en-US" sz="2200" err="1">
                <a:solidFill>
                  <a:schemeClr val="tx1"/>
                </a:solidFill>
                <a:latin typeface="Arial" panose="020B0604020202020204" pitchFamily="34" charset="0"/>
                <a:cs typeface="Arial" panose="020B0604020202020204" pitchFamily="34" charset="0"/>
              </a:rPr>
              <a:t>gravité</a:t>
            </a:r>
            <a:r>
              <a:rPr lang="en-US" altLang="en-US" sz="2200">
                <a:solidFill>
                  <a:schemeClr val="tx1"/>
                </a:solidFill>
                <a:latin typeface="Arial" panose="020B0604020202020204" pitchFamily="34" charset="0"/>
                <a:cs typeface="Arial" panose="020B0604020202020204" pitchFamily="34" charset="0"/>
              </a:rPr>
              <a:t> de la </a:t>
            </a:r>
            <a:r>
              <a:rPr lang="en-US" altLang="en-US" sz="2200" err="1">
                <a:solidFill>
                  <a:schemeClr val="tx1"/>
                </a:solidFill>
                <a:latin typeface="Arial" panose="020B0604020202020204" pitchFamily="34" charset="0"/>
                <a:cs typeface="Arial" panose="020B0604020202020204" pitchFamily="34" charset="0"/>
              </a:rPr>
              <a:t>douleur</a:t>
            </a:r>
            <a:r>
              <a:rPr lang="en-US" altLang="en-US" sz="2200">
                <a:solidFill>
                  <a:schemeClr val="tx1"/>
                </a:solidFill>
                <a:latin typeface="Arial" panose="020B0604020202020204" pitchFamily="34" charset="0"/>
                <a:cs typeface="Arial" panose="020B0604020202020204" pitchFamily="34" charset="0"/>
              </a:rPr>
              <a:t> et le </a:t>
            </a:r>
            <a:r>
              <a:rPr lang="en-US" altLang="en-US" sz="2200" err="1">
                <a:solidFill>
                  <a:schemeClr val="tx1"/>
                </a:solidFill>
                <a:latin typeface="Arial" panose="020B0604020202020204" pitchFamily="34" charset="0"/>
                <a:cs typeface="Arial" panose="020B0604020202020204" pitchFamily="34" charset="0"/>
              </a:rPr>
              <a:t>nombre</a:t>
            </a:r>
            <a:r>
              <a:rPr lang="en-US" altLang="en-US" sz="2200">
                <a:solidFill>
                  <a:schemeClr val="tx1"/>
                </a:solidFill>
                <a:latin typeface="Arial" panose="020B0604020202020204" pitchFamily="34" charset="0"/>
                <a:cs typeface="Arial" panose="020B0604020202020204" pitchFamily="34" charset="0"/>
              </a:rPr>
              <a:t> de limitations </a:t>
            </a:r>
            <a:r>
              <a:rPr lang="en-US" altLang="en-US" sz="2200" err="1">
                <a:solidFill>
                  <a:schemeClr val="tx1"/>
                </a:solidFill>
                <a:latin typeface="Arial" panose="020B0604020202020204" pitchFamily="34" charset="0"/>
                <a:cs typeface="Arial" panose="020B0604020202020204" pitchFamily="34" charset="0"/>
              </a:rPr>
              <a:t>d’activités</a:t>
            </a:r>
            <a:r>
              <a:rPr lang="en-US" altLang="en-US" sz="2200">
                <a:solidFill>
                  <a:schemeClr val="tx1"/>
                </a:solidFill>
                <a:latin typeface="Arial" panose="020B0604020202020204" pitchFamily="34" charset="0"/>
                <a:cs typeface="Arial" panose="020B0604020202020204" pitchFamily="34" charset="0"/>
              </a:rPr>
              <a:t> </a:t>
            </a:r>
            <a:r>
              <a:rPr lang="en-US" altLang="en-US" sz="2200" err="1">
                <a:solidFill>
                  <a:schemeClr val="tx1"/>
                </a:solidFill>
                <a:latin typeface="Arial" panose="020B0604020202020204" pitchFamily="34" charset="0"/>
                <a:cs typeface="Arial" panose="020B0604020202020204" pitchFamily="34" charset="0"/>
              </a:rPr>
              <a:t>ont</a:t>
            </a:r>
            <a:r>
              <a:rPr lang="en-US" altLang="en-US" sz="2200">
                <a:solidFill>
                  <a:schemeClr val="tx1"/>
                </a:solidFill>
                <a:latin typeface="Arial" panose="020B0604020202020204" pitchFamily="34" charset="0"/>
                <a:cs typeface="Arial" panose="020B0604020202020204" pitchFamily="34" charset="0"/>
              </a:rPr>
              <a:t> </a:t>
            </a:r>
            <a:r>
              <a:rPr lang="en-US" altLang="en-US" sz="2200" err="1">
                <a:solidFill>
                  <a:schemeClr val="tx1"/>
                </a:solidFill>
                <a:latin typeface="Arial" panose="020B0604020202020204" pitchFamily="34" charset="0"/>
                <a:cs typeface="Arial" panose="020B0604020202020204" pitchFamily="34" charset="0"/>
              </a:rPr>
              <a:t>augmenté</a:t>
            </a:r>
            <a:r>
              <a:rPr lang="en-US" altLang="en-US" sz="2200">
                <a:solidFill>
                  <a:schemeClr val="tx1"/>
                </a:solidFill>
                <a:latin typeface="Arial" panose="020B0604020202020204" pitchFamily="34" charset="0"/>
                <a:cs typeface="Arial" panose="020B0604020202020204" pitchFamily="34" charset="0"/>
              </a:rPr>
              <a:t>, les </a:t>
            </a:r>
            <a:r>
              <a:rPr lang="en-US" altLang="en-US" sz="2200" err="1">
                <a:solidFill>
                  <a:schemeClr val="tx1"/>
                </a:solidFill>
                <a:latin typeface="Arial" panose="020B0604020202020204" pitchFamily="34" charset="0"/>
                <a:cs typeface="Arial" panose="020B0604020202020204" pitchFamily="34" charset="0"/>
              </a:rPr>
              <a:t>coûts</a:t>
            </a:r>
            <a:r>
              <a:rPr lang="en-US" altLang="en-US" sz="2200">
                <a:solidFill>
                  <a:schemeClr val="tx1"/>
                </a:solidFill>
                <a:latin typeface="Arial" panose="020B0604020202020204" pitchFamily="34" charset="0"/>
                <a:cs typeface="Arial" panose="020B0604020202020204" pitchFamily="34" charset="0"/>
              </a:rPr>
              <a:t> </a:t>
            </a:r>
            <a:r>
              <a:rPr lang="en-US" altLang="en-US" sz="2200" err="1">
                <a:solidFill>
                  <a:schemeClr val="tx1"/>
                </a:solidFill>
                <a:latin typeface="Arial" panose="020B0604020202020204" pitchFamily="34" charset="0"/>
                <a:cs typeface="Arial" panose="020B0604020202020204" pitchFamily="34" charset="0"/>
              </a:rPr>
              <a:t>différentiels</a:t>
            </a:r>
            <a:r>
              <a:rPr lang="en-US" altLang="en-US" sz="2200">
                <a:solidFill>
                  <a:schemeClr val="tx1"/>
                </a:solidFill>
                <a:latin typeface="Arial" panose="020B0604020202020204" pitchFamily="34" charset="0"/>
                <a:cs typeface="Arial" panose="020B0604020202020204" pitchFamily="34" charset="0"/>
              </a:rPr>
              <a:t> </a:t>
            </a:r>
            <a:r>
              <a:rPr lang="en-US" altLang="en-US" sz="2200" err="1">
                <a:solidFill>
                  <a:schemeClr val="tx1"/>
                </a:solidFill>
                <a:latin typeface="Arial" panose="020B0604020202020204" pitchFamily="34" charset="0"/>
                <a:cs typeface="Arial" panose="020B0604020202020204" pitchFamily="34" charset="0"/>
              </a:rPr>
              <a:t>ont</a:t>
            </a:r>
            <a:r>
              <a:rPr lang="en-US" altLang="en-US" sz="2200">
                <a:solidFill>
                  <a:schemeClr val="tx1"/>
                </a:solidFill>
                <a:latin typeface="Arial" panose="020B0604020202020204" pitchFamily="34" charset="0"/>
                <a:cs typeface="Arial" panose="020B0604020202020204" pitchFamily="34" charset="0"/>
              </a:rPr>
              <a:t> </a:t>
            </a:r>
            <a:r>
              <a:rPr lang="en-US" altLang="en-US" sz="2200" err="1">
                <a:solidFill>
                  <a:schemeClr val="tx1"/>
                </a:solidFill>
                <a:latin typeface="Arial" panose="020B0604020202020204" pitchFamily="34" charset="0"/>
                <a:cs typeface="Arial" panose="020B0604020202020204" pitchFamily="34" charset="0"/>
              </a:rPr>
              <a:t>également</a:t>
            </a:r>
            <a:r>
              <a:rPr lang="en-US" altLang="en-US" sz="2200">
                <a:solidFill>
                  <a:schemeClr val="tx1"/>
                </a:solidFill>
                <a:latin typeface="Arial" panose="020B0604020202020204" pitchFamily="34" charset="0"/>
                <a:cs typeface="Arial" panose="020B0604020202020204" pitchFamily="34" charset="0"/>
              </a:rPr>
              <a:t> </a:t>
            </a:r>
            <a:r>
              <a:rPr lang="en-US" altLang="en-US" sz="2200" err="1">
                <a:solidFill>
                  <a:schemeClr val="tx1"/>
                </a:solidFill>
                <a:latin typeface="Arial" panose="020B0604020202020204" pitchFamily="34" charset="0"/>
                <a:cs typeface="Arial" panose="020B0604020202020204" pitchFamily="34" charset="0"/>
              </a:rPr>
              <a:t>augmenté</a:t>
            </a:r>
            <a:endParaRPr lang="en-US" altLang="en-US" sz="2200">
              <a:solidFill>
                <a:schemeClr val="tx1"/>
              </a:solidFill>
              <a:latin typeface="Arial" panose="020B0604020202020204" pitchFamily="34" charset="0"/>
              <a:cs typeface="Arial" panose="020B0604020202020204" pitchFamily="34" charset="0"/>
            </a:endParaRPr>
          </a:p>
        </p:txBody>
      </p:sp>
      <p:sp>
        <p:nvSpPr>
          <p:cNvPr id="77827" name="Rectangle 3">
            <a:extLst>
              <a:ext uri="{FF2B5EF4-FFF2-40B4-BE49-F238E27FC236}">
                <a16:creationId xmlns:a16="http://schemas.microsoft.com/office/drawing/2014/main" id="{51582116-A76A-4CB3-ACE2-9DC7C149C205}"/>
              </a:ext>
            </a:extLst>
          </p:cNvPr>
          <p:cNvSpPr>
            <a:spLocks noChangeArrowheads="1"/>
          </p:cNvSpPr>
          <p:nvPr>
            <p:custDataLst>
              <p:tags r:id="rId2"/>
            </p:custDataLst>
          </p:nvPr>
        </p:nvSpPr>
        <p:spPr bwMode="auto">
          <a:xfrm>
            <a:off x="109934" y="6298580"/>
            <a:ext cx="8636000"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1175"/>
              </a:spcBef>
              <a:buClr>
                <a:srgbClr val="00858F"/>
              </a:buClr>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ClrTx/>
              <a:buFontTx/>
              <a:buNone/>
            </a:pPr>
            <a:r>
              <a:rPr lang="en-US" altLang="en-US" sz="1100" u="none">
                <a:solidFill>
                  <a:srgbClr val="000000"/>
                </a:solidFill>
              </a:rPr>
              <a:t>Source : Hogan, M. E., </a:t>
            </a:r>
            <a:r>
              <a:rPr lang="en-US" altLang="en-US" sz="1100" u="none" err="1">
                <a:solidFill>
                  <a:srgbClr val="000000"/>
                </a:solidFill>
              </a:rPr>
              <a:t>Taddio</a:t>
            </a:r>
            <a:r>
              <a:rPr lang="en-US" altLang="en-US" sz="1100" u="none">
                <a:solidFill>
                  <a:srgbClr val="000000"/>
                </a:solidFill>
              </a:rPr>
              <a:t>, A., Katz, J., Shah, V. et </a:t>
            </a:r>
            <a:r>
              <a:rPr lang="en-US" altLang="en-US" sz="1100" u="none" err="1">
                <a:solidFill>
                  <a:srgbClr val="000000"/>
                </a:solidFill>
              </a:rPr>
              <a:t>Krahn</a:t>
            </a:r>
            <a:r>
              <a:rPr lang="en-US" altLang="en-US" sz="1100" u="none">
                <a:solidFill>
                  <a:srgbClr val="000000"/>
                </a:solidFill>
              </a:rPr>
              <a:t>, M. (2016). Incremental health care costs for chronic pain in Ontario, Canada: A population-based matched cohort study of adolescents and adults using administrative data. Pain, 157(8), 1626-1633.</a:t>
            </a:r>
          </a:p>
        </p:txBody>
      </p:sp>
      <p:sp>
        <p:nvSpPr>
          <p:cNvPr id="77828" name="TextBox 5">
            <a:extLst>
              <a:ext uri="{FF2B5EF4-FFF2-40B4-BE49-F238E27FC236}">
                <a16:creationId xmlns:a16="http://schemas.microsoft.com/office/drawing/2014/main" id="{7D5CB53B-C59A-4283-A583-8AF60CF21DE2}"/>
              </a:ext>
            </a:extLst>
          </p:cNvPr>
          <p:cNvSpPr txBox="1">
            <a:spLocks noChangeArrowheads="1"/>
          </p:cNvSpPr>
          <p:nvPr>
            <p:custDataLst>
              <p:tags r:id="rId3"/>
            </p:custDataLst>
          </p:nvPr>
        </p:nvSpPr>
        <p:spPr bwMode="auto">
          <a:xfrm>
            <a:off x="1489006" y="5848349"/>
            <a:ext cx="197975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ts val="1175"/>
              </a:spcBef>
              <a:buClr>
                <a:srgbClr val="00858F"/>
              </a:buClr>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a:spcBef>
                <a:spcPct val="0"/>
              </a:spcBef>
              <a:buClrTx/>
              <a:buFontTx/>
              <a:buNone/>
            </a:pPr>
            <a:r>
              <a:rPr lang="en-US" altLang="en-US" sz="1400" b="1" u="none" err="1">
                <a:solidFill>
                  <a:srgbClr val="000000"/>
                </a:solidFill>
              </a:rPr>
              <a:t>Gravité</a:t>
            </a:r>
            <a:r>
              <a:rPr lang="en-US" altLang="en-US" sz="1400" b="1" u="none">
                <a:solidFill>
                  <a:srgbClr val="000000"/>
                </a:solidFill>
              </a:rPr>
              <a:t> de la </a:t>
            </a:r>
            <a:r>
              <a:rPr lang="en-US" altLang="en-US" sz="1400" b="1" u="none" err="1">
                <a:solidFill>
                  <a:srgbClr val="000000"/>
                </a:solidFill>
              </a:rPr>
              <a:t>douleur</a:t>
            </a:r>
            <a:endParaRPr lang="en-US" altLang="en-US" sz="1400" b="1" u="none">
              <a:solidFill>
                <a:srgbClr val="000000"/>
              </a:solidFill>
            </a:endParaRPr>
          </a:p>
        </p:txBody>
      </p:sp>
      <p:sp>
        <p:nvSpPr>
          <p:cNvPr id="77829" name="TextBox 6">
            <a:extLst>
              <a:ext uri="{FF2B5EF4-FFF2-40B4-BE49-F238E27FC236}">
                <a16:creationId xmlns:a16="http://schemas.microsoft.com/office/drawing/2014/main" id="{FC41ACF5-D3A0-4D1C-8ADC-D2E7AAFC3B41}"/>
              </a:ext>
            </a:extLst>
          </p:cNvPr>
          <p:cNvSpPr txBox="1">
            <a:spLocks noChangeArrowheads="1"/>
          </p:cNvSpPr>
          <p:nvPr>
            <p:custDataLst>
              <p:tags r:id="rId4"/>
            </p:custDataLst>
          </p:nvPr>
        </p:nvSpPr>
        <p:spPr bwMode="auto">
          <a:xfrm>
            <a:off x="4741449" y="5864224"/>
            <a:ext cx="349809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ts val="1175"/>
              </a:spcBef>
              <a:buClr>
                <a:srgbClr val="00858F"/>
              </a:buClr>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a:spcBef>
                <a:spcPct val="0"/>
              </a:spcBef>
              <a:buClrTx/>
              <a:buFontTx/>
              <a:buNone/>
            </a:pPr>
            <a:r>
              <a:rPr lang="en-US" altLang="en-US" sz="1400" b="1" u="none">
                <a:solidFill>
                  <a:srgbClr val="000000"/>
                </a:solidFill>
              </a:rPr>
              <a:t>Limitations </a:t>
            </a:r>
            <a:r>
              <a:rPr lang="en-US" altLang="en-US" sz="1400" b="1" u="none" err="1">
                <a:solidFill>
                  <a:srgbClr val="000000"/>
                </a:solidFill>
              </a:rPr>
              <a:t>d’activité</a:t>
            </a:r>
            <a:r>
              <a:rPr lang="en-US" altLang="en-US" sz="1400" b="1" u="none">
                <a:solidFill>
                  <a:srgbClr val="000000"/>
                </a:solidFill>
              </a:rPr>
              <a:t> dues </a:t>
            </a:r>
            <a:r>
              <a:rPr lang="en-US" altLang="en-US" sz="1400" b="1" u="none" err="1">
                <a:solidFill>
                  <a:srgbClr val="000000"/>
                </a:solidFill>
              </a:rPr>
              <a:t>à</a:t>
            </a:r>
            <a:r>
              <a:rPr lang="en-US" altLang="en-US" sz="1400" b="1" u="none">
                <a:solidFill>
                  <a:srgbClr val="000000"/>
                </a:solidFill>
              </a:rPr>
              <a:t> la </a:t>
            </a:r>
            <a:r>
              <a:rPr lang="en-US" altLang="en-US" sz="1400" b="1" u="none" err="1">
                <a:solidFill>
                  <a:srgbClr val="000000"/>
                </a:solidFill>
              </a:rPr>
              <a:t>douleur</a:t>
            </a:r>
            <a:endParaRPr lang="en-US" altLang="en-US" sz="1400" b="1" u="none">
              <a:solidFill>
                <a:srgbClr val="000000"/>
              </a:solidFill>
            </a:endParaRPr>
          </a:p>
        </p:txBody>
      </p:sp>
      <p:graphicFrame>
        <p:nvGraphicFramePr>
          <p:cNvPr id="7" name="Chart 6">
            <a:extLst>
              <a:ext uri="{FF2B5EF4-FFF2-40B4-BE49-F238E27FC236}">
                <a16:creationId xmlns:a16="http://schemas.microsoft.com/office/drawing/2014/main" id="{A8802320-38BB-41D1-98F3-DAFB13F980AA}"/>
              </a:ext>
            </a:extLst>
          </p:cNvPr>
          <p:cNvGraphicFramePr>
            <a:graphicFrameLocks/>
          </p:cNvGraphicFramePr>
          <p:nvPr>
            <p:extLst>
              <p:ext uri="{D42A27DB-BD31-4B8C-83A1-F6EECF244321}">
                <p14:modId xmlns:p14="http://schemas.microsoft.com/office/powerpoint/2010/main" val="2087046104"/>
              </p:ext>
            </p:extLst>
          </p:nvPr>
        </p:nvGraphicFramePr>
        <p:xfrm>
          <a:off x="495300" y="1592262"/>
          <a:ext cx="7865269" cy="4340225"/>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22814BDB-3B95-4D3E-BB50-17AEB5C2FD5F}"/>
              </a:ext>
            </a:extLst>
          </p:cNvPr>
          <p:cNvSpPr>
            <a:spLocks noGrp="1" noChangeArrowheads="1"/>
          </p:cNvSpPr>
          <p:nvPr>
            <p:ph type="title"/>
            <p:custDataLst>
              <p:tags r:id="rId1"/>
            </p:custDataLst>
          </p:nvPr>
        </p:nvSpPr>
        <p:spPr>
          <a:xfrm>
            <a:off x="279400" y="254000"/>
            <a:ext cx="8243888" cy="1166813"/>
          </a:xfrm>
        </p:spPr>
        <p:txBody>
          <a:bodyPr/>
          <a:lstStyle/>
          <a:p>
            <a:pPr eaLnBrk="1" hangingPunct="1"/>
            <a:r>
              <a:rPr lang="en-US" altLang="en-US" sz="2800">
                <a:solidFill>
                  <a:schemeClr val="tx1"/>
                </a:solidFill>
                <a:latin typeface="Arial" panose="020B0604020202020204" pitchFamily="34" charset="0"/>
                <a:cs typeface="Arial" panose="020B0604020202020204" pitchFamily="34" charset="0"/>
              </a:rPr>
              <a:t>Environ la </a:t>
            </a:r>
            <a:r>
              <a:rPr lang="en-US" altLang="en-US" sz="2800" err="1">
                <a:solidFill>
                  <a:schemeClr val="tx1"/>
                </a:solidFill>
                <a:latin typeface="Arial" panose="020B0604020202020204" pitchFamily="34" charset="0"/>
                <a:cs typeface="Arial" panose="020B0604020202020204" pitchFamily="34" charset="0"/>
              </a:rPr>
              <a:t>moitié</a:t>
            </a:r>
            <a:r>
              <a:rPr lang="en-US" altLang="en-US" sz="2800">
                <a:solidFill>
                  <a:schemeClr val="tx1"/>
                </a:solidFill>
                <a:latin typeface="Arial" panose="020B0604020202020204" pitchFamily="34" charset="0"/>
                <a:cs typeface="Arial" panose="020B0604020202020204" pitchFamily="34" charset="0"/>
              </a:rPr>
              <a:t> des </a:t>
            </a:r>
            <a:r>
              <a:rPr lang="en-US" altLang="en-US" sz="2800" err="1">
                <a:solidFill>
                  <a:schemeClr val="tx1"/>
                </a:solidFill>
                <a:latin typeface="Arial" panose="020B0604020202020204" pitchFamily="34" charset="0"/>
                <a:cs typeface="Arial" panose="020B0604020202020204" pitchFamily="34" charset="0"/>
              </a:rPr>
              <a:t>personnes</a:t>
            </a:r>
            <a:r>
              <a:rPr lang="en-US" altLang="en-US" sz="2800">
                <a:solidFill>
                  <a:schemeClr val="tx1"/>
                </a:solidFill>
                <a:latin typeface="Arial" panose="020B0604020202020204" pitchFamily="34" charset="0"/>
                <a:cs typeface="Arial" panose="020B0604020202020204" pitchFamily="34" charset="0"/>
              </a:rPr>
              <a:t> </a:t>
            </a:r>
            <a:r>
              <a:rPr lang="en-US" altLang="en-US" sz="2800" err="1">
                <a:solidFill>
                  <a:schemeClr val="tx1"/>
                </a:solidFill>
                <a:latin typeface="Arial" panose="020B0604020202020204" pitchFamily="34" charset="0"/>
                <a:cs typeface="Arial" panose="020B0604020202020204" pitchFamily="34" charset="0"/>
              </a:rPr>
              <a:t>atteintes</a:t>
            </a:r>
            <a:r>
              <a:rPr lang="en-US" altLang="en-US" sz="2800">
                <a:solidFill>
                  <a:schemeClr val="tx1"/>
                </a:solidFill>
                <a:latin typeface="Arial" panose="020B0604020202020204" pitchFamily="34" charset="0"/>
                <a:cs typeface="Arial" panose="020B0604020202020204" pitchFamily="34" charset="0"/>
              </a:rPr>
              <a:t> de </a:t>
            </a:r>
            <a:r>
              <a:rPr lang="en-US" altLang="en-US" sz="2800" err="1">
                <a:solidFill>
                  <a:schemeClr val="tx1"/>
                </a:solidFill>
                <a:latin typeface="Arial" panose="020B0604020202020204" pitchFamily="34" charset="0"/>
                <a:cs typeface="Arial" panose="020B0604020202020204" pitchFamily="34" charset="0"/>
              </a:rPr>
              <a:t>douleur</a:t>
            </a:r>
            <a:r>
              <a:rPr lang="en-US" altLang="en-US" sz="2800">
                <a:solidFill>
                  <a:schemeClr val="tx1"/>
                </a:solidFill>
                <a:latin typeface="Arial" panose="020B0604020202020204" pitchFamily="34" charset="0"/>
                <a:cs typeface="Arial" panose="020B0604020202020204" pitchFamily="34" charset="0"/>
              </a:rPr>
              <a:t> </a:t>
            </a:r>
            <a:r>
              <a:rPr lang="en-US" altLang="en-US" sz="2800" err="1">
                <a:solidFill>
                  <a:schemeClr val="tx1"/>
                </a:solidFill>
                <a:latin typeface="Arial" panose="020B0604020202020204" pitchFamily="34" charset="0"/>
                <a:cs typeface="Arial" panose="020B0604020202020204" pitchFamily="34" charset="0"/>
              </a:rPr>
              <a:t>chronique</a:t>
            </a:r>
            <a:r>
              <a:rPr lang="en-US" altLang="en-US" sz="2800">
                <a:solidFill>
                  <a:schemeClr val="tx1"/>
                </a:solidFill>
                <a:latin typeface="Arial" panose="020B0604020202020204" pitchFamily="34" charset="0"/>
                <a:cs typeface="Arial" panose="020B0604020202020204" pitchFamily="34" charset="0"/>
              </a:rPr>
              <a:t> </a:t>
            </a:r>
            <a:r>
              <a:rPr lang="en-US" altLang="en-US" sz="2800" err="1">
                <a:solidFill>
                  <a:schemeClr val="tx1"/>
                </a:solidFill>
                <a:latin typeface="Arial" panose="020B0604020202020204" pitchFamily="34" charset="0"/>
                <a:cs typeface="Arial" panose="020B0604020202020204" pitchFamily="34" charset="0"/>
              </a:rPr>
              <a:t>déclarent</a:t>
            </a:r>
            <a:r>
              <a:rPr lang="en-US" altLang="en-US" sz="2800">
                <a:solidFill>
                  <a:schemeClr val="tx1"/>
                </a:solidFill>
                <a:latin typeface="Arial" panose="020B0604020202020204" pitchFamily="34" charset="0"/>
                <a:cs typeface="Arial" panose="020B0604020202020204" pitchFamily="34" charset="0"/>
              </a:rPr>
              <a:t> </a:t>
            </a:r>
            <a:r>
              <a:rPr lang="en-US" altLang="en-US" sz="2800" err="1">
                <a:solidFill>
                  <a:schemeClr val="tx1"/>
                </a:solidFill>
                <a:latin typeface="Arial" panose="020B0604020202020204" pitchFamily="34" charset="0"/>
                <a:cs typeface="Arial" panose="020B0604020202020204" pitchFamily="34" charset="0"/>
              </a:rPr>
              <a:t>en</a:t>
            </a:r>
            <a:r>
              <a:rPr lang="en-US" altLang="en-US" sz="2800">
                <a:solidFill>
                  <a:schemeClr val="tx1"/>
                </a:solidFill>
                <a:latin typeface="Arial" panose="020B0604020202020204" pitchFamily="34" charset="0"/>
                <a:cs typeface="Arial" panose="020B0604020202020204" pitchFamily="34" charset="0"/>
              </a:rPr>
              <a:t> </a:t>
            </a:r>
            <a:r>
              <a:rPr lang="en-US" altLang="en-US" sz="2800" err="1">
                <a:solidFill>
                  <a:schemeClr val="tx1"/>
                </a:solidFill>
                <a:latin typeface="Arial" panose="020B0604020202020204" pitchFamily="34" charset="0"/>
                <a:cs typeface="Arial" panose="020B0604020202020204" pitchFamily="34" charset="0"/>
              </a:rPr>
              <a:t>être</a:t>
            </a:r>
            <a:r>
              <a:rPr lang="en-US" altLang="en-US" sz="2800">
                <a:solidFill>
                  <a:schemeClr val="tx1"/>
                </a:solidFill>
                <a:latin typeface="Arial" panose="020B0604020202020204" pitchFamily="34" charset="0"/>
                <a:cs typeface="Arial" panose="020B0604020202020204" pitchFamily="34" charset="0"/>
              </a:rPr>
              <a:t> </a:t>
            </a:r>
            <a:r>
              <a:rPr lang="en-US" altLang="en-US" sz="2800" err="1">
                <a:solidFill>
                  <a:schemeClr val="tx1"/>
                </a:solidFill>
                <a:latin typeface="Arial" panose="020B0604020202020204" pitchFamily="34" charset="0"/>
                <a:cs typeface="Arial" panose="020B0604020202020204" pitchFamily="34" charset="0"/>
              </a:rPr>
              <a:t>atteintes</a:t>
            </a:r>
            <a:r>
              <a:rPr lang="en-US" altLang="en-US" sz="2800">
                <a:solidFill>
                  <a:schemeClr val="tx1"/>
                </a:solidFill>
                <a:latin typeface="Arial" panose="020B0604020202020204" pitchFamily="34" charset="0"/>
                <a:cs typeface="Arial" panose="020B0604020202020204" pitchFamily="34" charset="0"/>
              </a:rPr>
              <a:t> </a:t>
            </a:r>
            <a:r>
              <a:rPr lang="en-US" altLang="en-US" sz="2800" err="1">
                <a:solidFill>
                  <a:schemeClr val="tx1"/>
                </a:solidFill>
                <a:latin typeface="Arial" panose="020B0604020202020204" pitchFamily="34" charset="0"/>
                <a:cs typeface="Arial" panose="020B0604020202020204" pitchFamily="34" charset="0"/>
              </a:rPr>
              <a:t>depuis</a:t>
            </a:r>
            <a:r>
              <a:rPr lang="en-US" altLang="en-US" sz="2800">
                <a:solidFill>
                  <a:schemeClr val="tx1"/>
                </a:solidFill>
                <a:latin typeface="Arial" panose="020B0604020202020204" pitchFamily="34" charset="0"/>
                <a:cs typeface="Arial" panose="020B0604020202020204" pitchFamily="34" charset="0"/>
              </a:rPr>
              <a:t> plus de 10 ans.</a:t>
            </a:r>
          </a:p>
        </p:txBody>
      </p:sp>
      <p:sp>
        <p:nvSpPr>
          <p:cNvPr id="79875" name="Rectangle 3">
            <a:extLst>
              <a:ext uri="{FF2B5EF4-FFF2-40B4-BE49-F238E27FC236}">
                <a16:creationId xmlns:a16="http://schemas.microsoft.com/office/drawing/2014/main" id="{71A28225-F5BF-4A60-B622-66C5F86A70E2}"/>
              </a:ext>
            </a:extLst>
          </p:cNvPr>
          <p:cNvSpPr>
            <a:spLocks noChangeArrowheads="1"/>
          </p:cNvSpPr>
          <p:nvPr>
            <p:custDataLst>
              <p:tags r:id="rId2"/>
            </p:custDataLst>
          </p:nvPr>
        </p:nvSpPr>
        <p:spPr bwMode="auto">
          <a:xfrm>
            <a:off x="63500" y="6250462"/>
            <a:ext cx="8675688"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1175"/>
              </a:spcBef>
              <a:buClr>
                <a:srgbClr val="00858F"/>
              </a:buClr>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ClrTx/>
              <a:buFontTx/>
              <a:buNone/>
            </a:pPr>
            <a:r>
              <a:rPr lang="en-US" altLang="en-US" sz="1100" u="none">
                <a:solidFill>
                  <a:srgbClr val="000000"/>
                </a:solidFill>
              </a:rPr>
              <a:t>Source : </a:t>
            </a:r>
            <a:r>
              <a:rPr lang="en-US" altLang="en-US" sz="1100" u="none" err="1">
                <a:solidFill>
                  <a:srgbClr val="000000"/>
                </a:solidFill>
              </a:rPr>
              <a:t>Schopflocher</a:t>
            </a:r>
            <a:r>
              <a:rPr lang="en-US" altLang="en-US" sz="1100" u="none">
                <a:solidFill>
                  <a:srgbClr val="000000"/>
                </a:solidFill>
              </a:rPr>
              <a:t>, D., </a:t>
            </a:r>
            <a:r>
              <a:rPr lang="en-US" altLang="en-US" sz="1100" u="none" err="1">
                <a:solidFill>
                  <a:srgbClr val="000000"/>
                </a:solidFill>
              </a:rPr>
              <a:t>Taenzer</a:t>
            </a:r>
            <a:r>
              <a:rPr lang="en-US" altLang="en-US" sz="1100" u="none">
                <a:solidFill>
                  <a:srgbClr val="000000"/>
                </a:solidFill>
              </a:rPr>
              <a:t>, P. et </a:t>
            </a:r>
            <a:r>
              <a:rPr lang="en-US" altLang="en-US" sz="1100" u="none" err="1">
                <a:solidFill>
                  <a:srgbClr val="000000"/>
                </a:solidFill>
              </a:rPr>
              <a:t>Jovey</a:t>
            </a:r>
            <a:r>
              <a:rPr lang="en-US" altLang="en-US" sz="1100" u="none">
                <a:solidFill>
                  <a:srgbClr val="000000"/>
                </a:solidFill>
              </a:rPr>
              <a:t>, R. (2011). « The prevalence of chronic pain in Canada ». </a:t>
            </a:r>
            <a:r>
              <a:rPr lang="en-US" altLang="en-US" sz="1100" i="1" u="none">
                <a:solidFill>
                  <a:srgbClr val="000000"/>
                </a:solidFill>
              </a:rPr>
              <a:t>Pain research and management</a:t>
            </a:r>
            <a:r>
              <a:rPr lang="en-US" altLang="en-US" sz="1100" u="none">
                <a:solidFill>
                  <a:srgbClr val="000000"/>
                </a:solidFill>
              </a:rPr>
              <a:t>, </a:t>
            </a:r>
            <a:r>
              <a:rPr lang="en-US" altLang="en-US" sz="1100" i="1" u="none">
                <a:solidFill>
                  <a:srgbClr val="000000"/>
                </a:solidFill>
              </a:rPr>
              <a:t>16</a:t>
            </a:r>
            <a:r>
              <a:rPr lang="en-US" altLang="en-US" sz="1100" u="none">
                <a:solidFill>
                  <a:srgbClr val="000000"/>
                </a:solidFill>
              </a:rPr>
              <a:t>(6), 445-450.</a:t>
            </a:r>
          </a:p>
        </p:txBody>
      </p:sp>
      <p:graphicFrame>
        <p:nvGraphicFramePr>
          <p:cNvPr id="6" name="Chart 5">
            <a:extLst>
              <a:ext uri="{FF2B5EF4-FFF2-40B4-BE49-F238E27FC236}">
                <a16:creationId xmlns:a16="http://schemas.microsoft.com/office/drawing/2014/main" id="{F63A8953-699C-4817-846F-9AA77DFF5976}"/>
              </a:ext>
            </a:extLst>
          </p:cNvPr>
          <p:cNvGraphicFramePr>
            <a:graphicFrameLocks/>
          </p:cNvGraphicFramePr>
          <p:nvPr>
            <p:extLst>
              <p:ext uri="{D42A27DB-BD31-4B8C-83A1-F6EECF244321}">
                <p14:modId xmlns:p14="http://schemas.microsoft.com/office/powerpoint/2010/main" val="477383327"/>
              </p:ext>
            </p:extLst>
          </p:nvPr>
        </p:nvGraphicFramePr>
        <p:xfrm>
          <a:off x="279400" y="1547812"/>
          <a:ext cx="8459788" cy="4575651"/>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4657C69E-6F15-418D-8F80-80303696EDE7}"/>
              </a:ext>
            </a:extLst>
          </p:cNvPr>
          <p:cNvSpPr>
            <a:spLocks noGrp="1" noChangeArrowheads="1"/>
          </p:cNvSpPr>
          <p:nvPr>
            <p:ph type="title"/>
            <p:custDataLst>
              <p:tags r:id="rId1"/>
            </p:custDataLst>
          </p:nvPr>
        </p:nvSpPr>
        <p:spPr>
          <a:xfrm>
            <a:off x="258763" y="284163"/>
            <a:ext cx="8245475" cy="1166812"/>
          </a:xfrm>
        </p:spPr>
        <p:txBody>
          <a:bodyPr/>
          <a:lstStyle/>
          <a:p>
            <a:pPr eaLnBrk="1" hangingPunct="1"/>
            <a:r>
              <a:rPr lang="en-US" altLang="en-US" sz="2200" err="1">
                <a:solidFill>
                  <a:schemeClr val="tx1"/>
                </a:solidFill>
                <a:latin typeface="Arial" panose="020B0604020202020204" pitchFamily="34" charset="0"/>
                <a:cs typeface="Arial" panose="020B0604020202020204" pitchFamily="34" charset="0"/>
              </a:rPr>
              <a:t>En</a:t>
            </a:r>
            <a:r>
              <a:rPr lang="en-US" altLang="en-US" sz="2200">
                <a:solidFill>
                  <a:schemeClr val="tx1"/>
                </a:solidFill>
                <a:latin typeface="Arial" panose="020B0604020202020204" pitchFamily="34" charset="0"/>
                <a:cs typeface="Arial" panose="020B0604020202020204" pitchFamily="34" charset="0"/>
              </a:rPr>
              <a:t> Ontario, les patients </a:t>
            </a:r>
            <a:r>
              <a:rPr lang="en-US" altLang="en-US" sz="2200" err="1">
                <a:solidFill>
                  <a:schemeClr val="tx1"/>
                </a:solidFill>
                <a:latin typeface="Arial" panose="020B0604020202020204" pitchFamily="34" charset="0"/>
                <a:cs typeface="Arial" panose="020B0604020202020204" pitchFamily="34" charset="0"/>
              </a:rPr>
              <a:t>atteints</a:t>
            </a:r>
            <a:r>
              <a:rPr lang="en-US" altLang="en-US" sz="2200">
                <a:solidFill>
                  <a:schemeClr val="tx1"/>
                </a:solidFill>
                <a:latin typeface="Arial" panose="020B0604020202020204" pitchFamily="34" charset="0"/>
                <a:cs typeface="Arial" panose="020B0604020202020204" pitchFamily="34" charset="0"/>
              </a:rPr>
              <a:t> de </a:t>
            </a:r>
            <a:r>
              <a:rPr lang="en-US" altLang="en-US" sz="2200" err="1">
                <a:solidFill>
                  <a:schemeClr val="tx1"/>
                </a:solidFill>
                <a:latin typeface="Arial" panose="020B0604020202020204" pitchFamily="34" charset="0"/>
                <a:cs typeface="Arial" panose="020B0604020202020204" pitchFamily="34" charset="0"/>
              </a:rPr>
              <a:t>douleur</a:t>
            </a:r>
            <a:r>
              <a:rPr lang="en-US" altLang="en-US" sz="2200">
                <a:solidFill>
                  <a:schemeClr val="tx1"/>
                </a:solidFill>
                <a:latin typeface="Arial" panose="020B0604020202020204" pitchFamily="34" charset="0"/>
                <a:cs typeface="Arial" panose="020B0604020202020204" pitchFamily="34" charset="0"/>
              </a:rPr>
              <a:t> </a:t>
            </a:r>
            <a:r>
              <a:rPr lang="en-US" altLang="en-US" sz="2200" err="1">
                <a:solidFill>
                  <a:schemeClr val="tx1"/>
                </a:solidFill>
                <a:latin typeface="Arial" panose="020B0604020202020204" pitchFamily="34" charset="0"/>
                <a:cs typeface="Arial" panose="020B0604020202020204" pitchFamily="34" charset="0"/>
              </a:rPr>
              <a:t>chronique</a:t>
            </a:r>
            <a:r>
              <a:rPr lang="en-US" altLang="en-US" sz="2200">
                <a:solidFill>
                  <a:schemeClr val="tx1"/>
                </a:solidFill>
                <a:latin typeface="Arial" panose="020B0604020202020204" pitchFamily="34" charset="0"/>
                <a:cs typeface="Arial" panose="020B0604020202020204" pitchFamily="34" charset="0"/>
              </a:rPr>
              <a:t> </a:t>
            </a:r>
            <a:r>
              <a:rPr lang="en-US" altLang="en-US" sz="2200" err="1">
                <a:solidFill>
                  <a:schemeClr val="tx1"/>
                </a:solidFill>
                <a:latin typeface="Arial" panose="020B0604020202020204" pitchFamily="34" charset="0"/>
                <a:cs typeface="Arial" panose="020B0604020202020204" pitchFamily="34" charset="0"/>
              </a:rPr>
              <a:t>ont</a:t>
            </a:r>
            <a:r>
              <a:rPr lang="en-US" altLang="en-US" sz="2200">
                <a:solidFill>
                  <a:schemeClr val="tx1"/>
                </a:solidFill>
                <a:latin typeface="Arial" panose="020B0604020202020204" pitchFamily="34" charset="0"/>
                <a:cs typeface="Arial" panose="020B0604020202020204" pitchFamily="34" charset="0"/>
              </a:rPr>
              <a:t> </a:t>
            </a:r>
            <a:r>
              <a:rPr lang="en-US" altLang="en-US" sz="2200" err="1">
                <a:solidFill>
                  <a:schemeClr val="tx1"/>
                </a:solidFill>
                <a:latin typeface="Arial" panose="020B0604020202020204" pitchFamily="34" charset="0"/>
                <a:cs typeface="Arial" panose="020B0604020202020204" pitchFamily="34" charset="0"/>
              </a:rPr>
              <a:t>eu</a:t>
            </a:r>
            <a:r>
              <a:rPr lang="en-US" altLang="en-US" sz="2200">
                <a:solidFill>
                  <a:schemeClr val="tx1"/>
                </a:solidFill>
                <a:latin typeface="Arial" panose="020B0604020202020204" pitchFamily="34" charset="0"/>
                <a:cs typeface="Arial" panose="020B0604020202020204" pitchFamily="34" charset="0"/>
              </a:rPr>
              <a:t> </a:t>
            </a:r>
            <a:r>
              <a:rPr lang="en-US" altLang="en-US" sz="2200" err="1">
                <a:solidFill>
                  <a:schemeClr val="tx1"/>
                </a:solidFill>
                <a:latin typeface="Arial" panose="020B0604020202020204" pitchFamily="34" charset="0"/>
                <a:cs typeface="Arial" panose="020B0604020202020204" pitchFamily="34" charset="0"/>
              </a:rPr>
              <a:t>davantage</a:t>
            </a:r>
            <a:r>
              <a:rPr lang="en-US" altLang="en-US" sz="2200">
                <a:solidFill>
                  <a:schemeClr val="tx1"/>
                </a:solidFill>
                <a:latin typeface="Arial" panose="020B0604020202020204" pitchFamily="34" charset="0"/>
                <a:cs typeface="Arial" panose="020B0604020202020204" pitchFamily="34" charset="0"/>
              </a:rPr>
              <a:t> </a:t>
            </a:r>
            <a:r>
              <a:rPr lang="en-US" altLang="en-US" sz="2200" err="1">
                <a:solidFill>
                  <a:schemeClr val="tx1"/>
                </a:solidFill>
                <a:latin typeface="Arial" panose="020B0604020202020204" pitchFamily="34" charset="0"/>
                <a:cs typeface="Arial" panose="020B0604020202020204" pitchFamily="34" charset="0"/>
              </a:rPr>
              <a:t>recours</a:t>
            </a:r>
            <a:r>
              <a:rPr lang="en-US" altLang="en-US" sz="2200">
                <a:solidFill>
                  <a:schemeClr val="tx1"/>
                </a:solidFill>
                <a:latin typeface="Arial" panose="020B0604020202020204" pitchFamily="34" charset="0"/>
                <a:cs typeface="Arial" panose="020B0604020202020204" pitchFamily="34" charset="0"/>
              </a:rPr>
              <a:t> aux </a:t>
            </a:r>
            <a:r>
              <a:rPr lang="en-US" altLang="en-US" sz="2200" err="1">
                <a:solidFill>
                  <a:schemeClr val="tx1"/>
                </a:solidFill>
                <a:latin typeface="Arial" panose="020B0604020202020204" pitchFamily="34" charset="0"/>
                <a:cs typeface="Arial" panose="020B0604020202020204" pitchFamily="34" charset="0"/>
              </a:rPr>
              <a:t>soins</a:t>
            </a:r>
            <a:r>
              <a:rPr lang="en-US" altLang="en-US" sz="2200">
                <a:solidFill>
                  <a:schemeClr val="tx1"/>
                </a:solidFill>
                <a:latin typeface="Arial" panose="020B0604020202020204" pitchFamily="34" charset="0"/>
                <a:cs typeface="Arial" panose="020B0604020202020204" pitchFamily="34" charset="0"/>
              </a:rPr>
              <a:t> de santé</a:t>
            </a:r>
          </a:p>
        </p:txBody>
      </p:sp>
      <p:sp>
        <p:nvSpPr>
          <p:cNvPr id="81923" name="TextBox 2">
            <a:extLst>
              <a:ext uri="{FF2B5EF4-FFF2-40B4-BE49-F238E27FC236}">
                <a16:creationId xmlns:a16="http://schemas.microsoft.com/office/drawing/2014/main" id="{1926F148-6387-4B56-8905-38409216BBB3}"/>
              </a:ext>
            </a:extLst>
          </p:cNvPr>
          <p:cNvSpPr txBox="1">
            <a:spLocks noChangeArrowheads="1"/>
          </p:cNvSpPr>
          <p:nvPr>
            <p:custDataLst>
              <p:tags r:id="rId2"/>
            </p:custDataLst>
          </p:nvPr>
        </p:nvSpPr>
        <p:spPr bwMode="auto">
          <a:xfrm>
            <a:off x="1258888" y="6021388"/>
            <a:ext cx="295275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1175"/>
              </a:spcBef>
              <a:buClr>
                <a:srgbClr val="00858F"/>
              </a:buClr>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defTabSz="914400">
              <a:spcBef>
                <a:spcPct val="0"/>
              </a:spcBef>
              <a:buClrTx/>
              <a:buFontTx/>
              <a:buNone/>
            </a:pPr>
            <a:r>
              <a:rPr lang="en-US" altLang="en-US" sz="1800" u="none">
                <a:solidFill>
                  <a:srgbClr val="FFFFFF"/>
                </a:solidFill>
                <a:latin typeface="Calibri" panose="020F0502020204030204" pitchFamily="34" charset="0"/>
              </a:rPr>
              <a:t>p &lt; 0.01 pour toutes les comparaisons</a:t>
            </a:r>
          </a:p>
        </p:txBody>
      </p:sp>
      <p:sp>
        <p:nvSpPr>
          <p:cNvPr id="81924" name="Rectangle 6">
            <a:extLst>
              <a:ext uri="{FF2B5EF4-FFF2-40B4-BE49-F238E27FC236}">
                <a16:creationId xmlns:a16="http://schemas.microsoft.com/office/drawing/2014/main" id="{56039C9A-45EA-4A58-8A6D-DCE19E149BAA}"/>
              </a:ext>
            </a:extLst>
          </p:cNvPr>
          <p:cNvSpPr>
            <a:spLocks noChangeArrowheads="1"/>
          </p:cNvSpPr>
          <p:nvPr>
            <p:custDataLst>
              <p:tags r:id="rId3"/>
            </p:custDataLst>
          </p:nvPr>
        </p:nvSpPr>
        <p:spPr bwMode="auto">
          <a:xfrm>
            <a:off x="63500" y="6358731"/>
            <a:ext cx="8636000"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1175"/>
              </a:spcBef>
              <a:buClr>
                <a:srgbClr val="00858F"/>
              </a:buClr>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ClrTx/>
              <a:buFontTx/>
              <a:buNone/>
            </a:pPr>
            <a:r>
              <a:rPr lang="en-US" altLang="en-US" sz="1100" u="none">
                <a:solidFill>
                  <a:srgbClr val="000000"/>
                </a:solidFill>
              </a:rPr>
              <a:t>Source : Hogan, M. E., Taddio, A., Katz, J., Shah, V. et Krahn, M. (2016). Incremental health care costs for chronic pain in Ontario, Canada: A population-based matched cohort study of adolescents and adults using administrative data. Pain, 157(8), 1626-1633.</a:t>
            </a:r>
          </a:p>
        </p:txBody>
      </p:sp>
      <p:graphicFrame>
        <p:nvGraphicFramePr>
          <p:cNvPr id="6" name="Chart 5">
            <a:extLst>
              <a:ext uri="{FF2B5EF4-FFF2-40B4-BE49-F238E27FC236}">
                <a16:creationId xmlns:a16="http://schemas.microsoft.com/office/drawing/2014/main" id="{28EA3638-748B-4CD1-B55A-DDA0B736AED5}"/>
              </a:ext>
            </a:extLst>
          </p:cNvPr>
          <p:cNvGraphicFramePr>
            <a:graphicFrameLocks/>
          </p:cNvGraphicFramePr>
          <p:nvPr>
            <p:extLst>
              <p:ext uri="{D42A27DB-BD31-4B8C-83A1-F6EECF244321}">
                <p14:modId xmlns:p14="http://schemas.microsoft.com/office/powerpoint/2010/main" val="1189901185"/>
              </p:ext>
            </p:extLst>
          </p:nvPr>
        </p:nvGraphicFramePr>
        <p:xfrm>
          <a:off x="258762" y="1549400"/>
          <a:ext cx="8885237" cy="4687888"/>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CF42F1-900A-40B3-8A8F-604669A13160}"/>
              </a:ext>
            </a:extLst>
          </p:cNvPr>
          <p:cNvSpPr>
            <a:spLocks noGrp="1"/>
          </p:cNvSpPr>
          <p:nvPr>
            <p:ph type="title"/>
          </p:nvPr>
        </p:nvSpPr>
        <p:spPr>
          <a:xfrm>
            <a:off x="709614" y="1366788"/>
            <a:ext cx="6605586" cy="1362075"/>
          </a:xfrm>
        </p:spPr>
        <p:txBody>
          <a:bodyPr/>
          <a:lstStyle/>
          <a:p>
            <a:pPr>
              <a:lnSpc>
                <a:spcPct val="150000"/>
              </a:lnSpc>
            </a:pPr>
            <a:r>
              <a:rPr lang="en-US" sz="1400" i="1">
                <a:solidFill>
                  <a:schemeClr val="tx1"/>
                </a:solidFill>
                <a:ea typeface="MS PGothic"/>
              </a:rPr>
              <a:t>« La </a:t>
            </a:r>
            <a:r>
              <a:rPr lang="en-US" sz="1400" i="1" err="1">
                <a:solidFill>
                  <a:schemeClr val="tx1"/>
                </a:solidFill>
                <a:ea typeface="MS PGothic"/>
              </a:rPr>
              <a:t>norme</a:t>
            </a:r>
            <a:r>
              <a:rPr lang="en-US" sz="1400" i="1">
                <a:solidFill>
                  <a:schemeClr val="tx1"/>
                </a:solidFill>
                <a:ea typeface="MS PGothic"/>
              </a:rPr>
              <a:t> de </a:t>
            </a:r>
            <a:r>
              <a:rPr lang="en-US" sz="1400" i="1" err="1">
                <a:solidFill>
                  <a:schemeClr val="tx1"/>
                </a:solidFill>
                <a:ea typeface="MS PGothic"/>
              </a:rPr>
              <a:t>qualité</a:t>
            </a:r>
            <a:r>
              <a:rPr lang="en-US" sz="1400" i="1">
                <a:solidFill>
                  <a:schemeClr val="tx1"/>
                </a:solidFill>
                <a:ea typeface="MS PGothic"/>
              </a:rPr>
              <a:t> </a:t>
            </a:r>
            <a:r>
              <a:rPr lang="en-US" sz="1400" i="1" err="1">
                <a:solidFill>
                  <a:schemeClr val="tx1"/>
                </a:solidFill>
                <a:ea typeface="MS PGothic"/>
              </a:rPr>
              <a:t>permet</a:t>
            </a:r>
            <a:r>
              <a:rPr lang="en-US" sz="1400" i="1">
                <a:solidFill>
                  <a:schemeClr val="tx1"/>
                </a:solidFill>
                <a:ea typeface="MS PGothic"/>
              </a:rPr>
              <a:t> aux </a:t>
            </a:r>
            <a:r>
              <a:rPr lang="en-US" sz="1400" i="1" err="1">
                <a:solidFill>
                  <a:schemeClr val="tx1"/>
                </a:solidFill>
                <a:ea typeface="MS PGothic"/>
              </a:rPr>
              <a:t>cliniciens</a:t>
            </a:r>
            <a:r>
              <a:rPr lang="en-US" sz="1400" i="1">
                <a:solidFill>
                  <a:schemeClr val="tx1"/>
                </a:solidFill>
                <a:ea typeface="MS PGothic"/>
              </a:rPr>
              <a:t> de se </a:t>
            </a:r>
            <a:r>
              <a:rPr lang="en-US" sz="1400" i="1" err="1">
                <a:solidFill>
                  <a:schemeClr val="tx1"/>
                </a:solidFill>
                <a:ea typeface="MS PGothic"/>
              </a:rPr>
              <a:t>concentrer</a:t>
            </a:r>
            <a:r>
              <a:rPr lang="en-US" sz="1400" i="1">
                <a:solidFill>
                  <a:schemeClr val="tx1"/>
                </a:solidFill>
                <a:ea typeface="MS PGothic"/>
              </a:rPr>
              <a:t> sur la </a:t>
            </a:r>
            <a:r>
              <a:rPr lang="en-US" sz="1400" i="1" err="1">
                <a:solidFill>
                  <a:schemeClr val="tx1"/>
                </a:solidFill>
                <a:ea typeface="MS PGothic"/>
              </a:rPr>
              <a:t>douleur</a:t>
            </a:r>
            <a:r>
              <a:rPr lang="en-US" sz="1400" i="1">
                <a:solidFill>
                  <a:schemeClr val="tx1"/>
                </a:solidFill>
                <a:ea typeface="MS PGothic"/>
              </a:rPr>
              <a:t> </a:t>
            </a:r>
            <a:r>
              <a:rPr lang="en-US" sz="1400" i="1" err="1">
                <a:solidFill>
                  <a:schemeClr val="tx1"/>
                </a:solidFill>
                <a:ea typeface="MS PGothic"/>
              </a:rPr>
              <a:t>chronique</a:t>
            </a:r>
            <a:r>
              <a:rPr lang="en-US" sz="1400" i="1">
                <a:solidFill>
                  <a:schemeClr val="tx1"/>
                </a:solidFill>
                <a:ea typeface="MS PGothic"/>
              </a:rPr>
              <a:t> en </a:t>
            </a:r>
            <a:r>
              <a:rPr lang="en-US" sz="1400" i="1" err="1">
                <a:solidFill>
                  <a:schemeClr val="tx1"/>
                </a:solidFill>
                <a:ea typeface="MS PGothic"/>
              </a:rPr>
              <a:t>tant</a:t>
            </a:r>
            <a:r>
              <a:rPr lang="en-US" sz="1400" i="1">
                <a:solidFill>
                  <a:schemeClr val="tx1"/>
                </a:solidFill>
                <a:ea typeface="MS PGothic"/>
              </a:rPr>
              <a:t> que </a:t>
            </a:r>
            <a:r>
              <a:rPr lang="en-US" sz="1400" i="1" err="1">
                <a:solidFill>
                  <a:schemeClr val="tx1"/>
                </a:solidFill>
                <a:ea typeface="MS PGothic"/>
              </a:rPr>
              <a:t>maladie</a:t>
            </a:r>
            <a:r>
              <a:rPr lang="en-US" sz="1400" i="1">
                <a:solidFill>
                  <a:schemeClr val="tx1"/>
                </a:solidFill>
                <a:ea typeface="MS PGothic"/>
              </a:rPr>
              <a:t>. Elle les aide à </a:t>
            </a:r>
            <a:r>
              <a:rPr lang="en-US" sz="1400" i="1" err="1">
                <a:solidFill>
                  <a:schemeClr val="tx1"/>
                </a:solidFill>
                <a:ea typeface="MS PGothic"/>
              </a:rPr>
              <a:t>traiter</a:t>
            </a:r>
            <a:r>
              <a:rPr lang="en-US" sz="1400" i="1">
                <a:solidFill>
                  <a:schemeClr val="tx1"/>
                </a:solidFill>
                <a:ea typeface="MS PGothic"/>
              </a:rPr>
              <a:t> la </a:t>
            </a:r>
            <a:r>
              <a:rPr lang="en-US" sz="1400" i="1" err="1">
                <a:solidFill>
                  <a:schemeClr val="tx1"/>
                </a:solidFill>
                <a:ea typeface="MS PGothic"/>
              </a:rPr>
              <a:t>douleur</a:t>
            </a:r>
            <a:r>
              <a:rPr lang="en-US" sz="1400" i="1">
                <a:solidFill>
                  <a:schemeClr val="tx1"/>
                </a:solidFill>
                <a:ea typeface="MS PGothic"/>
              </a:rPr>
              <a:t> des patients </a:t>
            </a:r>
            <a:r>
              <a:rPr lang="en-US" sz="1400" i="1" err="1">
                <a:solidFill>
                  <a:schemeClr val="tx1"/>
                </a:solidFill>
                <a:ea typeface="MS PGothic"/>
              </a:rPr>
              <a:t>d’une</a:t>
            </a:r>
            <a:r>
              <a:rPr lang="en-US" sz="1400" i="1">
                <a:solidFill>
                  <a:schemeClr val="tx1"/>
                </a:solidFill>
                <a:ea typeface="MS PGothic"/>
              </a:rPr>
              <a:t> manière </a:t>
            </a:r>
            <a:r>
              <a:rPr lang="en-US" sz="1400" i="1" err="1">
                <a:solidFill>
                  <a:schemeClr val="tx1"/>
                </a:solidFill>
                <a:ea typeface="MS PGothic"/>
              </a:rPr>
              <a:t>organisée</a:t>
            </a:r>
            <a:r>
              <a:rPr lang="en-US" sz="1400" i="1">
                <a:solidFill>
                  <a:schemeClr val="tx1"/>
                </a:solidFill>
                <a:ea typeface="MS PGothic"/>
              </a:rPr>
              <a:t>, au lieu </a:t>
            </a:r>
            <a:r>
              <a:rPr lang="en-US" sz="1400" i="1" err="1">
                <a:solidFill>
                  <a:schemeClr val="tx1"/>
                </a:solidFill>
                <a:ea typeface="MS PGothic"/>
              </a:rPr>
              <a:t>d’essayer</a:t>
            </a:r>
            <a:r>
              <a:rPr lang="en-US" sz="1400" i="1">
                <a:solidFill>
                  <a:schemeClr val="tx1"/>
                </a:solidFill>
                <a:ea typeface="MS PGothic"/>
              </a:rPr>
              <a:t> de la </a:t>
            </a:r>
            <a:r>
              <a:rPr lang="en-US" sz="1400" i="1" err="1">
                <a:solidFill>
                  <a:schemeClr val="tx1"/>
                </a:solidFill>
                <a:ea typeface="MS PGothic"/>
              </a:rPr>
              <a:t>gérer</a:t>
            </a:r>
            <a:r>
              <a:rPr lang="en-US" sz="1400" i="1">
                <a:solidFill>
                  <a:schemeClr val="tx1"/>
                </a:solidFill>
                <a:ea typeface="MS PGothic"/>
              </a:rPr>
              <a:t> au </a:t>
            </a:r>
            <a:r>
              <a:rPr lang="en-US" sz="1400" i="1" err="1">
                <a:solidFill>
                  <a:schemeClr val="tx1"/>
                </a:solidFill>
                <a:ea typeface="MS PGothic"/>
              </a:rPr>
              <a:t>hasard</a:t>
            </a:r>
            <a:r>
              <a:rPr lang="en-US" sz="1400" i="1">
                <a:solidFill>
                  <a:schemeClr val="tx1"/>
                </a:solidFill>
                <a:ea typeface="MS PGothic"/>
              </a:rPr>
              <a:t> et de </a:t>
            </a:r>
            <a:r>
              <a:rPr lang="en-US" sz="1400" i="1" err="1">
                <a:solidFill>
                  <a:schemeClr val="tx1"/>
                </a:solidFill>
                <a:ea typeface="MS PGothic"/>
              </a:rPr>
              <a:t>manquer</a:t>
            </a:r>
            <a:r>
              <a:rPr lang="en-US" sz="1400" i="1">
                <a:solidFill>
                  <a:schemeClr val="tx1"/>
                </a:solidFill>
                <a:ea typeface="MS PGothic"/>
              </a:rPr>
              <a:t> de </a:t>
            </a:r>
            <a:r>
              <a:rPr lang="en-US" sz="1400" i="1" err="1">
                <a:solidFill>
                  <a:schemeClr val="tx1"/>
                </a:solidFill>
                <a:ea typeface="MS PGothic"/>
              </a:rPr>
              <a:t>méthodes</a:t>
            </a:r>
            <a:r>
              <a:rPr lang="en-US" sz="1400" i="1">
                <a:solidFill>
                  <a:schemeClr val="tx1"/>
                </a:solidFill>
                <a:ea typeface="MS PGothic"/>
              </a:rPr>
              <a:t> plus </a:t>
            </a:r>
            <a:r>
              <a:rPr lang="en-US" sz="1400" i="1" err="1">
                <a:solidFill>
                  <a:schemeClr val="tx1"/>
                </a:solidFill>
                <a:ea typeface="MS PGothic"/>
              </a:rPr>
              <a:t>douces</a:t>
            </a:r>
            <a:r>
              <a:rPr lang="en-US" sz="1400" i="1">
                <a:solidFill>
                  <a:schemeClr val="tx1"/>
                </a:solidFill>
                <a:ea typeface="MS PGothic"/>
              </a:rPr>
              <a:t> pour aider le patient. Le guide </a:t>
            </a:r>
            <a:r>
              <a:rPr lang="en-US" sz="1400" i="1" err="1">
                <a:solidFill>
                  <a:schemeClr val="tx1"/>
                </a:solidFill>
                <a:ea typeface="MS PGothic"/>
              </a:rPr>
              <a:t>axé</a:t>
            </a:r>
            <a:r>
              <a:rPr lang="en-US" sz="1400" i="1">
                <a:solidFill>
                  <a:schemeClr val="tx1"/>
                </a:solidFill>
                <a:ea typeface="MS PGothic"/>
              </a:rPr>
              <a:t> sur le patient aide les </a:t>
            </a:r>
            <a:r>
              <a:rPr lang="en-US" sz="1400" i="1" err="1">
                <a:solidFill>
                  <a:schemeClr val="tx1"/>
                </a:solidFill>
                <a:ea typeface="MS PGothic"/>
              </a:rPr>
              <a:t>personnes</a:t>
            </a:r>
            <a:r>
              <a:rPr lang="en-US" sz="1400" i="1">
                <a:solidFill>
                  <a:schemeClr val="tx1"/>
                </a:solidFill>
                <a:ea typeface="MS PGothic"/>
              </a:rPr>
              <a:t> </a:t>
            </a:r>
            <a:r>
              <a:rPr lang="en-US" sz="1400" i="1" err="1">
                <a:solidFill>
                  <a:schemeClr val="tx1"/>
                </a:solidFill>
                <a:ea typeface="MS PGothic"/>
              </a:rPr>
              <a:t>atteintes</a:t>
            </a:r>
            <a:r>
              <a:rPr lang="en-US" sz="1400" i="1">
                <a:solidFill>
                  <a:schemeClr val="tx1"/>
                </a:solidFill>
                <a:ea typeface="MS PGothic"/>
              </a:rPr>
              <a:t> de </a:t>
            </a:r>
            <a:r>
              <a:rPr lang="en-US" sz="1400" i="1" err="1">
                <a:solidFill>
                  <a:schemeClr val="tx1"/>
                </a:solidFill>
                <a:ea typeface="MS PGothic"/>
              </a:rPr>
              <a:t>douleur</a:t>
            </a:r>
            <a:r>
              <a:rPr lang="en-US" sz="1400" i="1">
                <a:solidFill>
                  <a:schemeClr val="tx1"/>
                </a:solidFill>
                <a:ea typeface="MS PGothic"/>
              </a:rPr>
              <a:t> </a:t>
            </a:r>
            <a:r>
              <a:rPr lang="en-US" sz="1400" i="1" err="1">
                <a:solidFill>
                  <a:schemeClr val="tx1"/>
                </a:solidFill>
                <a:ea typeface="MS PGothic"/>
              </a:rPr>
              <a:t>chronique</a:t>
            </a:r>
            <a:r>
              <a:rPr lang="en-US" sz="1400" i="1">
                <a:solidFill>
                  <a:schemeClr val="tx1"/>
                </a:solidFill>
                <a:ea typeface="MS PGothic"/>
              </a:rPr>
              <a:t> à </a:t>
            </a:r>
            <a:r>
              <a:rPr lang="en-US" sz="1400" i="1" err="1">
                <a:solidFill>
                  <a:schemeClr val="tx1"/>
                </a:solidFill>
                <a:ea typeface="MS PGothic"/>
              </a:rPr>
              <a:t>comprendre</a:t>
            </a:r>
            <a:r>
              <a:rPr lang="en-US" sz="1400" i="1">
                <a:solidFill>
                  <a:schemeClr val="tx1"/>
                </a:solidFill>
                <a:ea typeface="MS PGothic"/>
              </a:rPr>
              <a:t> le </a:t>
            </a:r>
            <a:r>
              <a:rPr lang="en-US" sz="1400" i="1" err="1">
                <a:solidFill>
                  <a:schemeClr val="tx1"/>
                </a:solidFill>
                <a:ea typeface="MS PGothic"/>
              </a:rPr>
              <a:t>processus</a:t>
            </a:r>
            <a:r>
              <a:rPr lang="en-US" sz="1400" i="1">
                <a:solidFill>
                  <a:schemeClr val="tx1"/>
                </a:solidFill>
                <a:ea typeface="MS PGothic"/>
              </a:rPr>
              <a:t> et à savoir </a:t>
            </a:r>
            <a:r>
              <a:rPr lang="en-US" sz="1400" i="1" err="1">
                <a:solidFill>
                  <a:schemeClr val="tx1"/>
                </a:solidFill>
                <a:ea typeface="MS PGothic"/>
              </a:rPr>
              <a:t>quelles</a:t>
            </a:r>
            <a:r>
              <a:rPr lang="en-US" sz="1400" i="1">
                <a:solidFill>
                  <a:schemeClr val="tx1"/>
                </a:solidFill>
                <a:ea typeface="MS PGothic"/>
              </a:rPr>
              <a:t> questions poser. Grâce à </a:t>
            </a:r>
            <a:r>
              <a:rPr lang="en-US" sz="1400" i="1" err="1">
                <a:solidFill>
                  <a:schemeClr val="tx1"/>
                </a:solidFill>
                <a:ea typeface="MS PGothic"/>
              </a:rPr>
              <a:t>ces</a:t>
            </a:r>
            <a:r>
              <a:rPr lang="en-US" sz="1400" i="1">
                <a:solidFill>
                  <a:schemeClr val="tx1"/>
                </a:solidFill>
                <a:ea typeface="MS PGothic"/>
              </a:rPr>
              <a:t> </a:t>
            </a:r>
            <a:r>
              <a:rPr lang="en-US" sz="1400" i="1" err="1">
                <a:solidFill>
                  <a:schemeClr val="tx1"/>
                </a:solidFill>
                <a:ea typeface="MS PGothic"/>
              </a:rPr>
              <a:t>outils</a:t>
            </a:r>
            <a:r>
              <a:rPr lang="en-US" sz="1400" i="1">
                <a:solidFill>
                  <a:schemeClr val="tx1"/>
                </a:solidFill>
                <a:ea typeface="MS PGothic"/>
              </a:rPr>
              <a:t>, le </a:t>
            </a:r>
            <a:r>
              <a:rPr lang="en-US" sz="1400" i="1" err="1">
                <a:solidFill>
                  <a:schemeClr val="tx1"/>
                </a:solidFill>
                <a:ea typeface="MS PGothic"/>
              </a:rPr>
              <a:t>médecin</a:t>
            </a:r>
            <a:r>
              <a:rPr lang="en-US" sz="1400" i="1">
                <a:solidFill>
                  <a:schemeClr val="tx1"/>
                </a:solidFill>
                <a:ea typeface="MS PGothic"/>
              </a:rPr>
              <a:t> et le patient </a:t>
            </a:r>
            <a:r>
              <a:rPr lang="en-US" sz="1400" i="1" err="1">
                <a:solidFill>
                  <a:schemeClr val="tx1"/>
                </a:solidFill>
                <a:ea typeface="MS PGothic"/>
              </a:rPr>
              <a:t>créent</a:t>
            </a:r>
            <a:r>
              <a:rPr lang="en-US" sz="1400" i="1">
                <a:solidFill>
                  <a:schemeClr val="tx1"/>
                </a:solidFill>
                <a:ea typeface="MS PGothic"/>
              </a:rPr>
              <a:t> un plan, </a:t>
            </a:r>
            <a:r>
              <a:rPr lang="en-US" sz="1400" i="1" err="1">
                <a:solidFill>
                  <a:schemeClr val="tx1"/>
                </a:solidFill>
                <a:ea typeface="MS PGothic"/>
              </a:rPr>
              <a:t>comprennent</a:t>
            </a:r>
            <a:r>
              <a:rPr lang="en-US" sz="1400" i="1">
                <a:solidFill>
                  <a:schemeClr val="tx1"/>
                </a:solidFill>
                <a:ea typeface="MS PGothic"/>
              </a:rPr>
              <a:t> le plan et </a:t>
            </a:r>
            <a:r>
              <a:rPr lang="en-US" sz="1400" i="1" err="1">
                <a:solidFill>
                  <a:schemeClr val="tx1"/>
                </a:solidFill>
                <a:ea typeface="MS PGothic"/>
              </a:rPr>
              <a:t>l’abordent</a:t>
            </a:r>
            <a:r>
              <a:rPr lang="en-US" sz="1400" i="1">
                <a:solidFill>
                  <a:schemeClr val="tx1"/>
                </a:solidFill>
                <a:ea typeface="MS PGothic"/>
              </a:rPr>
              <a:t> en </a:t>
            </a:r>
            <a:r>
              <a:rPr lang="en-US" sz="1400" i="1" err="1">
                <a:solidFill>
                  <a:schemeClr val="tx1"/>
                </a:solidFill>
                <a:ea typeface="MS PGothic"/>
              </a:rPr>
              <a:t>équipe</a:t>
            </a:r>
            <a:r>
              <a:rPr lang="en-US" sz="1400" i="1">
                <a:solidFill>
                  <a:schemeClr val="tx1"/>
                </a:solidFill>
                <a:ea typeface="MS PGothic"/>
              </a:rPr>
              <a:t> – </a:t>
            </a:r>
            <a:r>
              <a:rPr lang="en-US" sz="1400" i="1" err="1">
                <a:solidFill>
                  <a:schemeClr val="tx1"/>
                </a:solidFill>
                <a:ea typeface="MS PGothic"/>
              </a:rPr>
              <a:t>c’est</a:t>
            </a:r>
            <a:r>
              <a:rPr lang="en-US" sz="1400" i="1">
                <a:solidFill>
                  <a:schemeClr val="tx1"/>
                </a:solidFill>
                <a:ea typeface="MS PGothic"/>
              </a:rPr>
              <a:t> un </a:t>
            </a:r>
            <a:r>
              <a:rPr lang="en-US" sz="1400" i="1" err="1">
                <a:solidFill>
                  <a:schemeClr val="tx1"/>
                </a:solidFill>
                <a:ea typeface="MS PGothic"/>
              </a:rPr>
              <a:t>élément</a:t>
            </a:r>
            <a:r>
              <a:rPr lang="en-US" sz="1400" i="1">
                <a:solidFill>
                  <a:schemeClr val="tx1"/>
                </a:solidFill>
                <a:ea typeface="MS PGothic"/>
              </a:rPr>
              <a:t> de gain de temps pour les </a:t>
            </a:r>
            <a:r>
              <a:rPr lang="en-US" sz="1400" i="1" err="1">
                <a:solidFill>
                  <a:schemeClr val="tx1"/>
                </a:solidFill>
                <a:ea typeface="MS PGothic"/>
              </a:rPr>
              <a:t>médecins</a:t>
            </a:r>
            <a:r>
              <a:rPr lang="en-US" sz="1400" i="1">
                <a:solidFill>
                  <a:schemeClr val="tx1"/>
                </a:solidFill>
                <a:ea typeface="MS PGothic"/>
              </a:rPr>
              <a:t> et le patient. Et </a:t>
            </a:r>
            <a:r>
              <a:rPr lang="en-US" sz="1400" i="1" err="1">
                <a:solidFill>
                  <a:schemeClr val="tx1"/>
                </a:solidFill>
                <a:ea typeface="MS PGothic"/>
              </a:rPr>
              <a:t>il</a:t>
            </a:r>
            <a:r>
              <a:rPr lang="en-US" sz="1400" i="1">
                <a:solidFill>
                  <a:schemeClr val="tx1"/>
                </a:solidFill>
                <a:ea typeface="MS PGothic"/>
              </a:rPr>
              <a:t> y a de </a:t>
            </a:r>
            <a:r>
              <a:rPr lang="en-US" sz="1400" i="1" err="1">
                <a:solidFill>
                  <a:schemeClr val="tx1"/>
                </a:solidFill>
                <a:ea typeface="MS PGothic"/>
              </a:rPr>
              <a:t>meilleurs</a:t>
            </a:r>
            <a:r>
              <a:rPr lang="en-US" sz="1400" i="1">
                <a:solidFill>
                  <a:schemeClr val="tx1"/>
                </a:solidFill>
                <a:ea typeface="MS PGothic"/>
              </a:rPr>
              <a:t> </a:t>
            </a:r>
            <a:r>
              <a:rPr lang="en-US" sz="1400" i="1" err="1">
                <a:solidFill>
                  <a:schemeClr val="tx1"/>
                </a:solidFill>
                <a:ea typeface="MS PGothic"/>
              </a:rPr>
              <a:t>résultats</a:t>
            </a:r>
            <a:r>
              <a:rPr lang="en-US" sz="1400" i="1">
                <a:solidFill>
                  <a:schemeClr val="tx1"/>
                </a:solidFill>
                <a:ea typeface="MS PGothic"/>
              </a:rPr>
              <a:t> : </a:t>
            </a:r>
            <a:r>
              <a:rPr lang="en-US" sz="1400" i="1" err="1">
                <a:solidFill>
                  <a:schemeClr val="tx1"/>
                </a:solidFill>
                <a:ea typeface="MS PGothic"/>
              </a:rPr>
              <a:t>il</a:t>
            </a:r>
            <a:r>
              <a:rPr lang="en-US" sz="1400" i="1">
                <a:solidFill>
                  <a:schemeClr val="tx1"/>
                </a:solidFill>
                <a:ea typeface="MS PGothic"/>
              </a:rPr>
              <a:t> y a des points de </a:t>
            </a:r>
            <a:r>
              <a:rPr lang="en-US" sz="1400" i="1" err="1">
                <a:solidFill>
                  <a:schemeClr val="tx1"/>
                </a:solidFill>
                <a:ea typeface="MS PGothic"/>
              </a:rPr>
              <a:t>mesure</a:t>
            </a:r>
            <a:r>
              <a:rPr lang="en-US" sz="1400" i="1">
                <a:solidFill>
                  <a:schemeClr val="tx1"/>
                </a:solidFill>
                <a:ea typeface="MS PGothic"/>
              </a:rPr>
              <a:t> et des </a:t>
            </a:r>
            <a:r>
              <a:rPr lang="en-US" sz="1400" i="1" err="1">
                <a:solidFill>
                  <a:schemeClr val="tx1"/>
                </a:solidFill>
                <a:ea typeface="MS PGothic"/>
              </a:rPr>
              <a:t>échéanciers</a:t>
            </a:r>
            <a:r>
              <a:rPr lang="en-US" sz="1400" i="1">
                <a:solidFill>
                  <a:schemeClr val="tx1"/>
                </a:solidFill>
                <a:ea typeface="MS PGothic"/>
              </a:rPr>
              <a:t> à </a:t>
            </a:r>
            <a:r>
              <a:rPr lang="en-US" sz="1400" i="1" err="1">
                <a:solidFill>
                  <a:schemeClr val="tx1"/>
                </a:solidFill>
                <a:ea typeface="MS PGothic"/>
              </a:rPr>
              <a:t>suivre</a:t>
            </a:r>
            <a:r>
              <a:rPr lang="en-US" sz="1400" i="1">
                <a:solidFill>
                  <a:schemeClr val="tx1"/>
                </a:solidFill>
                <a:ea typeface="MS PGothic"/>
              </a:rPr>
              <a:t> pour assurer la </a:t>
            </a:r>
            <a:r>
              <a:rPr lang="en-US" sz="1400" i="1" err="1">
                <a:solidFill>
                  <a:schemeClr val="tx1"/>
                </a:solidFill>
                <a:ea typeface="MS PGothic"/>
              </a:rPr>
              <a:t>réussite</a:t>
            </a:r>
            <a:r>
              <a:rPr lang="en-US" sz="1400" i="1">
                <a:solidFill>
                  <a:schemeClr val="tx1"/>
                </a:solidFill>
                <a:ea typeface="MS PGothic"/>
              </a:rPr>
              <a:t>. Si </a:t>
            </a:r>
            <a:r>
              <a:rPr lang="en-US" sz="1400" i="1" err="1">
                <a:solidFill>
                  <a:schemeClr val="tx1"/>
                </a:solidFill>
                <a:ea typeface="MS PGothic"/>
              </a:rPr>
              <a:t>cette</a:t>
            </a:r>
            <a:r>
              <a:rPr lang="en-US" sz="1400" i="1">
                <a:solidFill>
                  <a:schemeClr val="tx1"/>
                </a:solidFill>
                <a:ea typeface="MS PGothic"/>
              </a:rPr>
              <a:t> </a:t>
            </a:r>
            <a:r>
              <a:rPr lang="en-US" sz="1400" i="1" err="1">
                <a:solidFill>
                  <a:schemeClr val="tx1"/>
                </a:solidFill>
                <a:ea typeface="MS PGothic"/>
              </a:rPr>
              <a:t>norme</a:t>
            </a:r>
            <a:r>
              <a:rPr lang="en-US" sz="1400" i="1">
                <a:solidFill>
                  <a:schemeClr val="tx1"/>
                </a:solidFill>
                <a:ea typeface="MS PGothic"/>
              </a:rPr>
              <a:t> de </a:t>
            </a:r>
            <a:r>
              <a:rPr lang="en-US" sz="1400" i="1" err="1">
                <a:solidFill>
                  <a:schemeClr val="tx1"/>
                </a:solidFill>
                <a:ea typeface="MS PGothic"/>
              </a:rPr>
              <a:t>qualité</a:t>
            </a:r>
            <a:r>
              <a:rPr lang="en-US" sz="1400" i="1">
                <a:solidFill>
                  <a:schemeClr val="tx1"/>
                </a:solidFill>
                <a:ea typeface="MS PGothic"/>
              </a:rPr>
              <a:t> </a:t>
            </a:r>
            <a:r>
              <a:rPr lang="en-US" sz="1400" i="1" err="1">
                <a:solidFill>
                  <a:schemeClr val="tx1"/>
                </a:solidFill>
                <a:ea typeface="MS PGothic"/>
              </a:rPr>
              <a:t>peut</a:t>
            </a:r>
            <a:r>
              <a:rPr lang="en-US" sz="1400" i="1">
                <a:solidFill>
                  <a:schemeClr val="tx1"/>
                </a:solidFill>
                <a:ea typeface="MS PGothic"/>
              </a:rPr>
              <a:t> </a:t>
            </a:r>
            <a:r>
              <a:rPr lang="en-US" sz="1400" i="1" err="1">
                <a:solidFill>
                  <a:schemeClr val="tx1"/>
                </a:solidFill>
                <a:ea typeface="MS PGothic"/>
              </a:rPr>
              <a:t>être</a:t>
            </a:r>
            <a:r>
              <a:rPr lang="en-US" sz="1400" i="1">
                <a:solidFill>
                  <a:schemeClr val="tx1"/>
                </a:solidFill>
                <a:ea typeface="MS PGothic"/>
              </a:rPr>
              <a:t> mise en </a:t>
            </a:r>
            <a:r>
              <a:rPr lang="en-US" sz="1400" i="1" err="1">
                <a:solidFill>
                  <a:schemeClr val="tx1"/>
                </a:solidFill>
                <a:ea typeface="MS PGothic"/>
              </a:rPr>
              <a:t>œuvre</a:t>
            </a:r>
            <a:r>
              <a:rPr lang="en-US" sz="1400" i="1">
                <a:solidFill>
                  <a:schemeClr val="tx1"/>
                </a:solidFill>
                <a:ea typeface="MS PGothic"/>
              </a:rPr>
              <a:t> et </a:t>
            </a:r>
            <a:r>
              <a:rPr lang="en-US" sz="1400" i="1" err="1">
                <a:solidFill>
                  <a:schemeClr val="tx1"/>
                </a:solidFill>
                <a:ea typeface="MS PGothic"/>
              </a:rPr>
              <a:t>acceptée</a:t>
            </a:r>
            <a:r>
              <a:rPr lang="en-US" sz="1400" i="1">
                <a:solidFill>
                  <a:schemeClr val="tx1"/>
                </a:solidFill>
                <a:ea typeface="MS PGothic"/>
              </a:rPr>
              <a:t>, </a:t>
            </a:r>
            <a:r>
              <a:rPr lang="en-US" sz="1400" i="1" err="1">
                <a:solidFill>
                  <a:schemeClr val="tx1"/>
                </a:solidFill>
                <a:ea typeface="MS PGothic"/>
              </a:rPr>
              <a:t>ce</a:t>
            </a:r>
            <a:r>
              <a:rPr lang="en-US" sz="1400" i="1">
                <a:solidFill>
                  <a:schemeClr val="tx1"/>
                </a:solidFill>
                <a:ea typeface="MS PGothic"/>
              </a:rPr>
              <a:t> sera </a:t>
            </a:r>
            <a:r>
              <a:rPr lang="en-US" sz="1400" i="1" err="1">
                <a:solidFill>
                  <a:schemeClr val="tx1"/>
                </a:solidFill>
                <a:ea typeface="MS PGothic"/>
              </a:rPr>
              <a:t>une</a:t>
            </a:r>
            <a:r>
              <a:rPr lang="en-US" sz="1400" i="1">
                <a:solidFill>
                  <a:schemeClr val="tx1"/>
                </a:solidFill>
                <a:ea typeface="MS PGothic"/>
              </a:rPr>
              <a:t> </a:t>
            </a:r>
            <a:r>
              <a:rPr lang="en-US" sz="1400" i="1" err="1">
                <a:solidFill>
                  <a:schemeClr val="tx1"/>
                </a:solidFill>
                <a:ea typeface="MS PGothic"/>
              </a:rPr>
              <a:t>avancée</a:t>
            </a:r>
            <a:r>
              <a:rPr lang="en-US" sz="1400" i="1">
                <a:solidFill>
                  <a:schemeClr val="tx1"/>
                </a:solidFill>
                <a:ea typeface="MS PGothic"/>
              </a:rPr>
              <a:t> majeure. »</a:t>
            </a:r>
            <a:br>
              <a:rPr lang="en-US" sz="1400" b="0" i="1"/>
            </a:br>
            <a:br>
              <a:rPr lang="en-US" sz="1400" b="0" i="1"/>
            </a:br>
            <a:r>
              <a:rPr lang="en-US" sz="1200" b="0">
                <a:solidFill>
                  <a:schemeClr val="tx1"/>
                </a:solidFill>
                <a:ea typeface="MS PGothic"/>
              </a:rPr>
              <a:t>– Lutz </a:t>
            </a:r>
            <a:r>
              <a:rPr lang="en-US" sz="1200" b="0" err="1">
                <a:solidFill>
                  <a:schemeClr val="tx1"/>
                </a:solidFill>
                <a:ea typeface="MS PGothic"/>
              </a:rPr>
              <a:t>Plotzke</a:t>
            </a:r>
            <a:r>
              <a:rPr lang="en-US" sz="1200" b="0">
                <a:solidFill>
                  <a:schemeClr val="tx1"/>
                </a:solidFill>
                <a:ea typeface="MS PGothic"/>
              </a:rPr>
              <a:t>, consultant en situation de </a:t>
            </a:r>
            <a:r>
              <a:rPr lang="en-US" sz="1200" b="0" err="1">
                <a:solidFill>
                  <a:schemeClr val="tx1"/>
                </a:solidFill>
                <a:ea typeface="MS PGothic"/>
              </a:rPr>
              <a:t>vécu</a:t>
            </a:r>
            <a:r>
              <a:rPr lang="en-US" sz="1200" b="0">
                <a:solidFill>
                  <a:schemeClr val="tx1"/>
                </a:solidFill>
                <a:ea typeface="MS PGothic"/>
              </a:rPr>
              <a:t>, </a:t>
            </a:r>
            <a:r>
              <a:rPr lang="en-US" sz="1200" b="0" err="1">
                <a:solidFill>
                  <a:schemeClr val="tx1"/>
                </a:solidFill>
                <a:ea typeface="MS PGothic"/>
              </a:rPr>
              <a:t>Comité</a:t>
            </a:r>
            <a:r>
              <a:rPr lang="en-US" sz="1200" b="0">
                <a:solidFill>
                  <a:schemeClr val="tx1"/>
                </a:solidFill>
                <a:ea typeface="MS PGothic"/>
              </a:rPr>
              <a:t> </a:t>
            </a:r>
            <a:r>
              <a:rPr lang="en-US" sz="1200" b="0" err="1">
                <a:solidFill>
                  <a:schemeClr val="tx1"/>
                </a:solidFill>
                <a:ea typeface="MS PGothic"/>
              </a:rPr>
              <a:t>consultatif</a:t>
            </a:r>
            <a:r>
              <a:rPr lang="en-US" sz="1200" b="0">
                <a:solidFill>
                  <a:schemeClr val="tx1"/>
                </a:solidFill>
                <a:ea typeface="MS PGothic"/>
              </a:rPr>
              <a:t> sur la </a:t>
            </a:r>
            <a:r>
              <a:rPr lang="en-US" sz="1200" b="0" err="1">
                <a:solidFill>
                  <a:schemeClr val="tx1"/>
                </a:solidFill>
                <a:ea typeface="MS PGothic"/>
              </a:rPr>
              <a:t>norme</a:t>
            </a:r>
            <a:r>
              <a:rPr lang="en-US" sz="1200" b="0">
                <a:solidFill>
                  <a:schemeClr val="tx1"/>
                </a:solidFill>
                <a:ea typeface="MS PGothic"/>
              </a:rPr>
              <a:t> de </a:t>
            </a:r>
            <a:r>
              <a:rPr lang="en-US" sz="1200" b="0" err="1">
                <a:solidFill>
                  <a:schemeClr val="tx1"/>
                </a:solidFill>
                <a:ea typeface="MS PGothic"/>
              </a:rPr>
              <a:t>qualité</a:t>
            </a:r>
            <a:r>
              <a:rPr lang="en-US" sz="1200" b="0">
                <a:solidFill>
                  <a:schemeClr val="tx1"/>
                </a:solidFill>
                <a:ea typeface="MS PGothic"/>
              </a:rPr>
              <a:t> relative à la </a:t>
            </a:r>
            <a:r>
              <a:rPr lang="en-US" sz="1200" b="0" err="1">
                <a:solidFill>
                  <a:schemeClr val="tx1"/>
                </a:solidFill>
                <a:ea typeface="MS PGothic"/>
              </a:rPr>
              <a:t>douleur</a:t>
            </a:r>
            <a:r>
              <a:rPr lang="en-US" sz="1200" b="0">
                <a:solidFill>
                  <a:schemeClr val="tx1"/>
                </a:solidFill>
                <a:ea typeface="MS PGothic"/>
              </a:rPr>
              <a:t> </a:t>
            </a:r>
            <a:r>
              <a:rPr lang="en-US" sz="1200" b="0" err="1">
                <a:solidFill>
                  <a:schemeClr val="tx1"/>
                </a:solidFill>
                <a:ea typeface="MS PGothic"/>
              </a:rPr>
              <a:t>chronique</a:t>
            </a:r>
            <a:br>
              <a:rPr lang="en-US" sz="1400" b="0" i="1"/>
            </a:br>
            <a:br>
              <a:rPr lang="en-US" sz="1400" b="0" i="1"/>
            </a:br>
            <a:r>
              <a:rPr lang="en-US" sz="1400" b="0" i="1">
                <a:solidFill>
                  <a:schemeClr val="tx1"/>
                </a:solidFill>
                <a:ea typeface="MS PGothic"/>
              </a:rPr>
              <a:t> </a:t>
            </a:r>
            <a:endParaRPr lang="en-US" sz="1400" b="0" i="1">
              <a:solidFill>
                <a:schemeClr val="tx1"/>
              </a:solidFill>
            </a:endParaRPr>
          </a:p>
        </p:txBody>
      </p:sp>
    </p:spTree>
    <p:extLst>
      <p:ext uri="{BB962C8B-B14F-4D97-AF65-F5344CB8AC3E}">
        <p14:creationId xmlns:p14="http://schemas.microsoft.com/office/powerpoint/2010/main" val="838255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6800E8D-9A3C-4E4D-888A-74B7983454DB}"/>
              </a:ext>
            </a:extLst>
          </p:cNvPr>
          <p:cNvSpPr txBox="1">
            <a:spLocks/>
          </p:cNvSpPr>
          <p:nvPr>
            <p:custDataLst>
              <p:tags r:id="rId2"/>
            </p:custDataLst>
          </p:nvPr>
        </p:nvSpPr>
        <p:spPr>
          <a:xfrm>
            <a:off x="722313" y="2380470"/>
            <a:ext cx="6081935" cy="1969761"/>
          </a:xfrm>
          <a:prstGeom prst="rect">
            <a:avLst/>
          </a:prstGeom>
        </p:spPr>
        <p:txBody>
          <a:bodyPr/>
          <a:lstStyle>
            <a:lvl1pPr algn="l" rtl="0" eaLnBrk="0" fontAlgn="base" hangingPunct="0">
              <a:spcBef>
                <a:spcPct val="0"/>
              </a:spcBef>
              <a:spcAft>
                <a:spcPct val="0"/>
              </a:spcAft>
              <a:defRPr sz="3600" b="1">
                <a:solidFill>
                  <a:srgbClr val="00A0AF"/>
                </a:solidFill>
                <a:latin typeface="Arial"/>
                <a:ea typeface="MS PGothic" panose="020B0600070205080204" pitchFamily="34" charset="-128"/>
                <a:cs typeface="Arial"/>
              </a:defRPr>
            </a:lvl1pPr>
            <a:lvl2pPr algn="l" rtl="0" eaLnBrk="0" fontAlgn="base" hangingPunct="0">
              <a:spcBef>
                <a:spcPct val="0"/>
              </a:spcBef>
              <a:spcAft>
                <a:spcPct val="0"/>
              </a:spcAft>
              <a:defRPr sz="3600" b="1">
                <a:solidFill>
                  <a:srgbClr val="00A0AF"/>
                </a:solidFill>
                <a:latin typeface="Arial" charset="0"/>
                <a:ea typeface="MS PGothic" panose="020B0600070205080204" pitchFamily="34" charset="-128"/>
                <a:cs typeface="Arial" panose="020B0604020202020204" pitchFamily="34" charset="0"/>
              </a:defRPr>
            </a:lvl2pPr>
            <a:lvl3pPr algn="l" rtl="0" eaLnBrk="0" fontAlgn="base" hangingPunct="0">
              <a:spcBef>
                <a:spcPct val="0"/>
              </a:spcBef>
              <a:spcAft>
                <a:spcPct val="0"/>
              </a:spcAft>
              <a:defRPr sz="3600" b="1">
                <a:solidFill>
                  <a:srgbClr val="00A0AF"/>
                </a:solidFill>
                <a:latin typeface="Arial" charset="0"/>
                <a:ea typeface="MS PGothic" panose="020B0600070205080204" pitchFamily="34" charset="-128"/>
                <a:cs typeface="Arial" panose="020B0604020202020204" pitchFamily="34" charset="0"/>
              </a:defRPr>
            </a:lvl3pPr>
            <a:lvl4pPr algn="l" rtl="0" eaLnBrk="0" fontAlgn="base" hangingPunct="0">
              <a:spcBef>
                <a:spcPct val="0"/>
              </a:spcBef>
              <a:spcAft>
                <a:spcPct val="0"/>
              </a:spcAft>
              <a:defRPr sz="3600" b="1">
                <a:solidFill>
                  <a:srgbClr val="00A0AF"/>
                </a:solidFill>
                <a:latin typeface="Arial" charset="0"/>
                <a:ea typeface="MS PGothic" panose="020B0600070205080204" pitchFamily="34" charset="-128"/>
                <a:cs typeface="Arial" panose="020B0604020202020204" pitchFamily="34" charset="0"/>
              </a:defRPr>
            </a:lvl4pPr>
            <a:lvl5pPr algn="l" rtl="0" eaLnBrk="0" fontAlgn="base" hangingPunct="0">
              <a:spcBef>
                <a:spcPct val="0"/>
              </a:spcBef>
              <a:spcAft>
                <a:spcPct val="0"/>
              </a:spcAft>
              <a:defRPr sz="3600" b="1">
                <a:solidFill>
                  <a:srgbClr val="00A0AF"/>
                </a:solidFill>
                <a:latin typeface="Arial" charset="0"/>
                <a:ea typeface="MS PGothic" panose="020B0600070205080204" pitchFamily="34" charset="-128"/>
                <a:cs typeface="Arial" panose="020B0604020202020204" pitchFamily="34" charset="0"/>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br>
              <a:rPr lang="en-CA" u="none" kern="0">
                <a:solidFill>
                  <a:schemeClr val="tx1"/>
                </a:solidFill>
              </a:rPr>
            </a:br>
            <a:r>
              <a:rPr lang="fr-CA" u="none" kern="0">
                <a:solidFill>
                  <a:schemeClr val="tx1"/>
                </a:solidFill>
              </a:rPr>
              <a:t>Norme de qualité en bref</a:t>
            </a:r>
            <a:br>
              <a:rPr lang="en-CA" u="none" kern="0">
                <a:solidFill>
                  <a:schemeClr val="tx1"/>
                </a:solidFill>
              </a:rPr>
            </a:br>
            <a:br>
              <a:rPr lang="en-US" u="none" kern="0">
                <a:solidFill>
                  <a:schemeClr val="tx1"/>
                </a:solidFill>
                <a:latin typeface="MS PGothic"/>
              </a:rPr>
            </a:br>
            <a:endParaRPr lang="en-US" u="none" kern="0"/>
          </a:p>
        </p:txBody>
      </p:sp>
      <p:cxnSp>
        <p:nvCxnSpPr>
          <p:cNvPr id="7" name="Straight Connector 6">
            <a:extLst>
              <a:ext uri="{FF2B5EF4-FFF2-40B4-BE49-F238E27FC236}">
                <a16:creationId xmlns:a16="http://schemas.microsoft.com/office/drawing/2014/main" id="{F8908170-659C-0942-BE3E-1F85DFB31828}"/>
              </a:ext>
            </a:extLst>
          </p:cNvPr>
          <p:cNvCxnSpPr>
            <a:cxnSpLocks/>
          </p:cNvCxnSpPr>
          <p:nvPr/>
        </p:nvCxnSpPr>
        <p:spPr bwMode="auto">
          <a:xfrm>
            <a:off x="804800" y="3851341"/>
            <a:ext cx="4570231" cy="0"/>
          </a:xfrm>
          <a:prstGeom prst="line">
            <a:avLst/>
          </a:prstGeom>
          <a:solidFill>
            <a:srgbClr val="FFFF00"/>
          </a:solidFill>
          <a:ln w="66675" cap="flat" cmpd="sng" algn="ctr">
            <a:solidFill>
              <a:srgbClr val="00B2E3"/>
            </a:solidFill>
            <a:prstDash val="solid"/>
            <a:round/>
            <a:headEnd type="none" w="med" len="med"/>
            <a:tailEnd type="none" w="med" len="med"/>
          </a:ln>
          <a:effectLst/>
        </p:spPr>
      </p:cxn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6AA01320-2F5A-47C2-9E0E-8AA64FAEC844}"/>
              </a:ext>
            </a:extLst>
          </p:cNvPr>
          <p:cNvSpPr>
            <a:spLocks noGrp="1" noChangeArrowheads="1"/>
          </p:cNvSpPr>
          <p:nvPr>
            <p:ph type="title"/>
            <p:custDataLst>
              <p:tags r:id="rId2"/>
            </p:custDataLst>
          </p:nvPr>
        </p:nvSpPr>
        <p:spPr>
          <a:xfrm>
            <a:off x="457200" y="274638"/>
            <a:ext cx="8229600" cy="1165225"/>
          </a:xfrm>
        </p:spPr>
        <p:txBody>
          <a:bodyPr/>
          <a:lstStyle/>
          <a:p>
            <a:pPr eaLnBrk="1" hangingPunct="1"/>
            <a:r>
              <a:rPr lang="en-US" altLang="en-US" err="1">
                <a:solidFill>
                  <a:schemeClr val="tx1"/>
                </a:solidFill>
                <a:latin typeface="Arial" panose="020B0604020202020204" pitchFamily="34" charset="0"/>
                <a:cs typeface="Arial" panose="020B0604020202020204" pitchFamily="34" charset="0"/>
              </a:rPr>
              <a:t>Portée</a:t>
            </a:r>
            <a:r>
              <a:rPr lang="en-US" altLang="en-US">
                <a:solidFill>
                  <a:schemeClr val="tx1"/>
                </a:solidFill>
                <a:latin typeface="Arial" panose="020B0604020202020204" pitchFamily="34" charset="0"/>
                <a:cs typeface="Arial" panose="020B0604020202020204" pitchFamily="34" charset="0"/>
              </a:rPr>
              <a:t> de la </a:t>
            </a:r>
            <a:r>
              <a:rPr lang="en-US" altLang="en-US" err="1">
                <a:solidFill>
                  <a:schemeClr val="tx1"/>
                </a:solidFill>
                <a:latin typeface="Arial" panose="020B0604020202020204" pitchFamily="34" charset="0"/>
                <a:cs typeface="Arial" panose="020B0604020202020204" pitchFamily="34" charset="0"/>
              </a:rPr>
              <a:t>norme</a:t>
            </a:r>
            <a:r>
              <a:rPr lang="en-US" altLang="en-US">
                <a:solidFill>
                  <a:schemeClr val="tx1"/>
                </a:solidFill>
                <a:latin typeface="Arial" panose="020B0604020202020204" pitchFamily="34" charset="0"/>
                <a:cs typeface="Arial" panose="020B0604020202020204" pitchFamily="34" charset="0"/>
              </a:rPr>
              <a:t> de </a:t>
            </a:r>
            <a:r>
              <a:rPr lang="en-US" altLang="en-US" err="1">
                <a:solidFill>
                  <a:schemeClr val="tx1"/>
                </a:solidFill>
                <a:latin typeface="Arial" panose="020B0604020202020204" pitchFamily="34" charset="0"/>
                <a:cs typeface="Arial" panose="020B0604020202020204" pitchFamily="34" charset="0"/>
              </a:rPr>
              <a:t>qualité</a:t>
            </a:r>
            <a:r>
              <a:rPr lang="en-US" altLang="en-US">
                <a:solidFill>
                  <a:schemeClr val="tx1"/>
                </a:solidFill>
                <a:latin typeface="Arial" panose="020B0604020202020204" pitchFamily="34" charset="0"/>
                <a:cs typeface="Arial" panose="020B0604020202020204" pitchFamily="34" charset="0"/>
              </a:rPr>
              <a:t> </a:t>
            </a:r>
            <a:br>
              <a:rPr lang="en-US" altLang="en-US">
                <a:solidFill>
                  <a:schemeClr val="tx1"/>
                </a:solidFill>
                <a:latin typeface="Arial" panose="020B0604020202020204" pitchFamily="34" charset="0"/>
                <a:cs typeface="Arial" panose="020B0604020202020204" pitchFamily="34" charset="0"/>
              </a:rPr>
            </a:br>
            <a:r>
              <a:rPr lang="en-US" altLang="en-US">
                <a:solidFill>
                  <a:schemeClr val="tx1"/>
                </a:solidFill>
                <a:latin typeface="Arial" panose="020B0604020202020204" pitchFamily="34" charset="0"/>
                <a:cs typeface="Arial" panose="020B0604020202020204" pitchFamily="34" charset="0"/>
              </a:rPr>
              <a:t>pour la </a:t>
            </a:r>
            <a:r>
              <a:rPr lang="en-US" altLang="en-US" err="1">
                <a:solidFill>
                  <a:schemeClr val="tx1"/>
                </a:solidFill>
                <a:latin typeface="Arial" panose="020B0604020202020204" pitchFamily="34" charset="0"/>
                <a:cs typeface="Arial" panose="020B0604020202020204" pitchFamily="34" charset="0"/>
              </a:rPr>
              <a:t>douleur</a:t>
            </a:r>
            <a:r>
              <a:rPr lang="en-US" altLang="en-US">
                <a:solidFill>
                  <a:schemeClr val="tx1"/>
                </a:solidFill>
                <a:latin typeface="Arial" panose="020B0604020202020204" pitchFamily="34" charset="0"/>
                <a:cs typeface="Arial" panose="020B0604020202020204" pitchFamily="34" charset="0"/>
              </a:rPr>
              <a:t> </a:t>
            </a:r>
            <a:r>
              <a:rPr lang="en-US" altLang="en-US" err="1">
                <a:solidFill>
                  <a:schemeClr val="tx1"/>
                </a:solidFill>
                <a:latin typeface="Arial" panose="020B0604020202020204" pitchFamily="34" charset="0"/>
                <a:cs typeface="Arial" panose="020B0604020202020204" pitchFamily="34" charset="0"/>
              </a:rPr>
              <a:t>chronique</a:t>
            </a:r>
            <a:endParaRPr lang="en-US" altLang="en-US">
              <a:solidFill>
                <a:schemeClr val="tx1"/>
              </a:solidFill>
              <a:latin typeface="Arial" panose="020B0604020202020204" pitchFamily="34" charset="0"/>
              <a:cs typeface="Arial" panose="020B0604020202020204" pitchFamily="34" charset="0"/>
            </a:endParaRPr>
          </a:p>
        </p:txBody>
      </p:sp>
      <p:sp>
        <p:nvSpPr>
          <p:cNvPr id="86019" name="Content Placeholder 3">
            <a:extLst>
              <a:ext uri="{FF2B5EF4-FFF2-40B4-BE49-F238E27FC236}">
                <a16:creationId xmlns:a16="http://schemas.microsoft.com/office/drawing/2014/main" id="{41F1ED6C-CAC8-43B8-B3E4-EE626BE85723}"/>
              </a:ext>
            </a:extLst>
          </p:cNvPr>
          <p:cNvSpPr>
            <a:spLocks noGrp="1" noChangeArrowheads="1"/>
          </p:cNvSpPr>
          <p:nvPr>
            <p:ph idx="1"/>
            <p:custDataLst>
              <p:tags r:id="rId3"/>
            </p:custDataLst>
          </p:nvPr>
        </p:nvSpPr>
        <p:spPr>
          <a:xfrm>
            <a:off x="457200" y="1745354"/>
            <a:ext cx="8229600" cy="4249737"/>
          </a:xfrm>
        </p:spPr>
        <p:txBody>
          <a:bodyPr/>
          <a:lstStyle/>
          <a:p>
            <a:pPr eaLnBrk="1" hangingPunct="1">
              <a:spcBef>
                <a:spcPct val="0"/>
              </a:spcBef>
              <a:buClr>
                <a:srgbClr val="00B2E3"/>
              </a:buClr>
            </a:pPr>
            <a:r>
              <a:rPr lang="en-US" altLang="en-US" sz="2200" err="1">
                <a:solidFill>
                  <a:srgbClr val="000000"/>
                </a:solidFill>
                <a:latin typeface="Arial" panose="020B0604020202020204" pitchFamily="34" charset="0"/>
                <a:cs typeface="Arial" panose="020B0604020202020204" pitchFamily="34" charset="0"/>
              </a:rPr>
              <a:t>Douleur</a:t>
            </a:r>
            <a:r>
              <a:rPr lang="en-US" altLang="en-US" sz="2200">
                <a:solidFill>
                  <a:srgbClr val="000000"/>
                </a:solidFill>
                <a:latin typeface="Arial" panose="020B0604020202020204" pitchFamily="34" charset="0"/>
                <a:cs typeface="Arial" panose="020B0604020202020204" pitchFamily="34" charset="0"/>
              </a:rPr>
              <a:t> </a:t>
            </a:r>
            <a:r>
              <a:rPr lang="en-US" altLang="en-US" sz="2200" err="1">
                <a:solidFill>
                  <a:srgbClr val="000000"/>
                </a:solidFill>
                <a:latin typeface="Arial" panose="020B0604020202020204" pitchFamily="34" charset="0"/>
                <a:cs typeface="Arial" panose="020B0604020202020204" pitchFamily="34" charset="0"/>
              </a:rPr>
              <a:t>chronique</a:t>
            </a:r>
            <a:r>
              <a:rPr lang="en-US" altLang="en-US" sz="2200">
                <a:solidFill>
                  <a:srgbClr val="000000"/>
                </a:solidFill>
                <a:latin typeface="Arial" panose="020B0604020202020204" pitchFamily="34" charset="0"/>
                <a:cs typeface="Arial" panose="020B0604020202020204" pitchFamily="34" charset="0"/>
              </a:rPr>
              <a:t> </a:t>
            </a:r>
            <a:r>
              <a:rPr lang="en-US" altLang="en-US" sz="2200" err="1">
                <a:solidFill>
                  <a:srgbClr val="000000"/>
                </a:solidFill>
                <a:latin typeface="Arial" panose="020B0604020202020204" pitchFamily="34" charset="0"/>
                <a:cs typeface="Arial" panose="020B0604020202020204" pitchFamily="34" charset="0"/>
              </a:rPr>
              <a:t>d’une</a:t>
            </a:r>
            <a:r>
              <a:rPr lang="en-US" altLang="en-US" sz="2200">
                <a:solidFill>
                  <a:srgbClr val="000000"/>
                </a:solidFill>
                <a:latin typeface="Arial" panose="020B0604020202020204" pitchFamily="34" charset="0"/>
                <a:cs typeface="Arial" panose="020B0604020202020204" pitchFamily="34" charset="0"/>
              </a:rPr>
              <a:t> durée de plus de 3 </a:t>
            </a:r>
            <a:r>
              <a:rPr lang="en-US" altLang="en-US" sz="2200" err="1">
                <a:solidFill>
                  <a:srgbClr val="000000"/>
                </a:solidFill>
                <a:latin typeface="Arial" panose="020B0604020202020204" pitchFamily="34" charset="0"/>
                <a:cs typeface="Arial" panose="020B0604020202020204" pitchFamily="34" charset="0"/>
              </a:rPr>
              <a:t>mois</a:t>
            </a:r>
            <a:endParaRPr lang="en-US" altLang="en-US" sz="2200">
              <a:solidFill>
                <a:srgbClr val="000000"/>
              </a:solidFill>
              <a:latin typeface="Arial" panose="020B0604020202020204" pitchFamily="34" charset="0"/>
              <a:cs typeface="Arial" panose="020B0604020202020204" pitchFamily="34" charset="0"/>
            </a:endParaRPr>
          </a:p>
          <a:p>
            <a:pPr eaLnBrk="1" hangingPunct="1">
              <a:spcBef>
                <a:spcPct val="0"/>
              </a:spcBef>
              <a:buClr>
                <a:srgbClr val="00B2E3"/>
              </a:buClr>
            </a:pPr>
            <a:r>
              <a:rPr lang="en-US" altLang="en-US" sz="2200">
                <a:solidFill>
                  <a:srgbClr val="000000"/>
                </a:solidFill>
                <a:latin typeface="Arial" panose="020B0604020202020204" pitchFamily="34" charset="0"/>
                <a:cs typeface="Arial" panose="020B0604020202020204" pitchFamily="34" charset="0"/>
              </a:rPr>
              <a:t>Les </a:t>
            </a:r>
            <a:r>
              <a:rPr lang="en-US" altLang="en-US" sz="2200" err="1">
                <a:solidFill>
                  <a:srgbClr val="000000"/>
                </a:solidFill>
                <a:latin typeface="Arial" panose="020B0604020202020204" pitchFamily="34" charset="0"/>
                <a:cs typeface="Arial" panose="020B0604020202020204" pitchFamily="34" charset="0"/>
              </a:rPr>
              <a:t>signes</a:t>
            </a:r>
            <a:r>
              <a:rPr lang="en-US" altLang="en-US" sz="2200">
                <a:solidFill>
                  <a:srgbClr val="000000"/>
                </a:solidFill>
                <a:latin typeface="Arial" panose="020B0604020202020204" pitchFamily="34" charset="0"/>
                <a:cs typeface="Arial" panose="020B0604020202020204" pitchFamily="34" charset="0"/>
              </a:rPr>
              <a:t> </a:t>
            </a:r>
            <a:r>
              <a:rPr lang="en-US" altLang="en-US" sz="2200" err="1">
                <a:solidFill>
                  <a:srgbClr val="000000"/>
                </a:solidFill>
                <a:latin typeface="Arial" panose="020B0604020202020204" pitchFamily="34" charset="0"/>
                <a:cs typeface="Arial" panose="020B0604020202020204" pitchFamily="34" charset="0"/>
              </a:rPr>
              <a:t>d’une</a:t>
            </a:r>
            <a:r>
              <a:rPr lang="en-US" altLang="en-US" sz="2200">
                <a:solidFill>
                  <a:srgbClr val="000000"/>
                </a:solidFill>
                <a:latin typeface="Arial" panose="020B0604020202020204" pitchFamily="34" charset="0"/>
                <a:cs typeface="Arial" panose="020B0604020202020204" pitchFamily="34" charset="0"/>
              </a:rPr>
              <a:t> </a:t>
            </a:r>
            <a:r>
              <a:rPr lang="en-US" altLang="en-US" sz="2200" err="1">
                <a:solidFill>
                  <a:srgbClr val="000000"/>
                </a:solidFill>
                <a:latin typeface="Arial" panose="020B0604020202020204" pitchFamily="34" charset="0"/>
                <a:cs typeface="Arial" panose="020B0604020202020204" pitchFamily="34" charset="0"/>
              </a:rPr>
              <a:t>pathologie</a:t>
            </a:r>
            <a:r>
              <a:rPr lang="en-US" altLang="en-US" sz="2200">
                <a:solidFill>
                  <a:srgbClr val="000000"/>
                </a:solidFill>
                <a:latin typeface="Arial" panose="020B0604020202020204" pitchFamily="34" charset="0"/>
                <a:cs typeface="Arial" panose="020B0604020202020204" pitchFamily="34" charset="0"/>
              </a:rPr>
              <a:t> sous-</a:t>
            </a:r>
            <a:r>
              <a:rPr lang="en-US" altLang="en-US" sz="2200" err="1">
                <a:solidFill>
                  <a:srgbClr val="000000"/>
                </a:solidFill>
                <a:latin typeface="Arial" panose="020B0604020202020204" pitchFamily="34" charset="0"/>
                <a:cs typeface="Arial" panose="020B0604020202020204" pitchFamily="34" charset="0"/>
              </a:rPr>
              <a:t>jacente</a:t>
            </a:r>
            <a:r>
              <a:rPr lang="en-US" altLang="en-US" sz="2200">
                <a:solidFill>
                  <a:srgbClr val="000000"/>
                </a:solidFill>
                <a:latin typeface="Arial" panose="020B0604020202020204" pitchFamily="34" charset="0"/>
                <a:cs typeface="Arial" panose="020B0604020202020204" pitchFamily="34" charset="0"/>
              </a:rPr>
              <a:t> grave </a:t>
            </a:r>
            <a:r>
              <a:rPr lang="en-US" altLang="en-US" sz="2200" err="1">
                <a:solidFill>
                  <a:srgbClr val="000000"/>
                </a:solidFill>
                <a:latin typeface="Arial" panose="020B0604020202020204" pitchFamily="34" charset="0"/>
                <a:cs typeface="Arial" panose="020B0604020202020204" pitchFamily="34" charset="0"/>
              </a:rPr>
              <a:t>ou</a:t>
            </a:r>
            <a:r>
              <a:rPr lang="en-US" altLang="en-US" sz="2200">
                <a:solidFill>
                  <a:srgbClr val="000000"/>
                </a:solidFill>
                <a:latin typeface="Arial" panose="020B0604020202020204" pitchFamily="34" charset="0"/>
                <a:cs typeface="Arial" panose="020B0604020202020204" pitchFamily="34" charset="0"/>
              </a:rPr>
              <a:t> </a:t>
            </a:r>
            <a:r>
              <a:rPr lang="en-US" altLang="en-US" sz="2200" err="1">
                <a:solidFill>
                  <a:srgbClr val="000000"/>
                </a:solidFill>
                <a:latin typeface="Arial" panose="020B0604020202020204" pitchFamily="34" charset="0"/>
                <a:cs typeface="Arial" panose="020B0604020202020204" pitchFamily="34" charset="0"/>
              </a:rPr>
              <a:t>d’autres</a:t>
            </a:r>
            <a:r>
              <a:rPr lang="en-US" altLang="en-US" sz="2200">
                <a:solidFill>
                  <a:srgbClr val="000000"/>
                </a:solidFill>
                <a:latin typeface="Arial" panose="020B0604020202020204" pitchFamily="34" charset="0"/>
                <a:cs typeface="Arial" panose="020B0604020202020204" pitchFamily="34" charset="0"/>
              </a:rPr>
              <a:t> affections </a:t>
            </a:r>
            <a:r>
              <a:rPr lang="en-US" altLang="en-US" sz="2200" err="1">
                <a:solidFill>
                  <a:srgbClr val="000000"/>
                </a:solidFill>
                <a:latin typeface="Arial" panose="020B0604020202020204" pitchFamily="34" charset="0"/>
                <a:cs typeface="Arial" panose="020B0604020202020204" pitchFamily="34" charset="0"/>
              </a:rPr>
              <a:t>traitables</a:t>
            </a:r>
            <a:r>
              <a:rPr lang="en-US" altLang="en-US" sz="2200">
                <a:solidFill>
                  <a:srgbClr val="000000"/>
                </a:solidFill>
                <a:latin typeface="Arial" panose="020B0604020202020204" pitchFamily="34" charset="0"/>
                <a:cs typeface="Arial" panose="020B0604020202020204" pitchFamily="34" charset="0"/>
              </a:rPr>
              <a:t> </a:t>
            </a:r>
            <a:r>
              <a:rPr lang="en-US" altLang="en-US" sz="2200" err="1">
                <a:solidFill>
                  <a:srgbClr val="000000"/>
                </a:solidFill>
                <a:latin typeface="Arial" panose="020B0604020202020204" pitchFamily="34" charset="0"/>
                <a:cs typeface="Arial" panose="020B0604020202020204" pitchFamily="34" charset="0"/>
              </a:rPr>
              <a:t>nécessitant</a:t>
            </a:r>
            <a:r>
              <a:rPr lang="en-US" altLang="en-US" sz="2200">
                <a:solidFill>
                  <a:srgbClr val="000000"/>
                </a:solidFill>
                <a:latin typeface="Arial" panose="020B0604020202020204" pitchFamily="34" charset="0"/>
                <a:cs typeface="Arial" panose="020B0604020202020204" pitchFamily="34" charset="0"/>
              </a:rPr>
              <a:t> </a:t>
            </a:r>
            <a:r>
              <a:rPr lang="en-US" altLang="en-US" sz="2200" err="1">
                <a:solidFill>
                  <a:srgbClr val="000000"/>
                </a:solidFill>
                <a:latin typeface="Arial" panose="020B0604020202020204" pitchFamily="34" charset="0"/>
                <a:cs typeface="Arial" panose="020B0604020202020204" pitchFamily="34" charset="0"/>
              </a:rPr>
              <a:t>une</a:t>
            </a:r>
            <a:r>
              <a:rPr lang="en-US" altLang="en-US" sz="2200">
                <a:solidFill>
                  <a:srgbClr val="000000"/>
                </a:solidFill>
                <a:latin typeface="Arial" panose="020B0604020202020204" pitchFamily="34" charset="0"/>
                <a:cs typeface="Arial" panose="020B0604020202020204" pitchFamily="34" charset="0"/>
              </a:rPr>
              <a:t> </a:t>
            </a:r>
            <a:r>
              <a:rPr lang="en-US" altLang="en-US" sz="2200" err="1">
                <a:solidFill>
                  <a:srgbClr val="000000"/>
                </a:solidFill>
                <a:latin typeface="Arial" panose="020B0604020202020204" pitchFamily="34" charset="0"/>
                <a:cs typeface="Arial" panose="020B0604020202020204" pitchFamily="34" charset="0"/>
              </a:rPr>
              <a:t>prise</a:t>
            </a:r>
            <a:r>
              <a:rPr lang="en-US" altLang="en-US" sz="2200">
                <a:solidFill>
                  <a:srgbClr val="000000"/>
                </a:solidFill>
                <a:latin typeface="Arial" panose="020B0604020202020204" pitchFamily="34" charset="0"/>
                <a:cs typeface="Arial" panose="020B0604020202020204" pitchFamily="34" charset="0"/>
              </a:rPr>
              <a:t> </a:t>
            </a:r>
            <a:r>
              <a:rPr lang="en-US" altLang="en-US" sz="2200" err="1">
                <a:solidFill>
                  <a:srgbClr val="000000"/>
                </a:solidFill>
                <a:latin typeface="Arial" panose="020B0604020202020204" pitchFamily="34" charset="0"/>
                <a:cs typeface="Arial" panose="020B0604020202020204" pitchFamily="34" charset="0"/>
              </a:rPr>
              <a:t>en</a:t>
            </a:r>
            <a:r>
              <a:rPr lang="en-US" altLang="en-US" sz="2200">
                <a:solidFill>
                  <a:srgbClr val="000000"/>
                </a:solidFill>
                <a:latin typeface="Arial" panose="020B0604020202020204" pitchFamily="34" charset="0"/>
                <a:cs typeface="Arial" panose="020B0604020202020204" pitchFamily="34" charset="0"/>
              </a:rPr>
              <a:t> charge </a:t>
            </a:r>
            <a:r>
              <a:rPr lang="en-US" altLang="en-US" sz="2200" err="1">
                <a:solidFill>
                  <a:srgbClr val="000000"/>
                </a:solidFill>
                <a:latin typeface="Arial" panose="020B0604020202020204" pitchFamily="34" charset="0"/>
                <a:cs typeface="Arial" panose="020B0604020202020204" pitchFamily="34" charset="0"/>
              </a:rPr>
              <a:t>médicale</a:t>
            </a:r>
            <a:r>
              <a:rPr lang="en-US" altLang="en-US" sz="2200">
                <a:solidFill>
                  <a:srgbClr val="000000"/>
                </a:solidFill>
                <a:latin typeface="Arial" panose="020B0604020202020204" pitchFamily="34" charset="0"/>
                <a:cs typeface="Arial" panose="020B0604020202020204" pitchFamily="34" charset="0"/>
              </a:rPr>
              <a:t> </a:t>
            </a:r>
            <a:r>
              <a:rPr lang="en-US" altLang="en-US" sz="2200" err="1">
                <a:solidFill>
                  <a:srgbClr val="000000"/>
                </a:solidFill>
                <a:latin typeface="Arial" panose="020B0604020202020204" pitchFamily="34" charset="0"/>
                <a:cs typeface="Arial" panose="020B0604020202020204" pitchFamily="34" charset="0"/>
              </a:rPr>
              <a:t>ou</a:t>
            </a:r>
            <a:r>
              <a:rPr lang="en-US" altLang="en-US" sz="2200">
                <a:solidFill>
                  <a:srgbClr val="000000"/>
                </a:solidFill>
                <a:latin typeface="Arial" panose="020B0604020202020204" pitchFamily="34" charset="0"/>
                <a:cs typeface="Arial" panose="020B0604020202020204" pitchFamily="34" charset="0"/>
              </a:rPr>
              <a:t> </a:t>
            </a:r>
            <a:r>
              <a:rPr lang="en-US" altLang="en-US" sz="2200" err="1">
                <a:solidFill>
                  <a:srgbClr val="000000"/>
                </a:solidFill>
                <a:latin typeface="Arial" panose="020B0604020202020204" pitchFamily="34" charset="0"/>
                <a:cs typeface="Arial" panose="020B0604020202020204" pitchFamily="34" charset="0"/>
              </a:rPr>
              <a:t>chirurgicale</a:t>
            </a:r>
            <a:r>
              <a:rPr lang="en-US" altLang="en-US" sz="2200">
                <a:solidFill>
                  <a:srgbClr val="000000"/>
                </a:solidFill>
                <a:latin typeface="Arial" panose="020B0604020202020204" pitchFamily="34" charset="0"/>
                <a:cs typeface="Arial" panose="020B0604020202020204" pitchFamily="34" charset="0"/>
              </a:rPr>
              <a:t> </a:t>
            </a:r>
            <a:r>
              <a:rPr lang="en-US" altLang="en-US" sz="2200" err="1">
                <a:solidFill>
                  <a:srgbClr val="000000"/>
                </a:solidFill>
                <a:latin typeface="Arial" panose="020B0604020202020204" pitchFamily="34" charset="0"/>
                <a:cs typeface="Arial" panose="020B0604020202020204" pitchFamily="34" charset="0"/>
              </a:rPr>
              <a:t>ont</a:t>
            </a:r>
            <a:r>
              <a:rPr lang="en-US" altLang="en-US" sz="2200">
                <a:solidFill>
                  <a:srgbClr val="000000"/>
                </a:solidFill>
                <a:latin typeface="Arial" panose="020B0604020202020204" pitchFamily="34" charset="0"/>
                <a:cs typeface="Arial" panose="020B0604020202020204" pitchFamily="34" charset="0"/>
              </a:rPr>
              <a:t> </a:t>
            </a:r>
            <a:r>
              <a:rPr lang="en-US" altLang="en-US" sz="2200" err="1">
                <a:solidFill>
                  <a:srgbClr val="000000"/>
                </a:solidFill>
                <a:latin typeface="Arial" panose="020B0604020202020204" pitchFamily="34" charset="0"/>
                <a:cs typeface="Arial" panose="020B0604020202020204" pitchFamily="34" charset="0"/>
              </a:rPr>
              <a:t>été</a:t>
            </a:r>
            <a:r>
              <a:rPr lang="en-US" altLang="en-US" sz="2200">
                <a:solidFill>
                  <a:srgbClr val="000000"/>
                </a:solidFill>
                <a:latin typeface="Arial" panose="020B0604020202020204" pitchFamily="34" charset="0"/>
                <a:cs typeface="Arial" panose="020B0604020202020204" pitchFamily="34" charset="0"/>
              </a:rPr>
              <a:t> </a:t>
            </a:r>
            <a:r>
              <a:rPr lang="en-US" altLang="en-US" sz="2200" err="1">
                <a:solidFill>
                  <a:srgbClr val="000000"/>
                </a:solidFill>
                <a:latin typeface="Arial" panose="020B0604020202020204" pitchFamily="34" charset="0"/>
                <a:cs typeface="Arial" panose="020B0604020202020204" pitchFamily="34" charset="0"/>
              </a:rPr>
              <a:t>écartés</a:t>
            </a:r>
            <a:endParaRPr lang="en-US" altLang="en-US" sz="2200">
              <a:solidFill>
                <a:srgbClr val="000000"/>
              </a:solidFill>
              <a:latin typeface="Arial" panose="020B0604020202020204" pitchFamily="34" charset="0"/>
              <a:cs typeface="Arial" panose="020B0604020202020204" pitchFamily="34" charset="0"/>
            </a:endParaRPr>
          </a:p>
          <a:p>
            <a:pPr eaLnBrk="1" hangingPunct="1">
              <a:spcBef>
                <a:spcPct val="0"/>
              </a:spcBef>
              <a:buClr>
                <a:srgbClr val="00B2E3"/>
              </a:buClr>
            </a:pPr>
            <a:r>
              <a:rPr lang="en-US" altLang="en-US" sz="2200" err="1">
                <a:solidFill>
                  <a:srgbClr val="000000"/>
                </a:solidFill>
                <a:latin typeface="Arial" panose="020B0604020202020204" pitchFamily="34" charset="0"/>
                <a:cs typeface="Arial" panose="020B0604020202020204" pitchFamily="34" charset="0"/>
              </a:rPr>
              <a:t>Adultes</a:t>
            </a:r>
            <a:r>
              <a:rPr lang="en-US" altLang="en-US" sz="2200">
                <a:solidFill>
                  <a:srgbClr val="000000"/>
                </a:solidFill>
                <a:latin typeface="Arial" panose="020B0604020202020204" pitchFamily="34" charset="0"/>
                <a:cs typeface="Arial" panose="020B0604020202020204" pitchFamily="34" charset="0"/>
              </a:rPr>
              <a:t>, adolescents et enfants, </a:t>
            </a:r>
            <a:r>
              <a:rPr lang="en-US" altLang="en-US" sz="2200" err="1">
                <a:solidFill>
                  <a:srgbClr val="000000"/>
                </a:solidFill>
                <a:latin typeface="Arial" panose="020B0604020202020204" pitchFamily="34" charset="0"/>
                <a:cs typeface="Arial" panose="020B0604020202020204" pitchFamily="34" charset="0"/>
              </a:rPr>
              <a:t>mais</a:t>
            </a:r>
            <a:r>
              <a:rPr lang="en-US" altLang="en-US" sz="2200">
                <a:solidFill>
                  <a:srgbClr val="000000"/>
                </a:solidFill>
                <a:latin typeface="Arial" panose="020B0604020202020204" pitchFamily="34" charset="0"/>
                <a:cs typeface="Arial" panose="020B0604020202020204" pitchFamily="34" charset="0"/>
              </a:rPr>
              <a:t> </a:t>
            </a:r>
            <a:r>
              <a:rPr lang="en-US" altLang="en-US" sz="2200" err="1">
                <a:solidFill>
                  <a:srgbClr val="000000"/>
                </a:solidFill>
                <a:latin typeface="Arial" panose="020B0604020202020204" pitchFamily="34" charset="0"/>
                <a:cs typeface="Arial" panose="020B0604020202020204" pitchFamily="34" charset="0"/>
              </a:rPr>
              <a:t>exclut</a:t>
            </a:r>
            <a:r>
              <a:rPr lang="en-US" altLang="en-US" sz="2200">
                <a:solidFill>
                  <a:srgbClr val="000000"/>
                </a:solidFill>
                <a:latin typeface="Arial" panose="020B0604020202020204" pitchFamily="34" charset="0"/>
                <a:cs typeface="Arial" panose="020B0604020202020204" pitchFamily="34" charset="0"/>
              </a:rPr>
              <a:t> les </a:t>
            </a:r>
            <a:r>
              <a:rPr lang="en-US" altLang="en-US" sz="2200" err="1">
                <a:solidFill>
                  <a:srgbClr val="000000"/>
                </a:solidFill>
                <a:latin typeface="Arial" panose="020B0604020202020204" pitchFamily="34" charset="0"/>
                <a:cs typeface="Arial" panose="020B0604020202020204" pitchFamily="34" charset="0"/>
              </a:rPr>
              <a:t>nourrissons</a:t>
            </a:r>
            <a:endParaRPr lang="en-US" altLang="en-US" sz="2200">
              <a:solidFill>
                <a:srgbClr val="000000"/>
              </a:solidFill>
              <a:latin typeface="Arial" panose="020B0604020202020204" pitchFamily="34" charset="0"/>
              <a:cs typeface="Arial" panose="020B0604020202020204" pitchFamily="34" charset="0"/>
            </a:endParaRPr>
          </a:p>
          <a:p>
            <a:pPr eaLnBrk="1" hangingPunct="1">
              <a:spcBef>
                <a:spcPct val="0"/>
              </a:spcBef>
              <a:buClr>
                <a:srgbClr val="00B2E3"/>
              </a:buClr>
            </a:pPr>
            <a:r>
              <a:rPr lang="en-US" altLang="en-US" sz="2200" err="1">
                <a:solidFill>
                  <a:srgbClr val="000000"/>
                </a:solidFill>
                <a:latin typeface="Arial" panose="020B0604020202020204" pitchFamily="34" charset="0"/>
                <a:cs typeface="Arial" panose="020B0604020202020204" pitchFamily="34" charset="0"/>
              </a:rPr>
              <a:t>Milieux</a:t>
            </a:r>
            <a:r>
              <a:rPr lang="en-US" altLang="en-US" sz="2200">
                <a:solidFill>
                  <a:srgbClr val="000000"/>
                </a:solidFill>
                <a:latin typeface="Arial" panose="020B0604020202020204" pitchFamily="34" charset="0"/>
                <a:cs typeface="Arial" panose="020B0604020202020204" pitchFamily="34" charset="0"/>
              </a:rPr>
              <a:t> de consultation </a:t>
            </a:r>
            <a:r>
              <a:rPr lang="en-US" altLang="en-US" sz="2200" err="1">
                <a:solidFill>
                  <a:srgbClr val="000000"/>
                </a:solidFill>
                <a:latin typeface="Arial" panose="020B0604020202020204" pitchFamily="34" charset="0"/>
                <a:cs typeface="Arial" panose="020B0604020202020204" pitchFamily="34" charset="0"/>
              </a:rPr>
              <a:t>externe</a:t>
            </a:r>
            <a:r>
              <a:rPr lang="en-US" altLang="en-US" sz="2200">
                <a:solidFill>
                  <a:srgbClr val="000000"/>
                </a:solidFill>
                <a:latin typeface="Arial" panose="020B0604020202020204" pitchFamily="34" charset="0"/>
                <a:cs typeface="Arial" panose="020B0604020202020204" pitchFamily="34" charset="0"/>
              </a:rPr>
              <a:t> : </a:t>
            </a:r>
            <a:r>
              <a:rPr lang="en-US" altLang="en-US" sz="2200" err="1">
                <a:solidFill>
                  <a:srgbClr val="000000"/>
                </a:solidFill>
                <a:latin typeface="Arial" panose="020B0604020202020204" pitchFamily="34" charset="0"/>
                <a:cs typeface="Arial" panose="020B0604020202020204" pitchFamily="34" charset="0"/>
              </a:rPr>
              <a:t>soins</a:t>
            </a:r>
            <a:r>
              <a:rPr lang="en-US" altLang="en-US" sz="2200">
                <a:solidFill>
                  <a:srgbClr val="000000"/>
                </a:solidFill>
                <a:latin typeface="Arial" panose="020B0604020202020204" pitchFamily="34" charset="0"/>
                <a:cs typeface="Arial" panose="020B0604020202020204" pitchFamily="34" charset="0"/>
              </a:rPr>
              <a:t> </a:t>
            </a:r>
            <a:r>
              <a:rPr lang="en-US" altLang="en-US" sz="2200" err="1">
                <a:solidFill>
                  <a:srgbClr val="000000"/>
                </a:solidFill>
                <a:latin typeface="Arial" panose="020B0604020202020204" pitchFamily="34" charset="0"/>
                <a:cs typeface="Arial" panose="020B0604020202020204" pitchFamily="34" charset="0"/>
              </a:rPr>
              <a:t>primaires</a:t>
            </a:r>
            <a:r>
              <a:rPr lang="en-US" altLang="en-US" sz="2200">
                <a:solidFill>
                  <a:srgbClr val="000000"/>
                </a:solidFill>
                <a:latin typeface="Arial" panose="020B0604020202020204" pitchFamily="34" charset="0"/>
                <a:cs typeface="Arial" panose="020B0604020202020204" pitchFamily="34" charset="0"/>
              </a:rPr>
              <a:t>, </a:t>
            </a:r>
            <a:r>
              <a:rPr lang="en-US" altLang="en-US" sz="2200" err="1">
                <a:solidFill>
                  <a:srgbClr val="000000"/>
                </a:solidFill>
                <a:latin typeface="Arial" panose="020B0604020202020204" pitchFamily="34" charset="0"/>
                <a:cs typeface="Arial" panose="020B0604020202020204" pitchFamily="34" charset="0"/>
              </a:rPr>
              <a:t>cliniques</a:t>
            </a:r>
            <a:r>
              <a:rPr lang="en-US" altLang="en-US" sz="2200">
                <a:solidFill>
                  <a:srgbClr val="000000"/>
                </a:solidFill>
                <a:latin typeface="Arial" panose="020B0604020202020204" pitchFamily="34" charset="0"/>
                <a:cs typeface="Arial" panose="020B0604020202020204" pitchFamily="34" charset="0"/>
              </a:rPr>
              <a:t> </a:t>
            </a:r>
            <a:r>
              <a:rPr lang="en-US" altLang="en-US" sz="2200" err="1">
                <a:solidFill>
                  <a:srgbClr val="000000"/>
                </a:solidFill>
                <a:latin typeface="Arial" panose="020B0604020202020204" pitchFamily="34" charset="0"/>
                <a:cs typeface="Arial" panose="020B0604020202020204" pitchFamily="34" charset="0"/>
              </a:rPr>
              <a:t>communautaires</a:t>
            </a:r>
            <a:r>
              <a:rPr lang="en-US" altLang="en-US" sz="2200">
                <a:solidFill>
                  <a:srgbClr val="000000"/>
                </a:solidFill>
                <a:latin typeface="Arial" panose="020B0604020202020204" pitchFamily="34" charset="0"/>
                <a:cs typeface="Arial" panose="020B0604020202020204" pitchFamily="34" charset="0"/>
              </a:rPr>
              <a:t> de </a:t>
            </a:r>
            <a:r>
              <a:rPr lang="en-US" altLang="en-US" sz="2200" err="1">
                <a:solidFill>
                  <a:srgbClr val="000000"/>
                </a:solidFill>
                <a:latin typeface="Arial" panose="020B0604020202020204" pitchFamily="34" charset="0"/>
                <a:cs typeface="Arial" panose="020B0604020202020204" pitchFamily="34" charset="0"/>
              </a:rPr>
              <a:t>traitement</a:t>
            </a:r>
            <a:r>
              <a:rPr lang="en-US" altLang="en-US" sz="2200">
                <a:solidFill>
                  <a:srgbClr val="000000"/>
                </a:solidFill>
                <a:latin typeface="Arial" panose="020B0604020202020204" pitchFamily="34" charset="0"/>
                <a:cs typeface="Arial" panose="020B0604020202020204" pitchFamily="34" charset="0"/>
              </a:rPr>
              <a:t> de la </a:t>
            </a:r>
            <a:r>
              <a:rPr lang="en-US" altLang="en-US" sz="2200" err="1">
                <a:solidFill>
                  <a:srgbClr val="000000"/>
                </a:solidFill>
                <a:latin typeface="Arial" panose="020B0604020202020204" pitchFamily="34" charset="0"/>
                <a:cs typeface="Arial" panose="020B0604020202020204" pitchFamily="34" charset="0"/>
              </a:rPr>
              <a:t>douleur</a:t>
            </a:r>
            <a:r>
              <a:rPr lang="en-US" altLang="en-US" sz="2200">
                <a:solidFill>
                  <a:srgbClr val="000000"/>
                </a:solidFill>
                <a:latin typeface="Arial" panose="020B0604020202020204" pitchFamily="34" charset="0"/>
                <a:cs typeface="Arial" panose="020B0604020202020204" pitchFamily="34" charset="0"/>
              </a:rPr>
              <a:t> et </a:t>
            </a:r>
            <a:r>
              <a:rPr lang="en-US" altLang="en-US" sz="2200" err="1">
                <a:solidFill>
                  <a:srgbClr val="000000"/>
                </a:solidFill>
                <a:latin typeface="Arial" panose="020B0604020202020204" pitchFamily="34" charset="0"/>
                <a:cs typeface="Arial" panose="020B0604020202020204" pitchFamily="34" charset="0"/>
              </a:rPr>
              <a:t>programmes</a:t>
            </a:r>
            <a:r>
              <a:rPr lang="en-US" altLang="en-US" sz="2200">
                <a:solidFill>
                  <a:srgbClr val="000000"/>
                </a:solidFill>
                <a:latin typeface="Arial" panose="020B0604020202020204" pitchFamily="34" charset="0"/>
                <a:cs typeface="Arial" panose="020B0604020202020204" pitchFamily="34" charset="0"/>
              </a:rPr>
              <a:t> </a:t>
            </a:r>
            <a:r>
              <a:rPr lang="en-US" altLang="en-US" sz="2200" err="1">
                <a:solidFill>
                  <a:srgbClr val="000000"/>
                </a:solidFill>
                <a:latin typeface="Arial" panose="020B0604020202020204" pitchFamily="34" charset="0"/>
                <a:cs typeface="Arial" panose="020B0604020202020204" pitchFamily="34" charset="0"/>
              </a:rPr>
              <a:t>interprofessionnels</a:t>
            </a:r>
            <a:r>
              <a:rPr lang="en-US" altLang="en-US" sz="2200">
                <a:solidFill>
                  <a:srgbClr val="000000"/>
                </a:solidFill>
                <a:latin typeface="Arial" panose="020B0604020202020204" pitchFamily="34" charset="0"/>
                <a:cs typeface="Arial" panose="020B0604020202020204" pitchFamily="34" charset="0"/>
              </a:rPr>
              <a:t> de </a:t>
            </a:r>
            <a:r>
              <a:rPr lang="en-US" altLang="en-US" sz="2200" err="1">
                <a:solidFill>
                  <a:srgbClr val="000000"/>
                </a:solidFill>
                <a:latin typeface="Arial" panose="020B0604020202020204" pitchFamily="34" charset="0"/>
                <a:cs typeface="Arial" panose="020B0604020202020204" pitchFamily="34" charset="0"/>
              </a:rPr>
              <a:t>traitement</a:t>
            </a:r>
            <a:r>
              <a:rPr lang="en-US" altLang="en-US" sz="2200">
                <a:solidFill>
                  <a:srgbClr val="000000"/>
                </a:solidFill>
                <a:latin typeface="Arial" panose="020B0604020202020204" pitchFamily="34" charset="0"/>
                <a:cs typeface="Arial" panose="020B0604020202020204" pitchFamily="34" charset="0"/>
              </a:rPr>
              <a:t> de la </a:t>
            </a:r>
            <a:r>
              <a:rPr lang="en-US" altLang="en-US" sz="2200" err="1">
                <a:solidFill>
                  <a:srgbClr val="000000"/>
                </a:solidFill>
                <a:latin typeface="Arial" panose="020B0604020202020204" pitchFamily="34" charset="0"/>
                <a:cs typeface="Arial" panose="020B0604020202020204" pitchFamily="34" charset="0"/>
              </a:rPr>
              <a:t>douleur</a:t>
            </a:r>
            <a:endParaRPr lang="en-US" altLang="en-US" sz="2200">
              <a:solidFill>
                <a:srgbClr val="000000"/>
              </a:solidFill>
              <a:latin typeface="Arial" panose="020B0604020202020204" pitchFamily="34" charset="0"/>
              <a:cs typeface="Arial" panose="020B0604020202020204" pitchFamily="34" charset="0"/>
            </a:endParaRPr>
          </a:p>
          <a:p>
            <a:pPr eaLnBrk="1" hangingPunct="1">
              <a:spcBef>
                <a:spcPct val="0"/>
              </a:spcBef>
              <a:buClr>
                <a:srgbClr val="00B2E3"/>
              </a:buClr>
            </a:pPr>
            <a:r>
              <a:rPr lang="en-US" altLang="en-US" sz="2200" err="1">
                <a:solidFill>
                  <a:srgbClr val="000000"/>
                </a:solidFill>
                <a:latin typeface="Arial" panose="020B0604020202020204" pitchFamily="34" charset="0"/>
                <a:cs typeface="Arial" panose="020B0604020202020204" pitchFamily="34" charset="0"/>
              </a:rPr>
              <a:t>Exclut</a:t>
            </a:r>
            <a:r>
              <a:rPr lang="en-US" altLang="en-US" sz="2200">
                <a:solidFill>
                  <a:srgbClr val="000000"/>
                </a:solidFill>
                <a:latin typeface="Arial" panose="020B0604020202020204" pitchFamily="34" charset="0"/>
                <a:cs typeface="Arial" panose="020B0604020202020204" pitchFamily="34" charset="0"/>
              </a:rPr>
              <a:t> : </a:t>
            </a:r>
            <a:r>
              <a:rPr lang="en-US" altLang="en-US" sz="2200" err="1">
                <a:solidFill>
                  <a:srgbClr val="000000"/>
                </a:solidFill>
                <a:latin typeface="Arial" panose="020B0604020202020204" pitchFamily="34" charset="0"/>
                <a:cs typeface="Arial" panose="020B0604020202020204" pitchFamily="34" charset="0"/>
              </a:rPr>
              <a:t>maux</a:t>
            </a:r>
            <a:r>
              <a:rPr lang="en-US" altLang="en-US" sz="2200">
                <a:solidFill>
                  <a:srgbClr val="000000"/>
                </a:solidFill>
                <a:latin typeface="Arial" panose="020B0604020202020204" pitchFamily="34" charset="0"/>
                <a:cs typeface="Arial" panose="020B0604020202020204" pitchFamily="34" charset="0"/>
              </a:rPr>
              <a:t> de tête, </a:t>
            </a:r>
            <a:r>
              <a:rPr lang="en-US" altLang="en-US" sz="2200" err="1">
                <a:solidFill>
                  <a:srgbClr val="000000"/>
                </a:solidFill>
                <a:latin typeface="Arial" panose="020B0604020202020204" pitchFamily="34" charset="0"/>
                <a:cs typeface="Arial" panose="020B0604020202020204" pitchFamily="34" charset="0"/>
              </a:rPr>
              <a:t>douleur</a:t>
            </a:r>
            <a:r>
              <a:rPr lang="en-US" altLang="en-US" sz="2200">
                <a:solidFill>
                  <a:srgbClr val="000000"/>
                </a:solidFill>
                <a:latin typeface="Arial" panose="020B0604020202020204" pitchFamily="34" charset="0"/>
                <a:cs typeface="Arial" panose="020B0604020202020204" pitchFamily="34" charset="0"/>
              </a:rPr>
              <a:t> </a:t>
            </a:r>
            <a:r>
              <a:rPr lang="en-US" altLang="en-US" sz="2200" err="1">
                <a:solidFill>
                  <a:srgbClr val="000000"/>
                </a:solidFill>
                <a:latin typeface="Arial" panose="020B0604020202020204" pitchFamily="34" charset="0"/>
                <a:cs typeface="Arial" panose="020B0604020202020204" pitchFamily="34" charset="0"/>
              </a:rPr>
              <a:t>causée</a:t>
            </a:r>
            <a:r>
              <a:rPr lang="en-US" altLang="en-US" sz="2200">
                <a:solidFill>
                  <a:srgbClr val="000000"/>
                </a:solidFill>
                <a:latin typeface="Arial" panose="020B0604020202020204" pitchFamily="34" charset="0"/>
                <a:cs typeface="Arial" panose="020B0604020202020204" pitchFamily="34" charset="0"/>
              </a:rPr>
              <a:t> par un cancer </a:t>
            </a:r>
            <a:r>
              <a:rPr lang="en-US" altLang="en-US" sz="2200" err="1">
                <a:solidFill>
                  <a:srgbClr val="000000"/>
                </a:solidFill>
                <a:latin typeface="Arial" panose="020B0604020202020204" pitchFamily="34" charset="0"/>
                <a:cs typeface="Arial" panose="020B0604020202020204" pitchFamily="34" charset="0"/>
              </a:rPr>
              <a:t>actif</a:t>
            </a:r>
            <a:r>
              <a:rPr lang="en-US" altLang="en-US" sz="2200">
                <a:solidFill>
                  <a:srgbClr val="000000"/>
                </a:solidFill>
                <a:latin typeface="Arial" panose="020B0604020202020204" pitchFamily="34" charset="0"/>
                <a:cs typeface="Arial" panose="020B0604020202020204" pitchFamily="34" charset="0"/>
              </a:rPr>
              <a:t>, </a:t>
            </a:r>
            <a:r>
              <a:rPr lang="en-US" altLang="en-US" sz="2200" err="1">
                <a:solidFill>
                  <a:srgbClr val="000000"/>
                </a:solidFill>
                <a:latin typeface="Arial" panose="020B0604020202020204" pitchFamily="34" charset="0"/>
                <a:cs typeface="Arial" panose="020B0604020202020204" pitchFamily="34" charset="0"/>
              </a:rPr>
              <a:t>douleur</a:t>
            </a:r>
            <a:r>
              <a:rPr lang="en-US" altLang="en-US" sz="2200">
                <a:solidFill>
                  <a:srgbClr val="000000"/>
                </a:solidFill>
                <a:latin typeface="Arial" panose="020B0604020202020204" pitchFamily="34" charset="0"/>
                <a:cs typeface="Arial" panose="020B0604020202020204" pitchFamily="34" charset="0"/>
              </a:rPr>
              <a:t> </a:t>
            </a:r>
            <a:r>
              <a:rPr lang="en-US" altLang="en-US" sz="2200" err="1">
                <a:solidFill>
                  <a:srgbClr val="000000"/>
                </a:solidFill>
                <a:latin typeface="Arial" panose="020B0604020202020204" pitchFamily="34" charset="0"/>
                <a:cs typeface="Arial" panose="020B0604020202020204" pitchFamily="34" charset="0"/>
              </a:rPr>
              <a:t>ressentie</a:t>
            </a:r>
            <a:r>
              <a:rPr lang="en-US" altLang="en-US" sz="2200">
                <a:solidFill>
                  <a:srgbClr val="000000"/>
                </a:solidFill>
                <a:latin typeface="Arial" panose="020B0604020202020204" pitchFamily="34" charset="0"/>
                <a:cs typeface="Arial" panose="020B0604020202020204" pitchFamily="34" charset="0"/>
              </a:rPr>
              <a:t> </a:t>
            </a:r>
            <a:r>
              <a:rPr lang="en-US" altLang="en-US" sz="2200" err="1">
                <a:solidFill>
                  <a:srgbClr val="000000"/>
                </a:solidFill>
                <a:latin typeface="Arial" panose="020B0604020202020204" pitchFamily="34" charset="0"/>
                <a:cs typeface="Arial" panose="020B0604020202020204" pitchFamily="34" charset="0"/>
              </a:rPr>
              <a:t>en</a:t>
            </a:r>
            <a:r>
              <a:rPr lang="en-US" altLang="en-US" sz="2200">
                <a:solidFill>
                  <a:srgbClr val="000000"/>
                </a:solidFill>
                <a:latin typeface="Arial" panose="020B0604020202020204" pitchFamily="34" charset="0"/>
                <a:cs typeface="Arial" panose="020B0604020202020204" pitchFamily="34" charset="0"/>
              </a:rPr>
              <a:t> fin de vie et prescription </a:t>
            </a:r>
            <a:r>
              <a:rPr lang="en-US" altLang="en-US" sz="2200" err="1">
                <a:solidFill>
                  <a:srgbClr val="000000"/>
                </a:solidFill>
                <a:latin typeface="Arial" panose="020B0604020202020204" pitchFamily="34" charset="0"/>
                <a:cs typeface="Arial" panose="020B0604020202020204" pitchFamily="34" charset="0"/>
              </a:rPr>
              <a:t>d’opioïdes</a:t>
            </a:r>
            <a:endParaRPr lang="en-US" altLang="en-US" sz="2200">
              <a:solidFill>
                <a:srgbClr val="000000"/>
              </a:solidFill>
              <a:latin typeface="Arial" panose="020B0604020202020204" pitchFamily="34" charset="0"/>
              <a:cs typeface="Arial" panose="020B0604020202020204" pitchFamily="34" charset="0"/>
            </a:endParaRP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661D25BB-9D01-4271-A242-7AE7BF62B031}"/>
              </a:ext>
            </a:extLst>
          </p:cNvPr>
          <p:cNvSpPr>
            <a:spLocks noGrp="1" noChangeArrowheads="1"/>
          </p:cNvSpPr>
          <p:nvPr>
            <p:ph type="title"/>
            <p:custDataLst>
              <p:tags r:id="rId2"/>
            </p:custDataLst>
          </p:nvPr>
        </p:nvSpPr>
        <p:spPr>
          <a:xfrm>
            <a:off x="457200" y="274638"/>
            <a:ext cx="8243888" cy="1165225"/>
          </a:xfrm>
        </p:spPr>
        <p:txBody>
          <a:bodyPr/>
          <a:lstStyle/>
          <a:p>
            <a:pPr eaLnBrk="1" hangingPunct="1"/>
            <a:r>
              <a:rPr lang="en-US" altLang="en-US" sz="2100" err="1">
                <a:solidFill>
                  <a:schemeClr val="tx1"/>
                </a:solidFill>
                <a:latin typeface="Arial" panose="020B0604020202020204" pitchFamily="34" charset="0"/>
                <a:cs typeface="Arial" panose="020B0604020202020204" pitchFamily="34" charset="0"/>
              </a:rPr>
              <a:t>Thèmes</a:t>
            </a:r>
            <a:r>
              <a:rPr lang="en-US" altLang="en-US" sz="2100">
                <a:solidFill>
                  <a:schemeClr val="tx1"/>
                </a:solidFill>
                <a:latin typeface="Arial" panose="020B0604020202020204" pitchFamily="34" charset="0"/>
                <a:cs typeface="Arial" panose="020B0604020202020204" pitchFamily="34" charset="0"/>
              </a:rPr>
              <a:t> de </a:t>
            </a:r>
            <a:r>
              <a:rPr lang="en-US" altLang="en-US" sz="2100" err="1">
                <a:solidFill>
                  <a:schemeClr val="tx1"/>
                </a:solidFill>
                <a:latin typeface="Arial" panose="020B0604020202020204" pitchFamily="34" charset="0"/>
                <a:cs typeface="Arial" panose="020B0604020202020204" pitchFamily="34" charset="0"/>
              </a:rPr>
              <a:t>l’énoncé</a:t>
            </a:r>
            <a:r>
              <a:rPr lang="en-US" altLang="en-US" sz="2100">
                <a:solidFill>
                  <a:schemeClr val="tx1"/>
                </a:solidFill>
                <a:latin typeface="Arial" panose="020B0604020202020204" pitchFamily="34" charset="0"/>
                <a:cs typeface="Arial" panose="020B0604020202020204" pitchFamily="34" charset="0"/>
              </a:rPr>
              <a:t> sur la </a:t>
            </a:r>
            <a:r>
              <a:rPr lang="en-US" altLang="en-US" sz="2100" err="1">
                <a:solidFill>
                  <a:schemeClr val="tx1"/>
                </a:solidFill>
                <a:latin typeface="Arial" panose="020B0604020202020204" pitchFamily="34" charset="0"/>
                <a:cs typeface="Arial" panose="020B0604020202020204" pitchFamily="34" charset="0"/>
              </a:rPr>
              <a:t>qualité</a:t>
            </a:r>
            <a:r>
              <a:rPr lang="en-US" altLang="en-US" sz="2100">
                <a:solidFill>
                  <a:schemeClr val="tx1"/>
                </a:solidFill>
                <a:latin typeface="Arial" panose="020B0604020202020204" pitchFamily="34" charset="0"/>
                <a:cs typeface="Arial" panose="020B0604020202020204" pitchFamily="34" charset="0"/>
              </a:rPr>
              <a:t> de la </a:t>
            </a:r>
            <a:r>
              <a:rPr lang="en-US" altLang="en-US" sz="2100" err="1">
                <a:solidFill>
                  <a:schemeClr val="tx1"/>
                </a:solidFill>
                <a:latin typeface="Arial" panose="020B0604020202020204" pitchFamily="34" charset="0"/>
                <a:cs typeface="Arial" panose="020B0604020202020204" pitchFamily="34" charset="0"/>
              </a:rPr>
              <a:t>douleur</a:t>
            </a:r>
            <a:r>
              <a:rPr lang="en-US" altLang="en-US" sz="2100">
                <a:solidFill>
                  <a:schemeClr val="tx1"/>
                </a:solidFill>
                <a:latin typeface="Arial" panose="020B0604020202020204" pitchFamily="34" charset="0"/>
                <a:cs typeface="Arial" panose="020B0604020202020204" pitchFamily="34" charset="0"/>
              </a:rPr>
              <a:t> </a:t>
            </a:r>
            <a:r>
              <a:rPr lang="en-US" altLang="en-US" sz="2100" err="1">
                <a:solidFill>
                  <a:schemeClr val="tx1"/>
                </a:solidFill>
                <a:latin typeface="Arial" panose="020B0604020202020204" pitchFamily="34" charset="0"/>
                <a:cs typeface="Arial" panose="020B0604020202020204" pitchFamily="34" charset="0"/>
              </a:rPr>
              <a:t>chronique</a:t>
            </a:r>
            <a:endParaRPr lang="en-US" altLang="en-US" sz="2100">
              <a:solidFill>
                <a:schemeClr val="tx1"/>
              </a:solidFill>
              <a:latin typeface="Arial" panose="020B0604020202020204" pitchFamily="34" charset="0"/>
              <a:cs typeface="Arial" panose="020B0604020202020204" pitchFamily="34" charset="0"/>
            </a:endParaRPr>
          </a:p>
        </p:txBody>
      </p:sp>
      <p:sp>
        <p:nvSpPr>
          <p:cNvPr id="88067" name="Content Placeholder 3">
            <a:extLst>
              <a:ext uri="{FF2B5EF4-FFF2-40B4-BE49-F238E27FC236}">
                <a16:creationId xmlns:a16="http://schemas.microsoft.com/office/drawing/2014/main" id="{BEF54537-1971-4161-B4F7-CA85833912DB}"/>
              </a:ext>
            </a:extLst>
          </p:cNvPr>
          <p:cNvSpPr>
            <a:spLocks noGrp="1" noChangeArrowheads="1"/>
          </p:cNvSpPr>
          <p:nvPr>
            <p:ph idx="1"/>
            <p:custDataLst>
              <p:tags r:id="rId3"/>
            </p:custDataLst>
          </p:nvPr>
        </p:nvSpPr>
        <p:spPr>
          <a:xfrm>
            <a:off x="471488" y="1439863"/>
            <a:ext cx="7907199" cy="4672012"/>
          </a:xfrm>
        </p:spPr>
        <p:txBody>
          <a:bodyPr/>
          <a:lstStyle/>
          <a:p>
            <a:pPr eaLnBrk="1" hangingPunct="1">
              <a:spcBef>
                <a:spcPts val="1188"/>
              </a:spcBef>
              <a:buClr>
                <a:srgbClr val="00B2E3"/>
              </a:buClr>
              <a:buFont typeface="Arial" panose="020B0604020202020204" pitchFamily="34" charset="0"/>
              <a:buAutoNum type="arabicPeriod"/>
            </a:pPr>
            <a:r>
              <a:rPr lang="en-US" altLang="en-US" sz="1400" err="1">
                <a:solidFill>
                  <a:srgbClr val="000000"/>
                </a:solidFill>
                <a:latin typeface="Arial" panose="020B0604020202020204" pitchFamily="34" charset="0"/>
                <a:cs typeface="Arial" panose="020B0604020202020204" pitchFamily="34" charset="0"/>
              </a:rPr>
              <a:t>Évaluation</a:t>
            </a:r>
            <a:r>
              <a:rPr lang="en-US" altLang="en-US" sz="1400">
                <a:solidFill>
                  <a:srgbClr val="000000"/>
                </a:solidFill>
                <a:latin typeface="Arial" panose="020B0604020202020204" pitchFamily="34" charset="0"/>
                <a:cs typeface="Arial" panose="020B0604020202020204" pitchFamily="34" charset="0"/>
              </a:rPr>
              <a:t> </a:t>
            </a:r>
            <a:r>
              <a:rPr lang="en-US" altLang="en-US" sz="1400" err="1">
                <a:solidFill>
                  <a:srgbClr val="000000"/>
                </a:solidFill>
                <a:latin typeface="Arial" panose="020B0604020202020204" pitchFamily="34" charset="0"/>
                <a:cs typeface="Arial" panose="020B0604020202020204" pitchFamily="34" charset="0"/>
              </a:rPr>
              <a:t>complète</a:t>
            </a:r>
            <a:r>
              <a:rPr lang="en-US" altLang="en-US" sz="1400">
                <a:solidFill>
                  <a:srgbClr val="000000"/>
                </a:solidFill>
                <a:latin typeface="Arial" panose="020B0604020202020204" pitchFamily="34" charset="0"/>
                <a:cs typeface="Arial" panose="020B0604020202020204" pitchFamily="34" charset="0"/>
              </a:rPr>
              <a:t> </a:t>
            </a:r>
          </a:p>
          <a:p>
            <a:pPr eaLnBrk="1" hangingPunct="1">
              <a:spcBef>
                <a:spcPts val="1188"/>
              </a:spcBef>
              <a:buClr>
                <a:srgbClr val="00B2E3"/>
              </a:buClr>
              <a:buFont typeface="Arial" panose="020B0604020202020204" pitchFamily="34" charset="0"/>
              <a:buAutoNum type="arabicPeriod"/>
            </a:pPr>
            <a:r>
              <a:rPr lang="en-US" altLang="en-US" sz="1400" err="1">
                <a:solidFill>
                  <a:srgbClr val="000000"/>
                </a:solidFill>
                <a:latin typeface="Arial" panose="020B0604020202020204" pitchFamily="34" charset="0"/>
                <a:cs typeface="Arial" panose="020B0604020202020204" pitchFamily="34" charset="0"/>
              </a:rPr>
              <a:t>Établissement</a:t>
            </a:r>
            <a:r>
              <a:rPr lang="en-US" altLang="en-US" sz="1400">
                <a:solidFill>
                  <a:srgbClr val="000000"/>
                </a:solidFill>
                <a:latin typeface="Arial" panose="020B0604020202020204" pitchFamily="34" charset="0"/>
                <a:cs typeface="Arial" panose="020B0604020202020204" pitchFamily="34" charset="0"/>
              </a:rPr>
              <a:t> </a:t>
            </a:r>
            <a:r>
              <a:rPr lang="en-US" altLang="en-US" sz="1400" err="1">
                <a:solidFill>
                  <a:srgbClr val="000000"/>
                </a:solidFill>
                <a:latin typeface="Arial" panose="020B0604020202020204" pitchFamily="34" charset="0"/>
                <a:cs typeface="Arial" panose="020B0604020202020204" pitchFamily="34" charset="0"/>
              </a:rPr>
              <a:t>d’objectifs</a:t>
            </a:r>
            <a:r>
              <a:rPr lang="en-US" altLang="en-US" sz="1400">
                <a:solidFill>
                  <a:srgbClr val="000000"/>
                </a:solidFill>
                <a:latin typeface="Arial" panose="020B0604020202020204" pitchFamily="34" charset="0"/>
                <a:cs typeface="Arial" panose="020B0604020202020204" pitchFamily="34" charset="0"/>
              </a:rPr>
              <a:t> pour la gestion de la </a:t>
            </a:r>
            <a:r>
              <a:rPr lang="en-US" altLang="en-US" sz="1400" err="1">
                <a:solidFill>
                  <a:srgbClr val="000000"/>
                </a:solidFill>
                <a:latin typeface="Arial" panose="020B0604020202020204" pitchFamily="34" charset="0"/>
                <a:cs typeface="Arial" panose="020B0604020202020204" pitchFamily="34" charset="0"/>
              </a:rPr>
              <a:t>douleur</a:t>
            </a:r>
            <a:r>
              <a:rPr lang="en-US" altLang="en-US" sz="1400">
                <a:solidFill>
                  <a:srgbClr val="000000"/>
                </a:solidFill>
                <a:latin typeface="Arial" panose="020B0604020202020204" pitchFamily="34" charset="0"/>
                <a:cs typeface="Arial" panose="020B0604020202020204" pitchFamily="34" charset="0"/>
              </a:rPr>
              <a:t> et </a:t>
            </a:r>
            <a:r>
              <a:rPr lang="en-US" altLang="en-US" sz="1400" err="1">
                <a:solidFill>
                  <a:srgbClr val="000000"/>
                </a:solidFill>
                <a:latin typeface="Arial" panose="020B0604020202020204" pitchFamily="34" charset="0"/>
                <a:cs typeface="Arial" panose="020B0604020202020204" pitchFamily="34" charset="0"/>
              </a:rPr>
              <a:t>l’amélioration</a:t>
            </a:r>
            <a:r>
              <a:rPr lang="en-US" altLang="en-US" sz="1400">
                <a:solidFill>
                  <a:srgbClr val="000000"/>
                </a:solidFill>
                <a:latin typeface="Arial" panose="020B0604020202020204" pitchFamily="34" charset="0"/>
                <a:cs typeface="Arial" panose="020B0604020202020204" pitchFamily="34" charset="0"/>
              </a:rPr>
              <a:t> </a:t>
            </a:r>
            <a:r>
              <a:rPr lang="en-US" altLang="en-US" sz="1400" err="1">
                <a:solidFill>
                  <a:srgbClr val="000000"/>
                </a:solidFill>
                <a:latin typeface="Arial" panose="020B0604020202020204" pitchFamily="34" charset="0"/>
                <a:cs typeface="Arial" panose="020B0604020202020204" pitchFamily="34" charset="0"/>
              </a:rPr>
              <a:t>fonctionnelle</a:t>
            </a:r>
            <a:r>
              <a:rPr lang="en-US" altLang="en-US" sz="1400">
                <a:solidFill>
                  <a:srgbClr val="000000"/>
                </a:solidFill>
                <a:latin typeface="Arial" panose="020B0604020202020204" pitchFamily="34" charset="0"/>
                <a:cs typeface="Arial" panose="020B0604020202020204" pitchFamily="34" charset="0"/>
              </a:rPr>
              <a:t> </a:t>
            </a:r>
          </a:p>
          <a:p>
            <a:pPr eaLnBrk="1" hangingPunct="1">
              <a:spcBef>
                <a:spcPts val="1188"/>
              </a:spcBef>
              <a:buClr>
                <a:srgbClr val="00B2E3"/>
              </a:buClr>
              <a:buFont typeface="Arial" panose="020B0604020202020204" pitchFamily="34" charset="0"/>
              <a:buAutoNum type="arabicPeriod"/>
            </a:pPr>
            <a:r>
              <a:rPr lang="en-US" altLang="en-US" sz="1400">
                <a:solidFill>
                  <a:srgbClr val="000000"/>
                </a:solidFill>
                <a:latin typeface="Arial" panose="020B0604020202020204" pitchFamily="34" charset="0"/>
                <a:cs typeface="Arial" panose="020B0604020202020204" pitchFamily="34" charset="0"/>
              </a:rPr>
              <a:t>Aide </a:t>
            </a:r>
            <a:r>
              <a:rPr lang="en-US" altLang="en-US" sz="1400" err="1">
                <a:solidFill>
                  <a:srgbClr val="000000"/>
                </a:solidFill>
                <a:latin typeface="Arial" panose="020B0604020202020204" pitchFamily="34" charset="0"/>
                <a:cs typeface="Arial" panose="020B0604020202020204" pitchFamily="34" charset="0"/>
              </a:rPr>
              <a:t>à</a:t>
            </a:r>
            <a:r>
              <a:rPr lang="en-US" altLang="en-US" sz="1400">
                <a:solidFill>
                  <a:srgbClr val="000000"/>
                </a:solidFill>
                <a:latin typeface="Arial" panose="020B0604020202020204" pitchFamily="34" charset="0"/>
                <a:cs typeface="Arial" panose="020B0604020202020204" pitchFamily="34" charset="0"/>
              </a:rPr>
              <a:t> </a:t>
            </a:r>
            <a:r>
              <a:rPr lang="en-US" altLang="en-US" sz="1400" err="1">
                <a:solidFill>
                  <a:srgbClr val="000000"/>
                </a:solidFill>
                <a:latin typeface="Arial" panose="020B0604020202020204" pitchFamily="34" charset="0"/>
                <a:cs typeface="Arial" panose="020B0604020202020204" pitchFamily="34" charset="0"/>
              </a:rPr>
              <a:t>l’information</a:t>
            </a:r>
            <a:r>
              <a:rPr lang="en-US" altLang="en-US" sz="1400">
                <a:solidFill>
                  <a:srgbClr val="000000"/>
                </a:solidFill>
                <a:latin typeface="Arial" panose="020B0604020202020204" pitchFamily="34" charset="0"/>
                <a:cs typeface="Arial" panose="020B0604020202020204" pitchFamily="34" charset="0"/>
              </a:rPr>
              <a:t> et </a:t>
            </a:r>
            <a:r>
              <a:rPr lang="en-US" altLang="en-US" sz="1400" err="1">
                <a:solidFill>
                  <a:srgbClr val="000000"/>
                </a:solidFill>
                <a:latin typeface="Arial" panose="020B0604020202020204" pitchFamily="34" charset="0"/>
                <a:cs typeface="Arial" panose="020B0604020202020204" pitchFamily="34" charset="0"/>
              </a:rPr>
              <a:t>à</a:t>
            </a:r>
            <a:r>
              <a:rPr lang="en-US" altLang="en-US" sz="1400">
                <a:solidFill>
                  <a:srgbClr val="000000"/>
                </a:solidFill>
                <a:latin typeface="Arial" panose="020B0604020202020204" pitchFamily="34" charset="0"/>
                <a:cs typeface="Arial" panose="020B0604020202020204" pitchFamily="34" charset="0"/>
              </a:rPr>
              <a:t> </a:t>
            </a:r>
            <a:r>
              <a:rPr lang="en-US" altLang="en-US" sz="1400" err="1">
                <a:solidFill>
                  <a:srgbClr val="000000"/>
                </a:solidFill>
                <a:latin typeface="Arial" panose="020B0604020202020204" pitchFamily="34" charset="0"/>
                <a:cs typeface="Arial" panose="020B0604020202020204" pitchFamily="34" charset="0"/>
              </a:rPr>
              <a:t>l’autogestion</a:t>
            </a:r>
            <a:r>
              <a:rPr lang="en-US" altLang="en-US" sz="1400">
                <a:solidFill>
                  <a:srgbClr val="000000"/>
                </a:solidFill>
                <a:latin typeface="Arial" panose="020B0604020202020204" pitchFamily="34" charset="0"/>
                <a:cs typeface="Arial" panose="020B0604020202020204" pitchFamily="34" charset="0"/>
              </a:rPr>
              <a:t> </a:t>
            </a:r>
          </a:p>
          <a:p>
            <a:pPr eaLnBrk="1" hangingPunct="1">
              <a:spcBef>
                <a:spcPts val="1188"/>
              </a:spcBef>
              <a:buClr>
                <a:srgbClr val="00B2E3"/>
              </a:buClr>
              <a:buFont typeface="Arial" panose="020B0604020202020204" pitchFamily="34" charset="0"/>
              <a:buAutoNum type="arabicPeriod"/>
            </a:pPr>
            <a:r>
              <a:rPr lang="en-US" altLang="en-US" sz="1400" err="1">
                <a:solidFill>
                  <a:srgbClr val="000000"/>
                </a:solidFill>
                <a:latin typeface="Arial" panose="020B0604020202020204" pitchFamily="34" charset="0"/>
                <a:cs typeface="Arial" panose="020B0604020202020204" pitchFamily="34" charset="0"/>
              </a:rPr>
              <a:t>Activité</a:t>
            </a:r>
            <a:r>
              <a:rPr lang="en-US" altLang="en-US" sz="1400">
                <a:solidFill>
                  <a:srgbClr val="000000"/>
                </a:solidFill>
                <a:latin typeface="Arial" panose="020B0604020202020204" pitchFamily="34" charset="0"/>
                <a:cs typeface="Arial" panose="020B0604020202020204" pitchFamily="34" charset="0"/>
              </a:rPr>
              <a:t> physique </a:t>
            </a:r>
          </a:p>
          <a:p>
            <a:pPr eaLnBrk="1" hangingPunct="1">
              <a:spcBef>
                <a:spcPts val="1188"/>
              </a:spcBef>
              <a:buClr>
                <a:srgbClr val="00B2E3"/>
              </a:buClr>
              <a:buFont typeface="Arial" panose="020B0604020202020204" pitchFamily="34" charset="0"/>
              <a:buAutoNum type="arabicPeriod"/>
            </a:pPr>
            <a:r>
              <a:rPr lang="en-US" altLang="en-US" sz="1400" err="1">
                <a:solidFill>
                  <a:srgbClr val="000000"/>
                </a:solidFill>
                <a:latin typeface="Arial" panose="020B0604020202020204" pitchFamily="34" charset="0"/>
                <a:cs typeface="Arial" panose="020B0604020202020204" pitchFamily="34" charset="0"/>
              </a:rPr>
              <a:t>Thérapies</a:t>
            </a:r>
            <a:r>
              <a:rPr lang="en-US" altLang="en-US" sz="1400">
                <a:solidFill>
                  <a:srgbClr val="000000"/>
                </a:solidFill>
                <a:latin typeface="Arial" panose="020B0604020202020204" pitchFamily="34" charset="0"/>
                <a:cs typeface="Arial" panose="020B0604020202020204" pitchFamily="34" charset="0"/>
              </a:rPr>
              <a:t> physiques </a:t>
            </a:r>
          </a:p>
          <a:p>
            <a:pPr eaLnBrk="1" hangingPunct="1">
              <a:spcBef>
                <a:spcPts val="1188"/>
              </a:spcBef>
              <a:buClr>
                <a:srgbClr val="00B2E3"/>
              </a:buClr>
              <a:buFont typeface="Arial" panose="020B0604020202020204" pitchFamily="34" charset="0"/>
              <a:buAutoNum type="arabicPeriod"/>
            </a:pPr>
            <a:r>
              <a:rPr lang="en-US" altLang="en-US" sz="1400" err="1">
                <a:solidFill>
                  <a:srgbClr val="000000"/>
                </a:solidFill>
                <a:latin typeface="Arial" panose="020B0604020202020204" pitchFamily="34" charset="0"/>
                <a:cs typeface="Arial" panose="020B0604020202020204" pitchFamily="34" charset="0"/>
              </a:rPr>
              <a:t>Exercice</a:t>
            </a:r>
            <a:r>
              <a:rPr lang="en-US" altLang="en-US" sz="1400">
                <a:solidFill>
                  <a:srgbClr val="000000"/>
                </a:solidFill>
                <a:latin typeface="Arial" panose="020B0604020202020204" pitchFamily="34" charset="0"/>
                <a:cs typeface="Arial" panose="020B0604020202020204" pitchFamily="34" charset="0"/>
              </a:rPr>
              <a:t> </a:t>
            </a:r>
            <a:r>
              <a:rPr lang="en-US" altLang="en-US" sz="1400" err="1">
                <a:solidFill>
                  <a:srgbClr val="000000"/>
                </a:solidFill>
                <a:latin typeface="Arial" panose="020B0604020202020204" pitchFamily="34" charset="0"/>
                <a:cs typeface="Arial" panose="020B0604020202020204" pitchFamily="34" charset="0"/>
              </a:rPr>
              <a:t>thérapeutique</a:t>
            </a:r>
            <a:r>
              <a:rPr lang="en-US" altLang="en-US" sz="1400">
                <a:solidFill>
                  <a:srgbClr val="000000"/>
                </a:solidFill>
                <a:latin typeface="Arial" panose="020B0604020202020204" pitchFamily="34" charset="0"/>
                <a:cs typeface="Arial" panose="020B0604020202020204" pitchFamily="34" charset="0"/>
              </a:rPr>
              <a:t> </a:t>
            </a:r>
          </a:p>
          <a:p>
            <a:pPr eaLnBrk="1" hangingPunct="1">
              <a:spcBef>
                <a:spcPts val="1188"/>
              </a:spcBef>
              <a:buClr>
                <a:srgbClr val="00B2E3"/>
              </a:buClr>
              <a:buFont typeface="Arial" panose="020B0604020202020204" pitchFamily="34" charset="0"/>
              <a:buAutoNum type="arabicPeriod"/>
            </a:pPr>
            <a:r>
              <a:rPr lang="en-US" altLang="en-US" sz="1400" err="1">
                <a:solidFill>
                  <a:srgbClr val="000000"/>
                </a:solidFill>
                <a:latin typeface="Arial" panose="020B0604020202020204" pitchFamily="34" charset="0"/>
                <a:cs typeface="Arial" panose="020B0604020202020204" pitchFamily="34" charset="0"/>
              </a:rPr>
              <a:t>Pharmacothérapie</a:t>
            </a:r>
            <a:r>
              <a:rPr lang="en-US" altLang="en-US" sz="1400">
                <a:solidFill>
                  <a:srgbClr val="000000"/>
                </a:solidFill>
                <a:latin typeface="Arial" panose="020B0604020202020204" pitchFamily="34" charset="0"/>
                <a:cs typeface="Arial" panose="020B0604020202020204" pitchFamily="34" charset="0"/>
              </a:rPr>
              <a:t> </a:t>
            </a:r>
          </a:p>
          <a:p>
            <a:pPr eaLnBrk="1" hangingPunct="1">
              <a:spcBef>
                <a:spcPts val="1188"/>
              </a:spcBef>
              <a:buClr>
                <a:srgbClr val="00B2E3"/>
              </a:buClr>
              <a:buFont typeface="Arial" panose="020B0604020202020204" pitchFamily="34" charset="0"/>
              <a:buAutoNum type="arabicPeriod"/>
            </a:pPr>
            <a:r>
              <a:rPr lang="en-US" altLang="en-US" sz="1400">
                <a:solidFill>
                  <a:srgbClr val="000000"/>
                </a:solidFill>
                <a:latin typeface="Arial" panose="020B0604020202020204" pitchFamily="34" charset="0"/>
                <a:cs typeface="Arial" panose="020B0604020202020204" pitchFamily="34" charset="0"/>
              </a:rPr>
              <a:t>Interventions </a:t>
            </a:r>
            <a:r>
              <a:rPr lang="en-US" altLang="en-US" sz="1400" err="1">
                <a:solidFill>
                  <a:srgbClr val="000000"/>
                </a:solidFill>
                <a:latin typeface="Arial" panose="020B0604020202020204" pitchFamily="34" charset="0"/>
                <a:cs typeface="Arial" panose="020B0604020202020204" pitchFamily="34" charset="0"/>
              </a:rPr>
              <a:t>psychologiques</a:t>
            </a:r>
            <a:r>
              <a:rPr lang="en-US" altLang="en-US" sz="1400">
                <a:solidFill>
                  <a:srgbClr val="000000"/>
                </a:solidFill>
                <a:latin typeface="Arial" panose="020B0604020202020204" pitchFamily="34" charset="0"/>
                <a:cs typeface="Arial" panose="020B0604020202020204" pitchFamily="34" charset="0"/>
              </a:rPr>
              <a:t> </a:t>
            </a:r>
          </a:p>
          <a:p>
            <a:pPr eaLnBrk="1" hangingPunct="1">
              <a:spcBef>
                <a:spcPts val="1188"/>
              </a:spcBef>
              <a:buClr>
                <a:srgbClr val="00B2E3"/>
              </a:buClr>
              <a:buFont typeface="Arial" panose="020B0604020202020204" pitchFamily="34" charset="0"/>
              <a:buAutoNum type="arabicPeriod"/>
            </a:pPr>
            <a:r>
              <a:rPr lang="en-US" altLang="en-US" sz="1400" err="1">
                <a:solidFill>
                  <a:srgbClr val="000000"/>
                </a:solidFill>
                <a:latin typeface="Arial" panose="020B0604020202020204" pitchFamily="34" charset="0"/>
                <a:cs typeface="Arial" panose="020B0604020202020204" pitchFamily="34" charset="0"/>
              </a:rPr>
              <a:t>Soutien</a:t>
            </a:r>
            <a:r>
              <a:rPr lang="en-US" altLang="en-US" sz="1400">
                <a:solidFill>
                  <a:srgbClr val="000000"/>
                </a:solidFill>
                <a:latin typeface="Arial" panose="020B0604020202020204" pitchFamily="34" charset="0"/>
                <a:cs typeface="Arial" panose="020B0604020202020204" pitchFamily="34" charset="0"/>
              </a:rPr>
              <a:t> psychosocial </a:t>
            </a:r>
          </a:p>
          <a:p>
            <a:pPr eaLnBrk="1" hangingPunct="1">
              <a:spcBef>
                <a:spcPts val="1188"/>
              </a:spcBef>
              <a:buClr>
                <a:srgbClr val="00B2E3"/>
              </a:buClr>
              <a:buFont typeface="Arial" panose="020B0604020202020204" pitchFamily="34" charset="0"/>
              <a:buAutoNum type="arabicPeriod"/>
            </a:pPr>
            <a:r>
              <a:rPr lang="en-US" altLang="en-US" sz="1400">
                <a:solidFill>
                  <a:srgbClr val="000000"/>
                </a:solidFill>
                <a:latin typeface="Arial" panose="020B0604020202020204" pitchFamily="34" charset="0"/>
                <a:cs typeface="Arial" panose="020B0604020202020204" pitchFamily="34" charset="0"/>
              </a:rPr>
              <a:t>Gestion </a:t>
            </a:r>
            <a:r>
              <a:rPr lang="en-US" altLang="en-US" sz="1400" err="1">
                <a:solidFill>
                  <a:srgbClr val="000000"/>
                </a:solidFill>
                <a:latin typeface="Arial" panose="020B0604020202020204" pitchFamily="34" charset="0"/>
                <a:cs typeface="Arial" panose="020B0604020202020204" pitchFamily="34" charset="0"/>
              </a:rPr>
              <a:t>interventionnelle</a:t>
            </a:r>
            <a:r>
              <a:rPr lang="en-US" altLang="en-US" sz="1400">
                <a:solidFill>
                  <a:srgbClr val="000000"/>
                </a:solidFill>
                <a:latin typeface="Arial" panose="020B0604020202020204" pitchFamily="34" charset="0"/>
                <a:cs typeface="Arial" panose="020B0604020202020204" pitchFamily="34" charset="0"/>
              </a:rPr>
              <a:t> de la </a:t>
            </a:r>
            <a:r>
              <a:rPr lang="en-US" altLang="en-US" sz="1400" err="1">
                <a:solidFill>
                  <a:srgbClr val="000000"/>
                </a:solidFill>
                <a:latin typeface="Arial" panose="020B0604020202020204" pitchFamily="34" charset="0"/>
                <a:cs typeface="Arial" panose="020B0604020202020204" pitchFamily="34" charset="0"/>
              </a:rPr>
              <a:t>douleur</a:t>
            </a:r>
            <a:r>
              <a:rPr lang="en-US" altLang="en-US" sz="1400">
                <a:solidFill>
                  <a:srgbClr val="000000"/>
                </a:solidFill>
                <a:latin typeface="Arial" panose="020B0604020202020204" pitchFamily="34" charset="0"/>
                <a:cs typeface="Arial" panose="020B0604020202020204" pitchFamily="34" charset="0"/>
              </a:rPr>
              <a:t> </a:t>
            </a:r>
            <a:r>
              <a:rPr lang="en-US" altLang="en-US" sz="1400" err="1">
                <a:solidFill>
                  <a:srgbClr val="000000"/>
                </a:solidFill>
                <a:latin typeface="Arial" panose="020B0604020202020204" pitchFamily="34" charset="0"/>
                <a:cs typeface="Arial" panose="020B0604020202020204" pitchFamily="34" charset="0"/>
              </a:rPr>
              <a:t>chronique</a:t>
            </a:r>
            <a:r>
              <a:rPr lang="en-US" altLang="en-US" sz="1400">
                <a:solidFill>
                  <a:srgbClr val="000000"/>
                </a:solidFill>
                <a:latin typeface="Arial" panose="020B0604020202020204" pitchFamily="34" charset="0"/>
                <a:cs typeface="Arial" panose="020B0604020202020204" pitchFamily="34" charset="0"/>
              </a:rPr>
              <a:t> </a:t>
            </a:r>
          </a:p>
          <a:p>
            <a:pPr eaLnBrk="1" hangingPunct="1">
              <a:spcBef>
                <a:spcPts val="1188"/>
              </a:spcBef>
              <a:buClr>
                <a:srgbClr val="00B2E3"/>
              </a:buClr>
              <a:buFont typeface="Arial" panose="020B0604020202020204" pitchFamily="34" charset="0"/>
              <a:buAutoNum type="arabicPeriod"/>
            </a:pPr>
            <a:r>
              <a:rPr lang="en-US" altLang="en-US" sz="1400" err="1">
                <a:solidFill>
                  <a:srgbClr val="000000"/>
                </a:solidFill>
                <a:latin typeface="Arial" panose="020B0604020202020204" pitchFamily="34" charset="0"/>
                <a:cs typeface="Arial" panose="020B0604020202020204" pitchFamily="34" charset="0"/>
              </a:rPr>
              <a:t>Accès</a:t>
            </a:r>
            <a:r>
              <a:rPr lang="en-US" altLang="en-US" sz="1400">
                <a:solidFill>
                  <a:srgbClr val="000000"/>
                </a:solidFill>
                <a:latin typeface="Arial" panose="020B0604020202020204" pitchFamily="34" charset="0"/>
                <a:cs typeface="Arial" panose="020B0604020202020204" pitchFamily="34" charset="0"/>
              </a:rPr>
              <a:t> et </a:t>
            </a:r>
            <a:r>
              <a:rPr lang="en-US" altLang="en-US" sz="1400" err="1">
                <a:solidFill>
                  <a:srgbClr val="000000"/>
                </a:solidFill>
                <a:latin typeface="Arial" panose="020B0604020202020204" pitchFamily="34" charset="0"/>
                <a:cs typeface="Arial" panose="020B0604020202020204" pitchFamily="34" charset="0"/>
              </a:rPr>
              <a:t>aiguillage</a:t>
            </a:r>
            <a:r>
              <a:rPr lang="en-US" altLang="en-US" sz="1400">
                <a:solidFill>
                  <a:srgbClr val="000000"/>
                </a:solidFill>
                <a:latin typeface="Arial" panose="020B0604020202020204" pitchFamily="34" charset="0"/>
                <a:cs typeface="Arial" panose="020B0604020202020204" pitchFamily="34" charset="0"/>
              </a:rPr>
              <a:t> </a:t>
            </a:r>
            <a:r>
              <a:rPr lang="en-US" altLang="en-US" sz="1400" err="1">
                <a:solidFill>
                  <a:srgbClr val="000000"/>
                </a:solidFill>
                <a:latin typeface="Arial" panose="020B0604020202020204" pitchFamily="34" charset="0"/>
                <a:cs typeface="Arial" panose="020B0604020202020204" pitchFamily="34" charset="0"/>
              </a:rPr>
              <a:t>à</a:t>
            </a:r>
            <a:r>
              <a:rPr lang="en-US" altLang="en-US" sz="1400">
                <a:solidFill>
                  <a:srgbClr val="000000"/>
                </a:solidFill>
                <a:latin typeface="Arial" panose="020B0604020202020204" pitchFamily="34" charset="0"/>
                <a:cs typeface="Arial" panose="020B0604020202020204" pitchFamily="34" charset="0"/>
              </a:rPr>
              <a:t> un </a:t>
            </a:r>
            <a:r>
              <a:rPr lang="en-US" altLang="en-US" sz="1400" err="1">
                <a:solidFill>
                  <a:srgbClr val="000000"/>
                </a:solidFill>
                <a:latin typeface="Arial" panose="020B0604020202020204" pitchFamily="34" charset="0"/>
                <a:cs typeface="Arial" panose="020B0604020202020204" pitchFamily="34" charset="0"/>
              </a:rPr>
              <a:t>programme</a:t>
            </a:r>
            <a:r>
              <a:rPr lang="en-US" altLang="en-US" sz="1400">
                <a:solidFill>
                  <a:srgbClr val="000000"/>
                </a:solidFill>
                <a:latin typeface="Arial" panose="020B0604020202020204" pitchFamily="34" charset="0"/>
                <a:cs typeface="Arial" panose="020B0604020202020204" pitchFamily="34" charset="0"/>
              </a:rPr>
              <a:t> </a:t>
            </a:r>
            <a:r>
              <a:rPr lang="en-US" altLang="en-US" sz="1400" err="1">
                <a:solidFill>
                  <a:srgbClr val="000000"/>
                </a:solidFill>
                <a:latin typeface="Arial" panose="020B0604020202020204" pitchFamily="34" charset="0"/>
                <a:cs typeface="Arial" panose="020B0604020202020204" pitchFamily="34" charset="0"/>
              </a:rPr>
              <a:t>interprofessionnel</a:t>
            </a:r>
            <a:r>
              <a:rPr lang="en-US" altLang="en-US" sz="1400">
                <a:solidFill>
                  <a:srgbClr val="000000"/>
                </a:solidFill>
                <a:latin typeface="Arial" panose="020B0604020202020204" pitchFamily="34" charset="0"/>
                <a:cs typeface="Arial" panose="020B0604020202020204" pitchFamily="34" charset="0"/>
              </a:rPr>
              <a:t> de gestion de la </a:t>
            </a:r>
            <a:r>
              <a:rPr lang="en-US" altLang="en-US" sz="1400" err="1">
                <a:solidFill>
                  <a:srgbClr val="000000"/>
                </a:solidFill>
                <a:latin typeface="Arial" panose="020B0604020202020204" pitchFamily="34" charset="0"/>
                <a:cs typeface="Arial" panose="020B0604020202020204" pitchFamily="34" charset="0"/>
              </a:rPr>
              <a:t>douleur</a:t>
            </a:r>
            <a:r>
              <a:rPr lang="en-US" altLang="en-US" sz="1400">
                <a:solidFill>
                  <a:srgbClr val="000000"/>
                </a:solidFill>
                <a:latin typeface="Arial" panose="020B0604020202020204" pitchFamily="34" charset="0"/>
                <a:cs typeface="Arial" panose="020B0604020202020204" pitchFamily="34" charset="0"/>
              </a:rPr>
              <a:t> </a:t>
            </a:r>
            <a:r>
              <a:rPr lang="en-US" altLang="en-US" sz="1400" err="1">
                <a:solidFill>
                  <a:srgbClr val="000000"/>
                </a:solidFill>
                <a:latin typeface="Arial" panose="020B0604020202020204" pitchFamily="34" charset="0"/>
                <a:cs typeface="Arial" panose="020B0604020202020204" pitchFamily="34" charset="0"/>
              </a:rPr>
              <a:t>chronique</a:t>
            </a:r>
            <a:r>
              <a:rPr lang="en-US" altLang="en-US" sz="1400">
                <a:solidFill>
                  <a:srgbClr val="000000"/>
                </a:solidFill>
                <a:latin typeface="Arial" panose="020B0604020202020204" pitchFamily="34" charset="0"/>
                <a:cs typeface="Arial" panose="020B0604020202020204" pitchFamily="34" charset="0"/>
              </a:rPr>
              <a:t> </a:t>
            </a:r>
          </a:p>
          <a:p>
            <a:pPr eaLnBrk="1" hangingPunct="1">
              <a:spcBef>
                <a:spcPts val="1188"/>
              </a:spcBef>
              <a:buClr>
                <a:srgbClr val="00B2E3"/>
              </a:buClr>
              <a:buFont typeface="Arial" panose="020B0604020202020204" pitchFamily="34" charset="0"/>
              <a:buAutoNum type="arabicPeriod"/>
            </a:pPr>
            <a:r>
              <a:rPr lang="en-US" altLang="en-US" sz="1400">
                <a:solidFill>
                  <a:srgbClr val="000000"/>
                </a:solidFill>
                <a:latin typeface="Arial" panose="020B0604020202020204" pitchFamily="34" charset="0"/>
                <a:cs typeface="Arial" panose="020B0604020202020204" pitchFamily="34" charset="0"/>
              </a:rPr>
              <a:t>Transitions et coordination des </a:t>
            </a:r>
            <a:r>
              <a:rPr lang="en-US" altLang="en-US" sz="1400" err="1">
                <a:solidFill>
                  <a:srgbClr val="000000"/>
                </a:solidFill>
                <a:latin typeface="Arial" panose="020B0604020202020204" pitchFamily="34" charset="0"/>
                <a:cs typeface="Arial" panose="020B0604020202020204" pitchFamily="34" charset="0"/>
              </a:rPr>
              <a:t>soins</a:t>
            </a:r>
            <a:r>
              <a:rPr lang="en-US" altLang="en-US" sz="1400">
                <a:solidFill>
                  <a:srgbClr val="000000"/>
                </a:solidFill>
                <a:latin typeface="Arial" panose="020B0604020202020204" pitchFamily="34" charset="0"/>
                <a:cs typeface="Arial" panose="020B0604020202020204" pitchFamily="34" charset="0"/>
              </a:rPr>
              <a:t> </a:t>
            </a: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6D030A82-FF34-40B8-98D8-93F8D4E6B517}"/>
              </a:ext>
            </a:extLst>
          </p:cNvPr>
          <p:cNvSpPr>
            <a:spLocks noGrp="1" noChangeArrowheads="1"/>
          </p:cNvSpPr>
          <p:nvPr>
            <p:ph type="title"/>
            <p:custDataLst>
              <p:tags r:id="rId2"/>
            </p:custDataLst>
          </p:nvPr>
        </p:nvSpPr>
        <p:spPr>
          <a:xfrm>
            <a:off x="457200" y="493299"/>
            <a:ext cx="8243888" cy="1165225"/>
          </a:xfrm>
        </p:spPr>
        <p:txBody>
          <a:bodyPr anchor="t"/>
          <a:lstStyle/>
          <a:p>
            <a:pPr eaLnBrk="1" hangingPunct="1">
              <a:lnSpc>
                <a:spcPct val="90000"/>
              </a:lnSpc>
            </a:pPr>
            <a:r>
              <a:rPr lang="en-US" altLang="en-US" sz="2400" b="0" err="1">
                <a:solidFill>
                  <a:schemeClr val="tx1"/>
                </a:solidFill>
                <a:latin typeface="Arial" panose="020B0604020202020204" pitchFamily="34" charset="0"/>
                <a:cs typeface="Arial" panose="020B0604020202020204" pitchFamily="34" charset="0"/>
              </a:rPr>
              <a:t>Énoncé</a:t>
            </a:r>
            <a:r>
              <a:rPr lang="en-US" altLang="en-US" sz="2400" b="0">
                <a:solidFill>
                  <a:schemeClr val="tx1"/>
                </a:solidFill>
                <a:latin typeface="Arial" panose="020B0604020202020204" pitchFamily="34" charset="0"/>
                <a:cs typeface="Arial" panose="020B0604020202020204" pitchFamily="34" charset="0"/>
              </a:rPr>
              <a:t> de </a:t>
            </a:r>
            <a:r>
              <a:rPr lang="en-US" altLang="en-US" sz="2400" b="0" err="1">
                <a:solidFill>
                  <a:schemeClr val="tx1"/>
                </a:solidFill>
                <a:latin typeface="Arial" panose="020B0604020202020204" pitchFamily="34" charset="0"/>
                <a:cs typeface="Arial" panose="020B0604020202020204" pitchFamily="34" charset="0"/>
              </a:rPr>
              <a:t>qualité</a:t>
            </a:r>
            <a:r>
              <a:rPr lang="en-US" altLang="en-US" sz="2400" b="0">
                <a:solidFill>
                  <a:schemeClr val="tx1"/>
                </a:solidFill>
                <a:latin typeface="Arial" panose="020B0604020202020204" pitchFamily="34" charset="0"/>
                <a:cs typeface="Arial" panose="020B0604020202020204" pitchFamily="34" charset="0"/>
              </a:rPr>
              <a:t> 1 : </a:t>
            </a:r>
            <a:br>
              <a:rPr lang="en-US" altLang="en-US" sz="2400" b="0">
                <a:solidFill>
                  <a:schemeClr val="tx1"/>
                </a:solidFill>
                <a:latin typeface="Arial" panose="020B0604020202020204" pitchFamily="34" charset="0"/>
                <a:cs typeface="Arial" panose="020B0604020202020204" pitchFamily="34" charset="0"/>
              </a:rPr>
            </a:br>
            <a:r>
              <a:rPr lang="en-US" altLang="en-US" sz="2400" err="1">
                <a:solidFill>
                  <a:schemeClr val="tx1"/>
                </a:solidFill>
                <a:latin typeface="Arial" panose="020B0604020202020204" pitchFamily="34" charset="0"/>
                <a:cs typeface="Arial" panose="020B0604020202020204" pitchFamily="34" charset="0"/>
              </a:rPr>
              <a:t>Évaluation</a:t>
            </a:r>
            <a:r>
              <a:rPr lang="en-US" altLang="en-US" sz="2400">
                <a:solidFill>
                  <a:schemeClr val="tx1"/>
                </a:solidFill>
                <a:latin typeface="Arial" panose="020B0604020202020204" pitchFamily="34" charset="0"/>
                <a:cs typeface="Arial" panose="020B0604020202020204" pitchFamily="34" charset="0"/>
              </a:rPr>
              <a:t> </a:t>
            </a:r>
            <a:r>
              <a:rPr lang="en-US" altLang="en-US" sz="2400" err="1">
                <a:solidFill>
                  <a:schemeClr val="tx1"/>
                </a:solidFill>
                <a:latin typeface="Arial" panose="020B0604020202020204" pitchFamily="34" charset="0"/>
                <a:cs typeface="Arial" panose="020B0604020202020204" pitchFamily="34" charset="0"/>
              </a:rPr>
              <a:t>complète</a:t>
            </a:r>
            <a:endParaRPr lang="en-US" altLang="en-US" sz="2400">
              <a:solidFill>
                <a:schemeClr val="tx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F42509B5-C122-4979-84E9-77AE89884F2B}"/>
              </a:ext>
            </a:extLst>
          </p:cNvPr>
          <p:cNvSpPr/>
          <p:nvPr>
            <p:custDataLst>
              <p:tags r:id="rId3"/>
            </p:custDataLst>
          </p:nvPr>
        </p:nvSpPr>
        <p:spPr>
          <a:xfrm>
            <a:off x="996950" y="1938338"/>
            <a:ext cx="6329363" cy="2297112"/>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lIns="108000" tIns="108000" rIns="108000" bIns="108000" anchor="ctr"/>
          <a:lstStyle>
            <a:lvl1pPr defTabSz="342900">
              <a:spcBef>
                <a:spcPts val="1175"/>
              </a:spcBef>
              <a:buClr>
                <a:srgbClr val="00858F"/>
              </a:buClr>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34290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34290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3429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3429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3429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3429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3429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3429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ClrTx/>
              <a:buFontTx/>
              <a:buNone/>
              <a:defRPr/>
            </a:pPr>
            <a:r>
              <a:rPr lang="en-US" altLang="en-US" u="none">
                <a:solidFill>
                  <a:srgbClr val="000000"/>
                </a:solidFill>
              </a:rPr>
              <a:t>Les personnes atteintes de douleur chronique reçoivent une évaluation complète qui tient notamment compte de leurs capacités fonctionnelles et des déterminants sociaux de la santé.</a:t>
            </a: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9C98EB39-FC32-49FE-B4E6-8003275A209C}"/>
              </a:ext>
            </a:extLst>
          </p:cNvPr>
          <p:cNvSpPr>
            <a:spLocks noGrp="1" noChangeArrowheads="1"/>
          </p:cNvSpPr>
          <p:nvPr>
            <p:ph type="title"/>
            <p:custDataLst>
              <p:tags r:id="rId2"/>
            </p:custDataLst>
          </p:nvPr>
        </p:nvSpPr>
        <p:spPr>
          <a:xfrm>
            <a:off x="457200" y="274638"/>
            <a:ext cx="8243888" cy="1165225"/>
          </a:xfrm>
        </p:spPr>
        <p:txBody>
          <a:bodyPr anchor="t"/>
          <a:lstStyle/>
          <a:p>
            <a:pPr eaLnBrk="1" hangingPunct="1">
              <a:lnSpc>
                <a:spcPct val="90000"/>
              </a:lnSpc>
            </a:pPr>
            <a:r>
              <a:rPr lang="en-US" altLang="en-US" sz="2400" b="0" err="1">
                <a:solidFill>
                  <a:schemeClr val="tx1"/>
                </a:solidFill>
                <a:latin typeface="Arial" panose="020B0604020202020204" pitchFamily="34" charset="0"/>
                <a:cs typeface="Arial" panose="020B0604020202020204" pitchFamily="34" charset="0"/>
              </a:rPr>
              <a:t>Énoncé</a:t>
            </a:r>
            <a:r>
              <a:rPr lang="en-US" altLang="en-US" sz="2400" b="0">
                <a:solidFill>
                  <a:schemeClr val="tx1"/>
                </a:solidFill>
                <a:latin typeface="Arial" panose="020B0604020202020204" pitchFamily="34" charset="0"/>
                <a:cs typeface="Arial" panose="020B0604020202020204" pitchFamily="34" charset="0"/>
              </a:rPr>
              <a:t> de </a:t>
            </a:r>
            <a:r>
              <a:rPr lang="en-US" altLang="en-US" sz="2400" b="0" err="1">
                <a:solidFill>
                  <a:schemeClr val="tx1"/>
                </a:solidFill>
                <a:latin typeface="Arial" panose="020B0604020202020204" pitchFamily="34" charset="0"/>
                <a:cs typeface="Arial" panose="020B0604020202020204" pitchFamily="34" charset="0"/>
              </a:rPr>
              <a:t>qualité</a:t>
            </a:r>
            <a:r>
              <a:rPr lang="en-US" altLang="en-US" sz="2400" b="0">
                <a:solidFill>
                  <a:schemeClr val="tx1"/>
                </a:solidFill>
                <a:latin typeface="Arial" panose="020B0604020202020204" pitchFamily="34" charset="0"/>
                <a:cs typeface="Arial" panose="020B0604020202020204" pitchFamily="34" charset="0"/>
              </a:rPr>
              <a:t> 2 :</a:t>
            </a:r>
            <a:br>
              <a:rPr lang="en-US" altLang="en-US" sz="2400" b="0">
                <a:solidFill>
                  <a:schemeClr val="tx1"/>
                </a:solidFill>
                <a:latin typeface="Arial" panose="020B0604020202020204" pitchFamily="34" charset="0"/>
                <a:cs typeface="Arial" panose="020B0604020202020204" pitchFamily="34" charset="0"/>
              </a:rPr>
            </a:br>
            <a:r>
              <a:rPr lang="en-US" altLang="en-US" sz="2400" err="1">
                <a:solidFill>
                  <a:schemeClr val="tx1"/>
                </a:solidFill>
                <a:latin typeface="Arial" panose="020B0604020202020204" pitchFamily="34" charset="0"/>
                <a:cs typeface="Arial" panose="020B0604020202020204" pitchFamily="34" charset="0"/>
              </a:rPr>
              <a:t>Établissement</a:t>
            </a:r>
            <a:r>
              <a:rPr lang="en-US" altLang="en-US" sz="2400">
                <a:solidFill>
                  <a:schemeClr val="tx1"/>
                </a:solidFill>
                <a:latin typeface="Arial" panose="020B0604020202020204" pitchFamily="34" charset="0"/>
                <a:cs typeface="Arial" panose="020B0604020202020204" pitchFamily="34" charset="0"/>
              </a:rPr>
              <a:t> </a:t>
            </a:r>
            <a:r>
              <a:rPr lang="en-US" altLang="en-US" sz="2400" err="1">
                <a:solidFill>
                  <a:schemeClr val="tx1"/>
                </a:solidFill>
                <a:latin typeface="Arial" panose="020B0604020202020204" pitchFamily="34" charset="0"/>
                <a:cs typeface="Arial" panose="020B0604020202020204" pitchFamily="34" charset="0"/>
              </a:rPr>
              <a:t>d’objectifs</a:t>
            </a:r>
            <a:r>
              <a:rPr lang="en-US" altLang="en-US" sz="2400">
                <a:solidFill>
                  <a:schemeClr val="tx1"/>
                </a:solidFill>
                <a:latin typeface="Arial" panose="020B0604020202020204" pitchFamily="34" charset="0"/>
                <a:cs typeface="Arial" panose="020B0604020202020204" pitchFamily="34" charset="0"/>
              </a:rPr>
              <a:t> pour la gestion de la </a:t>
            </a:r>
            <a:r>
              <a:rPr lang="en-US" altLang="en-US" sz="2400" err="1">
                <a:solidFill>
                  <a:schemeClr val="tx1"/>
                </a:solidFill>
                <a:latin typeface="Arial" panose="020B0604020202020204" pitchFamily="34" charset="0"/>
                <a:cs typeface="Arial" panose="020B0604020202020204" pitchFamily="34" charset="0"/>
              </a:rPr>
              <a:t>douleur</a:t>
            </a:r>
            <a:r>
              <a:rPr lang="en-US" altLang="en-US" sz="2400">
                <a:solidFill>
                  <a:schemeClr val="tx1"/>
                </a:solidFill>
                <a:latin typeface="Arial" panose="020B0604020202020204" pitchFamily="34" charset="0"/>
                <a:cs typeface="Arial" panose="020B0604020202020204" pitchFamily="34" charset="0"/>
              </a:rPr>
              <a:t> et </a:t>
            </a:r>
            <a:r>
              <a:rPr lang="en-US" altLang="en-US" sz="2400" err="1">
                <a:solidFill>
                  <a:schemeClr val="tx1"/>
                </a:solidFill>
                <a:latin typeface="Arial" panose="020B0604020202020204" pitchFamily="34" charset="0"/>
                <a:cs typeface="Arial" panose="020B0604020202020204" pitchFamily="34" charset="0"/>
              </a:rPr>
              <a:t>l’amélioration</a:t>
            </a:r>
            <a:r>
              <a:rPr lang="en-US" altLang="en-US" sz="2400">
                <a:solidFill>
                  <a:schemeClr val="tx1"/>
                </a:solidFill>
                <a:latin typeface="Arial" panose="020B0604020202020204" pitchFamily="34" charset="0"/>
                <a:cs typeface="Arial" panose="020B0604020202020204" pitchFamily="34" charset="0"/>
              </a:rPr>
              <a:t> </a:t>
            </a:r>
            <a:r>
              <a:rPr lang="en-US" altLang="en-US" sz="2400" err="1">
                <a:solidFill>
                  <a:schemeClr val="tx1"/>
                </a:solidFill>
                <a:latin typeface="Arial" panose="020B0604020202020204" pitchFamily="34" charset="0"/>
                <a:cs typeface="Arial" panose="020B0604020202020204" pitchFamily="34" charset="0"/>
              </a:rPr>
              <a:t>fonctionnelle</a:t>
            </a:r>
            <a:br>
              <a:rPr lang="en-US" altLang="en-US" sz="2400" b="0">
                <a:solidFill>
                  <a:schemeClr val="tx1"/>
                </a:solidFill>
                <a:latin typeface="Arial" panose="020B0604020202020204" pitchFamily="34" charset="0"/>
                <a:cs typeface="Arial" panose="020B0604020202020204" pitchFamily="34" charset="0"/>
              </a:rPr>
            </a:br>
            <a:endParaRPr lang="en-US" altLang="en-US" sz="2400" b="0">
              <a:solidFill>
                <a:schemeClr val="tx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08CC2637-6C68-44CF-8199-7171B27FB00C}"/>
              </a:ext>
            </a:extLst>
          </p:cNvPr>
          <p:cNvSpPr/>
          <p:nvPr>
            <p:custDataLst>
              <p:tags r:id="rId3"/>
            </p:custDataLst>
          </p:nvPr>
        </p:nvSpPr>
        <p:spPr>
          <a:xfrm>
            <a:off x="996950" y="2290763"/>
            <a:ext cx="6400800" cy="2338387"/>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lIns="108000" tIns="108000" rIns="108000" bIns="108000" anchor="ctr"/>
          <a:lstStyle>
            <a:lvl1pPr>
              <a:spcBef>
                <a:spcPts val="1175"/>
              </a:spcBef>
              <a:buClr>
                <a:srgbClr val="00858F"/>
              </a:buClr>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ClrTx/>
              <a:buFontTx/>
              <a:buNone/>
              <a:defRPr/>
            </a:pPr>
            <a:r>
              <a:rPr lang="en-US" altLang="en-US" u="none">
                <a:solidFill>
                  <a:srgbClr val="000000"/>
                </a:solidFill>
              </a:rPr>
              <a:t>Les personnes atteintes de douleur chronique établissent des objectifs pour la gestion de la douleur et l’amélioration fonctionnelle. Elles évaluent régulièrement ces objectifs avec leurs professionnels de la santé.</a:t>
            </a: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4B575052-307C-44B5-A5D1-C03317DE74B1}"/>
              </a:ext>
            </a:extLst>
          </p:cNvPr>
          <p:cNvSpPr>
            <a:spLocks noGrp="1" noChangeArrowheads="1"/>
          </p:cNvSpPr>
          <p:nvPr>
            <p:ph type="title"/>
            <p:custDataLst>
              <p:tags r:id="rId2"/>
            </p:custDataLst>
          </p:nvPr>
        </p:nvSpPr>
        <p:spPr>
          <a:xfrm>
            <a:off x="457200" y="466662"/>
            <a:ext cx="8243888" cy="1165225"/>
          </a:xfrm>
        </p:spPr>
        <p:txBody>
          <a:bodyPr anchor="t"/>
          <a:lstStyle/>
          <a:p>
            <a:pPr eaLnBrk="1" hangingPunct="1">
              <a:lnSpc>
                <a:spcPct val="90000"/>
              </a:lnSpc>
            </a:pPr>
            <a:r>
              <a:rPr lang="en-US" altLang="en-US" sz="2400" b="0" err="1">
                <a:solidFill>
                  <a:schemeClr val="tx1"/>
                </a:solidFill>
                <a:latin typeface="Arial" panose="020B0604020202020204" pitchFamily="34" charset="0"/>
                <a:cs typeface="Arial" panose="020B0604020202020204" pitchFamily="34" charset="0"/>
              </a:rPr>
              <a:t>Énoncé</a:t>
            </a:r>
            <a:r>
              <a:rPr lang="en-US" altLang="en-US" sz="2400" b="0">
                <a:solidFill>
                  <a:schemeClr val="tx1"/>
                </a:solidFill>
                <a:latin typeface="Arial" panose="020B0604020202020204" pitchFamily="34" charset="0"/>
                <a:cs typeface="Arial" panose="020B0604020202020204" pitchFamily="34" charset="0"/>
              </a:rPr>
              <a:t> de </a:t>
            </a:r>
            <a:r>
              <a:rPr lang="en-US" altLang="en-US" sz="2400" b="0" err="1">
                <a:solidFill>
                  <a:schemeClr val="tx1"/>
                </a:solidFill>
                <a:latin typeface="Arial" panose="020B0604020202020204" pitchFamily="34" charset="0"/>
                <a:cs typeface="Arial" panose="020B0604020202020204" pitchFamily="34" charset="0"/>
              </a:rPr>
              <a:t>qualité</a:t>
            </a:r>
            <a:r>
              <a:rPr lang="en-US" altLang="en-US" sz="2400" b="0">
                <a:solidFill>
                  <a:schemeClr val="tx1"/>
                </a:solidFill>
                <a:latin typeface="Arial" panose="020B0604020202020204" pitchFamily="34" charset="0"/>
                <a:cs typeface="Arial" panose="020B0604020202020204" pitchFamily="34" charset="0"/>
              </a:rPr>
              <a:t> 3 :</a:t>
            </a:r>
            <a:br>
              <a:rPr lang="en-US" altLang="en-US" sz="2400" b="0">
                <a:solidFill>
                  <a:schemeClr val="tx1"/>
                </a:solidFill>
                <a:latin typeface="Arial" panose="020B0604020202020204" pitchFamily="34" charset="0"/>
                <a:cs typeface="Arial" panose="020B0604020202020204" pitchFamily="34" charset="0"/>
              </a:rPr>
            </a:br>
            <a:r>
              <a:rPr lang="en-US" altLang="en-US" sz="2400">
                <a:solidFill>
                  <a:schemeClr val="tx1"/>
                </a:solidFill>
                <a:latin typeface="Arial" panose="020B0604020202020204" pitchFamily="34" charset="0"/>
                <a:cs typeface="Arial" panose="020B0604020202020204" pitchFamily="34" charset="0"/>
              </a:rPr>
              <a:t>Aide </a:t>
            </a:r>
            <a:r>
              <a:rPr lang="en-US" altLang="en-US" sz="2400" err="1">
                <a:solidFill>
                  <a:schemeClr val="tx1"/>
                </a:solidFill>
                <a:latin typeface="Arial" panose="020B0604020202020204" pitchFamily="34" charset="0"/>
                <a:cs typeface="Arial" panose="020B0604020202020204" pitchFamily="34" charset="0"/>
              </a:rPr>
              <a:t>à</a:t>
            </a:r>
            <a:r>
              <a:rPr lang="en-US" altLang="en-US" sz="2400">
                <a:solidFill>
                  <a:schemeClr val="tx1"/>
                </a:solidFill>
                <a:latin typeface="Arial" panose="020B0604020202020204" pitchFamily="34" charset="0"/>
                <a:cs typeface="Arial" panose="020B0604020202020204" pitchFamily="34" charset="0"/>
              </a:rPr>
              <a:t> </a:t>
            </a:r>
            <a:r>
              <a:rPr lang="en-US" altLang="en-US" sz="2400" err="1">
                <a:solidFill>
                  <a:schemeClr val="tx1"/>
                </a:solidFill>
                <a:latin typeface="Arial" panose="020B0604020202020204" pitchFamily="34" charset="0"/>
                <a:cs typeface="Arial" panose="020B0604020202020204" pitchFamily="34" charset="0"/>
              </a:rPr>
              <a:t>l’information</a:t>
            </a:r>
            <a:r>
              <a:rPr lang="en-US" altLang="en-US" sz="2400">
                <a:solidFill>
                  <a:schemeClr val="tx1"/>
                </a:solidFill>
                <a:latin typeface="Arial" panose="020B0604020202020204" pitchFamily="34" charset="0"/>
                <a:cs typeface="Arial" panose="020B0604020202020204" pitchFamily="34" charset="0"/>
              </a:rPr>
              <a:t> et </a:t>
            </a:r>
            <a:r>
              <a:rPr lang="en-US" altLang="en-US" sz="2400" err="1">
                <a:solidFill>
                  <a:schemeClr val="tx1"/>
                </a:solidFill>
                <a:latin typeface="Arial" panose="020B0604020202020204" pitchFamily="34" charset="0"/>
                <a:cs typeface="Arial" panose="020B0604020202020204" pitchFamily="34" charset="0"/>
              </a:rPr>
              <a:t>à</a:t>
            </a:r>
            <a:r>
              <a:rPr lang="en-US" altLang="en-US" sz="2400">
                <a:solidFill>
                  <a:schemeClr val="tx1"/>
                </a:solidFill>
                <a:latin typeface="Arial" panose="020B0604020202020204" pitchFamily="34" charset="0"/>
                <a:cs typeface="Arial" panose="020B0604020202020204" pitchFamily="34" charset="0"/>
              </a:rPr>
              <a:t> </a:t>
            </a:r>
            <a:r>
              <a:rPr lang="en-US" altLang="en-US" sz="2400" err="1">
                <a:solidFill>
                  <a:schemeClr val="tx1"/>
                </a:solidFill>
                <a:latin typeface="Arial" panose="020B0604020202020204" pitchFamily="34" charset="0"/>
                <a:cs typeface="Arial" panose="020B0604020202020204" pitchFamily="34" charset="0"/>
              </a:rPr>
              <a:t>l’autogestion</a:t>
            </a:r>
            <a:br>
              <a:rPr lang="en-US" altLang="en-US" sz="2400" b="0">
                <a:solidFill>
                  <a:schemeClr val="tx1"/>
                </a:solidFill>
                <a:latin typeface="Arial" panose="020B0604020202020204" pitchFamily="34" charset="0"/>
                <a:cs typeface="Arial" panose="020B0604020202020204" pitchFamily="34" charset="0"/>
              </a:rPr>
            </a:br>
            <a:br>
              <a:rPr lang="en-US" altLang="en-US" sz="2400" b="0">
                <a:solidFill>
                  <a:schemeClr val="tx1"/>
                </a:solidFill>
                <a:latin typeface="Arial" panose="020B0604020202020204" pitchFamily="34" charset="0"/>
                <a:cs typeface="Arial" panose="020B0604020202020204" pitchFamily="34" charset="0"/>
              </a:rPr>
            </a:br>
            <a:br>
              <a:rPr lang="en-US" altLang="en-US" sz="2400" b="0">
                <a:solidFill>
                  <a:schemeClr val="tx1"/>
                </a:solidFill>
                <a:latin typeface="Arial" panose="020B0604020202020204" pitchFamily="34" charset="0"/>
                <a:cs typeface="Arial" panose="020B0604020202020204" pitchFamily="34" charset="0"/>
              </a:rPr>
            </a:br>
            <a:endParaRPr lang="en-US" altLang="en-US" sz="2400" b="0">
              <a:solidFill>
                <a:schemeClr val="tx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619B7050-EA8E-4F08-8643-025D97DFF4B6}"/>
              </a:ext>
            </a:extLst>
          </p:cNvPr>
          <p:cNvSpPr/>
          <p:nvPr>
            <p:custDataLst>
              <p:tags r:id="rId3"/>
            </p:custDataLst>
          </p:nvPr>
        </p:nvSpPr>
        <p:spPr>
          <a:xfrm>
            <a:off x="933450" y="1792288"/>
            <a:ext cx="6513513" cy="2270125"/>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lIns="108000" tIns="108000" rIns="108000" bIns="108000" anchor="ctr"/>
          <a:lstStyle>
            <a:lvl1pPr>
              <a:spcBef>
                <a:spcPts val="1175"/>
              </a:spcBef>
              <a:buClr>
                <a:srgbClr val="00858F"/>
              </a:buClr>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ClrTx/>
              <a:buFontTx/>
              <a:buNone/>
              <a:defRPr/>
            </a:pPr>
            <a:r>
              <a:rPr lang="en-US" altLang="en-US" u="none">
                <a:solidFill>
                  <a:srgbClr val="000000"/>
                </a:solidFill>
              </a:rPr>
              <a:t>Les personnes atteintes de douleur chronique reçoivent de l’information et sont encouragées à accéder à des ressources ou à des programmes d’autogestion dans le cadre d’une stratégie de gestion à long terme et sont soutenues à cet égard.</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74E0B31D-09E5-48FD-94E4-394D8AB31BC7}"/>
              </a:ext>
            </a:extLst>
          </p:cNvPr>
          <p:cNvSpPr>
            <a:spLocks noGrp="1" noChangeArrowheads="1"/>
          </p:cNvSpPr>
          <p:nvPr>
            <p:ph type="title"/>
            <p:custDataLst>
              <p:tags r:id="rId2"/>
            </p:custDataLst>
          </p:nvPr>
        </p:nvSpPr>
        <p:spPr>
          <a:xfrm>
            <a:off x="457200" y="274638"/>
            <a:ext cx="8243888" cy="1165225"/>
          </a:xfrm>
        </p:spPr>
        <p:txBody>
          <a:bodyPr/>
          <a:lstStyle/>
          <a:p>
            <a:pPr eaLnBrk="1" hangingPunct="1"/>
            <a:r>
              <a:rPr lang="en-US" altLang="en-US" err="1">
                <a:solidFill>
                  <a:schemeClr val="tx1"/>
                </a:solidFill>
                <a:latin typeface="Arial" panose="020B0604020202020204" pitchFamily="34" charset="0"/>
                <a:cs typeface="Arial" panose="020B0604020202020204" pitchFamily="34" charset="0"/>
              </a:rPr>
              <a:t>Normes</a:t>
            </a:r>
            <a:r>
              <a:rPr lang="en-US" altLang="en-US">
                <a:solidFill>
                  <a:schemeClr val="tx1"/>
                </a:solidFill>
                <a:latin typeface="Arial" panose="020B0604020202020204" pitchFamily="34" charset="0"/>
                <a:cs typeface="Arial" panose="020B0604020202020204" pitchFamily="34" charset="0"/>
              </a:rPr>
              <a:t> de </a:t>
            </a:r>
            <a:r>
              <a:rPr lang="en-US" altLang="en-US" err="1">
                <a:solidFill>
                  <a:schemeClr val="tx1"/>
                </a:solidFill>
                <a:latin typeface="Arial" panose="020B0604020202020204" pitchFamily="34" charset="0"/>
                <a:cs typeface="Arial" panose="020B0604020202020204" pitchFamily="34" charset="0"/>
              </a:rPr>
              <a:t>qualité</a:t>
            </a:r>
            <a:endParaRPr lang="en-US" altLang="en-US">
              <a:solidFill>
                <a:schemeClr val="tx1"/>
              </a:solidFill>
              <a:latin typeface="Arial" panose="020B0604020202020204" pitchFamily="34" charset="0"/>
              <a:cs typeface="Arial" panose="020B0604020202020204" pitchFamily="34" charset="0"/>
            </a:endParaRPr>
          </a:p>
        </p:txBody>
      </p:sp>
      <p:sp>
        <p:nvSpPr>
          <p:cNvPr id="47107" name="Content Placeholder 2">
            <a:extLst>
              <a:ext uri="{FF2B5EF4-FFF2-40B4-BE49-F238E27FC236}">
                <a16:creationId xmlns:a16="http://schemas.microsoft.com/office/drawing/2014/main" id="{067EBD8F-6720-48F0-BF17-59DD948E5E48}"/>
              </a:ext>
            </a:extLst>
          </p:cNvPr>
          <p:cNvSpPr>
            <a:spLocks noGrp="1" noChangeArrowheads="1"/>
          </p:cNvSpPr>
          <p:nvPr>
            <p:ph idx="1"/>
            <p:custDataLst>
              <p:tags r:id="rId3"/>
            </p:custDataLst>
          </p:nvPr>
        </p:nvSpPr>
        <p:spPr>
          <a:xfrm>
            <a:off x="471488" y="1439863"/>
            <a:ext cx="8003645" cy="3144837"/>
          </a:xfrm>
        </p:spPr>
        <p:txBody>
          <a:bodyPr/>
          <a:lstStyle/>
          <a:p>
            <a:pPr eaLnBrk="1" hangingPunct="1">
              <a:lnSpc>
                <a:spcPct val="90000"/>
              </a:lnSpc>
              <a:spcBef>
                <a:spcPts val="1188"/>
              </a:spcBef>
              <a:spcAft>
                <a:spcPts val="1200"/>
              </a:spcAft>
              <a:buClr>
                <a:srgbClr val="00B2E3"/>
              </a:buClr>
            </a:pPr>
            <a:r>
              <a:rPr lang="en-US" altLang="en-US" err="1">
                <a:solidFill>
                  <a:srgbClr val="000000"/>
                </a:solidFill>
                <a:latin typeface="Arial" panose="020B0604020202020204" pitchFamily="34" charset="0"/>
                <a:cs typeface="Arial" panose="020B0604020202020204" pitchFamily="34" charset="0"/>
              </a:rPr>
              <a:t>Informent</a:t>
            </a:r>
            <a:r>
              <a:rPr lang="en-US" altLang="en-US">
                <a:solidFill>
                  <a:srgbClr val="000000"/>
                </a:solidFill>
                <a:latin typeface="Arial" panose="020B0604020202020204" pitchFamily="34" charset="0"/>
                <a:cs typeface="Arial" panose="020B0604020202020204" pitchFamily="34" charset="0"/>
              </a:rPr>
              <a:t> les </a:t>
            </a:r>
            <a:r>
              <a:rPr lang="en-US" altLang="en-US" err="1">
                <a:solidFill>
                  <a:srgbClr val="000000"/>
                </a:solidFill>
                <a:latin typeface="Arial" panose="020B0604020202020204" pitchFamily="34" charset="0"/>
                <a:cs typeface="Arial" panose="020B0604020202020204" pitchFamily="34" charset="0"/>
              </a:rPr>
              <a:t>cliniciens</a:t>
            </a:r>
            <a:r>
              <a:rPr lang="en-US" altLang="en-US">
                <a:solidFill>
                  <a:srgbClr val="000000"/>
                </a:solidFill>
                <a:latin typeface="Arial" panose="020B0604020202020204" pitchFamily="34" charset="0"/>
                <a:cs typeface="Arial" panose="020B0604020202020204" pitchFamily="34" charset="0"/>
              </a:rPr>
              <a:t> et les patients sur </a:t>
            </a:r>
            <a:r>
              <a:rPr lang="en-US" altLang="en-US" err="1">
                <a:solidFill>
                  <a:srgbClr val="000000"/>
                </a:solidFill>
                <a:latin typeface="Arial" panose="020B0604020202020204" pitchFamily="34" charset="0"/>
                <a:cs typeface="Arial" panose="020B0604020202020204" pitchFamily="34" charset="0"/>
              </a:rPr>
              <a:t>ce</a:t>
            </a:r>
            <a:r>
              <a:rPr lang="en-US" altLang="en-US">
                <a:solidFill>
                  <a:srgbClr val="000000"/>
                </a:solidFill>
                <a:latin typeface="Arial" panose="020B0604020202020204" pitchFamily="34" charset="0"/>
                <a:cs typeface="Arial" panose="020B0604020202020204" pitchFamily="34" charset="0"/>
              </a:rPr>
              <a:t> </a:t>
            </a:r>
            <a:r>
              <a:rPr lang="en-US" altLang="en-US" err="1">
                <a:solidFill>
                  <a:srgbClr val="000000"/>
                </a:solidFill>
                <a:latin typeface="Arial" panose="020B0604020202020204" pitchFamily="34" charset="0"/>
                <a:cs typeface="Arial" panose="020B0604020202020204" pitchFamily="34" charset="0"/>
              </a:rPr>
              <a:t>devraient</a:t>
            </a:r>
            <a:r>
              <a:rPr lang="en-US" altLang="en-US">
                <a:solidFill>
                  <a:srgbClr val="000000"/>
                </a:solidFill>
                <a:latin typeface="Arial" panose="020B0604020202020204" pitchFamily="34" charset="0"/>
                <a:cs typeface="Arial" panose="020B0604020202020204" pitchFamily="34" charset="0"/>
              </a:rPr>
              <a:t> </a:t>
            </a:r>
            <a:r>
              <a:rPr lang="en-US" altLang="en-US" err="1">
                <a:solidFill>
                  <a:srgbClr val="000000"/>
                </a:solidFill>
                <a:latin typeface="Arial" panose="020B0604020202020204" pitchFamily="34" charset="0"/>
                <a:cs typeface="Arial" panose="020B0604020202020204" pitchFamily="34" charset="0"/>
              </a:rPr>
              <a:t>être</a:t>
            </a:r>
            <a:r>
              <a:rPr lang="en-US" altLang="en-US">
                <a:solidFill>
                  <a:srgbClr val="000000"/>
                </a:solidFill>
                <a:latin typeface="Arial" panose="020B0604020202020204" pitchFamily="34" charset="0"/>
                <a:cs typeface="Arial" panose="020B0604020202020204" pitchFamily="34" charset="0"/>
              </a:rPr>
              <a:t> la </a:t>
            </a:r>
            <a:r>
              <a:rPr lang="en-US" altLang="en-US" err="1">
                <a:solidFill>
                  <a:srgbClr val="000000"/>
                </a:solidFill>
                <a:latin typeface="Arial" panose="020B0604020202020204" pitchFamily="34" charset="0"/>
                <a:cs typeface="Arial" panose="020B0604020202020204" pitchFamily="34" charset="0"/>
              </a:rPr>
              <a:t>qualité</a:t>
            </a:r>
            <a:r>
              <a:rPr lang="en-US" altLang="en-US">
                <a:solidFill>
                  <a:srgbClr val="000000"/>
                </a:solidFill>
                <a:latin typeface="Arial" panose="020B0604020202020204" pitchFamily="34" charset="0"/>
                <a:cs typeface="Arial" panose="020B0604020202020204" pitchFamily="34" charset="0"/>
              </a:rPr>
              <a:t> des </a:t>
            </a:r>
            <a:r>
              <a:rPr lang="en-US" altLang="en-US" err="1">
                <a:solidFill>
                  <a:srgbClr val="000000"/>
                </a:solidFill>
                <a:latin typeface="Arial" panose="020B0604020202020204" pitchFamily="34" charset="0"/>
                <a:cs typeface="Arial" panose="020B0604020202020204" pitchFamily="34" charset="0"/>
              </a:rPr>
              <a:t>soins</a:t>
            </a:r>
            <a:endParaRPr lang="en-US" altLang="en-US">
              <a:solidFill>
                <a:srgbClr val="000000"/>
              </a:solidFill>
              <a:latin typeface="Arial" panose="020B0604020202020204" pitchFamily="34" charset="0"/>
              <a:cs typeface="Arial" panose="020B0604020202020204" pitchFamily="34" charset="0"/>
            </a:endParaRPr>
          </a:p>
          <a:p>
            <a:pPr eaLnBrk="1" hangingPunct="1">
              <a:lnSpc>
                <a:spcPct val="90000"/>
              </a:lnSpc>
              <a:spcBef>
                <a:spcPts val="1188"/>
              </a:spcBef>
              <a:spcAft>
                <a:spcPts val="1200"/>
              </a:spcAft>
              <a:buClr>
                <a:srgbClr val="00B2E3"/>
              </a:buClr>
            </a:pPr>
            <a:r>
              <a:rPr lang="en-US" altLang="en-US" err="1">
                <a:solidFill>
                  <a:srgbClr val="000000"/>
                </a:solidFill>
                <a:latin typeface="Arial" panose="020B0604020202020204" pitchFamily="34" charset="0"/>
                <a:cs typeface="Arial" panose="020B0604020202020204" pitchFamily="34" charset="0"/>
              </a:rPr>
              <a:t>Elles</a:t>
            </a:r>
            <a:r>
              <a:rPr lang="en-US" altLang="en-US">
                <a:solidFill>
                  <a:srgbClr val="000000"/>
                </a:solidFill>
                <a:latin typeface="Arial" panose="020B0604020202020204" pitchFamily="34" charset="0"/>
                <a:cs typeface="Arial" panose="020B0604020202020204" pitchFamily="34" charset="0"/>
              </a:rPr>
              <a:t> se </a:t>
            </a:r>
            <a:r>
              <a:rPr lang="en-US" altLang="en-US" err="1">
                <a:solidFill>
                  <a:srgbClr val="000000"/>
                </a:solidFill>
                <a:latin typeface="Arial" panose="020B0604020202020204" pitchFamily="34" charset="0"/>
                <a:cs typeface="Arial" panose="020B0604020202020204" pitchFamily="34" charset="0"/>
              </a:rPr>
              <a:t>concentrent</a:t>
            </a:r>
            <a:r>
              <a:rPr lang="en-US" altLang="en-US">
                <a:solidFill>
                  <a:srgbClr val="000000"/>
                </a:solidFill>
                <a:latin typeface="Arial" panose="020B0604020202020204" pitchFamily="34" charset="0"/>
                <a:cs typeface="Arial" panose="020B0604020202020204" pitchFamily="34" charset="0"/>
              </a:rPr>
              <a:t> sur les affections pour </a:t>
            </a:r>
            <a:r>
              <a:rPr lang="en-US" altLang="en-US" err="1">
                <a:solidFill>
                  <a:srgbClr val="000000"/>
                </a:solidFill>
                <a:latin typeface="Arial" panose="020B0604020202020204" pitchFamily="34" charset="0"/>
                <a:cs typeface="Arial" panose="020B0604020202020204" pitchFamily="34" charset="0"/>
              </a:rPr>
              <a:t>lesquelles</a:t>
            </a:r>
            <a:r>
              <a:rPr lang="en-US" altLang="en-US">
                <a:solidFill>
                  <a:srgbClr val="000000"/>
                </a:solidFill>
                <a:latin typeface="Arial" panose="020B0604020202020204" pitchFamily="34" charset="0"/>
                <a:cs typeface="Arial" panose="020B0604020202020204" pitchFamily="34" charset="0"/>
              </a:rPr>
              <a:t> </a:t>
            </a:r>
            <a:r>
              <a:rPr lang="en-US" altLang="en-US" err="1">
                <a:solidFill>
                  <a:srgbClr val="000000"/>
                </a:solidFill>
                <a:latin typeface="Arial" panose="020B0604020202020204" pitchFamily="34" charset="0"/>
                <a:cs typeface="Arial" panose="020B0604020202020204" pitchFamily="34" charset="0"/>
              </a:rPr>
              <a:t>il</a:t>
            </a:r>
            <a:r>
              <a:rPr lang="en-US" altLang="en-US">
                <a:solidFill>
                  <a:srgbClr val="000000"/>
                </a:solidFill>
                <a:latin typeface="Arial" panose="020B0604020202020204" pitchFamily="34" charset="0"/>
                <a:cs typeface="Arial" panose="020B0604020202020204" pitchFamily="34" charset="0"/>
              </a:rPr>
              <a:t> </a:t>
            </a:r>
            <a:r>
              <a:rPr lang="en-US" altLang="en-US" err="1">
                <a:solidFill>
                  <a:srgbClr val="000000"/>
                </a:solidFill>
                <a:latin typeface="Arial" panose="020B0604020202020204" pitchFamily="34" charset="0"/>
                <a:cs typeface="Arial" panose="020B0604020202020204" pitchFamily="34" charset="0"/>
              </a:rPr>
              <a:t>existe</a:t>
            </a:r>
            <a:r>
              <a:rPr lang="en-US" altLang="en-US">
                <a:solidFill>
                  <a:srgbClr val="000000"/>
                </a:solidFill>
                <a:latin typeface="Arial" panose="020B0604020202020204" pitchFamily="34" charset="0"/>
                <a:cs typeface="Arial" panose="020B0604020202020204" pitchFamily="34" charset="0"/>
              </a:rPr>
              <a:t> des variations </a:t>
            </a:r>
            <a:r>
              <a:rPr lang="en-US" altLang="en-US" err="1">
                <a:solidFill>
                  <a:srgbClr val="000000"/>
                </a:solidFill>
                <a:latin typeface="Arial" panose="020B0604020202020204" pitchFamily="34" charset="0"/>
                <a:cs typeface="Arial" panose="020B0604020202020204" pitchFamily="34" charset="0"/>
              </a:rPr>
              <a:t>importantes</a:t>
            </a:r>
            <a:r>
              <a:rPr lang="en-US" altLang="en-US">
                <a:solidFill>
                  <a:srgbClr val="000000"/>
                </a:solidFill>
                <a:latin typeface="Arial" panose="020B0604020202020204" pitchFamily="34" charset="0"/>
                <a:cs typeface="Arial" panose="020B0604020202020204" pitchFamily="34" charset="0"/>
              </a:rPr>
              <a:t> dans la prestation des </a:t>
            </a:r>
            <a:r>
              <a:rPr lang="en-US" altLang="en-US" err="1">
                <a:solidFill>
                  <a:srgbClr val="000000"/>
                </a:solidFill>
                <a:latin typeface="Arial" panose="020B0604020202020204" pitchFamily="34" charset="0"/>
                <a:cs typeface="Arial" panose="020B0604020202020204" pitchFamily="34" charset="0"/>
              </a:rPr>
              <a:t>soins</a:t>
            </a:r>
            <a:r>
              <a:rPr lang="en-US" altLang="en-US">
                <a:solidFill>
                  <a:srgbClr val="000000"/>
                </a:solidFill>
                <a:latin typeface="Arial" panose="020B0604020202020204" pitchFamily="34" charset="0"/>
                <a:cs typeface="Arial" panose="020B0604020202020204" pitchFamily="34" charset="0"/>
              </a:rPr>
              <a:t>, </a:t>
            </a:r>
            <a:r>
              <a:rPr lang="en-US" altLang="en-US" err="1">
                <a:solidFill>
                  <a:srgbClr val="000000"/>
                </a:solidFill>
                <a:latin typeface="Arial" panose="020B0604020202020204" pitchFamily="34" charset="0"/>
                <a:cs typeface="Arial" panose="020B0604020202020204" pitchFamily="34" charset="0"/>
              </a:rPr>
              <a:t>ou</a:t>
            </a:r>
            <a:r>
              <a:rPr lang="en-US" altLang="en-US">
                <a:solidFill>
                  <a:srgbClr val="000000"/>
                </a:solidFill>
                <a:latin typeface="Arial" panose="020B0604020202020204" pitchFamily="34" charset="0"/>
                <a:cs typeface="Arial" panose="020B0604020202020204" pitchFamily="34" charset="0"/>
              </a:rPr>
              <a:t> </a:t>
            </a:r>
            <a:r>
              <a:rPr lang="en-US" altLang="en-US" err="1">
                <a:solidFill>
                  <a:srgbClr val="000000"/>
                </a:solidFill>
                <a:latin typeface="Arial" panose="020B0604020202020204" pitchFamily="34" charset="0"/>
                <a:cs typeface="Arial" panose="020B0604020202020204" pitchFamily="34" charset="0"/>
              </a:rPr>
              <a:t>s’il</a:t>
            </a:r>
            <a:r>
              <a:rPr lang="en-US" altLang="en-US">
                <a:solidFill>
                  <a:srgbClr val="000000"/>
                </a:solidFill>
                <a:latin typeface="Arial" panose="020B0604020202020204" pitchFamily="34" charset="0"/>
                <a:cs typeface="Arial" panose="020B0604020202020204" pitchFamily="34" charset="0"/>
              </a:rPr>
              <a:t> </a:t>
            </a:r>
            <a:r>
              <a:rPr lang="en-US" altLang="en-US" err="1">
                <a:solidFill>
                  <a:srgbClr val="000000"/>
                </a:solidFill>
                <a:latin typeface="Arial" panose="020B0604020202020204" pitchFamily="34" charset="0"/>
                <a:cs typeface="Arial" panose="020B0604020202020204" pitchFamily="34" charset="0"/>
              </a:rPr>
              <a:t>existe</a:t>
            </a:r>
            <a:r>
              <a:rPr lang="en-US" altLang="en-US">
                <a:solidFill>
                  <a:srgbClr val="000000"/>
                </a:solidFill>
                <a:latin typeface="Arial" panose="020B0604020202020204" pitchFamily="34" charset="0"/>
                <a:cs typeface="Arial" panose="020B0604020202020204" pitchFamily="34" charset="0"/>
              </a:rPr>
              <a:t> des </a:t>
            </a:r>
            <a:r>
              <a:rPr lang="en-US" altLang="en-US" err="1">
                <a:solidFill>
                  <a:srgbClr val="000000"/>
                </a:solidFill>
                <a:latin typeface="Arial" panose="020B0604020202020204" pitchFamily="34" charset="0"/>
                <a:cs typeface="Arial" panose="020B0604020202020204" pitchFamily="34" charset="0"/>
              </a:rPr>
              <a:t>écarts</a:t>
            </a:r>
            <a:r>
              <a:rPr lang="en-US" altLang="en-US">
                <a:solidFill>
                  <a:srgbClr val="000000"/>
                </a:solidFill>
                <a:latin typeface="Arial" panose="020B0604020202020204" pitchFamily="34" charset="0"/>
                <a:cs typeface="Arial" panose="020B0604020202020204" pitchFamily="34" charset="0"/>
              </a:rPr>
              <a:t> entre les </a:t>
            </a:r>
            <a:r>
              <a:rPr lang="en-US" altLang="en-US" err="1">
                <a:solidFill>
                  <a:srgbClr val="000000"/>
                </a:solidFill>
                <a:latin typeface="Arial" panose="020B0604020202020204" pitchFamily="34" charset="0"/>
                <a:cs typeface="Arial" panose="020B0604020202020204" pitchFamily="34" charset="0"/>
              </a:rPr>
              <a:t>soins</a:t>
            </a:r>
            <a:r>
              <a:rPr lang="en-US" altLang="en-US">
                <a:solidFill>
                  <a:srgbClr val="000000"/>
                </a:solidFill>
                <a:latin typeface="Arial" panose="020B0604020202020204" pitchFamily="34" charset="0"/>
                <a:cs typeface="Arial" panose="020B0604020202020204" pitchFamily="34" charset="0"/>
              </a:rPr>
              <a:t> </a:t>
            </a:r>
            <a:r>
              <a:rPr lang="en-US" altLang="en-US" err="1">
                <a:solidFill>
                  <a:srgbClr val="000000"/>
                </a:solidFill>
                <a:latin typeface="Arial" panose="020B0604020202020204" pitchFamily="34" charset="0"/>
                <a:cs typeface="Arial" panose="020B0604020202020204" pitchFamily="34" charset="0"/>
              </a:rPr>
              <a:t>offerts</a:t>
            </a:r>
            <a:r>
              <a:rPr lang="en-US" altLang="en-US">
                <a:solidFill>
                  <a:srgbClr val="000000"/>
                </a:solidFill>
                <a:latin typeface="Arial" panose="020B0604020202020204" pitchFamily="34" charset="0"/>
                <a:cs typeface="Arial" panose="020B0604020202020204" pitchFamily="34" charset="0"/>
              </a:rPr>
              <a:t> </a:t>
            </a:r>
            <a:r>
              <a:rPr lang="en-US" altLang="en-US" err="1">
                <a:solidFill>
                  <a:srgbClr val="000000"/>
                </a:solidFill>
                <a:latin typeface="Arial" panose="020B0604020202020204" pitchFamily="34" charset="0"/>
                <a:cs typeface="Arial" panose="020B0604020202020204" pitchFamily="34" charset="0"/>
              </a:rPr>
              <a:t>en</a:t>
            </a:r>
            <a:r>
              <a:rPr lang="en-US" altLang="en-US">
                <a:solidFill>
                  <a:srgbClr val="000000"/>
                </a:solidFill>
                <a:latin typeface="Arial" panose="020B0604020202020204" pitchFamily="34" charset="0"/>
                <a:cs typeface="Arial" panose="020B0604020202020204" pitchFamily="34" charset="0"/>
              </a:rPr>
              <a:t> Ontario et </a:t>
            </a:r>
            <a:r>
              <a:rPr lang="en-US" altLang="en-US" err="1">
                <a:solidFill>
                  <a:srgbClr val="000000"/>
                </a:solidFill>
                <a:latin typeface="Arial" panose="020B0604020202020204" pitchFamily="34" charset="0"/>
                <a:cs typeface="Arial" panose="020B0604020202020204" pitchFamily="34" charset="0"/>
              </a:rPr>
              <a:t>ceux</a:t>
            </a:r>
            <a:r>
              <a:rPr lang="en-US" altLang="en-US">
                <a:solidFill>
                  <a:srgbClr val="000000"/>
                </a:solidFill>
                <a:latin typeface="Arial" panose="020B0604020202020204" pitchFamily="34" charset="0"/>
                <a:cs typeface="Arial" panose="020B0604020202020204" pitchFamily="34" charset="0"/>
              </a:rPr>
              <a:t> que les patients </a:t>
            </a:r>
            <a:r>
              <a:rPr lang="en-US" altLang="en-US" err="1">
                <a:solidFill>
                  <a:srgbClr val="000000"/>
                </a:solidFill>
                <a:latin typeface="Arial" panose="020B0604020202020204" pitchFamily="34" charset="0"/>
                <a:cs typeface="Arial" panose="020B0604020202020204" pitchFamily="34" charset="0"/>
              </a:rPr>
              <a:t>devraient</a:t>
            </a:r>
            <a:r>
              <a:rPr lang="en-US" altLang="en-US">
                <a:solidFill>
                  <a:srgbClr val="000000"/>
                </a:solidFill>
                <a:latin typeface="Arial" panose="020B0604020202020204" pitchFamily="34" charset="0"/>
                <a:cs typeface="Arial" panose="020B0604020202020204" pitchFamily="34" charset="0"/>
              </a:rPr>
              <a:t> </a:t>
            </a:r>
            <a:r>
              <a:rPr lang="en-US" altLang="en-US" err="1">
                <a:solidFill>
                  <a:srgbClr val="000000"/>
                </a:solidFill>
                <a:latin typeface="Arial" panose="020B0604020202020204" pitchFamily="34" charset="0"/>
                <a:cs typeface="Arial" panose="020B0604020202020204" pitchFamily="34" charset="0"/>
              </a:rPr>
              <a:t>recevoir</a:t>
            </a:r>
            <a:endParaRPr lang="en-US" altLang="en-US">
              <a:solidFill>
                <a:srgbClr val="000000"/>
              </a:solidFill>
              <a:latin typeface="Arial" panose="020B0604020202020204" pitchFamily="34" charset="0"/>
              <a:cs typeface="Arial" panose="020B0604020202020204" pitchFamily="34" charset="0"/>
            </a:endParaRPr>
          </a:p>
          <a:p>
            <a:pPr eaLnBrk="1" hangingPunct="1">
              <a:lnSpc>
                <a:spcPct val="90000"/>
              </a:lnSpc>
              <a:spcBef>
                <a:spcPts val="1188"/>
              </a:spcBef>
              <a:spcAft>
                <a:spcPts val="1200"/>
              </a:spcAft>
              <a:buClr>
                <a:srgbClr val="00B2E3"/>
              </a:buClr>
            </a:pPr>
            <a:r>
              <a:rPr lang="en-US" altLang="en-US" err="1">
                <a:solidFill>
                  <a:srgbClr val="000000"/>
                </a:solidFill>
                <a:latin typeface="Arial" panose="020B0604020202020204" pitchFamily="34" charset="0"/>
                <a:cs typeface="Arial" panose="020B0604020202020204" pitchFamily="34" charset="0"/>
              </a:rPr>
              <a:t>Elles</a:t>
            </a:r>
            <a:r>
              <a:rPr lang="en-US" altLang="en-US">
                <a:solidFill>
                  <a:srgbClr val="000000"/>
                </a:solidFill>
                <a:latin typeface="Arial" panose="020B0604020202020204" pitchFamily="34" charset="0"/>
                <a:cs typeface="Arial" panose="020B0604020202020204" pitchFamily="34" charset="0"/>
              </a:rPr>
              <a:t> </a:t>
            </a:r>
            <a:r>
              <a:rPr lang="en-US" altLang="en-US" err="1">
                <a:solidFill>
                  <a:srgbClr val="000000"/>
                </a:solidFill>
                <a:latin typeface="Arial" panose="020B0604020202020204" pitchFamily="34" charset="0"/>
                <a:cs typeface="Arial" panose="020B0604020202020204" pitchFamily="34" charset="0"/>
              </a:rPr>
              <a:t>reposent</a:t>
            </a:r>
            <a:r>
              <a:rPr lang="en-US" altLang="en-US">
                <a:solidFill>
                  <a:srgbClr val="000000"/>
                </a:solidFill>
                <a:latin typeface="Arial" panose="020B0604020202020204" pitchFamily="34" charset="0"/>
                <a:cs typeface="Arial" panose="020B0604020202020204" pitchFamily="34" charset="0"/>
              </a:rPr>
              <a:t> sur les </a:t>
            </a:r>
            <a:r>
              <a:rPr lang="en-US" altLang="en-US" err="1">
                <a:solidFill>
                  <a:srgbClr val="000000"/>
                </a:solidFill>
                <a:latin typeface="Arial" panose="020B0604020202020204" pitchFamily="34" charset="0"/>
                <a:cs typeface="Arial" panose="020B0604020202020204" pitchFamily="34" charset="0"/>
              </a:rPr>
              <a:t>meilleures</a:t>
            </a:r>
            <a:r>
              <a:rPr lang="en-US" altLang="en-US">
                <a:solidFill>
                  <a:srgbClr val="000000"/>
                </a:solidFill>
                <a:latin typeface="Arial" panose="020B0604020202020204" pitchFamily="34" charset="0"/>
                <a:cs typeface="Arial" panose="020B0604020202020204" pitchFamily="34" charset="0"/>
              </a:rPr>
              <a:t> </a:t>
            </a:r>
            <a:r>
              <a:rPr lang="en-US" altLang="en-US" err="1">
                <a:solidFill>
                  <a:srgbClr val="000000"/>
                </a:solidFill>
                <a:latin typeface="Arial" panose="020B0604020202020204" pitchFamily="34" charset="0"/>
                <a:cs typeface="Arial" panose="020B0604020202020204" pitchFamily="34" charset="0"/>
              </a:rPr>
              <a:t>données</a:t>
            </a:r>
            <a:r>
              <a:rPr lang="en-US" altLang="en-US">
                <a:solidFill>
                  <a:srgbClr val="000000"/>
                </a:solidFill>
                <a:latin typeface="Arial" panose="020B0604020202020204" pitchFamily="34" charset="0"/>
                <a:cs typeface="Arial" panose="020B0604020202020204" pitchFamily="34" charset="0"/>
              </a:rPr>
              <a:t> </a:t>
            </a:r>
            <a:r>
              <a:rPr lang="en-US" altLang="en-US" err="1">
                <a:solidFill>
                  <a:srgbClr val="000000"/>
                </a:solidFill>
                <a:latin typeface="Arial" panose="020B0604020202020204" pitchFamily="34" charset="0"/>
                <a:cs typeface="Arial" panose="020B0604020202020204" pitchFamily="34" charset="0"/>
              </a:rPr>
              <a:t>probantes</a:t>
            </a:r>
            <a:r>
              <a:rPr lang="en-US" altLang="en-US">
                <a:solidFill>
                  <a:srgbClr val="000000"/>
                </a:solidFill>
                <a:latin typeface="Arial" panose="020B0604020202020204" pitchFamily="34" charset="0"/>
                <a:cs typeface="Arial" panose="020B0604020202020204" pitchFamily="34" charset="0"/>
              </a:rPr>
              <a:t> </a:t>
            </a:r>
            <a:r>
              <a:rPr lang="en-US" altLang="en-US" err="1">
                <a:solidFill>
                  <a:srgbClr val="000000"/>
                </a:solidFill>
                <a:latin typeface="Arial" panose="020B0604020202020204" pitchFamily="34" charset="0"/>
                <a:cs typeface="Arial" panose="020B0604020202020204" pitchFamily="34" charset="0"/>
              </a:rPr>
              <a:t>disponibles</a:t>
            </a:r>
            <a:endParaRPr lang="en-US" altLang="en-US">
              <a:solidFill>
                <a:srgbClr val="000000"/>
              </a:solidFill>
              <a:latin typeface="Arial" panose="020B0604020202020204" pitchFamily="34" charset="0"/>
              <a:cs typeface="Arial" panose="020B0604020202020204" pitchFamily="34" charset="0"/>
            </a:endParaRPr>
          </a:p>
          <a:p>
            <a:pPr eaLnBrk="1" hangingPunct="1">
              <a:lnSpc>
                <a:spcPct val="90000"/>
              </a:lnSpc>
              <a:spcBef>
                <a:spcPts val="1188"/>
              </a:spcBef>
              <a:spcAft>
                <a:spcPts val="1200"/>
              </a:spcAft>
              <a:buClr>
                <a:srgbClr val="00B2E3"/>
              </a:buClr>
            </a:pPr>
            <a:endParaRPr lang="en-US" altLang="en-US">
              <a:solidFill>
                <a:srgbClr val="000000"/>
              </a:solidFill>
              <a:latin typeface="Arial" panose="020B0604020202020204" pitchFamily="34" charset="0"/>
              <a:cs typeface="Arial" panose="020B0604020202020204" pitchFamily="34" charset="0"/>
            </a:endParaRP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a:extLst>
              <a:ext uri="{FF2B5EF4-FFF2-40B4-BE49-F238E27FC236}">
                <a16:creationId xmlns:a16="http://schemas.microsoft.com/office/drawing/2014/main" id="{29D5FA79-1AB2-4449-A8CF-6D3A0545ECA7}"/>
              </a:ext>
            </a:extLst>
          </p:cNvPr>
          <p:cNvSpPr>
            <a:spLocks noGrp="1" noChangeArrowheads="1"/>
          </p:cNvSpPr>
          <p:nvPr>
            <p:ph type="title"/>
            <p:custDataLst>
              <p:tags r:id="rId2"/>
            </p:custDataLst>
          </p:nvPr>
        </p:nvSpPr>
        <p:spPr>
          <a:xfrm>
            <a:off x="561975" y="460502"/>
            <a:ext cx="6315075" cy="873125"/>
          </a:xfrm>
        </p:spPr>
        <p:txBody>
          <a:bodyPr anchor="t"/>
          <a:lstStyle/>
          <a:p>
            <a:pPr eaLnBrk="1" hangingPunct="1">
              <a:lnSpc>
                <a:spcPct val="90000"/>
              </a:lnSpc>
            </a:pPr>
            <a:r>
              <a:rPr lang="en-US" altLang="en-US" sz="2400" b="0" err="1">
                <a:solidFill>
                  <a:schemeClr val="tx1"/>
                </a:solidFill>
                <a:latin typeface="Arial" panose="020B0604020202020204" pitchFamily="34" charset="0"/>
                <a:cs typeface="Arial" panose="020B0604020202020204" pitchFamily="34" charset="0"/>
              </a:rPr>
              <a:t>Énoncé</a:t>
            </a:r>
            <a:r>
              <a:rPr lang="en-US" altLang="en-US" sz="2400" b="0">
                <a:solidFill>
                  <a:schemeClr val="tx1"/>
                </a:solidFill>
                <a:latin typeface="Arial" panose="020B0604020202020204" pitchFamily="34" charset="0"/>
                <a:cs typeface="Arial" panose="020B0604020202020204" pitchFamily="34" charset="0"/>
              </a:rPr>
              <a:t> de </a:t>
            </a:r>
            <a:r>
              <a:rPr lang="en-US" altLang="en-US" sz="2400" b="0" err="1">
                <a:solidFill>
                  <a:schemeClr val="tx1"/>
                </a:solidFill>
                <a:latin typeface="Arial" panose="020B0604020202020204" pitchFamily="34" charset="0"/>
                <a:cs typeface="Arial" panose="020B0604020202020204" pitchFamily="34" charset="0"/>
              </a:rPr>
              <a:t>qualité</a:t>
            </a:r>
            <a:r>
              <a:rPr lang="en-US" altLang="en-US" sz="2400" b="0">
                <a:solidFill>
                  <a:schemeClr val="tx1"/>
                </a:solidFill>
                <a:latin typeface="Arial" panose="020B0604020202020204" pitchFamily="34" charset="0"/>
                <a:cs typeface="Arial" panose="020B0604020202020204" pitchFamily="34" charset="0"/>
              </a:rPr>
              <a:t> 4 : </a:t>
            </a:r>
            <a:br>
              <a:rPr lang="en-US" altLang="en-US" sz="2400" b="0">
                <a:solidFill>
                  <a:schemeClr val="tx1"/>
                </a:solidFill>
                <a:latin typeface="Arial" panose="020B0604020202020204" pitchFamily="34" charset="0"/>
                <a:cs typeface="Arial" panose="020B0604020202020204" pitchFamily="34" charset="0"/>
              </a:rPr>
            </a:br>
            <a:r>
              <a:rPr lang="en-US" altLang="en-US" sz="2400" err="1">
                <a:solidFill>
                  <a:schemeClr val="tx1"/>
                </a:solidFill>
                <a:latin typeface="Arial" panose="020B0604020202020204" pitchFamily="34" charset="0"/>
                <a:cs typeface="Arial" panose="020B0604020202020204" pitchFamily="34" charset="0"/>
              </a:rPr>
              <a:t>Activité</a:t>
            </a:r>
            <a:r>
              <a:rPr lang="en-US" altLang="en-US" sz="2400">
                <a:solidFill>
                  <a:schemeClr val="tx1"/>
                </a:solidFill>
                <a:latin typeface="Arial" panose="020B0604020202020204" pitchFamily="34" charset="0"/>
                <a:cs typeface="Arial" panose="020B0604020202020204" pitchFamily="34" charset="0"/>
              </a:rPr>
              <a:t> physique</a:t>
            </a:r>
            <a:br>
              <a:rPr lang="en-US" altLang="en-US" sz="2400">
                <a:solidFill>
                  <a:schemeClr val="tx1"/>
                </a:solidFill>
                <a:latin typeface="Arial" panose="020B0604020202020204" pitchFamily="34" charset="0"/>
                <a:cs typeface="Arial" panose="020B0604020202020204" pitchFamily="34" charset="0"/>
              </a:rPr>
            </a:br>
            <a:br>
              <a:rPr lang="en-US" altLang="en-US" sz="2400">
                <a:solidFill>
                  <a:schemeClr val="tx1"/>
                </a:solidFill>
                <a:latin typeface="Arial" panose="020B0604020202020204" pitchFamily="34" charset="0"/>
                <a:cs typeface="Arial" panose="020B0604020202020204" pitchFamily="34" charset="0"/>
              </a:rPr>
            </a:br>
            <a:br>
              <a:rPr lang="en-US" altLang="en-US" sz="2400">
                <a:solidFill>
                  <a:schemeClr val="tx1"/>
                </a:solidFill>
                <a:latin typeface="Arial" panose="020B0604020202020204" pitchFamily="34" charset="0"/>
                <a:cs typeface="Arial" panose="020B0604020202020204" pitchFamily="34" charset="0"/>
              </a:rPr>
            </a:br>
            <a:br>
              <a:rPr lang="en-US" altLang="en-US" sz="2400">
                <a:solidFill>
                  <a:schemeClr val="tx1"/>
                </a:solidFill>
                <a:latin typeface="Arial" panose="020B0604020202020204" pitchFamily="34" charset="0"/>
                <a:cs typeface="Arial" panose="020B0604020202020204" pitchFamily="34" charset="0"/>
              </a:rPr>
            </a:br>
            <a:endParaRPr lang="en-US" altLang="en-US" sz="2400">
              <a:solidFill>
                <a:schemeClr val="tx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74EB8B0D-511B-415E-A11C-0544DD7F9526}"/>
              </a:ext>
            </a:extLst>
          </p:cNvPr>
          <p:cNvSpPr/>
          <p:nvPr>
            <p:custDataLst>
              <p:tags r:id="rId3"/>
            </p:custDataLst>
          </p:nvPr>
        </p:nvSpPr>
        <p:spPr>
          <a:xfrm>
            <a:off x="1285875" y="1973263"/>
            <a:ext cx="6230938" cy="2049462"/>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lIns="108000" tIns="108000" rIns="108000" bIns="108000" anchor="ctr"/>
          <a:lstStyle>
            <a:lvl1pPr>
              <a:spcBef>
                <a:spcPts val="1175"/>
              </a:spcBef>
              <a:buClr>
                <a:srgbClr val="00858F"/>
              </a:buClr>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ClrTx/>
              <a:buFontTx/>
              <a:buNone/>
              <a:defRPr/>
            </a:pPr>
            <a:r>
              <a:rPr lang="en-US" altLang="en-US" u="none">
                <a:solidFill>
                  <a:srgbClr val="000000"/>
                </a:solidFill>
              </a:rPr>
              <a:t>Les personnes atteintes de douleur chronique sont encouragées à faire régulièrement de l’activité physique et sont soutenues à cet égard.</a:t>
            </a: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a:extLst>
              <a:ext uri="{FF2B5EF4-FFF2-40B4-BE49-F238E27FC236}">
                <a16:creationId xmlns:a16="http://schemas.microsoft.com/office/drawing/2014/main" id="{9A377967-6A10-4130-9620-749C12894CB5}"/>
              </a:ext>
            </a:extLst>
          </p:cNvPr>
          <p:cNvSpPr>
            <a:spLocks noGrp="1" noChangeArrowheads="1"/>
          </p:cNvSpPr>
          <p:nvPr>
            <p:ph type="title"/>
            <p:custDataLst>
              <p:tags r:id="rId2"/>
            </p:custDataLst>
          </p:nvPr>
        </p:nvSpPr>
        <p:spPr>
          <a:xfrm>
            <a:off x="515730" y="482992"/>
            <a:ext cx="6183313" cy="874713"/>
          </a:xfrm>
        </p:spPr>
        <p:txBody>
          <a:bodyPr anchor="t"/>
          <a:lstStyle/>
          <a:p>
            <a:pPr eaLnBrk="1" hangingPunct="1">
              <a:lnSpc>
                <a:spcPct val="90000"/>
              </a:lnSpc>
            </a:pPr>
            <a:r>
              <a:rPr lang="en-US" altLang="en-US" sz="2400" b="0" err="1">
                <a:solidFill>
                  <a:schemeClr val="tx1"/>
                </a:solidFill>
                <a:latin typeface="Arial" panose="020B0604020202020204" pitchFamily="34" charset="0"/>
                <a:cs typeface="Arial" panose="020B0604020202020204" pitchFamily="34" charset="0"/>
              </a:rPr>
              <a:t>Énoncé</a:t>
            </a:r>
            <a:r>
              <a:rPr lang="en-US" altLang="en-US" sz="2400" b="0">
                <a:solidFill>
                  <a:schemeClr val="tx1"/>
                </a:solidFill>
                <a:latin typeface="Arial" panose="020B0604020202020204" pitchFamily="34" charset="0"/>
                <a:cs typeface="Arial" panose="020B0604020202020204" pitchFamily="34" charset="0"/>
              </a:rPr>
              <a:t> de </a:t>
            </a:r>
            <a:r>
              <a:rPr lang="en-US" altLang="en-US" sz="2400" b="0" err="1">
                <a:solidFill>
                  <a:schemeClr val="tx1"/>
                </a:solidFill>
                <a:latin typeface="Arial" panose="020B0604020202020204" pitchFamily="34" charset="0"/>
                <a:cs typeface="Arial" panose="020B0604020202020204" pitchFamily="34" charset="0"/>
              </a:rPr>
              <a:t>qualité</a:t>
            </a:r>
            <a:r>
              <a:rPr lang="en-US" altLang="en-US" sz="2400" b="0">
                <a:solidFill>
                  <a:schemeClr val="tx1"/>
                </a:solidFill>
                <a:latin typeface="Arial" panose="020B0604020202020204" pitchFamily="34" charset="0"/>
                <a:cs typeface="Arial" panose="020B0604020202020204" pitchFamily="34" charset="0"/>
              </a:rPr>
              <a:t> 5 :</a:t>
            </a:r>
            <a:br>
              <a:rPr lang="en-US" altLang="en-US" sz="2400" b="0">
                <a:solidFill>
                  <a:schemeClr val="tx1"/>
                </a:solidFill>
                <a:latin typeface="Arial" panose="020B0604020202020204" pitchFamily="34" charset="0"/>
                <a:cs typeface="Arial" panose="020B0604020202020204" pitchFamily="34" charset="0"/>
              </a:rPr>
            </a:br>
            <a:r>
              <a:rPr lang="en-US" altLang="en-US" sz="2400" err="1">
                <a:solidFill>
                  <a:schemeClr val="tx1"/>
                </a:solidFill>
                <a:latin typeface="Arial" panose="020B0604020202020204" pitchFamily="34" charset="0"/>
                <a:cs typeface="Arial" panose="020B0604020202020204" pitchFamily="34" charset="0"/>
              </a:rPr>
              <a:t>Thérapies</a:t>
            </a:r>
            <a:r>
              <a:rPr lang="en-US" altLang="en-US" sz="2400">
                <a:solidFill>
                  <a:schemeClr val="tx1"/>
                </a:solidFill>
                <a:latin typeface="Arial" panose="020B0604020202020204" pitchFamily="34" charset="0"/>
                <a:cs typeface="Arial" panose="020B0604020202020204" pitchFamily="34" charset="0"/>
              </a:rPr>
              <a:t> physiques</a:t>
            </a:r>
            <a:br>
              <a:rPr lang="en-US" altLang="en-US" sz="2400">
                <a:solidFill>
                  <a:schemeClr val="tx1"/>
                </a:solidFill>
                <a:latin typeface="Arial" panose="020B0604020202020204" pitchFamily="34" charset="0"/>
                <a:cs typeface="Arial" panose="020B0604020202020204" pitchFamily="34" charset="0"/>
              </a:rPr>
            </a:br>
            <a:br>
              <a:rPr lang="en-US" altLang="en-US" sz="2400">
                <a:solidFill>
                  <a:schemeClr val="tx1"/>
                </a:solidFill>
                <a:latin typeface="Arial" panose="020B0604020202020204" pitchFamily="34" charset="0"/>
                <a:cs typeface="Arial" panose="020B0604020202020204" pitchFamily="34" charset="0"/>
              </a:rPr>
            </a:br>
            <a:br>
              <a:rPr lang="en-US" altLang="en-US" sz="2400">
                <a:solidFill>
                  <a:schemeClr val="tx1"/>
                </a:solidFill>
                <a:latin typeface="Arial" panose="020B0604020202020204" pitchFamily="34" charset="0"/>
                <a:cs typeface="Arial" panose="020B0604020202020204" pitchFamily="34" charset="0"/>
              </a:rPr>
            </a:br>
            <a:br>
              <a:rPr lang="en-US" altLang="en-US" sz="2400">
                <a:solidFill>
                  <a:schemeClr val="tx1"/>
                </a:solidFill>
                <a:latin typeface="Arial" panose="020B0604020202020204" pitchFamily="34" charset="0"/>
                <a:cs typeface="Arial" panose="020B0604020202020204" pitchFamily="34" charset="0"/>
              </a:rPr>
            </a:br>
            <a:br>
              <a:rPr lang="en-US" altLang="en-US" sz="2400">
                <a:solidFill>
                  <a:schemeClr val="tx1"/>
                </a:solidFill>
                <a:latin typeface="Arial" panose="020B0604020202020204" pitchFamily="34" charset="0"/>
                <a:cs typeface="Arial" panose="020B0604020202020204" pitchFamily="34" charset="0"/>
              </a:rPr>
            </a:br>
            <a:endParaRPr lang="en-US" altLang="en-US" sz="2400">
              <a:solidFill>
                <a:schemeClr val="tx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A1B98E5D-0D9B-444B-A923-C0B8953FF349}"/>
              </a:ext>
            </a:extLst>
          </p:cNvPr>
          <p:cNvSpPr/>
          <p:nvPr>
            <p:custDataLst>
              <p:tags r:id="rId3"/>
            </p:custDataLst>
          </p:nvPr>
        </p:nvSpPr>
        <p:spPr>
          <a:xfrm>
            <a:off x="1270000" y="2085975"/>
            <a:ext cx="6337300" cy="2074863"/>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lIns="108000" tIns="108000" rIns="108000" bIns="108000" anchor="ctr"/>
          <a:lstStyle>
            <a:lvl1pPr>
              <a:spcBef>
                <a:spcPts val="1175"/>
              </a:spcBef>
              <a:buClr>
                <a:srgbClr val="00858F"/>
              </a:buClr>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ClrTx/>
              <a:buFontTx/>
              <a:buNone/>
              <a:defRPr/>
            </a:pPr>
            <a:r>
              <a:rPr lang="en-US" altLang="en-US" u="none">
                <a:solidFill>
                  <a:srgbClr val="000000"/>
                </a:solidFill>
              </a:rPr>
              <a:t>Les personnes atteintes de douleur chronique sont encouragées à utiliser des thérapies physiques et sont soutenues dans cette démarche.</a:t>
            </a: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C63A4E85-12E1-4B25-96E2-D100A779B929}"/>
              </a:ext>
            </a:extLst>
          </p:cNvPr>
          <p:cNvSpPr>
            <a:spLocks noGrp="1" noChangeArrowheads="1"/>
          </p:cNvSpPr>
          <p:nvPr>
            <p:ph type="title"/>
            <p:custDataLst>
              <p:tags r:id="rId2"/>
            </p:custDataLst>
          </p:nvPr>
        </p:nvSpPr>
        <p:spPr>
          <a:xfrm>
            <a:off x="457200" y="463481"/>
            <a:ext cx="8243888" cy="1165225"/>
          </a:xfrm>
        </p:spPr>
        <p:txBody>
          <a:bodyPr anchor="t"/>
          <a:lstStyle/>
          <a:p>
            <a:pPr eaLnBrk="1" hangingPunct="1">
              <a:lnSpc>
                <a:spcPct val="90000"/>
              </a:lnSpc>
            </a:pPr>
            <a:r>
              <a:rPr lang="en-US" altLang="en-US" sz="2400" b="0" err="1">
                <a:solidFill>
                  <a:schemeClr val="tx1"/>
                </a:solidFill>
                <a:latin typeface="Arial" panose="020B0604020202020204" pitchFamily="34" charset="0"/>
                <a:cs typeface="Arial" panose="020B0604020202020204" pitchFamily="34" charset="0"/>
              </a:rPr>
              <a:t>Énoncé</a:t>
            </a:r>
            <a:r>
              <a:rPr lang="en-US" altLang="en-US" sz="2400" b="0">
                <a:solidFill>
                  <a:schemeClr val="tx1"/>
                </a:solidFill>
                <a:latin typeface="Arial" panose="020B0604020202020204" pitchFamily="34" charset="0"/>
                <a:cs typeface="Arial" panose="020B0604020202020204" pitchFamily="34" charset="0"/>
              </a:rPr>
              <a:t> de </a:t>
            </a:r>
            <a:r>
              <a:rPr lang="en-US" altLang="en-US" sz="2400" b="0" err="1">
                <a:solidFill>
                  <a:schemeClr val="tx1"/>
                </a:solidFill>
                <a:latin typeface="Arial" panose="020B0604020202020204" pitchFamily="34" charset="0"/>
                <a:cs typeface="Arial" panose="020B0604020202020204" pitchFamily="34" charset="0"/>
              </a:rPr>
              <a:t>qualité</a:t>
            </a:r>
            <a:r>
              <a:rPr lang="en-US" altLang="en-US" sz="2400" b="0">
                <a:solidFill>
                  <a:schemeClr val="tx1"/>
                </a:solidFill>
                <a:latin typeface="Arial" panose="020B0604020202020204" pitchFamily="34" charset="0"/>
                <a:cs typeface="Arial" panose="020B0604020202020204" pitchFamily="34" charset="0"/>
              </a:rPr>
              <a:t> 6 :</a:t>
            </a:r>
            <a:br>
              <a:rPr lang="en-US" altLang="en-US" sz="2400" b="0">
                <a:solidFill>
                  <a:schemeClr val="tx1"/>
                </a:solidFill>
                <a:latin typeface="Arial" panose="020B0604020202020204" pitchFamily="34" charset="0"/>
                <a:cs typeface="Arial" panose="020B0604020202020204" pitchFamily="34" charset="0"/>
              </a:rPr>
            </a:br>
            <a:r>
              <a:rPr lang="en-US" altLang="en-US" sz="2400" err="1">
                <a:solidFill>
                  <a:schemeClr val="tx1"/>
                </a:solidFill>
                <a:latin typeface="Arial" panose="020B0604020202020204" pitchFamily="34" charset="0"/>
                <a:cs typeface="Arial" panose="020B0604020202020204" pitchFamily="34" charset="0"/>
              </a:rPr>
              <a:t>Exercice</a:t>
            </a:r>
            <a:r>
              <a:rPr lang="en-US" altLang="en-US" sz="2400">
                <a:solidFill>
                  <a:schemeClr val="tx1"/>
                </a:solidFill>
                <a:latin typeface="Arial" panose="020B0604020202020204" pitchFamily="34" charset="0"/>
                <a:cs typeface="Arial" panose="020B0604020202020204" pitchFamily="34" charset="0"/>
              </a:rPr>
              <a:t> </a:t>
            </a:r>
            <a:r>
              <a:rPr lang="en-US" altLang="en-US" sz="2400" err="1">
                <a:solidFill>
                  <a:schemeClr val="tx1"/>
                </a:solidFill>
                <a:latin typeface="Arial" panose="020B0604020202020204" pitchFamily="34" charset="0"/>
                <a:cs typeface="Arial" panose="020B0604020202020204" pitchFamily="34" charset="0"/>
              </a:rPr>
              <a:t>thérapeutique</a:t>
            </a:r>
            <a:br>
              <a:rPr lang="en-US" altLang="en-US" sz="2400">
                <a:solidFill>
                  <a:schemeClr val="tx1"/>
                </a:solidFill>
                <a:latin typeface="Arial" panose="020B0604020202020204" pitchFamily="34" charset="0"/>
                <a:cs typeface="Arial" panose="020B0604020202020204" pitchFamily="34" charset="0"/>
              </a:rPr>
            </a:br>
            <a:br>
              <a:rPr lang="en-US" altLang="en-US" sz="2400">
                <a:solidFill>
                  <a:schemeClr val="tx1"/>
                </a:solidFill>
                <a:latin typeface="Arial" panose="020B0604020202020204" pitchFamily="34" charset="0"/>
                <a:cs typeface="Arial" panose="020B0604020202020204" pitchFamily="34" charset="0"/>
              </a:rPr>
            </a:br>
            <a:br>
              <a:rPr lang="en-US" altLang="en-US" sz="2400">
                <a:solidFill>
                  <a:schemeClr val="tx1"/>
                </a:solidFill>
                <a:latin typeface="Arial" panose="020B0604020202020204" pitchFamily="34" charset="0"/>
                <a:cs typeface="Arial" panose="020B0604020202020204" pitchFamily="34" charset="0"/>
              </a:rPr>
            </a:br>
            <a:br>
              <a:rPr lang="en-US" altLang="en-US" sz="2400">
                <a:solidFill>
                  <a:schemeClr val="tx1"/>
                </a:solidFill>
                <a:latin typeface="Arial" panose="020B0604020202020204" pitchFamily="34" charset="0"/>
                <a:cs typeface="Arial" panose="020B0604020202020204" pitchFamily="34" charset="0"/>
              </a:rPr>
            </a:br>
            <a:br>
              <a:rPr lang="en-US" altLang="en-US" sz="2400">
                <a:solidFill>
                  <a:schemeClr val="tx1"/>
                </a:solidFill>
                <a:latin typeface="Arial" panose="020B0604020202020204" pitchFamily="34" charset="0"/>
                <a:cs typeface="Arial" panose="020B0604020202020204" pitchFamily="34" charset="0"/>
              </a:rPr>
            </a:br>
            <a:br>
              <a:rPr lang="en-US" altLang="en-US" sz="2400">
                <a:solidFill>
                  <a:schemeClr val="tx1"/>
                </a:solidFill>
                <a:latin typeface="Arial" panose="020B0604020202020204" pitchFamily="34" charset="0"/>
                <a:cs typeface="Arial" panose="020B0604020202020204" pitchFamily="34" charset="0"/>
              </a:rPr>
            </a:br>
            <a:endParaRPr lang="en-US" altLang="en-US" sz="2400">
              <a:solidFill>
                <a:schemeClr val="tx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338D15B0-8CCA-46D4-979F-34CC3F994152}"/>
              </a:ext>
            </a:extLst>
          </p:cNvPr>
          <p:cNvSpPr/>
          <p:nvPr>
            <p:custDataLst>
              <p:tags r:id="rId3"/>
            </p:custDataLst>
          </p:nvPr>
        </p:nvSpPr>
        <p:spPr>
          <a:xfrm>
            <a:off x="1079500" y="1865313"/>
            <a:ext cx="6454775" cy="2001837"/>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lIns="108000" tIns="108000" rIns="108000" bIns="108000" anchor="ctr"/>
          <a:lstStyle>
            <a:lvl1pPr>
              <a:spcBef>
                <a:spcPts val="1175"/>
              </a:spcBef>
              <a:buClr>
                <a:srgbClr val="00858F"/>
              </a:buClr>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ClrTx/>
              <a:buFontTx/>
              <a:buNone/>
              <a:defRPr/>
            </a:pPr>
            <a:r>
              <a:rPr lang="en-US" altLang="en-US" u="none">
                <a:solidFill>
                  <a:srgbClr val="000000"/>
                </a:solidFill>
              </a:rPr>
              <a:t>Les personnes atteintes de douleur chronique sont encouragées à participer à des séances d’exercice thérapeutique et sont soutenues dans cette démarche.</a:t>
            </a: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a:extLst>
              <a:ext uri="{FF2B5EF4-FFF2-40B4-BE49-F238E27FC236}">
                <a16:creationId xmlns:a16="http://schemas.microsoft.com/office/drawing/2014/main" id="{107BD4E7-F6CE-4674-AB1A-1B34E1FFC811}"/>
              </a:ext>
            </a:extLst>
          </p:cNvPr>
          <p:cNvSpPr>
            <a:spLocks noGrp="1" noChangeArrowheads="1"/>
          </p:cNvSpPr>
          <p:nvPr>
            <p:ph type="title"/>
            <p:custDataLst>
              <p:tags r:id="rId2"/>
            </p:custDataLst>
          </p:nvPr>
        </p:nvSpPr>
        <p:spPr>
          <a:xfrm>
            <a:off x="457200" y="463481"/>
            <a:ext cx="8243888" cy="1165225"/>
          </a:xfrm>
        </p:spPr>
        <p:txBody>
          <a:bodyPr anchor="t"/>
          <a:lstStyle/>
          <a:p>
            <a:pPr eaLnBrk="1" hangingPunct="1">
              <a:lnSpc>
                <a:spcPct val="90000"/>
              </a:lnSpc>
            </a:pPr>
            <a:r>
              <a:rPr lang="en-US" altLang="en-US" sz="2400" b="0" err="1">
                <a:solidFill>
                  <a:schemeClr val="tx1"/>
                </a:solidFill>
                <a:latin typeface="Arial" panose="020B0604020202020204" pitchFamily="34" charset="0"/>
                <a:cs typeface="Arial" panose="020B0604020202020204" pitchFamily="34" charset="0"/>
              </a:rPr>
              <a:t>Énoncé</a:t>
            </a:r>
            <a:r>
              <a:rPr lang="en-US" altLang="en-US" sz="2400" b="0">
                <a:solidFill>
                  <a:schemeClr val="tx1"/>
                </a:solidFill>
                <a:latin typeface="Arial" panose="020B0604020202020204" pitchFamily="34" charset="0"/>
                <a:cs typeface="Arial" panose="020B0604020202020204" pitchFamily="34" charset="0"/>
              </a:rPr>
              <a:t> de </a:t>
            </a:r>
            <a:r>
              <a:rPr lang="en-US" altLang="en-US" sz="2400" b="0" err="1">
                <a:solidFill>
                  <a:schemeClr val="tx1"/>
                </a:solidFill>
                <a:latin typeface="Arial" panose="020B0604020202020204" pitchFamily="34" charset="0"/>
                <a:cs typeface="Arial" panose="020B0604020202020204" pitchFamily="34" charset="0"/>
              </a:rPr>
              <a:t>qualité</a:t>
            </a:r>
            <a:r>
              <a:rPr lang="en-US" altLang="en-US" sz="2400" b="0">
                <a:solidFill>
                  <a:schemeClr val="tx1"/>
                </a:solidFill>
                <a:latin typeface="Arial" panose="020B0604020202020204" pitchFamily="34" charset="0"/>
                <a:cs typeface="Arial" panose="020B0604020202020204" pitchFamily="34" charset="0"/>
              </a:rPr>
              <a:t> 7 :</a:t>
            </a:r>
            <a:br>
              <a:rPr lang="en-US" altLang="en-US" sz="2400" b="0">
                <a:solidFill>
                  <a:schemeClr val="tx1"/>
                </a:solidFill>
                <a:latin typeface="Arial" panose="020B0604020202020204" pitchFamily="34" charset="0"/>
                <a:cs typeface="Arial" panose="020B0604020202020204" pitchFamily="34" charset="0"/>
              </a:rPr>
            </a:br>
            <a:r>
              <a:rPr lang="en-US" altLang="en-US" sz="2400" err="1">
                <a:solidFill>
                  <a:schemeClr val="tx1"/>
                </a:solidFill>
                <a:latin typeface="Arial" panose="020B0604020202020204" pitchFamily="34" charset="0"/>
                <a:cs typeface="Arial" panose="020B0604020202020204" pitchFamily="34" charset="0"/>
              </a:rPr>
              <a:t>Pharmacothérapie</a:t>
            </a:r>
            <a:br>
              <a:rPr lang="en-US" altLang="en-US" sz="2400">
                <a:solidFill>
                  <a:schemeClr val="tx1"/>
                </a:solidFill>
                <a:latin typeface="Arial" panose="020B0604020202020204" pitchFamily="34" charset="0"/>
                <a:cs typeface="Arial" panose="020B0604020202020204" pitchFamily="34" charset="0"/>
              </a:rPr>
            </a:br>
            <a:br>
              <a:rPr lang="en-US" altLang="en-US" sz="2400">
                <a:solidFill>
                  <a:schemeClr val="tx1"/>
                </a:solidFill>
                <a:latin typeface="Arial" panose="020B0604020202020204" pitchFamily="34" charset="0"/>
                <a:cs typeface="Arial" panose="020B0604020202020204" pitchFamily="34" charset="0"/>
              </a:rPr>
            </a:br>
            <a:br>
              <a:rPr lang="en-US" altLang="en-US" sz="2400">
                <a:solidFill>
                  <a:schemeClr val="tx1"/>
                </a:solidFill>
                <a:latin typeface="Arial" panose="020B0604020202020204" pitchFamily="34" charset="0"/>
                <a:cs typeface="Arial" panose="020B0604020202020204" pitchFamily="34" charset="0"/>
              </a:rPr>
            </a:br>
            <a:br>
              <a:rPr lang="en-US" altLang="en-US" sz="2400">
                <a:solidFill>
                  <a:schemeClr val="tx1"/>
                </a:solidFill>
                <a:latin typeface="Arial" panose="020B0604020202020204" pitchFamily="34" charset="0"/>
                <a:cs typeface="Arial" panose="020B0604020202020204" pitchFamily="34" charset="0"/>
              </a:rPr>
            </a:br>
            <a:br>
              <a:rPr lang="en-US" altLang="en-US" sz="2400">
                <a:solidFill>
                  <a:schemeClr val="tx1"/>
                </a:solidFill>
                <a:latin typeface="Arial" panose="020B0604020202020204" pitchFamily="34" charset="0"/>
                <a:cs typeface="Arial" panose="020B0604020202020204" pitchFamily="34" charset="0"/>
              </a:rPr>
            </a:br>
            <a:br>
              <a:rPr lang="en-US" altLang="en-US" sz="2400">
                <a:solidFill>
                  <a:schemeClr val="tx1"/>
                </a:solidFill>
                <a:latin typeface="Arial" panose="020B0604020202020204" pitchFamily="34" charset="0"/>
                <a:cs typeface="Arial" panose="020B0604020202020204" pitchFamily="34" charset="0"/>
              </a:rPr>
            </a:br>
            <a:endParaRPr lang="en-US" altLang="en-US" sz="2400">
              <a:solidFill>
                <a:schemeClr val="tx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675F3ECD-05FD-4686-92DA-2310E188C1BF}"/>
              </a:ext>
            </a:extLst>
          </p:cNvPr>
          <p:cNvSpPr/>
          <p:nvPr>
            <p:custDataLst>
              <p:tags r:id="rId3"/>
            </p:custDataLst>
          </p:nvPr>
        </p:nvSpPr>
        <p:spPr>
          <a:xfrm>
            <a:off x="855663" y="1897063"/>
            <a:ext cx="7310437" cy="2714694"/>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lIns="108000" tIns="108000" rIns="108000" bIns="108000" anchor="ctr"/>
          <a:lstStyle>
            <a:lvl1pPr>
              <a:spcBef>
                <a:spcPts val="1175"/>
              </a:spcBef>
              <a:buClr>
                <a:srgbClr val="00858F"/>
              </a:buClr>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ClrTx/>
              <a:buFontTx/>
              <a:buNone/>
              <a:defRPr/>
            </a:pPr>
            <a:r>
              <a:rPr lang="en-US" altLang="en-US" u="none">
                <a:solidFill>
                  <a:srgbClr val="000000"/>
                </a:solidFill>
              </a:rPr>
              <a:t>Les </a:t>
            </a:r>
            <a:r>
              <a:rPr lang="en-US" altLang="en-US" u="none" err="1">
                <a:solidFill>
                  <a:srgbClr val="000000"/>
                </a:solidFill>
              </a:rPr>
              <a:t>personnes</a:t>
            </a:r>
            <a:r>
              <a:rPr lang="en-US" altLang="en-US" u="none">
                <a:solidFill>
                  <a:srgbClr val="000000"/>
                </a:solidFill>
              </a:rPr>
              <a:t> </a:t>
            </a:r>
            <a:r>
              <a:rPr lang="en-US" altLang="en-US" u="none" err="1">
                <a:solidFill>
                  <a:srgbClr val="000000"/>
                </a:solidFill>
              </a:rPr>
              <a:t>atteintes</a:t>
            </a:r>
            <a:r>
              <a:rPr lang="en-US" altLang="en-US" u="none">
                <a:solidFill>
                  <a:srgbClr val="000000"/>
                </a:solidFill>
              </a:rPr>
              <a:t> de </a:t>
            </a:r>
            <a:r>
              <a:rPr lang="en-US" altLang="en-US" u="none" err="1">
                <a:solidFill>
                  <a:srgbClr val="000000"/>
                </a:solidFill>
              </a:rPr>
              <a:t>douleur</a:t>
            </a:r>
            <a:r>
              <a:rPr lang="en-US" altLang="en-US" u="none">
                <a:solidFill>
                  <a:srgbClr val="000000"/>
                </a:solidFill>
              </a:rPr>
              <a:t> </a:t>
            </a:r>
            <a:r>
              <a:rPr lang="en-US" altLang="en-US" u="none" err="1">
                <a:solidFill>
                  <a:srgbClr val="000000"/>
                </a:solidFill>
              </a:rPr>
              <a:t>chronique</a:t>
            </a:r>
            <a:r>
              <a:rPr lang="en-US" altLang="en-US" u="none">
                <a:solidFill>
                  <a:srgbClr val="000000"/>
                </a:solidFill>
              </a:rPr>
              <a:t> se </a:t>
            </a:r>
            <a:r>
              <a:rPr lang="en-US" altLang="en-US" u="none" err="1">
                <a:solidFill>
                  <a:srgbClr val="000000"/>
                </a:solidFill>
              </a:rPr>
              <a:t>voient</a:t>
            </a:r>
            <a:r>
              <a:rPr lang="en-US" altLang="en-US" u="none">
                <a:solidFill>
                  <a:srgbClr val="000000"/>
                </a:solidFill>
              </a:rPr>
              <a:t> </a:t>
            </a:r>
            <a:r>
              <a:rPr lang="en-US" altLang="en-US" u="none" err="1">
                <a:solidFill>
                  <a:srgbClr val="000000"/>
                </a:solidFill>
              </a:rPr>
              <a:t>offrir</a:t>
            </a:r>
            <a:r>
              <a:rPr lang="en-US" altLang="en-US" u="none">
                <a:solidFill>
                  <a:srgbClr val="000000"/>
                </a:solidFill>
              </a:rPr>
              <a:t> </a:t>
            </a:r>
            <a:r>
              <a:rPr lang="en-US" altLang="en-US" u="none" err="1">
                <a:solidFill>
                  <a:srgbClr val="000000"/>
                </a:solidFill>
              </a:rPr>
              <a:t>une</a:t>
            </a:r>
            <a:r>
              <a:rPr lang="en-US" altLang="en-US" u="none">
                <a:solidFill>
                  <a:srgbClr val="000000"/>
                </a:solidFill>
              </a:rPr>
              <a:t> </a:t>
            </a:r>
            <a:r>
              <a:rPr lang="en-US" altLang="en-US" u="none" err="1">
                <a:solidFill>
                  <a:srgbClr val="000000"/>
                </a:solidFill>
              </a:rPr>
              <a:t>pharmacothérapie</a:t>
            </a:r>
            <a:r>
              <a:rPr lang="en-US" altLang="en-US" u="none">
                <a:solidFill>
                  <a:srgbClr val="000000"/>
                </a:solidFill>
              </a:rPr>
              <a:t> sans </a:t>
            </a:r>
            <a:r>
              <a:rPr lang="en-US" altLang="en-US" u="none" err="1">
                <a:solidFill>
                  <a:srgbClr val="000000"/>
                </a:solidFill>
              </a:rPr>
              <a:t>opioïdes</a:t>
            </a:r>
            <a:r>
              <a:rPr lang="en-US" altLang="en-US" u="none">
                <a:solidFill>
                  <a:srgbClr val="000000"/>
                </a:solidFill>
              </a:rPr>
              <a:t> </a:t>
            </a:r>
            <a:r>
              <a:rPr lang="en-US" altLang="en-US" u="none" err="1">
                <a:solidFill>
                  <a:srgbClr val="000000"/>
                </a:solidFill>
              </a:rPr>
              <a:t>comme</a:t>
            </a:r>
            <a:r>
              <a:rPr lang="en-US" altLang="en-US" u="none">
                <a:solidFill>
                  <a:srgbClr val="000000"/>
                </a:solidFill>
              </a:rPr>
              <a:t> </a:t>
            </a:r>
            <a:r>
              <a:rPr lang="en-US" altLang="en-US" u="none" err="1">
                <a:solidFill>
                  <a:srgbClr val="000000"/>
                </a:solidFill>
              </a:rPr>
              <a:t>traitement</a:t>
            </a:r>
            <a:r>
              <a:rPr lang="en-US" altLang="en-US" u="none">
                <a:solidFill>
                  <a:srgbClr val="000000"/>
                </a:solidFill>
              </a:rPr>
              <a:t> de premier </a:t>
            </a:r>
            <a:r>
              <a:rPr lang="en-US" altLang="en-US" u="none" err="1">
                <a:solidFill>
                  <a:srgbClr val="000000"/>
                </a:solidFill>
              </a:rPr>
              <a:t>recours</a:t>
            </a:r>
            <a:r>
              <a:rPr lang="en-US" altLang="en-US" u="none">
                <a:solidFill>
                  <a:srgbClr val="000000"/>
                </a:solidFill>
              </a:rPr>
              <a:t> pour la </a:t>
            </a:r>
            <a:r>
              <a:rPr lang="en-US" altLang="en-US" u="none" err="1">
                <a:solidFill>
                  <a:srgbClr val="000000"/>
                </a:solidFill>
              </a:rPr>
              <a:t>douleur</a:t>
            </a:r>
            <a:r>
              <a:rPr lang="en-US" altLang="en-US" u="none">
                <a:solidFill>
                  <a:srgbClr val="000000"/>
                </a:solidFill>
              </a:rPr>
              <a:t> </a:t>
            </a:r>
            <a:r>
              <a:rPr lang="en-US" altLang="en-US" u="none" err="1">
                <a:solidFill>
                  <a:srgbClr val="000000"/>
                </a:solidFill>
              </a:rPr>
              <a:t>chronique</a:t>
            </a:r>
            <a:r>
              <a:rPr lang="en-US" altLang="en-US" u="none">
                <a:solidFill>
                  <a:srgbClr val="000000"/>
                </a:solidFill>
              </a:rPr>
              <a:t>. Les </a:t>
            </a:r>
            <a:r>
              <a:rPr lang="en-US" altLang="en-US" u="none" err="1">
                <a:solidFill>
                  <a:srgbClr val="000000"/>
                </a:solidFill>
              </a:rPr>
              <a:t>médicaments</a:t>
            </a:r>
            <a:r>
              <a:rPr lang="en-US" altLang="en-US" u="none">
                <a:solidFill>
                  <a:srgbClr val="000000"/>
                </a:solidFill>
              </a:rPr>
              <a:t> </a:t>
            </a:r>
            <a:r>
              <a:rPr lang="en-US" altLang="en-US" u="none" err="1">
                <a:solidFill>
                  <a:srgbClr val="000000"/>
                </a:solidFill>
              </a:rPr>
              <a:t>sont</a:t>
            </a:r>
            <a:r>
              <a:rPr lang="en-US" altLang="en-US" u="none">
                <a:solidFill>
                  <a:srgbClr val="000000"/>
                </a:solidFill>
              </a:rPr>
              <a:t> </a:t>
            </a:r>
            <a:r>
              <a:rPr lang="en-US" altLang="en-US" u="none" err="1">
                <a:solidFill>
                  <a:srgbClr val="000000"/>
                </a:solidFill>
              </a:rPr>
              <a:t>régulièrement</a:t>
            </a:r>
            <a:r>
              <a:rPr lang="en-US" altLang="en-US" u="none">
                <a:solidFill>
                  <a:srgbClr val="000000"/>
                </a:solidFill>
              </a:rPr>
              <a:t> </a:t>
            </a:r>
            <a:r>
              <a:rPr lang="en-US" altLang="en-US" u="none" err="1">
                <a:solidFill>
                  <a:srgbClr val="000000"/>
                </a:solidFill>
              </a:rPr>
              <a:t>réévalués</a:t>
            </a:r>
            <a:r>
              <a:rPr lang="en-US" altLang="en-US" u="none">
                <a:solidFill>
                  <a:srgbClr val="000000"/>
                </a:solidFill>
              </a:rPr>
              <a:t> quant </a:t>
            </a:r>
            <a:r>
              <a:rPr lang="en-US" altLang="en-US" u="none" err="1">
                <a:solidFill>
                  <a:srgbClr val="000000"/>
                </a:solidFill>
              </a:rPr>
              <a:t>à</a:t>
            </a:r>
            <a:r>
              <a:rPr lang="en-US" altLang="en-US" u="none">
                <a:solidFill>
                  <a:srgbClr val="000000"/>
                </a:solidFill>
              </a:rPr>
              <a:t> </a:t>
            </a:r>
            <a:r>
              <a:rPr lang="en-US" altLang="en-US" u="none" err="1">
                <a:solidFill>
                  <a:srgbClr val="000000"/>
                </a:solidFill>
              </a:rPr>
              <a:t>leur</a:t>
            </a:r>
            <a:r>
              <a:rPr lang="en-US" altLang="en-US" u="none">
                <a:solidFill>
                  <a:srgbClr val="000000"/>
                </a:solidFill>
              </a:rPr>
              <a:t> </a:t>
            </a:r>
            <a:r>
              <a:rPr lang="en-US" altLang="en-US" u="none" err="1">
                <a:solidFill>
                  <a:srgbClr val="000000"/>
                </a:solidFill>
              </a:rPr>
              <a:t>efficacité</a:t>
            </a:r>
            <a:r>
              <a:rPr lang="en-US" altLang="en-US" u="none">
                <a:solidFill>
                  <a:srgbClr val="000000"/>
                </a:solidFill>
              </a:rPr>
              <a:t> dans </a:t>
            </a:r>
            <a:r>
              <a:rPr lang="en-US" altLang="en-US" u="none" err="1">
                <a:solidFill>
                  <a:srgbClr val="000000"/>
                </a:solidFill>
              </a:rPr>
              <a:t>l’atteinte</a:t>
            </a:r>
            <a:r>
              <a:rPr lang="en-US" altLang="en-US" u="none">
                <a:solidFill>
                  <a:srgbClr val="000000"/>
                </a:solidFill>
              </a:rPr>
              <a:t> des </a:t>
            </a:r>
            <a:r>
              <a:rPr lang="en-US" altLang="en-US" u="none" err="1">
                <a:solidFill>
                  <a:srgbClr val="000000"/>
                </a:solidFill>
              </a:rPr>
              <a:t>objectifs</a:t>
            </a:r>
            <a:r>
              <a:rPr lang="en-US" altLang="en-US" u="none">
                <a:solidFill>
                  <a:srgbClr val="000000"/>
                </a:solidFill>
              </a:rPr>
              <a:t> pour la gestion de la </a:t>
            </a:r>
            <a:r>
              <a:rPr lang="en-US" altLang="en-US" u="none" err="1">
                <a:solidFill>
                  <a:srgbClr val="000000"/>
                </a:solidFill>
              </a:rPr>
              <a:t>douleur</a:t>
            </a:r>
            <a:r>
              <a:rPr lang="en-US" altLang="en-US" u="none">
                <a:solidFill>
                  <a:srgbClr val="000000"/>
                </a:solidFill>
              </a:rPr>
              <a:t> et </a:t>
            </a:r>
            <a:r>
              <a:rPr lang="en-US" altLang="en-US" u="none" err="1">
                <a:solidFill>
                  <a:srgbClr val="000000"/>
                </a:solidFill>
              </a:rPr>
              <a:t>l’amélioration</a:t>
            </a:r>
            <a:r>
              <a:rPr lang="en-US" altLang="en-US" u="none">
                <a:solidFill>
                  <a:srgbClr val="000000"/>
                </a:solidFill>
              </a:rPr>
              <a:t> </a:t>
            </a:r>
            <a:r>
              <a:rPr lang="en-US" altLang="en-US" u="none" err="1">
                <a:solidFill>
                  <a:srgbClr val="000000"/>
                </a:solidFill>
              </a:rPr>
              <a:t>fonctionnelle</a:t>
            </a:r>
            <a:r>
              <a:rPr lang="en-US" altLang="en-US" u="none">
                <a:solidFill>
                  <a:srgbClr val="000000"/>
                </a:solidFill>
              </a:rPr>
              <a:t>.</a:t>
            </a: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1D1BEFAE-5C55-4D54-A4F3-893523EF6338}"/>
              </a:ext>
            </a:extLst>
          </p:cNvPr>
          <p:cNvSpPr>
            <a:spLocks noGrp="1" noChangeArrowheads="1"/>
          </p:cNvSpPr>
          <p:nvPr>
            <p:ph type="title"/>
            <p:custDataLst>
              <p:tags r:id="rId2"/>
            </p:custDataLst>
          </p:nvPr>
        </p:nvSpPr>
        <p:spPr>
          <a:xfrm>
            <a:off x="457200" y="473421"/>
            <a:ext cx="8243888" cy="1165225"/>
          </a:xfrm>
        </p:spPr>
        <p:txBody>
          <a:bodyPr anchor="t"/>
          <a:lstStyle/>
          <a:p>
            <a:pPr eaLnBrk="1" hangingPunct="1">
              <a:lnSpc>
                <a:spcPct val="90000"/>
              </a:lnSpc>
            </a:pPr>
            <a:r>
              <a:rPr lang="en-US" altLang="en-US" sz="2400" b="0" err="1">
                <a:solidFill>
                  <a:schemeClr val="tx1"/>
                </a:solidFill>
                <a:latin typeface="Arial" panose="020B0604020202020204" pitchFamily="34" charset="0"/>
                <a:cs typeface="Arial" panose="020B0604020202020204" pitchFamily="34" charset="0"/>
              </a:rPr>
              <a:t>Énoncé</a:t>
            </a:r>
            <a:r>
              <a:rPr lang="en-US" altLang="en-US" sz="2400" b="0">
                <a:solidFill>
                  <a:schemeClr val="tx1"/>
                </a:solidFill>
                <a:latin typeface="Arial" panose="020B0604020202020204" pitchFamily="34" charset="0"/>
                <a:cs typeface="Arial" panose="020B0604020202020204" pitchFamily="34" charset="0"/>
              </a:rPr>
              <a:t> de </a:t>
            </a:r>
            <a:r>
              <a:rPr lang="en-US" altLang="en-US" sz="2400" b="0" err="1">
                <a:solidFill>
                  <a:schemeClr val="tx1"/>
                </a:solidFill>
                <a:latin typeface="Arial" panose="020B0604020202020204" pitchFamily="34" charset="0"/>
                <a:cs typeface="Arial" panose="020B0604020202020204" pitchFamily="34" charset="0"/>
              </a:rPr>
              <a:t>qualité</a:t>
            </a:r>
            <a:r>
              <a:rPr lang="en-US" altLang="en-US" sz="2400" b="0">
                <a:solidFill>
                  <a:schemeClr val="tx1"/>
                </a:solidFill>
                <a:latin typeface="Arial" panose="020B0604020202020204" pitchFamily="34" charset="0"/>
                <a:cs typeface="Arial" panose="020B0604020202020204" pitchFamily="34" charset="0"/>
              </a:rPr>
              <a:t> 8 :</a:t>
            </a:r>
            <a:br>
              <a:rPr lang="en-US" altLang="en-US" sz="2400" b="0">
                <a:solidFill>
                  <a:schemeClr val="tx1"/>
                </a:solidFill>
                <a:latin typeface="Arial" panose="020B0604020202020204" pitchFamily="34" charset="0"/>
                <a:cs typeface="Arial" panose="020B0604020202020204" pitchFamily="34" charset="0"/>
              </a:rPr>
            </a:br>
            <a:r>
              <a:rPr lang="en-US" altLang="en-US" sz="2400">
                <a:solidFill>
                  <a:schemeClr val="tx1"/>
                </a:solidFill>
                <a:latin typeface="Arial" panose="020B0604020202020204" pitchFamily="34" charset="0"/>
                <a:cs typeface="Arial" panose="020B0604020202020204" pitchFamily="34" charset="0"/>
              </a:rPr>
              <a:t>Interventions </a:t>
            </a:r>
            <a:r>
              <a:rPr lang="en-US" altLang="en-US" sz="2400" err="1">
                <a:solidFill>
                  <a:schemeClr val="tx1"/>
                </a:solidFill>
                <a:latin typeface="Arial" panose="020B0604020202020204" pitchFamily="34" charset="0"/>
                <a:cs typeface="Arial" panose="020B0604020202020204" pitchFamily="34" charset="0"/>
              </a:rPr>
              <a:t>psychologiques</a:t>
            </a:r>
            <a:br>
              <a:rPr lang="en-US" altLang="en-US" sz="2400">
                <a:solidFill>
                  <a:schemeClr val="tx1"/>
                </a:solidFill>
                <a:latin typeface="Arial" panose="020B0604020202020204" pitchFamily="34" charset="0"/>
                <a:cs typeface="Arial" panose="020B0604020202020204" pitchFamily="34" charset="0"/>
              </a:rPr>
            </a:br>
            <a:br>
              <a:rPr lang="en-US" altLang="en-US" sz="2400">
                <a:solidFill>
                  <a:schemeClr val="tx1"/>
                </a:solidFill>
                <a:latin typeface="Arial" panose="020B0604020202020204" pitchFamily="34" charset="0"/>
                <a:cs typeface="Arial" panose="020B0604020202020204" pitchFamily="34" charset="0"/>
              </a:rPr>
            </a:br>
            <a:br>
              <a:rPr lang="en-US" altLang="en-US" sz="2400">
                <a:solidFill>
                  <a:schemeClr val="tx1"/>
                </a:solidFill>
                <a:latin typeface="Arial" panose="020B0604020202020204" pitchFamily="34" charset="0"/>
                <a:cs typeface="Arial" panose="020B0604020202020204" pitchFamily="34" charset="0"/>
              </a:rPr>
            </a:br>
            <a:br>
              <a:rPr lang="en-US" altLang="en-US" sz="2400">
                <a:solidFill>
                  <a:schemeClr val="tx1"/>
                </a:solidFill>
                <a:latin typeface="Arial" panose="020B0604020202020204" pitchFamily="34" charset="0"/>
                <a:cs typeface="Arial" panose="020B0604020202020204" pitchFamily="34" charset="0"/>
              </a:rPr>
            </a:br>
            <a:br>
              <a:rPr lang="en-US" altLang="en-US" sz="2400">
                <a:solidFill>
                  <a:schemeClr val="tx1"/>
                </a:solidFill>
                <a:latin typeface="Arial" panose="020B0604020202020204" pitchFamily="34" charset="0"/>
                <a:cs typeface="Arial" panose="020B0604020202020204" pitchFamily="34" charset="0"/>
              </a:rPr>
            </a:br>
            <a:br>
              <a:rPr lang="en-US" altLang="en-US" sz="2400">
                <a:solidFill>
                  <a:schemeClr val="tx1"/>
                </a:solidFill>
                <a:latin typeface="Arial" panose="020B0604020202020204" pitchFamily="34" charset="0"/>
                <a:cs typeface="Arial" panose="020B0604020202020204" pitchFamily="34" charset="0"/>
              </a:rPr>
            </a:br>
            <a:endParaRPr lang="en-US" altLang="en-US" sz="2400">
              <a:solidFill>
                <a:schemeClr val="tx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28FCDDF6-5D62-4424-A9F1-3C9929BB91E9}"/>
              </a:ext>
            </a:extLst>
          </p:cNvPr>
          <p:cNvSpPr/>
          <p:nvPr>
            <p:custDataLst>
              <p:tags r:id="rId3"/>
            </p:custDataLst>
          </p:nvPr>
        </p:nvSpPr>
        <p:spPr>
          <a:xfrm>
            <a:off x="960438" y="1941513"/>
            <a:ext cx="6296025" cy="2009775"/>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lIns="108000" tIns="108000" rIns="108000" bIns="108000" anchor="ctr"/>
          <a:lstStyle>
            <a:lvl1pPr>
              <a:spcBef>
                <a:spcPts val="1175"/>
              </a:spcBef>
              <a:buClr>
                <a:srgbClr val="00858F"/>
              </a:buClr>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ClrTx/>
              <a:buFontTx/>
              <a:buNone/>
              <a:defRPr/>
            </a:pPr>
            <a:r>
              <a:rPr lang="en-US" altLang="en-US" u="none">
                <a:solidFill>
                  <a:srgbClr val="000000"/>
                </a:solidFill>
              </a:rPr>
              <a:t>Les personnes atteintes de douleur chronique ont accès à une évaluation psychologique et à des interventions psychologiques appropriées.</a:t>
            </a: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a:extLst>
              <a:ext uri="{FF2B5EF4-FFF2-40B4-BE49-F238E27FC236}">
                <a16:creationId xmlns:a16="http://schemas.microsoft.com/office/drawing/2014/main" id="{58E93563-0655-4B41-AEE5-C2E736272280}"/>
              </a:ext>
            </a:extLst>
          </p:cNvPr>
          <p:cNvSpPr>
            <a:spLocks noGrp="1" noChangeArrowheads="1"/>
          </p:cNvSpPr>
          <p:nvPr>
            <p:ph type="title"/>
            <p:custDataLst>
              <p:tags r:id="rId2"/>
            </p:custDataLst>
          </p:nvPr>
        </p:nvSpPr>
        <p:spPr>
          <a:xfrm>
            <a:off x="457200" y="393908"/>
            <a:ext cx="8243888" cy="1165225"/>
          </a:xfrm>
        </p:spPr>
        <p:txBody>
          <a:bodyPr anchor="t"/>
          <a:lstStyle/>
          <a:p>
            <a:pPr eaLnBrk="1" hangingPunct="1">
              <a:lnSpc>
                <a:spcPct val="90000"/>
              </a:lnSpc>
            </a:pPr>
            <a:r>
              <a:rPr lang="en-US" altLang="en-US" sz="2400" b="0" err="1">
                <a:solidFill>
                  <a:schemeClr val="tx1"/>
                </a:solidFill>
                <a:latin typeface="Arial" panose="020B0604020202020204" pitchFamily="34" charset="0"/>
                <a:cs typeface="Arial" panose="020B0604020202020204" pitchFamily="34" charset="0"/>
              </a:rPr>
              <a:t>Énoncé</a:t>
            </a:r>
            <a:r>
              <a:rPr lang="en-US" altLang="en-US" sz="2400" b="0">
                <a:solidFill>
                  <a:schemeClr val="tx1"/>
                </a:solidFill>
                <a:latin typeface="Arial" panose="020B0604020202020204" pitchFamily="34" charset="0"/>
                <a:cs typeface="Arial" panose="020B0604020202020204" pitchFamily="34" charset="0"/>
              </a:rPr>
              <a:t> de </a:t>
            </a:r>
            <a:r>
              <a:rPr lang="en-US" altLang="en-US" sz="2400" b="0" err="1">
                <a:solidFill>
                  <a:schemeClr val="tx1"/>
                </a:solidFill>
                <a:latin typeface="Arial" panose="020B0604020202020204" pitchFamily="34" charset="0"/>
                <a:cs typeface="Arial" panose="020B0604020202020204" pitchFamily="34" charset="0"/>
              </a:rPr>
              <a:t>qualité</a:t>
            </a:r>
            <a:r>
              <a:rPr lang="en-US" altLang="en-US" sz="2400" b="0">
                <a:solidFill>
                  <a:schemeClr val="tx1"/>
                </a:solidFill>
                <a:latin typeface="Arial" panose="020B0604020202020204" pitchFamily="34" charset="0"/>
                <a:cs typeface="Arial" panose="020B0604020202020204" pitchFamily="34" charset="0"/>
              </a:rPr>
              <a:t> 9 :</a:t>
            </a:r>
            <a:br>
              <a:rPr lang="en-US" altLang="en-US" sz="2400" b="0">
                <a:solidFill>
                  <a:schemeClr val="tx1"/>
                </a:solidFill>
                <a:latin typeface="Arial" panose="020B0604020202020204" pitchFamily="34" charset="0"/>
                <a:cs typeface="Arial" panose="020B0604020202020204" pitchFamily="34" charset="0"/>
              </a:rPr>
            </a:br>
            <a:r>
              <a:rPr lang="en-US" altLang="en-US" sz="2400" err="1">
                <a:solidFill>
                  <a:schemeClr val="tx1"/>
                </a:solidFill>
                <a:latin typeface="Arial" panose="020B0604020202020204" pitchFamily="34" charset="0"/>
                <a:cs typeface="Arial" panose="020B0604020202020204" pitchFamily="34" charset="0"/>
              </a:rPr>
              <a:t>Soutien</a:t>
            </a:r>
            <a:r>
              <a:rPr lang="en-US" altLang="en-US" sz="2400">
                <a:solidFill>
                  <a:schemeClr val="tx1"/>
                </a:solidFill>
                <a:latin typeface="Arial" panose="020B0604020202020204" pitchFamily="34" charset="0"/>
                <a:cs typeface="Arial" panose="020B0604020202020204" pitchFamily="34" charset="0"/>
              </a:rPr>
              <a:t> psychosocial</a:t>
            </a:r>
            <a:br>
              <a:rPr lang="en-US" altLang="en-US" sz="2400" b="0">
                <a:solidFill>
                  <a:schemeClr val="tx1"/>
                </a:solidFill>
                <a:latin typeface="Arial" panose="020B0604020202020204" pitchFamily="34" charset="0"/>
                <a:cs typeface="Arial" panose="020B0604020202020204" pitchFamily="34" charset="0"/>
              </a:rPr>
            </a:br>
            <a:br>
              <a:rPr lang="en-US" altLang="en-US" sz="2400">
                <a:solidFill>
                  <a:schemeClr val="tx1"/>
                </a:solidFill>
                <a:latin typeface="Arial" panose="020B0604020202020204" pitchFamily="34" charset="0"/>
                <a:cs typeface="Arial" panose="020B0604020202020204" pitchFamily="34" charset="0"/>
              </a:rPr>
            </a:br>
            <a:br>
              <a:rPr lang="en-US" altLang="en-US" sz="2400">
                <a:solidFill>
                  <a:schemeClr val="tx1"/>
                </a:solidFill>
                <a:latin typeface="Arial" panose="020B0604020202020204" pitchFamily="34" charset="0"/>
                <a:cs typeface="Arial" panose="020B0604020202020204" pitchFamily="34" charset="0"/>
              </a:rPr>
            </a:br>
            <a:br>
              <a:rPr lang="en-US" altLang="en-US" sz="2400">
                <a:solidFill>
                  <a:schemeClr val="tx1"/>
                </a:solidFill>
                <a:latin typeface="Arial" panose="020B0604020202020204" pitchFamily="34" charset="0"/>
                <a:cs typeface="Arial" panose="020B0604020202020204" pitchFamily="34" charset="0"/>
              </a:rPr>
            </a:br>
            <a:br>
              <a:rPr lang="en-US" altLang="en-US" sz="2400">
                <a:solidFill>
                  <a:schemeClr val="tx1"/>
                </a:solidFill>
                <a:latin typeface="Arial" panose="020B0604020202020204" pitchFamily="34" charset="0"/>
                <a:cs typeface="Arial" panose="020B0604020202020204" pitchFamily="34" charset="0"/>
              </a:rPr>
            </a:br>
            <a:br>
              <a:rPr lang="en-US" altLang="en-US" sz="2400">
                <a:solidFill>
                  <a:schemeClr val="tx1"/>
                </a:solidFill>
                <a:latin typeface="Arial" panose="020B0604020202020204" pitchFamily="34" charset="0"/>
                <a:cs typeface="Arial" panose="020B0604020202020204" pitchFamily="34" charset="0"/>
              </a:rPr>
            </a:br>
            <a:endParaRPr lang="en-US" altLang="en-US" sz="2400">
              <a:solidFill>
                <a:schemeClr val="tx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3014D067-8346-48E6-A41E-B16755EA0642}"/>
              </a:ext>
            </a:extLst>
          </p:cNvPr>
          <p:cNvSpPr/>
          <p:nvPr>
            <p:custDataLst>
              <p:tags r:id="rId3"/>
            </p:custDataLst>
          </p:nvPr>
        </p:nvSpPr>
        <p:spPr>
          <a:xfrm>
            <a:off x="579438" y="1439863"/>
            <a:ext cx="8001000" cy="3192462"/>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lIns="108000" tIns="108000" rIns="108000" bIns="108000" anchor="ctr"/>
          <a:lstStyle>
            <a:lvl1pPr>
              <a:spcBef>
                <a:spcPts val="1175"/>
              </a:spcBef>
              <a:buClr>
                <a:srgbClr val="00858F"/>
              </a:buClr>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ClrTx/>
              <a:buFontTx/>
              <a:buNone/>
              <a:defRPr/>
            </a:pPr>
            <a:r>
              <a:rPr lang="en-US" altLang="en-US" u="none">
                <a:solidFill>
                  <a:srgbClr val="000000"/>
                </a:solidFill>
              </a:rPr>
              <a:t>Les personnes atteintes de douleur chronique, leur famille et leurs aidants naturels reçoivent un soutien psychosocial qui tient compte de leurs besoins émotionnels, sociaux, culturels, cognitifs, spirituels ou d’accessibilité. Les soutiens psychosociaux peuvent comprendre les connaissances traditionnelles, les médecines et les pratiques de guérison de la douleur chronique, le cas échéant.</a:t>
            </a:r>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a:extLst>
              <a:ext uri="{FF2B5EF4-FFF2-40B4-BE49-F238E27FC236}">
                <a16:creationId xmlns:a16="http://schemas.microsoft.com/office/drawing/2014/main" id="{2080D0CE-A3CF-4138-AFDC-32F4FC71F9EA}"/>
              </a:ext>
            </a:extLst>
          </p:cNvPr>
          <p:cNvSpPr>
            <a:spLocks noGrp="1" noChangeArrowheads="1"/>
          </p:cNvSpPr>
          <p:nvPr>
            <p:ph type="title"/>
            <p:custDataLst>
              <p:tags r:id="rId2"/>
            </p:custDataLst>
          </p:nvPr>
        </p:nvSpPr>
        <p:spPr>
          <a:xfrm>
            <a:off x="457200" y="433664"/>
            <a:ext cx="8243888" cy="1165225"/>
          </a:xfrm>
        </p:spPr>
        <p:txBody>
          <a:bodyPr anchor="t"/>
          <a:lstStyle/>
          <a:p>
            <a:pPr eaLnBrk="1" hangingPunct="1">
              <a:lnSpc>
                <a:spcPct val="90000"/>
              </a:lnSpc>
            </a:pPr>
            <a:r>
              <a:rPr lang="en-US" altLang="en-US" sz="2400" b="0" err="1">
                <a:solidFill>
                  <a:schemeClr val="tx1"/>
                </a:solidFill>
                <a:latin typeface="Arial" panose="020B0604020202020204" pitchFamily="34" charset="0"/>
                <a:cs typeface="Arial" panose="020B0604020202020204" pitchFamily="34" charset="0"/>
              </a:rPr>
              <a:t>Énoncé</a:t>
            </a:r>
            <a:r>
              <a:rPr lang="en-US" altLang="en-US" sz="2400" b="0">
                <a:solidFill>
                  <a:schemeClr val="tx1"/>
                </a:solidFill>
                <a:latin typeface="Arial" panose="020B0604020202020204" pitchFamily="34" charset="0"/>
                <a:cs typeface="Arial" panose="020B0604020202020204" pitchFamily="34" charset="0"/>
              </a:rPr>
              <a:t> de </a:t>
            </a:r>
            <a:r>
              <a:rPr lang="en-US" altLang="en-US" sz="2400" b="0" err="1">
                <a:solidFill>
                  <a:schemeClr val="tx1"/>
                </a:solidFill>
                <a:latin typeface="Arial" panose="020B0604020202020204" pitchFamily="34" charset="0"/>
                <a:cs typeface="Arial" panose="020B0604020202020204" pitchFamily="34" charset="0"/>
              </a:rPr>
              <a:t>qualité</a:t>
            </a:r>
            <a:r>
              <a:rPr lang="en-US" altLang="en-US" sz="2400" b="0">
                <a:solidFill>
                  <a:schemeClr val="tx1"/>
                </a:solidFill>
                <a:latin typeface="Arial" panose="020B0604020202020204" pitchFamily="34" charset="0"/>
                <a:cs typeface="Arial" panose="020B0604020202020204" pitchFamily="34" charset="0"/>
              </a:rPr>
              <a:t> 10 :</a:t>
            </a:r>
            <a:br>
              <a:rPr lang="en-US" altLang="en-US" sz="2400" b="0">
                <a:solidFill>
                  <a:schemeClr val="tx1"/>
                </a:solidFill>
                <a:latin typeface="Arial" panose="020B0604020202020204" pitchFamily="34" charset="0"/>
                <a:cs typeface="Arial" panose="020B0604020202020204" pitchFamily="34" charset="0"/>
              </a:rPr>
            </a:br>
            <a:r>
              <a:rPr lang="en-US" altLang="en-US" sz="2400">
                <a:solidFill>
                  <a:schemeClr val="tx1"/>
                </a:solidFill>
                <a:latin typeface="Arial" panose="020B0604020202020204" pitchFamily="34" charset="0"/>
                <a:cs typeface="Arial" panose="020B0604020202020204" pitchFamily="34" charset="0"/>
              </a:rPr>
              <a:t>Gestion </a:t>
            </a:r>
            <a:r>
              <a:rPr lang="en-US" altLang="en-US" sz="2400" err="1">
                <a:solidFill>
                  <a:schemeClr val="tx1"/>
                </a:solidFill>
                <a:latin typeface="Arial" panose="020B0604020202020204" pitchFamily="34" charset="0"/>
                <a:cs typeface="Arial" panose="020B0604020202020204" pitchFamily="34" charset="0"/>
              </a:rPr>
              <a:t>interventionnelle</a:t>
            </a:r>
            <a:r>
              <a:rPr lang="en-US" altLang="en-US" sz="2400">
                <a:solidFill>
                  <a:schemeClr val="tx1"/>
                </a:solidFill>
                <a:latin typeface="Arial" panose="020B0604020202020204" pitchFamily="34" charset="0"/>
                <a:cs typeface="Arial" panose="020B0604020202020204" pitchFamily="34" charset="0"/>
              </a:rPr>
              <a:t> de la </a:t>
            </a:r>
            <a:r>
              <a:rPr lang="en-US" altLang="en-US" sz="2400" err="1">
                <a:solidFill>
                  <a:schemeClr val="tx1"/>
                </a:solidFill>
                <a:latin typeface="Arial" panose="020B0604020202020204" pitchFamily="34" charset="0"/>
                <a:cs typeface="Arial" panose="020B0604020202020204" pitchFamily="34" charset="0"/>
              </a:rPr>
              <a:t>douleur</a:t>
            </a:r>
            <a:r>
              <a:rPr lang="en-US" altLang="en-US" sz="2400">
                <a:solidFill>
                  <a:schemeClr val="tx1"/>
                </a:solidFill>
                <a:latin typeface="Arial" panose="020B0604020202020204" pitchFamily="34" charset="0"/>
                <a:cs typeface="Arial" panose="020B0604020202020204" pitchFamily="34" charset="0"/>
              </a:rPr>
              <a:t> </a:t>
            </a:r>
            <a:r>
              <a:rPr lang="en-US" altLang="en-US" sz="2400" err="1">
                <a:solidFill>
                  <a:schemeClr val="tx1"/>
                </a:solidFill>
                <a:latin typeface="Arial" panose="020B0604020202020204" pitchFamily="34" charset="0"/>
                <a:cs typeface="Arial" panose="020B0604020202020204" pitchFamily="34" charset="0"/>
              </a:rPr>
              <a:t>chronique</a:t>
            </a:r>
            <a:br>
              <a:rPr lang="en-US" altLang="en-US" sz="2400" b="0">
                <a:solidFill>
                  <a:schemeClr val="tx1"/>
                </a:solidFill>
                <a:latin typeface="Arial" panose="020B0604020202020204" pitchFamily="34" charset="0"/>
                <a:cs typeface="Arial" panose="020B0604020202020204" pitchFamily="34" charset="0"/>
              </a:rPr>
            </a:br>
            <a:br>
              <a:rPr lang="en-US" altLang="en-US" sz="2400" b="0">
                <a:solidFill>
                  <a:schemeClr val="tx1"/>
                </a:solidFill>
                <a:latin typeface="Arial" panose="020B0604020202020204" pitchFamily="34" charset="0"/>
                <a:cs typeface="Arial" panose="020B0604020202020204" pitchFamily="34" charset="0"/>
              </a:rPr>
            </a:br>
            <a:br>
              <a:rPr lang="en-US" altLang="en-US" sz="2400" b="0">
                <a:solidFill>
                  <a:schemeClr val="tx1"/>
                </a:solidFill>
                <a:latin typeface="Arial" panose="020B0604020202020204" pitchFamily="34" charset="0"/>
                <a:cs typeface="Arial" panose="020B0604020202020204" pitchFamily="34" charset="0"/>
              </a:rPr>
            </a:br>
            <a:br>
              <a:rPr lang="en-US" altLang="en-US" sz="2400" b="0">
                <a:solidFill>
                  <a:schemeClr val="tx1"/>
                </a:solidFill>
                <a:latin typeface="Arial" panose="020B0604020202020204" pitchFamily="34" charset="0"/>
                <a:cs typeface="Arial" panose="020B0604020202020204" pitchFamily="34" charset="0"/>
              </a:rPr>
            </a:br>
            <a:br>
              <a:rPr lang="en-US" altLang="en-US" sz="2400" b="0">
                <a:solidFill>
                  <a:schemeClr val="tx1"/>
                </a:solidFill>
                <a:latin typeface="Arial" panose="020B0604020202020204" pitchFamily="34" charset="0"/>
                <a:cs typeface="Arial" panose="020B0604020202020204" pitchFamily="34" charset="0"/>
              </a:rPr>
            </a:br>
            <a:br>
              <a:rPr lang="en-US" altLang="en-US" sz="2400" b="0">
                <a:solidFill>
                  <a:schemeClr val="tx1"/>
                </a:solidFill>
                <a:latin typeface="Arial" panose="020B0604020202020204" pitchFamily="34" charset="0"/>
                <a:cs typeface="Arial" panose="020B0604020202020204" pitchFamily="34" charset="0"/>
              </a:rPr>
            </a:br>
            <a:endParaRPr lang="en-US" altLang="en-US" sz="2400" b="0">
              <a:solidFill>
                <a:schemeClr val="tx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F07C4DB6-00B7-4FAB-9441-C2DC72132EC8}"/>
              </a:ext>
            </a:extLst>
          </p:cNvPr>
          <p:cNvSpPr/>
          <p:nvPr>
            <p:custDataLst>
              <p:tags r:id="rId3"/>
            </p:custDataLst>
          </p:nvPr>
        </p:nvSpPr>
        <p:spPr>
          <a:xfrm>
            <a:off x="658813" y="1700213"/>
            <a:ext cx="7451725" cy="2643187"/>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lIns="108000" tIns="108000" rIns="108000" bIns="108000" anchor="ctr"/>
          <a:lstStyle>
            <a:lvl1pPr>
              <a:spcBef>
                <a:spcPts val="1175"/>
              </a:spcBef>
              <a:buClr>
                <a:srgbClr val="00858F"/>
              </a:buClr>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ClrTx/>
              <a:buFontTx/>
              <a:buNone/>
              <a:defRPr/>
            </a:pPr>
            <a:r>
              <a:rPr lang="en-US" altLang="en-US" u="none">
                <a:solidFill>
                  <a:srgbClr val="000000"/>
                </a:solidFill>
              </a:rPr>
              <a:t>Les personnes atteintes de douleur chronique ont accès à la gestion interventionnelle, lorsqu’elle est cliniquement recommandée, combinée avec d’autres stratégies et interventions dans le cadre d’une approche interprofessionnelle pour la gestion de la douleur chronique.</a:t>
            </a:r>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a:extLst>
              <a:ext uri="{FF2B5EF4-FFF2-40B4-BE49-F238E27FC236}">
                <a16:creationId xmlns:a16="http://schemas.microsoft.com/office/drawing/2014/main" id="{9BDF4973-04AA-4A3F-A477-4D2FF25F834F}"/>
              </a:ext>
            </a:extLst>
          </p:cNvPr>
          <p:cNvSpPr>
            <a:spLocks noGrp="1" noChangeArrowheads="1"/>
          </p:cNvSpPr>
          <p:nvPr>
            <p:ph type="title"/>
            <p:custDataLst>
              <p:tags r:id="rId2"/>
            </p:custDataLst>
          </p:nvPr>
        </p:nvSpPr>
        <p:spPr>
          <a:xfrm>
            <a:off x="457200" y="274638"/>
            <a:ext cx="8243888" cy="1165225"/>
          </a:xfrm>
        </p:spPr>
        <p:txBody>
          <a:bodyPr anchor="t"/>
          <a:lstStyle/>
          <a:p>
            <a:pPr eaLnBrk="1" hangingPunct="1">
              <a:lnSpc>
                <a:spcPct val="90000"/>
              </a:lnSpc>
            </a:pPr>
            <a:r>
              <a:rPr lang="en-US" altLang="en-US" sz="2400" b="0" err="1">
                <a:solidFill>
                  <a:schemeClr val="tx1"/>
                </a:solidFill>
                <a:latin typeface="Arial" panose="020B0604020202020204" pitchFamily="34" charset="0"/>
                <a:cs typeface="Arial" panose="020B0604020202020204" pitchFamily="34" charset="0"/>
              </a:rPr>
              <a:t>Énoncé</a:t>
            </a:r>
            <a:r>
              <a:rPr lang="en-US" altLang="en-US" sz="2400" b="0">
                <a:solidFill>
                  <a:schemeClr val="tx1"/>
                </a:solidFill>
                <a:latin typeface="Arial" panose="020B0604020202020204" pitchFamily="34" charset="0"/>
                <a:cs typeface="Arial" panose="020B0604020202020204" pitchFamily="34" charset="0"/>
              </a:rPr>
              <a:t> de </a:t>
            </a:r>
            <a:r>
              <a:rPr lang="en-US" altLang="en-US" sz="2400" b="0" err="1">
                <a:solidFill>
                  <a:schemeClr val="tx1"/>
                </a:solidFill>
                <a:latin typeface="Arial" panose="020B0604020202020204" pitchFamily="34" charset="0"/>
                <a:cs typeface="Arial" panose="020B0604020202020204" pitchFamily="34" charset="0"/>
              </a:rPr>
              <a:t>qualité</a:t>
            </a:r>
            <a:r>
              <a:rPr lang="en-US" altLang="en-US" sz="2400" b="0">
                <a:solidFill>
                  <a:schemeClr val="tx1"/>
                </a:solidFill>
                <a:latin typeface="Arial" panose="020B0604020202020204" pitchFamily="34" charset="0"/>
                <a:cs typeface="Arial" panose="020B0604020202020204" pitchFamily="34" charset="0"/>
              </a:rPr>
              <a:t> 11 :</a:t>
            </a:r>
            <a:br>
              <a:rPr lang="en-US" altLang="en-US" sz="2400" b="0">
                <a:solidFill>
                  <a:schemeClr val="tx1"/>
                </a:solidFill>
                <a:latin typeface="Arial" panose="020B0604020202020204" pitchFamily="34" charset="0"/>
                <a:cs typeface="Arial" panose="020B0604020202020204" pitchFamily="34" charset="0"/>
              </a:rPr>
            </a:br>
            <a:r>
              <a:rPr lang="en-US" altLang="en-US" sz="2400" err="1">
                <a:solidFill>
                  <a:schemeClr val="tx1"/>
                </a:solidFill>
                <a:latin typeface="Arial" panose="020B0604020202020204" pitchFamily="34" charset="0"/>
                <a:cs typeface="Arial" panose="020B0604020202020204" pitchFamily="34" charset="0"/>
              </a:rPr>
              <a:t>Accès</a:t>
            </a:r>
            <a:r>
              <a:rPr lang="en-US" altLang="en-US" sz="2400">
                <a:solidFill>
                  <a:schemeClr val="tx1"/>
                </a:solidFill>
                <a:latin typeface="Arial" panose="020B0604020202020204" pitchFamily="34" charset="0"/>
                <a:cs typeface="Arial" panose="020B0604020202020204" pitchFamily="34" charset="0"/>
              </a:rPr>
              <a:t> et </a:t>
            </a:r>
            <a:r>
              <a:rPr lang="en-US" altLang="en-US" sz="2400" err="1">
                <a:solidFill>
                  <a:schemeClr val="tx1"/>
                </a:solidFill>
                <a:latin typeface="Arial" panose="020B0604020202020204" pitchFamily="34" charset="0"/>
                <a:cs typeface="Arial" panose="020B0604020202020204" pitchFamily="34" charset="0"/>
              </a:rPr>
              <a:t>aiguillage</a:t>
            </a:r>
            <a:r>
              <a:rPr lang="en-US" altLang="en-US" sz="2400">
                <a:solidFill>
                  <a:schemeClr val="tx1"/>
                </a:solidFill>
                <a:latin typeface="Arial" panose="020B0604020202020204" pitchFamily="34" charset="0"/>
                <a:cs typeface="Arial" panose="020B0604020202020204" pitchFamily="34" charset="0"/>
              </a:rPr>
              <a:t> </a:t>
            </a:r>
            <a:r>
              <a:rPr lang="en-US" altLang="en-US" sz="2400" err="1">
                <a:solidFill>
                  <a:schemeClr val="tx1"/>
                </a:solidFill>
                <a:latin typeface="Arial" panose="020B0604020202020204" pitchFamily="34" charset="0"/>
                <a:cs typeface="Arial" panose="020B0604020202020204" pitchFamily="34" charset="0"/>
              </a:rPr>
              <a:t>à</a:t>
            </a:r>
            <a:r>
              <a:rPr lang="en-US" altLang="en-US" sz="2400">
                <a:solidFill>
                  <a:schemeClr val="tx1"/>
                </a:solidFill>
                <a:latin typeface="Arial" panose="020B0604020202020204" pitchFamily="34" charset="0"/>
                <a:cs typeface="Arial" panose="020B0604020202020204" pitchFamily="34" charset="0"/>
              </a:rPr>
              <a:t> un </a:t>
            </a:r>
            <a:r>
              <a:rPr lang="en-US" altLang="en-US" sz="2400" err="1">
                <a:solidFill>
                  <a:schemeClr val="tx1"/>
                </a:solidFill>
                <a:latin typeface="Arial" panose="020B0604020202020204" pitchFamily="34" charset="0"/>
                <a:cs typeface="Arial" panose="020B0604020202020204" pitchFamily="34" charset="0"/>
              </a:rPr>
              <a:t>programme</a:t>
            </a:r>
            <a:r>
              <a:rPr lang="en-US" altLang="en-US" sz="2400">
                <a:solidFill>
                  <a:schemeClr val="tx1"/>
                </a:solidFill>
                <a:latin typeface="Arial" panose="020B0604020202020204" pitchFamily="34" charset="0"/>
                <a:cs typeface="Arial" panose="020B0604020202020204" pitchFamily="34" charset="0"/>
              </a:rPr>
              <a:t> </a:t>
            </a:r>
            <a:r>
              <a:rPr lang="en-US" altLang="en-US" sz="2400" err="1">
                <a:solidFill>
                  <a:schemeClr val="tx1"/>
                </a:solidFill>
                <a:latin typeface="Arial" panose="020B0604020202020204" pitchFamily="34" charset="0"/>
                <a:cs typeface="Arial" panose="020B0604020202020204" pitchFamily="34" charset="0"/>
              </a:rPr>
              <a:t>interprofessionnel</a:t>
            </a:r>
            <a:r>
              <a:rPr lang="en-US" altLang="en-US" sz="2400">
                <a:solidFill>
                  <a:schemeClr val="tx1"/>
                </a:solidFill>
                <a:latin typeface="Arial" panose="020B0604020202020204" pitchFamily="34" charset="0"/>
                <a:cs typeface="Arial" panose="020B0604020202020204" pitchFamily="34" charset="0"/>
              </a:rPr>
              <a:t> de gestion de la </a:t>
            </a:r>
            <a:r>
              <a:rPr lang="en-US" altLang="en-US" sz="2400" err="1">
                <a:solidFill>
                  <a:schemeClr val="tx1"/>
                </a:solidFill>
                <a:latin typeface="Arial" panose="020B0604020202020204" pitchFamily="34" charset="0"/>
                <a:cs typeface="Arial" panose="020B0604020202020204" pitchFamily="34" charset="0"/>
              </a:rPr>
              <a:t>douleur</a:t>
            </a:r>
            <a:r>
              <a:rPr lang="en-US" altLang="en-US" sz="2400">
                <a:solidFill>
                  <a:schemeClr val="tx1"/>
                </a:solidFill>
                <a:latin typeface="Arial" panose="020B0604020202020204" pitchFamily="34" charset="0"/>
                <a:cs typeface="Arial" panose="020B0604020202020204" pitchFamily="34" charset="0"/>
              </a:rPr>
              <a:t> </a:t>
            </a:r>
            <a:r>
              <a:rPr lang="en-US" altLang="en-US" sz="2400" err="1">
                <a:solidFill>
                  <a:schemeClr val="tx1"/>
                </a:solidFill>
                <a:latin typeface="Arial" panose="020B0604020202020204" pitchFamily="34" charset="0"/>
                <a:cs typeface="Arial" panose="020B0604020202020204" pitchFamily="34" charset="0"/>
              </a:rPr>
              <a:t>chronique</a:t>
            </a:r>
            <a:br>
              <a:rPr lang="en-US" altLang="en-US" sz="2400">
                <a:solidFill>
                  <a:schemeClr val="tx1"/>
                </a:solidFill>
                <a:latin typeface="Arial" panose="020B0604020202020204" pitchFamily="34" charset="0"/>
                <a:cs typeface="Arial" panose="020B0604020202020204" pitchFamily="34" charset="0"/>
              </a:rPr>
            </a:br>
            <a:br>
              <a:rPr lang="en-US" altLang="en-US" sz="2400">
                <a:solidFill>
                  <a:schemeClr val="tx1"/>
                </a:solidFill>
                <a:latin typeface="Arial" panose="020B0604020202020204" pitchFamily="34" charset="0"/>
                <a:cs typeface="Arial" panose="020B0604020202020204" pitchFamily="34" charset="0"/>
              </a:rPr>
            </a:br>
            <a:br>
              <a:rPr lang="en-US" altLang="en-US" sz="2400">
                <a:solidFill>
                  <a:schemeClr val="tx1"/>
                </a:solidFill>
                <a:latin typeface="Arial" panose="020B0604020202020204" pitchFamily="34" charset="0"/>
                <a:cs typeface="Arial" panose="020B0604020202020204" pitchFamily="34" charset="0"/>
              </a:rPr>
            </a:br>
            <a:br>
              <a:rPr lang="en-US" altLang="en-US" sz="2400">
                <a:solidFill>
                  <a:schemeClr val="tx1"/>
                </a:solidFill>
                <a:latin typeface="Arial" panose="020B0604020202020204" pitchFamily="34" charset="0"/>
                <a:cs typeface="Arial" panose="020B0604020202020204" pitchFamily="34" charset="0"/>
              </a:rPr>
            </a:br>
            <a:br>
              <a:rPr lang="en-US" altLang="en-US" sz="2400">
                <a:solidFill>
                  <a:schemeClr val="tx1"/>
                </a:solidFill>
                <a:latin typeface="Arial" panose="020B0604020202020204" pitchFamily="34" charset="0"/>
                <a:cs typeface="Arial" panose="020B0604020202020204" pitchFamily="34" charset="0"/>
              </a:rPr>
            </a:br>
            <a:br>
              <a:rPr lang="en-US" altLang="en-US" sz="2400">
                <a:solidFill>
                  <a:schemeClr val="tx1"/>
                </a:solidFill>
                <a:latin typeface="Arial" panose="020B0604020202020204" pitchFamily="34" charset="0"/>
                <a:cs typeface="Arial" panose="020B0604020202020204" pitchFamily="34" charset="0"/>
              </a:rPr>
            </a:br>
            <a:endParaRPr lang="en-US" altLang="en-US" sz="2400">
              <a:solidFill>
                <a:schemeClr val="tx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6FA2DD9F-7D61-4005-885F-C3031582F299}"/>
              </a:ext>
            </a:extLst>
          </p:cNvPr>
          <p:cNvSpPr/>
          <p:nvPr>
            <p:custDataLst>
              <p:tags r:id="rId3"/>
            </p:custDataLst>
          </p:nvPr>
        </p:nvSpPr>
        <p:spPr>
          <a:xfrm>
            <a:off x="457200" y="1755775"/>
            <a:ext cx="7570788" cy="2687638"/>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lIns="108000" tIns="108000" rIns="108000" bIns="108000" anchor="ctr"/>
          <a:lstStyle>
            <a:lvl1pPr>
              <a:spcBef>
                <a:spcPts val="1175"/>
              </a:spcBef>
              <a:buClr>
                <a:srgbClr val="00858F"/>
              </a:buClr>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ClrTx/>
              <a:buFontTx/>
              <a:buNone/>
              <a:defRPr/>
            </a:pPr>
            <a:r>
              <a:rPr lang="en-US" altLang="en-US" u="none">
                <a:solidFill>
                  <a:srgbClr val="000000"/>
                </a:solidFill>
              </a:rPr>
              <a:t>Les personnes dont la qualité de vie est considérablement affectée par la douleur chronique sont aiguillées par leur professionnel de la santé dans un programme interprofessionnel de gestion de la douleur chronique. Elles obtiennent un premier rendez-vous dans les trois mois suivant l’aiguillage.</a:t>
            </a:r>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a:extLst>
              <a:ext uri="{FF2B5EF4-FFF2-40B4-BE49-F238E27FC236}">
                <a16:creationId xmlns:a16="http://schemas.microsoft.com/office/drawing/2014/main" id="{E0EF6AD1-8194-4AB0-B2C0-8F379DC246DF}"/>
              </a:ext>
            </a:extLst>
          </p:cNvPr>
          <p:cNvSpPr>
            <a:spLocks noGrp="1" noChangeArrowheads="1"/>
          </p:cNvSpPr>
          <p:nvPr>
            <p:ph type="title"/>
            <p:custDataLst>
              <p:tags r:id="rId2"/>
            </p:custDataLst>
          </p:nvPr>
        </p:nvSpPr>
        <p:spPr>
          <a:xfrm>
            <a:off x="457200" y="453542"/>
            <a:ext cx="8243888" cy="1165225"/>
          </a:xfrm>
        </p:spPr>
        <p:txBody>
          <a:bodyPr anchor="t"/>
          <a:lstStyle/>
          <a:p>
            <a:pPr eaLnBrk="1" hangingPunct="1">
              <a:lnSpc>
                <a:spcPct val="90000"/>
              </a:lnSpc>
            </a:pPr>
            <a:r>
              <a:rPr lang="en-US" altLang="en-US" sz="2400" b="0" err="1">
                <a:solidFill>
                  <a:schemeClr val="tx1"/>
                </a:solidFill>
                <a:latin typeface="Arial" panose="020B0604020202020204" pitchFamily="34" charset="0"/>
                <a:cs typeface="Arial" panose="020B0604020202020204" pitchFamily="34" charset="0"/>
              </a:rPr>
              <a:t>Énoncé</a:t>
            </a:r>
            <a:r>
              <a:rPr lang="en-US" altLang="en-US" sz="2400" b="0">
                <a:solidFill>
                  <a:schemeClr val="tx1"/>
                </a:solidFill>
                <a:latin typeface="Arial" panose="020B0604020202020204" pitchFamily="34" charset="0"/>
                <a:cs typeface="Arial" panose="020B0604020202020204" pitchFamily="34" charset="0"/>
              </a:rPr>
              <a:t> de </a:t>
            </a:r>
            <a:r>
              <a:rPr lang="en-US" altLang="en-US" sz="2400" b="0" err="1">
                <a:solidFill>
                  <a:schemeClr val="tx1"/>
                </a:solidFill>
                <a:latin typeface="Arial" panose="020B0604020202020204" pitchFamily="34" charset="0"/>
                <a:cs typeface="Arial" panose="020B0604020202020204" pitchFamily="34" charset="0"/>
              </a:rPr>
              <a:t>qualité</a:t>
            </a:r>
            <a:r>
              <a:rPr lang="en-US" altLang="en-US" sz="2400" b="0">
                <a:solidFill>
                  <a:schemeClr val="tx1"/>
                </a:solidFill>
                <a:latin typeface="Arial" panose="020B0604020202020204" pitchFamily="34" charset="0"/>
                <a:cs typeface="Arial" panose="020B0604020202020204" pitchFamily="34" charset="0"/>
              </a:rPr>
              <a:t> 12 :</a:t>
            </a:r>
            <a:br>
              <a:rPr lang="en-US" altLang="en-US" sz="2400" b="0">
                <a:solidFill>
                  <a:schemeClr val="tx1"/>
                </a:solidFill>
                <a:latin typeface="Arial" panose="020B0604020202020204" pitchFamily="34" charset="0"/>
                <a:cs typeface="Arial" panose="020B0604020202020204" pitchFamily="34" charset="0"/>
              </a:rPr>
            </a:br>
            <a:r>
              <a:rPr lang="en-US" altLang="en-US" sz="2400">
                <a:solidFill>
                  <a:schemeClr val="tx1"/>
                </a:solidFill>
                <a:latin typeface="Arial" panose="020B0604020202020204" pitchFamily="34" charset="0"/>
                <a:cs typeface="Arial" panose="020B0604020202020204" pitchFamily="34" charset="0"/>
              </a:rPr>
              <a:t>Transitions et coordination des </a:t>
            </a:r>
            <a:r>
              <a:rPr lang="en-US" altLang="en-US" sz="2400" err="1">
                <a:solidFill>
                  <a:schemeClr val="tx1"/>
                </a:solidFill>
                <a:latin typeface="Arial" panose="020B0604020202020204" pitchFamily="34" charset="0"/>
                <a:cs typeface="Arial" panose="020B0604020202020204" pitchFamily="34" charset="0"/>
              </a:rPr>
              <a:t>soins</a:t>
            </a:r>
            <a:br>
              <a:rPr lang="en-US" altLang="en-US" sz="2400">
                <a:solidFill>
                  <a:schemeClr val="tx1"/>
                </a:solidFill>
                <a:latin typeface="Arial" panose="020B0604020202020204" pitchFamily="34" charset="0"/>
                <a:cs typeface="Arial" panose="020B0604020202020204" pitchFamily="34" charset="0"/>
              </a:rPr>
            </a:br>
            <a:br>
              <a:rPr lang="en-US" altLang="en-US" sz="2400">
                <a:solidFill>
                  <a:schemeClr val="tx1"/>
                </a:solidFill>
                <a:latin typeface="Arial" panose="020B0604020202020204" pitchFamily="34" charset="0"/>
                <a:cs typeface="Arial" panose="020B0604020202020204" pitchFamily="34" charset="0"/>
              </a:rPr>
            </a:br>
            <a:br>
              <a:rPr lang="en-US" altLang="en-US" sz="2400">
                <a:solidFill>
                  <a:schemeClr val="tx1"/>
                </a:solidFill>
                <a:latin typeface="Arial" panose="020B0604020202020204" pitchFamily="34" charset="0"/>
                <a:cs typeface="Arial" panose="020B0604020202020204" pitchFamily="34" charset="0"/>
              </a:rPr>
            </a:br>
            <a:br>
              <a:rPr lang="en-US" altLang="en-US" sz="2400">
                <a:solidFill>
                  <a:schemeClr val="tx1"/>
                </a:solidFill>
                <a:latin typeface="Arial" panose="020B0604020202020204" pitchFamily="34" charset="0"/>
                <a:cs typeface="Arial" panose="020B0604020202020204" pitchFamily="34" charset="0"/>
              </a:rPr>
            </a:br>
            <a:br>
              <a:rPr lang="en-US" altLang="en-US" sz="2400">
                <a:solidFill>
                  <a:schemeClr val="tx1"/>
                </a:solidFill>
                <a:latin typeface="Arial" panose="020B0604020202020204" pitchFamily="34" charset="0"/>
                <a:cs typeface="Arial" panose="020B0604020202020204" pitchFamily="34" charset="0"/>
              </a:rPr>
            </a:br>
            <a:br>
              <a:rPr lang="en-US" altLang="en-US" sz="2400">
                <a:solidFill>
                  <a:schemeClr val="tx1"/>
                </a:solidFill>
                <a:latin typeface="Arial" panose="020B0604020202020204" pitchFamily="34" charset="0"/>
                <a:cs typeface="Arial" panose="020B0604020202020204" pitchFamily="34" charset="0"/>
              </a:rPr>
            </a:br>
            <a:endParaRPr lang="en-US" altLang="en-US" sz="2400">
              <a:solidFill>
                <a:schemeClr val="tx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386A7F8E-67BC-434E-8DF8-1C56EB441F7C}"/>
              </a:ext>
            </a:extLst>
          </p:cNvPr>
          <p:cNvSpPr/>
          <p:nvPr>
            <p:custDataLst>
              <p:tags r:id="rId3"/>
            </p:custDataLst>
          </p:nvPr>
        </p:nvSpPr>
        <p:spPr>
          <a:xfrm>
            <a:off x="1198563" y="2020887"/>
            <a:ext cx="6186487" cy="2014399"/>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lIns="108000" tIns="108000" rIns="108000" bIns="108000" anchor="ctr"/>
          <a:lstStyle>
            <a:lvl1pPr>
              <a:spcBef>
                <a:spcPts val="1175"/>
              </a:spcBef>
              <a:buClr>
                <a:srgbClr val="00858F"/>
              </a:buClr>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ClrTx/>
              <a:buFontTx/>
              <a:buNone/>
              <a:defRPr/>
            </a:pPr>
            <a:r>
              <a:rPr lang="en-US" altLang="en-US" u="none">
                <a:solidFill>
                  <a:srgbClr val="000000"/>
                </a:solidFill>
              </a:rPr>
              <a:t>Les </a:t>
            </a:r>
            <a:r>
              <a:rPr lang="en-US" altLang="en-US" u="none" err="1">
                <a:solidFill>
                  <a:srgbClr val="000000"/>
                </a:solidFill>
              </a:rPr>
              <a:t>personnes</a:t>
            </a:r>
            <a:r>
              <a:rPr lang="en-US" altLang="en-US" u="none">
                <a:solidFill>
                  <a:srgbClr val="000000"/>
                </a:solidFill>
              </a:rPr>
              <a:t> </a:t>
            </a:r>
            <a:r>
              <a:rPr lang="en-US" altLang="en-US" u="none" err="1">
                <a:solidFill>
                  <a:srgbClr val="000000"/>
                </a:solidFill>
              </a:rPr>
              <a:t>atteintes</a:t>
            </a:r>
            <a:r>
              <a:rPr lang="en-US" altLang="en-US" u="none">
                <a:solidFill>
                  <a:srgbClr val="000000"/>
                </a:solidFill>
              </a:rPr>
              <a:t> de </a:t>
            </a:r>
            <a:r>
              <a:rPr lang="en-US" altLang="en-US" u="none" err="1">
                <a:solidFill>
                  <a:srgbClr val="000000"/>
                </a:solidFill>
              </a:rPr>
              <a:t>douleur</a:t>
            </a:r>
            <a:r>
              <a:rPr lang="en-US" altLang="en-US" u="none">
                <a:solidFill>
                  <a:srgbClr val="000000"/>
                </a:solidFill>
              </a:rPr>
              <a:t> </a:t>
            </a:r>
            <a:r>
              <a:rPr lang="en-US" altLang="en-US" u="none" err="1">
                <a:solidFill>
                  <a:srgbClr val="000000"/>
                </a:solidFill>
              </a:rPr>
              <a:t>chronique</a:t>
            </a:r>
            <a:r>
              <a:rPr lang="en-US" altLang="en-US" u="none">
                <a:solidFill>
                  <a:srgbClr val="000000"/>
                </a:solidFill>
              </a:rPr>
              <a:t> </a:t>
            </a:r>
            <a:r>
              <a:rPr lang="en-US" altLang="en-US" u="none" err="1">
                <a:solidFill>
                  <a:srgbClr val="000000"/>
                </a:solidFill>
              </a:rPr>
              <a:t>reçoivent</a:t>
            </a:r>
            <a:r>
              <a:rPr lang="en-US" altLang="en-US" u="none">
                <a:solidFill>
                  <a:srgbClr val="000000"/>
                </a:solidFill>
              </a:rPr>
              <a:t> des </a:t>
            </a:r>
            <a:r>
              <a:rPr lang="en-US" altLang="en-US" u="none" err="1">
                <a:solidFill>
                  <a:srgbClr val="000000"/>
                </a:solidFill>
              </a:rPr>
              <a:t>soins</a:t>
            </a:r>
            <a:r>
              <a:rPr lang="en-US" altLang="en-US" u="none">
                <a:solidFill>
                  <a:srgbClr val="000000"/>
                </a:solidFill>
              </a:rPr>
              <a:t> </a:t>
            </a:r>
            <a:r>
              <a:rPr lang="en-US" altLang="en-US" u="none" err="1">
                <a:solidFill>
                  <a:srgbClr val="000000"/>
                </a:solidFill>
              </a:rPr>
              <a:t>en</a:t>
            </a:r>
            <a:r>
              <a:rPr lang="en-US" altLang="en-US" u="none">
                <a:solidFill>
                  <a:srgbClr val="000000"/>
                </a:solidFill>
              </a:rPr>
              <a:t> temps </a:t>
            </a:r>
            <a:r>
              <a:rPr lang="en-US" altLang="en-US" u="none" err="1">
                <a:solidFill>
                  <a:srgbClr val="000000"/>
                </a:solidFill>
              </a:rPr>
              <a:t>opportun</a:t>
            </a:r>
            <a:r>
              <a:rPr lang="en-US" altLang="en-US" u="none">
                <a:solidFill>
                  <a:srgbClr val="000000"/>
                </a:solidFill>
              </a:rPr>
              <a:t> et </a:t>
            </a:r>
            <a:r>
              <a:rPr lang="en-US" altLang="en-US" u="none" err="1">
                <a:solidFill>
                  <a:srgbClr val="000000"/>
                </a:solidFill>
              </a:rPr>
              <a:t>axés</a:t>
            </a:r>
            <a:r>
              <a:rPr lang="en-US" altLang="en-US" u="none">
                <a:solidFill>
                  <a:srgbClr val="000000"/>
                </a:solidFill>
              </a:rPr>
              <a:t> sur la collaboration pendant et après </a:t>
            </a:r>
            <a:r>
              <a:rPr lang="en-US" altLang="en-US" u="none" err="1">
                <a:solidFill>
                  <a:srgbClr val="000000"/>
                </a:solidFill>
              </a:rPr>
              <a:t>leurs</a:t>
            </a:r>
            <a:r>
              <a:rPr lang="en-US" altLang="en-US" u="none">
                <a:solidFill>
                  <a:srgbClr val="000000"/>
                </a:solidFill>
              </a:rPr>
              <a:t> transitions des </a:t>
            </a:r>
            <a:r>
              <a:rPr lang="en-US" altLang="en-US" u="none" err="1">
                <a:solidFill>
                  <a:srgbClr val="000000"/>
                </a:solidFill>
              </a:rPr>
              <a:t>soins</a:t>
            </a:r>
            <a:r>
              <a:rPr lang="en-US" altLang="en-US" u="none">
                <a:solidFill>
                  <a:srgbClr val="000000"/>
                </a:solidFill>
              </a:rPr>
              <a:t> de santé.</a:t>
            </a:r>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769D5-E05E-4F31-B685-E7ABA50344EC}"/>
              </a:ext>
            </a:extLst>
          </p:cNvPr>
          <p:cNvSpPr>
            <a:spLocks noGrp="1"/>
          </p:cNvSpPr>
          <p:nvPr>
            <p:ph type="title"/>
          </p:nvPr>
        </p:nvSpPr>
        <p:spPr>
          <a:xfrm>
            <a:off x="503854" y="536105"/>
            <a:ext cx="6941976" cy="1362075"/>
          </a:xfrm>
        </p:spPr>
        <p:txBody>
          <a:bodyPr/>
          <a:lstStyle/>
          <a:p>
            <a:pPr>
              <a:lnSpc>
                <a:spcPct val="150000"/>
              </a:lnSpc>
              <a:spcBef>
                <a:spcPts val="600"/>
              </a:spcBef>
              <a:spcAft>
                <a:spcPts val="600"/>
              </a:spcAft>
            </a:pPr>
            <a:r>
              <a:rPr lang="en-US" sz="1400" i="1">
                <a:solidFill>
                  <a:schemeClr val="tx1"/>
                </a:solidFill>
                <a:ea typeface="MS PGothic"/>
              </a:rPr>
              <a:t>« Il </a:t>
            </a:r>
            <a:r>
              <a:rPr lang="en-US" sz="1400" i="1" err="1">
                <a:solidFill>
                  <a:schemeClr val="tx1"/>
                </a:solidFill>
                <a:ea typeface="MS PGothic"/>
              </a:rPr>
              <a:t>n’existe</a:t>
            </a:r>
            <a:r>
              <a:rPr lang="en-US" sz="1400" i="1">
                <a:solidFill>
                  <a:schemeClr val="tx1"/>
                </a:solidFill>
                <a:ea typeface="MS PGothic"/>
              </a:rPr>
              <a:t> pas de </a:t>
            </a:r>
            <a:r>
              <a:rPr lang="en-US" sz="1400" i="1" err="1">
                <a:solidFill>
                  <a:schemeClr val="tx1"/>
                </a:solidFill>
                <a:ea typeface="MS PGothic"/>
              </a:rPr>
              <a:t>pilule</a:t>
            </a:r>
            <a:r>
              <a:rPr lang="en-US" sz="1400" i="1">
                <a:solidFill>
                  <a:schemeClr val="tx1"/>
                </a:solidFill>
                <a:ea typeface="MS PGothic"/>
              </a:rPr>
              <a:t> miracle qui fait </a:t>
            </a:r>
            <a:r>
              <a:rPr lang="en-US" sz="1400" i="1" err="1">
                <a:solidFill>
                  <a:schemeClr val="tx1"/>
                </a:solidFill>
                <a:ea typeface="MS PGothic"/>
              </a:rPr>
              <a:t>disparaître</a:t>
            </a:r>
            <a:r>
              <a:rPr lang="en-US" sz="1400" i="1">
                <a:solidFill>
                  <a:schemeClr val="tx1"/>
                </a:solidFill>
                <a:ea typeface="MS PGothic"/>
              </a:rPr>
              <a:t> la </a:t>
            </a:r>
            <a:r>
              <a:rPr lang="en-US" sz="1400" i="1" err="1">
                <a:solidFill>
                  <a:schemeClr val="tx1"/>
                </a:solidFill>
                <a:ea typeface="MS PGothic"/>
              </a:rPr>
              <a:t>douleur</a:t>
            </a:r>
            <a:r>
              <a:rPr lang="en-US" sz="1400" i="1">
                <a:solidFill>
                  <a:schemeClr val="tx1"/>
                </a:solidFill>
                <a:ea typeface="MS PGothic"/>
              </a:rPr>
              <a:t> </a:t>
            </a:r>
            <a:r>
              <a:rPr lang="en-US" sz="1400" i="1" err="1">
                <a:solidFill>
                  <a:schemeClr val="tx1"/>
                </a:solidFill>
                <a:ea typeface="MS PGothic"/>
              </a:rPr>
              <a:t>chronique</a:t>
            </a:r>
            <a:r>
              <a:rPr lang="en-US" sz="1400" i="1">
                <a:solidFill>
                  <a:schemeClr val="tx1"/>
                </a:solidFill>
                <a:ea typeface="MS PGothic"/>
              </a:rPr>
              <a:t>. Aider les </a:t>
            </a:r>
            <a:r>
              <a:rPr lang="en-US" sz="1400" i="1" err="1">
                <a:solidFill>
                  <a:schemeClr val="tx1"/>
                </a:solidFill>
                <a:ea typeface="MS PGothic"/>
              </a:rPr>
              <a:t>personnes</a:t>
            </a:r>
            <a:r>
              <a:rPr lang="en-US" sz="1400" i="1">
                <a:solidFill>
                  <a:schemeClr val="tx1"/>
                </a:solidFill>
                <a:ea typeface="MS PGothic"/>
              </a:rPr>
              <a:t> </a:t>
            </a:r>
            <a:r>
              <a:rPr lang="en-US" sz="1400" i="1" err="1">
                <a:solidFill>
                  <a:schemeClr val="tx1"/>
                </a:solidFill>
                <a:ea typeface="MS PGothic"/>
              </a:rPr>
              <a:t>atteintes</a:t>
            </a:r>
            <a:r>
              <a:rPr lang="en-US" sz="1400" i="1">
                <a:solidFill>
                  <a:schemeClr val="tx1"/>
                </a:solidFill>
                <a:ea typeface="MS PGothic"/>
              </a:rPr>
              <a:t> de </a:t>
            </a:r>
            <a:r>
              <a:rPr lang="en-US" sz="1400" i="1" err="1">
                <a:solidFill>
                  <a:schemeClr val="tx1"/>
                </a:solidFill>
                <a:ea typeface="MS PGothic"/>
              </a:rPr>
              <a:t>douleur</a:t>
            </a:r>
            <a:r>
              <a:rPr lang="en-US" sz="1400" i="1">
                <a:solidFill>
                  <a:schemeClr val="tx1"/>
                </a:solidFill>
                <a:ea typeface="MS PGothic"/>
              </a:rPr>
              <a:t> </a:t>
            </a:r>
            <a:r>
              <a:rPr lang="en-US" sz="1400" i="1" err="1">
                <a:solidFill>
                  <a:schemeClr val="tx1"/>
                </a:solidFill>
                <a:ea typeface="MS PGothic"/>
              </a:rPr>
              <a:t>chronique</a:t>
            </a:r>
            <a:r>
              <a:rPr lang="en-US" sz="1400" i="1">
                <a:solidFill>
                  <a:schemeClr val="tx1"/>
                </a:solidFill>
                <a:ea typeface="MS PGothic"/>
              </a:rPr>
              <a:t> </a:t>
            </a:r>
            <a:r>
              <a:rPr lang="en-US" sz="1400" i="1" err="1">
                <a:solidFill>
                  <a:schemeClr val="tx1"/>
                </a:solidFill>
                <a:ea typeface="MS PGothic"/>
              </a:rPr>
              <a:t>est</a:t>
            </a:r>
            <a:r>
              <a:rPr lang="en-US" sz="1400" i="1">
                <a:solidFill>
                  <a:schemeClr val="tx1"/>
                </a:solidFill>
                <a:ea typeface="MS PGothic"/>
              </a:rPr>
              <a:t> un effort </a:t>
            </a:r>
            <a:r>
              <a:rPr lang="en-US" sz="1400" i="1" err="1">
                <a:solidFill>
                  <a:schemeClr val="tx1"/>
                </a:solidFill>
                <a:ea typeface="MS PGothic"/>
              </a:rPr>
              <a:t>réuni</a:t>
            </a:r>
            <a:r>
              <a:rPr lang="en-US" sz="1400" i="1">
                <a:solidFill>
                  <a:schemeClr val="tx1"/>
                </a:solidFill>
                <a:ea typeface="MS PGothic"/>
              </a:rPr>
              <a:t> </a:t>
            </a:r>
            <a:r>
              <a:rPr lang="en-US" sz="1400" i="1" err="1">
                <a:solidFill>
                  <a:schemeClr val="tx1"/>
                </a:solidFill>
                <a:ea typeface="MS PGothic"/>
              </a:rPr>
              <a:t>à</a:t>
            </a:r>
            <a:r>
              <a:rPr lang="en-US" sz="1400" i="1">
                <a:solidFill>
                  <a:schemeClr val="tx1"/>
                </a:solidFill>
                <a:ea typeface="MS PGothic"/>
              </a:rPr>
              <a:t> long </a:t>
            </a:r>
            <a:r>
              <a:rPr lang="en-US" sz="1400" i="1" err="1">
                <a:solidFill>
                  <a:schemeClr val="tx1"/>
                </a:solidFill>
                <a:ea typeface="MS PGothic"/>
              </a:rPr>
              <a:t>terme</a:t>
            </a:r>
            <a:r>
              <a:rPr lang="en-US" sz="1400" i="1">
                <a:solidFill>
                  <a:schemeClr val="tx1"/>
                </a:solidFill>
                <a:ea typeface="MS PGothic"/>
              </a:rPr>
              <a:t> entre le patient et le </a:t>
            </a:r>
            <a:r>
              <a:rPr lang="en-US" sz="1400" i="1" err="1">
                <a:solidFill>
                  <a:schemeClr val="tx1"/>
                </a:solidFill>
                <a:ea typeface="MS PGothic"/>
              </a:rPr>
              <a:t>prestataire</a:t>
            </a:r>
            <a:r>
              <a:rPr lang="en-US" sz="1400" i="1">
                <a:solidFill>
                  <a:schemeClr val="tx1"/>
                </a:solidFill>
                <a:ea typeface="MS PGothic"/>
              </a:rPr>
              <a:t> de </a:t>
            </a:r>
            <a:r>
              <a:rPr lang="en-US" sz="1400" i="1" err="1">
                <a:solidFill>
                  <a:schemeClr val="tx1"/>
                </a:solidFill>
                <a:ea typeface="MS PGothic"/>
              </a:rPr>
              <a:t>soins</a:t>
            </a:r>
            <a:r>
              <a:rPr lang="en-US" sz="1400" i="1">
                <a:solidFill>
                  <a:schemeClr val="tx1"/>
                </a:solidFill>
                <a:ea typeface="MS PGothic"/>
              </a:rPr>
              <a:t> de santé, qui </a:t>
            </a:r>
            <a:r>
              <a:rPr lang="en-US" sz="1400" i="1" err="1">
                <a:solidFill>
                  <a:schemeClr val="tx1"/>
                </a:solidFill>
                <a:ea typeface="MS PGothic"/>
              </a:rPr>
              <a:t>exige</a:t>
            </a:r>
            <a:r>
              <a:rPr lang="en-US" sz="1400" i="1">
                <a:solidFill>
                  <a:schemeClr val="tx1"/>
                </a:solidFill>
                <a:ea typeface="MS PGothic"/>
              </a:rPr>
              <a:t> communication et </a:t>
            </a:r>
            <a:r>
              <a:rPr lang="en-US" sz="1400" i="1" err="1">
                <a:solidFill>
                  <a:schemeClr val="tx1"/>
                </a:solidFill>
                <a:ea typeface="MS PGothic"/>
              </a:rPr>
              <a:t>confiance</a:t>
            </a:r>
            <a:r>
              <a:rPr lang="en-US" sz="1400" i="1">
                <a:solidFill>
                  <a:schemeClr val="tx1"/>
                </a:solidFill>
                <a:ea typeface="MS PGothic"/>
              </a:rPr>
              <a:t> pour </a:t>
            </a:r>
            <a:r>
              <a:rPr lang="en-US" sz="1400" i="1" err="1">
                <a:solidFill>
                  <a:schemeClr val="tx1"/>
                </a:solidFill>
                <a:ea typeface="MS PGothic"/>
              </a:rPr>
              <a:t>établir</a:t>
            </a:r>
            <a:r>
              <a:rPr lang="en-US" sz="1400" i="1">
                <a:solidFill>
                  <a:schemeClr val="tx1"/>
                </a:solidFill>
                <a:ea typeface="MS PGothic"/>
              </a:rPr>
              <a:t> des </a:t>
            </a:r>
            <a:r>
              <a:rPr lang="en-US" sz="1400" i="1" err="1">
                <a:solidFill>
                  <a:schemeClr val="tx1"/>
                </a:solidFill>
                <a:ea typeface="MS PGothic"/>
              </a:rPr>
              <a:t>objectifs</a:t>
            </a:r>
            <a:r>
              <a:rPr lang="en-US" sz="1400" i="1">
                <a:solidFill>
                  <a:schemeClr val="tx1"/>
                </a:solidFill>
                <a:ea typeface="MS PGothic"/>
              </a:rPr>
              <a:t> et </a:t>
            </a:r>
            <a:r>
              <a:rPr lang="en-US" sz="1400" i="1" err="1">
                <a:solidFill>
                  <a:schemeClr val="tx1"/>
                </a:solidFill>
                <a:ea typeface="MS PGothic"/>
              </a:rPr>
              <a:t>élaborer</a:t>
            </a:r>
            <a:r>
              <a:rPr lang="en-US" sz="1400" i="1">
                <a:solidFill>
                  <a:schemeClr val="tx1"/>
                </a:solidFill>
                <a:ea typeface="MS PGothic"/>
              </a:rPr>
              <a:t> un plan de </a:t>
            </a:r>
            <a:r>
              <a:rPr lang="en-US" sz="1400" i="1" err="1">
                <a:solidFill>
                  <a:schemeClr val="tx1"/>
                </a:solidFill>
                <a:ea typeface="MS PGothic"/>
              </a:rPr>
              <a:t>traitement</a:t>
            </a:r>
            <a:r>
              <a:rPr lang="en-US" sz="1400" i="1">
                <a:solidFill>
                  <a:schemeClr val="tx1"/>
                </a:solidFill>
                <a:ea typeface="MS PGothic"/>
              </a:rPr>
              <a:t>. Il </a:t>
            </a:r>
            <a:r>
              <a:rPr lang="en-US" sz="1400" i="1" err="1">
                <a:solidFill>
                  <a:schemeClr val="tx1"/>
                </a:solidFill>
                <a:ea typeface="MS PGothic"/>
              </a:rPr>
              <a:t>peut</a:t>
            </a:r>
            <a:r>
              <a:rPr lang="en-US" sz="1400" i="1">
                <a:solidFill>
                  <a:schemeClr val="tx1"/>
                </a:solidFill>
                <a:ea typeface="MS PGothic"/>
              </a:rPr>
              <a:t> </a:t>
            </a:r>
            <a:r>
              <a:rPr lang="en-US" sz="1400" i="1" err="1">
                <a:solidFill>
                  <a:schemeClr val="tx1"/>
                </a:solidFill>
                <a:ea typeface="MS PGothic"/>
              </a:rPr>
              <a:t>être</a:t>
            </a:r>
            <a:r>
              <a:rPr lang="en-US" sz="1400" i="1">
                <a:solidFill>
                  <a:schemeClr val="tx1"/>
                </a:solidFill>
                <a:ea typeface="MS PGothic"/>
              </a:rPr>
              <a:t> </a:t>
            </a:r>
            <a:r>
              <a:rPr lang="en-US" sz="1400" i="1" err="1">
                <a:solidFill>
                  <a:schemeClr val="tx1"/>
                </a:solidFill>
                <a:ea typeface="MS PGothic"/>
              </a:rPr>
              <a:t>gratifiant</a:t>
            </a:r>
            <a:r>
              <a:rPr lang="en-US" sz="1400" i="1">
                <a:solidFill>
                  <a:schemeClr val="tx1"/>
                </a:solidFill>
                <a:ea typeface="MS PGothic"/>
              </a:rPr>
              <a:t> pour les </a:t>
            </a:r>
            <a:r>
              <a:rPr lang="en-US" sz="1400" i="1" err="1">
                <a:solidFill>
                  <a:schemeClr val="tx1"/>
                </a:solidFill>
                <a:ea typeface="MS PGothic"/>
              </a:rPr>
              <a:t>cliniciens</a:t>
            </a:r>
            <a:r>
              <a:rPr lang="en-US" sz="1400" i="1">
                <a:solidFill>
                  <a:schemeClr val="tx1"/>
                </a:solidFill>
                <a:ea typeface="MS PGothic"/>
              </a:rPr>
              <a:t> de </a:t>
            </a:r>
            <a:r>
              <a:rPr lang="en-US" sz="1400" i="1" err="1">
                <a:solidFill>
                  <a:schemeClr val="tx1"/>
                </a:solidFill>
                <a:ea typeface="MS PGothic"/>
              </a:rPr>
              <a:t>voir</a:t>
            </a:r>
            <a:r>
              <a:rPr lang="en-US" sz="1400" i="1">
                <a:solidFill>
                  <a:schemeClr val="tx1"/>
                </a:solidFill>
                <a:ea typeface="MS PGothic"/>
              </a:rPr>
              <a:t> la </a:t>
            </a:r>
            <a:r>
              <a:rPr lang="en-US" sz="1400" i="1" err="1">
                <a:solidFill>
                  <a:schemeClr val="tx1"/>
                </a:solidFill>
                <a:ea typeface="MS PGothic"/>
              </a:rPr>
              <a:t>qualité</a:t>
            </a:r>
            <a:r>
              <a:rPr lang="en-US" sz="1400" i="1">
                <a:solidFill>
                  <a:schemeClr val="tx1"/>
                </a:solidFill>
                <a:ea typeface="MS PGothic"/>
              </a:rPr>
              <a:t> de vie de </a:t>
            </a:r>
            <a:r>
              <a:rPr lang="en-US" sz="1400" i="1" err="1">
                <a:solidFill>
                  <a:schemeClr val="tx1"/>
                </a:solidFill>
                <a:ea typeface="MS PGothic"/>
              </a:rPr>
              <a:t>leurs</a:t>
            </a:r>
            <a:r>
              <a:rPr lang="en-US" sz="1400" i="1">
                <a:solidFill>
                  <a:schemeClr val="tx1"/>
                </a:solidFill>
                <a:ea typeface="MS PGothic"/>
              </a:rPr>
              <a:t> patients </a:t>
            </a:r>
            <a:r>
              <a:rPr lang="en-US" sz="1400" i="1" err="1">
                <a:solidFill>
                  <a:schemeClr val="tx1"/>
                </a:solidFill>
                <a:ea typeface="MS PGothic"/>
              </a:rPr>
              <a:t>s’améliorer</a:t>
            </a:r>
            <a:r>
              <a:rPr lang="en-US" sz="1400" i="1">
                <a:solidFill>
                  <a:schemeClr val="tx1"/>
                </a:solidFill>
                <a:ea typeface="MS PGothic"/>
              </a:rPr>
              <a:t> – </a:t>
            </a:r>
            <a:r>
              <a:rPr lang="en-US" sz="1400" i="1" err="1">
                <a:solidFill>
                  <a:schemeClr val="tx1"/>
                </a:solidFill>
                <a:ea typeface="MS PGothic"/>
              </a:rPr>
              <a:t>une</a:t>
            </a:r>
            <a:r>
              <a:rPr lang="en-US" sz="1400" i="1">
                <a:solidFill>
                  <a:schemeClr val="tx1"/>
                </a:solidFill>
                <a:ea typeface="MS PGothic"/>
              </a:rPr>
              <a:t> </a:t>
            </a:r>
            <a:r>
              <a:rPr lang="en-US" sz="1400" i="1" err="1">
                <a:solidFill>
                  <a:schemeClr val="tx1"/>
                </a:solidFill>
                <a:ea typeface="MS PGothic"/>
              </a:rPr>
              <a:t>norme</a:t>
            </a:r>
            <a:r>
              <a:rPr lang="en-US" sz="1400" i="1">
                <a:solidFill>
                  <a:schemeClr val="tx1"/>
                </a:solidFill>
                <a:ea typeface="MS PGothic"/>
              </a:rPr>
              <a:t> de </a:t>
            </a:r>
            <a:r>
              <a:rPr lang="en-US" sz="1400" i="1" err="1">
                <a:solidFill>
                  <a:schemeClr val="tx1"/>
                </a:solidFill>
                <a:ea typeface="MS PGothic"/>
              </a:rPr>
              <a:t>qualité</a:t>
            </a:r>
            <a:r>
              <a:rPr lang="en-US" sz="1400" i="1">
                <a:solidFill>
                  <a:schemeClr val="tx1"/>
                </a:solidFill>
                <a:ea typeface="MS PGothic"/>
              </a:rPr>
              <a:t> aide les </a:t>
            </a:r>
            <a:r>
              <a:rPr lang="en-US" sz="1400" i="1" err="1">
                <a:solidFill>
                  <a:schemeClr val="tx1"/>
                </a:solidFill>
                <a:ea typeface="MS PGothic"/>
              </a:rPr>
              <a:t>cliniciens</a:t>
            </a:r>
            <a:r>
              <a:rPr lang="en-US" sz="1400" i="1">
                <a:solidFill>
                  <a:schemeClr val="tx1"/>
                </a:solidFill>
                <a:ea typeface="MS PGothic"/>
              </a:rPr>
              <a:t> et les patients </a:t>
            </a:r>
            <a:r>
              <a:rPr lang="en-US" sz="1400" i="1" err="1">
                <a:solidFill>
                  <a:schemeClr val="tx1"/>
                </a:solidFill>
                <a:ea typeface="MS PGothic"/>
              </a:rPr>
              <a:t>à</a:t>
            </a:r>
            <a:r>
              <a:rPr lang="en-US" sz="1400" i="1">
                <a:solidFill>
                  <a:schemeClr val="tx1"/>
                </a:solidFill>
                <a:ea typeface="MS PGothic"/>
              </a:rPr>
              <a:t> </a:t>
            </a:r>
            <a:r>
              <a:rPr lang="en-US" sz="1400" i="1" err="1">
                <a:solidFill>
                  <a:schemeClr val="tx1"/>
                </a:solidFill>
                <a:ea typeface="MS PGothic"/>
              </a:rPr>
              <a:t>travailler</a:t>
            </a:r>
            <a:r>
              <a:rPr lang="en-US" sz="1400" i="1">
                <a:solidFill>
                  <a:schemeClr val="tx1"/>
                </a:solidFill>
                <a:ea typeface="MS PGothic"/>
              </a:rPr>
              <a:t> ensemble </a:t>
            </a:r>
            <a:r>
              <a:rPr lang="en-US" sz="1400" i="1" err="1">
                <a:solidFill>
                  <a:schemeClr val="tx1"/>
                </a:solidFill>
                <a:ea typeface="MS PGothic"/>
              </a:rPr>
              <a:t>vers</a:t>
            </a:r>
            <a:r>
              <a:rPr lang="en-US" sz="1400" i="1">
                <a:solidFill>
                  <a:schemeClr val="tx1"/>
                </a:solidFill>
                <a:ea typeface="MS PGothic"/>
              </a:rPr>
              <a:t> </a:t>
            </a:r>
            <a:r>
              <a:rPr lang="en-US" sz="1400" i="1" err="1">
                <a:solidFill>
                  <a:schemeClr val="tx1"/>
                </a:solidFill>
                <a:ea typeface="MS PGothic"/>
              </a:rPr>
              <a:t>cet</a:t>
            </a:r>
            <a:r>
              <a:rPr lang="en-US" sz="1400" i="1">
                <a:solidFill>
                  <a:schemeClr val="tx1"/>
                </a:solidFill>
                <a:ea typeface="MS PGothic"/>
              </a:rPr>
              <a:t> </a:t>
            </a:r>
            <a:r>
              <a:rPr lang="en-US" sz="1400" i="1" err="1">
                <a:solidFill>
                  <a:schemeClr val="tx1"/>
                </a:solidFill>
                <a:ea typeface="MS PGothic"/>
              </a:rPr>
              <a:t>objectif</a:t>
            </a:r>
            <a:r>
              <a:rPr lang="en-US" sz="1400" i="1">
                <a:solidFill>
                  <a:schemeClr val="tx1"/>
                </a:solidFill>
                <a:ea typeface="MS PGothic"/>
              </a:rPr>
              <a:t>.</a:t>
            </a:r>
            <a:br>
              <a:rPr lang="en-US" sz="1400" i="1"/>
            </a:br>
            <a:br>
              <a:rPr lang="en-US" sz="1400" i="1"/>
            </a:br>
            <a:r>
              <a:rPr lang="en-US" sz="1400" i="1">
                <a:solidFill>
                  <a:schemeClr val="tx1"/>
                </a:solidFill>
                <a:ea typeface="MS PGothic"/>
              </a:rPr>
              <a:t>La </a:t>
            </a:r>
            <a:r>
              <a:rPr lang="en-US" sz="1400" i="1" err="1">
                <a:solidFill>
                  <a:schemeClr val="tx1"/>
                </a:solidFill>
                <a:ea typeface="MS PGothic"/>
              </a:rPr>
              <a:t>façon</a:t>
            </a:r>
            <a:r>
              <a:rPr lang="en-US" sz="1400" i="1">
                <a:solidFill>
                  <a:schemeClr val="tx1"/>
                </a:solidFill>
                <a:ea typeface="MS PGothic"/>
              </a:rPr>
              <a:t> </a:t>
            </a:r>
            <a:r>
              <a:rPr lang="en-US" sz="1400" i="1" err="1">
                <a:solidFill>
                  <a:schemeClr val="tx1"/>
                </a:solidFill>
                <a:ea typeface="MS PGothic"/>
              </a:rPr>
              <a:t>dont</a:t>
            </a:r>
            <a:r>
              <a:rPr lang="en-US" sz="1400" i="1">
                <a:solidFill>
                  <a:schemeClr val="tx1"/>
                </a:solidFill>
                <a:ea typeface="MS PGothic"/>
              </a:rPr>
              <a:t> les gens </a:t>
            </a:r>
            <a:r>
              <a:rPr lang="en-US" sz="1400" i="1" err="1">
                <a:solidFill>
                  <a:schemeClr val="tx1"/>
                </a:solidFill>
                <a:ea typeface="MS PGothic"/>
              </a:rPr>
              <a:t>ressentent</a:t>
            </a:r>
            <a:r>
              <a:rPr lang="en-US" sz="1400" i="1">
                <a:solidFill>
                  <a:schemeClr val="tx1"/>
                </a:solidFill>
                <a:ea typeface="MS PGothic"/>
              </a:rPr>
              <a:t> la </a:t>
            </a:r>
            <a:r>
              <a:rPr lang="en-US" sz="1400" i="1" err="1">
                <a:solidFill>
                  <a:schemeClr val="tx1"/>
                </a:solidFill>
                <a:ea typeface="MS PGothic"/>
              </a:rPr>
              <a:t>douleur</a:t>
            </a:r>
            <a:r>
              <a:rPr lang="en-US" sz="1400" i="1">
                <a:solidFill>
                  <a:schemeClr val="tx1"/>
                </a:solidFill>
                <a:ea typeface="MS PGothic"/>
              </a:rPr>
              <a:t> </a:t>
            </a:r>
            <a:r>
              <a:rPr lang="en-US" sz="1400" i="1" err="1">
                <a:solidFill>
                  <a:schemeClr val="tx1"/>
                </a:solidFill>
                <a:ea typeface="MS PGothic"/>
              </a:rPr>
              <a:t>n’est</a:t>
            </a:r>
            <a:r>
              <a:rPr lang="en-US" sz="1400" i="1">
                <a:solidFill>
                  <a:schemeClr val="tx1"/>
                </a:solidFill>
                <a:ea typeface="MS PGothic"/>
              </a:rPr>
              <a:t> pas </a:t>
            </a:r>
            <a:r>
              <a:rPr lang="en-US" sz="1400" i="1" err="1">
                <a:solidFill>
                  <a:schemeClr val="tx1"/>
                </a:solidFill>
                <a:ea typeface="MS PGothic"/>
              </a:rPr>
              <a:t>statique</a:t>
            </a:r>
            <a:r>
              <a:rPr lang="en-US" sz="1400" i="1">
                <a:solidFill>
                  <a:schemeClr val="tx1"/>
                </a:solidFill>
                <a:ea typeface="MS PGothic"/>
              </a:rPr>
              <a:t> et la </a:t>
            </a:r>
            <a:r>
              <a:rPr lang="en-US" sz="1400" i="1" err="1">
                <a:solidFill>
                  <a:schemeClr val="tx1"/>
                </a:solidFill>
                <a:ea typeface="MS PGothic"/>
              </a:rPr>
              <a:t>façon</a:t>
            </a:r>
            <a:r>
              <a:rPr lang="en-US" sz="1400" i="1">
                <a:solidFill>
                  <a:schemeClr val="tx1"/>
                </a:solidFill>
                <a:ea typeface="MS PGothic"/>
              </a:rPr>
              <a:t> </a:t>
            </a:r>
            <a:r>
              <a:rPr lang="en-US" sz="1400" i="1" err="1">
                <a:solidFill>
                  <a:schemeClr val="tx1"/>
                </a:solidFill>
                <a:ea typeface="MS PGothic"/>
              </a:rPr>
              <a:t>dont</a:t>
            </a:r>
            <a:r>
              <a:rPr lang="en-US" sz="1400" i="1">
                <a:solidFill>
                  <a:schemeClr val="tx1"/>
                </a:solidFill>
                <a:ea typeface="MS PGothic"/>
              </a:rPr>
              <a:t> les gens </a:t>
            </a:r>
            <a:r>
              <a:rPr lang="en-US" sz="1400" i="1" err="1">
                <a:solidFill>
                  <a:schemeClr val="tx1"/>
                </a:solidFill>
                <a:ea typeface="MS PGothic"/>
              </a:rPr>
              <a:t>décrivent</a:t>
            </a:r>
            <a:r>
              <a:rPr lang="en-US" sz="1400" i="1">
                <a:solidFill>
                  <a:schemeClr val="tx1"/>
                </a:solidFill>
                <a:ea typeface="MS PGothic"/>
              </a:rPr>
              <a:t> </a:t>
            </a:r>
            <a:r>
              <a:rPr lang="en-US" sz="1400" i="1" err="1">
                <a:solidFill>
                  <a:schemeClr val="tx1"/>
                </a:solidFill>
                <a:ea typeface="MS PGothic"/>
              </a:rPr>
              <a:t>leur</a:t>
            </a:r>
            <a:r>
              <a:rPr lang="en-US" sz="1400" i="1">
                <a:solidFill>
                  <a:schemeClr val="tx1"/>
                </a:solidFill>
                <a:ea typeface="MS PGothic"/>
              </a:rPr>
              <a:t> </a:t>
            </a:r>
            <a:r>
              <a:rPr lang="en-US" sz="1400" i="1" err="1">
                <a:solidFill>
                  <a:schemeClr val="tx1"/>
                </a:solidFill>
                <a:ea typeface="MS PGothic"/>
              </a:rPr>
              <a:t>douleur</a:t>
            </a:r>
            <a:r>
              <a:rPr lang="en-US" sz="1400" i="1">
                <a:solidFill>
                  <a:schemeClr val="tx1"/>
                </a:solidFill>
                <a:ea typeface="MS PGothic"/>
              </a:rPr>
              <a:t> </a:t>
            </a:r>
            <a:r>
              <a:rPr lang="en-US" sz="1400" i="1" err="1">
                <a:solidFill>
                  <a:schemeClr val="tx1"/>
                </a:solidFill>
                <a:ea typeface="MS PGothic"/>
              </a:rPr>
              <a:t>peut</a:t>
            </a:r>
            <a:r>
              <a:rPr lang="en-US" sz="1400" i="1">
                <a:solidFill>
                  <a:schemeClr val="tx1"/>
                </a:solidFill>
                <a:ea typeface="MS PGothic"/>
              </a:rPr>
              <a:t> changer avec le temps; par </a:t>
            </a:r>
            <a:r>
              <a:rPr lang="en-US" sz="1400" i="1" err="1">
                <a:solidFill>
                  <a:schemeClr val="tx1"/>
                </a:solidFill>
                <a:ea typeface="MS PGothic"/>
              </a:rPr>
              <a:t>conséquent</a:t>
            </a:r>
            <a:r>
              <a:rPr lang="en-US" sz="1400" i="1">
                <a:solidFill>
                  <a:schemeClr val="tx1"/>
                </a:solidFill>
                <a:ea typeface="MS PGothic"/>
              </a:rPr>
              <a:t>, les plans de </a:t>
            </a:r>
            <a:r>
              <a:rPr lang="en-US" sz="1400" i="1" err="1">
                <a:solidFill>
                  <a:schemeClr val="tx1"/>
                </a:solidFill>
                <a:ea typeface="MS PGothic"/>
              </a:rPr>
              <a:t>soins</a:t>
            </a:r>
            <a:r>
              <a:rPr lang="en-US" sz="1400" i="1">
                <a:solidFill>
                  <a:schemeClr val="tx1"/>
                </a:solidFill>
                <a:ea typeface="MS PGothic"/>
              </a:rPr>
              <a:t> </a:t>
            </a:r>
            <a:r>
              <a:rPr lang="en-US" sz="1400" i="1" err="1">
                <a:solidFill>
                  <a:schemeClr val="tx1"/>
                </a:solidFill>
                <a:ea typeface="MS PGothic"/>
              </a:rPr>
              <a:t>évoluent</a:t>
            </a:r>
            <a:r>
              <a:rPr lang="en-US" sz="1400" i="1">
                <a:solidFill>
                  <a:schemeClr val="tx1"/>
                </a:solidFill>
                <a:ea typeface="MS PGothic"/>
              </a:rPr>
              <a:t> </a:t>
            </a:r>
            <a:r>
              <a:rPr lang="en-US" sz="1400" i="1" err="1">
                <a:solidFill>
                  <a:schemeClr val="tx1"/>
                </a:solidFill>
                <a:ea typeface="MS PGothic"/>
              </a:rPr>
              <a:t>constamment</a:t>
            </a:r>
            <a:r>
              <a:rPr lang="en-US" sz="1400" i="1">
                <a:solidFill>
                  <a:schemeClr val="tx1"/>
                </a:solidFill>
                <a:ea typeface="MS PGothic"/>
              </a:rPr>
              <a:t> pour </a:t>
            </a:r>
            <a:r>
              <a:rPr lang="en-US" sz="1400" i="1" err="1">
                <a:solidFill>
                  <a:schemeClr val="tx1"/>
                </a:solidFill>
                <a:ea typeface="MS PGothic"/>
              </a:rPr>
              <a:t>inclure</a:t>
            </a:r>
            <a:r>
              <a:rPr lang="en-US" sz="1400" i="1">
                <a:solidFill>
                  <a:schemeClr val="tx1"/>
                </a:solidFill>
                <a:ea typeface="MS PGothic"/>
              </a:rPr>
              <a:t> </a:t>
            </a:r>
            <a:r>
              <a:rPr lang="en-US" sz="1400" i="1" err="1">
                <a:solidFill>
                  <a:schemeClr val="tx1"/>
                </a:solidFill>
                <a:ea typeface="MS PGothic"/>
              </a:rPr>
              <a:t>différentes</a:t>
            </a:r>
            <a:r>
              <a:rPr lang="en-US" sz="1400" i="1">
                <a:solidFill>
                  <a:schemeClr val="tx1"/>
                </a:solidFill>
                <a:ea typeface="MS PGothic"/>
              </a:rPr>
              <a:t> </a:t>
            </a:r>
            <a:r>
              <a:rPr lang="en-US" sz="1400" i="1" err="1">
                <a:solidFill>
                  <a:schemeClr val="tx1"/>
                </a:solidFill>
                <a:ea typeface="MS PGothic"/>
              </a:rPr>
              <a:t>stratégies</a:t>
            </a:r>
            <a:r>
              <a:rPr lang="en-US" sz="1400" i="1">
                <a:solidFill>
                  <a:schemeClr val="tx1"/>
                </a:solidFill>
                <a:ea typeface="MS PGothic"/>
              </a:rPr>
              <a:t> de </a:t>
            </a:r>
            <a:r>
              <a:rPr lang="en-US" sz="1400" i="1" err="1">
                <a:solidFill>
                  <a:schemeClr val="tx1"/>
                </a:solidFill>
                <a:ea typeface="MS PGothic"/>
              </a:rPr>
              <a:t>traitement</a:t>
            </a:r>
            <a:r>
              <a:rPr lang="en-US" sz="1400" i="1">
                <a:solidFill>
                  <a:schemeClr val="tx1"/>
                </a:solidFill>
                <a:ea typeface="MS PGothic"/>
              </a:rPr>
              <a:t>. La </a:t>
            </a:r>
            <a:r>
              <a:rPr lang="en-US" sz="1400" i="1" err="1">
                <a:solidFill>
                  <a:schemeClr val="tx1"/>
                </a:solidFill>
                <a:ea typeface="MS PGothic"/>
              </a:rPr>
              <a:t>norme</a:t>
            </a:r>
            <a:r>
              <a:rPr lang="en-US" sz="1400" i="1">
                <a:solidFill>
                  <a:schemeClr val="tx1"/>
                </a:solidFill>
                <a:ea typeface="MS PGothic"/>
              </a:rPr>
              <a:t> de </a:t>
            </a:r>
            <a:r>
              <a:rPr lang="en-US" sz="1400" i="1" err="1">
                <a:solidFill>
                  <a:schemeClr val="tx1"/>
                </a:solidFill>
                <a:ea typeface="MS PGothic"/>
              </a:rPr>
              <a:t>qualité</a:t>
            </a:r>
            <a:r>
              <a:rPr lang="en-US" sz="1400" i="1">
                <a:solidFill>
                  <a:schemeClr val="tx1"/>
                </a:solidFill>
                <a:ea typeface="MS PGothic"/>
              </a:rPr>
              <a:t> relative à la </a:t>
            </a:r>
            <a:r>
              <a:rPr lang="en-US" sz="1400" i="1" err="1">
                <a:solidFill>
                  <a:schemeClr val="tx1"/>
                </a:solidFill>
                <a:ea typeface="MS PGothic"/>
              </a:rPr>
              <a:t>douleur</a:t>
            </a:r>
            <a:r>
              <a:rPr lang="en-US" sz="1400" i="1">
                <a:solidFill>
                  <a:schemeClr val="tx1"/>
                </a:solidFill>
                <a:ea typeface="MS PGothic"/>
              </a:rPr>
              <a:t> </a:t>
            </a:r>
            <a:r>
              <a:rPr lang="en-US" sz="1400" i="1" err="1">
                <a:solidFill>
                  <a:schemeClr val="tx1"/>
                </a:solidFill>
                <a:ea typeface="MS PGothic"/>
              </a:rPr>
              <a:t>chronique</a:t>
            </a:r>
            <a:r>
              <a:rPr lang="en-US" sz="1400" i="1">
                <a:solidFill>
                  <a:schemeClr val="tx1"/>
                </a:solidFill>
                <a:ea typeface="MS PGothic"/>
              </a:rPr>
              <a:t> encourage les </a:t>
            </a:r>
            <a:r>
              <a:rPr lang="en-US" sz="1400" i="1" err="1">
                <a:solidFill>
                  <a:schemeClr val="tx1"/>
                </a:solidFill>
                <a:ea typeface="MS PGothic"/>
              </a:rPr>
              <a:t>cliniciens</a:t>
            </a:r>
            <a:r>
              <a:rPr lang="en-US" sz="1400" i="1">
                <a:solidFill>
                  <a:schemeClr val="tx1"/>
                </a:solidFill>
                <a:ea typeface="MS PGothic"/>
              </a:rPr>
              <a:t> à </a:t>
            </a:r>
            <a:r>
              <a:rPr lang="en-US" sz="1400" i="1" err="1">
                <a:solidFill>
                  <a:schemeClr val="tx1"/>
                </a:solidFill>
                <a:ea typeface="MS PGothic"/>
              </a:rPr>
              <a:t>continuellement</a:t>
            </a:r>
            <a:r>
              <a:rPr lang="en-US" sz="1400" i="1">
                <a:solidFill>
                  <a:schemeClr val="tx1"/>
                </a:solidFill>
                <a:ea typeface="MS PGothic"/>
              </a:rPr>
              <a:t> faire </a:t>
            </a:r>
            <a:r>
              <a:rPr lang="en-US" sz="1400" i="1" err="1">
                <a:solidFill>
                  <a:schemeClr val="tx1"/>
                </a:solidFill>
                <a:ea typeface="MS PGothic"/>
              </a:rPr>
              <a:t>une</a:t>
            </a:r>
            <a:r>
              <a:rPr lang="en-US" sz="1400" i="1">
                <a:solidFill>
                  <a:schemeClr val="tx1"/>
                </a:solidFill>
                <a:ea typeface="MS PGothic"/>
              </a:rPr>
              <a:t> </a:t>
            </a:r>
            <a:r>
              <a:rPr lang="en-US" sz="1400" i="1" err="1">
                <a:solidFill>
                  <a:schemeClr val="tx1"/>
                </a:solidFill>
                <a:ea typeface="MS PGothic"/>
              </a:rPr>
              <a:t>évaluation</a:t>
            </a:r>
            <a:r>
              <a:rPr lang="en-US" sz="1400" i="1">
                <a:solidFill>
                  <a:schemeClr val="tx1"/>
                </a:solidFill>
                <a:ea typeface="MS PGothic"/>
              </a:rPr>
              <a:t> </a:t>
            </a:r>
            <a:r>
              <a:rPr lang="en-US" sz="1400" i="1" err="1">
                <a:solidFill>
                  <a:schemeClr val="tx1"/>
                </a:solidFill>
                <a:ea typeface="MS PGothic"/>
              </a:rPr>
              <a:t>complète</a:t>
            </a:r>
            <a:r>
              <a:rPr lang="en-US" sz="1400" i="1">
                <a:solidFill>
                  <a:schemeClr val="tx1"/>
                </a:solidFill>
                <a:ea typeface="MS PGothic"/>
              </a:rPr>
              <a:t> de la </a:t>
            </a:r>
            <a:r>
              <a:rPr lang="en-US" sz="1400" i="1" err="1">
                <a:solidFill>
                  <a:schemeClr val="tx1"/>
                </a:solidFill>
                <a:ea typeface="MS PGothic"/>
              </a:rPr>
              <a:t>douleur</a:t>
            </a:r>
            <a:r>
              <a:rPr lang="en-US" sz="1400" i="1">
                <a:solidFill>
                  <a:schemeClr val="tx1"/>
                </a:solidFill>
                <a:ea typeface="MS PGothic"/>
              </a:rPr>
              <a:t> et </a:t>
            </a:r>
            <a:r>
              <a:rPr lang="en-US" sz="1400" i="1" err="1">
                <a:solidFill>
                  <a:schemeClr val="tx1"/>
                </a:solidFill>
                <a:ea typeface="MS PGothic"/>
              </a:rPr>
              <a:t>leur</a:t>
            </a:r>
            <a:r>
              <a:rPr lang="en-US" sz="1400" i="1">
                <a:solidFill>
                  <a:schemeClr val="tx1"/>
                </a:solidFill>
                <a:ea typeface="MS PGothic"/>
              </a:rPr>
              <a:t> </a:t>
            </a:r>
            <a:r>
              <a:rPr lang="en-US" sz="1400" i="1" err="1">
                <a:solidFill>
                  <a:schemeClr val="tx1"/>
                </a:solidFill>
                <a:ea typeface="MS PGothic"/>
              </a:rPr>
              <a:t>rappelle</a:t>
            </a:r>
            <a:r>
              <a:rPr lang="en-US" sz="1400" i="1">
                <a:solidFill>
                  <a:schemeClr val="tx1"/>
                </a:solidFill>
                <a:ea typeface="MS PGothic"/>
              </a:rPr>
              <a:t> </a:t>
            </a:r>
            <a:r>
              <a:rPr lang="en-US" sz="1400" i="1" err="1">
                <a:solidFill>
                  <a:schemeClr val="tx1"/>
                </a:solidFill>
                <a:ea typeface="MS PGothic"/>
              </a:rPr>
              <a:t>l’importance</a:t>
            </a:r>
            <a:r>
              <a:rPr lang="en-US" sz="1400" i="1">
                <a:solidFill>
                  <a:schemeClr val="tx1"/>
                </a:solidFill>
                <a:ea typeface="MS PGothic"/>
              </a:rPr>
              <a:t> de </a:t>
            </a:r>
            <a:r>
              <a:rPr lang="en-US" sz="1400" i="1" err="1">
                <a:solidFill>
                  <a:schemeClr val="tx1"/>
                </a:solidFill>
                <a:ea typeface="MS PGothic"/>
              </a:rPr>
              <a:t>recourir</a:t>
            </a:r>
            <a:r>
              <a:rPr lang="en-US" sz="1400" i="1">
                <a:solidFill>
                  <a:schemeClr val="tx1"/>
                </a:solidFill>
                <a:ea typeface="MS PGothic"/>
              </a:rPr>
              <a:t> à des </a:t>
            </a:r>
            <a:r>
              <a:rPr lang="en-US" sz="1400" i="1" err="1">
                <a:solidFill>
                  <a:schemeClr val="tx1"/>
                </a:solidFill>
                <a:ea typeface="MS PGothic"/>
              </a:rPr>
              <a:t>thérapies</a:t>
            </a:r>
            <a:r>
              <a:rPr lang="en-US" sz="1400" i="1">
                <a:solidFill>
                  <a:schemeClr val="tx1"/>
                </a:solidFill>
                <a:ea typeface="MS PGothic"/>
              </a:rPr>
              <a:t> multiples pour la gestion de la </a:t>
            </a:r>
            <a:r>
              <a:rPr lang="en-US" sz="1400" i="1" err="1">
                <a:solidFill>
                  <a:schemeClr val="tx1"/>
                </a:solidFill>
                <a:ea typeface="MS PGothic"/>
              </a:rPr>
              <a:t>douleur</a:t>
            </a:r>
            <a:r>
              <a:rPr lang="en-US" sz="1400" i="1">
                <a:solidFill>
                  <a:schemeClr val="tx1"/>
                </a:solidFill>
                <a:ea typeface="MS PGothic"/>
              </a:rPr>
              <a:t>, en plus de la </a:t>
            </a:r>
            <a:r>
              <a:rPr lang="en-US" sz="1400" i="1" err="1">
                <a:solidFill>
                  <a:schemeClr val="tx1"/>
                </a:solidFill>
                <a:ea typeface="MS PGothic"/>
              </a:rPr>
              <a:t>pharmacothérapie</a:t>
            </a:r>
            <a:r>
              <a:rPr lang="en-US" sz="1400" i="1">
                <a:solidFill>
                  <a:schemeClr val="tx1"/>
                </a:solidFill>
                <a:ea typeface="MS PGothic"/>
              </a:rPr>
              <a:t>. »</a:t>
            </a:r>
            <a:br>
              <a:rPr lang="en-US" sz="1400" b="0"/>
            </a:br>
            <a:br>
              <a:rPr lang="en-US" sz="1400" b="0"/>
            </a:br>
            <a:r>
              <a:rPr lang="en-US" sz="1400" b="0">
                <a:solidFill>
                  <a:schemeClr val="tx1"/>
                </a:solidFill>
                <a:ea typeface="MS PGothic"/>
              </a:rPr>
              <a:t>​           – Mona Sawhney, </a:t>
            </a:r>
            <a:r>
              <a:rPr lang="en-US" sz="1400" b="0" err="1">
                <a:solidFill>
                  <a:schemeClr val="tx1"/>
                </a:solidFill>
                <a:ea typeface="MS PGothic"/>
              </a:rPr>
              <a:t>membre</a:t>
            </a:r>
            <a:r>
              <a:rPr lang="en-US" sz="1400" b="0">
                <a:solidFill>
                  <a:schemeClr val="tx1"/>
                </a:solidFill>
                <a:ea typeface="MS PGothic"/>
              </a:rPr>
              <a:t> du </a:t>
            </a:r>
            <a:r>
              <a:rPr lang="en-US" sz="1400" b="0" err="1">
                <a:solidFill>
                  <a:schemeClr val="tx1"/>
                </a:solidFill>
                <a:ea typeface="MS PGothic"/>
              </a:rPr>
              <a:t>Comité</a:t>
            </a:r>
            <a:r>
              <a:rPr lang="en-US" sz="1400" b="0">
                <a:solidFill>
                  <a:schemeClr val="tx1"/>
                </a:solidFill>
                <a:ea typeface="MS PGothic"/>
              </a:rPr>
              <a:t> </a:t>
            </a:r>
            <a:r>
              <a:rPr lang="en-US" sz="1400" b="0" err="1">
                <a:solidFill>
                  <a:schemeClr val="tx1"/>
                </a:solidFill>
                <a:ea typeface="MS PGothic"/>
              </a:rPr>
              <a:t>consultatif</a:t>
            </a:r>
            <a:r>
              <a:rPr lang="en-US" sz="1400" b="0">
                <a:solidFill>
                  <a:schemeClr val="tx1"/>
                </a:solidFill>
                <a:ea typeface="MS PGothic"/>
              </a:rPr>
              <a:t> relative à </a:t>
            </a:r>
            <a:r>
              <a:rPr lang="en-US" sz="1400" b="0" err="1">
                <a:solidFill>
                  <a:schemeClr val="tx1"/>
                </a:solidFill>
                <a:ea typeface="MS PGothic"/>
              </a:rPr>
              <a:t>douleur</a:t>
            </a:r>
            <a:r>
              <a:rPr lang="en-US" sz="1400" b="0">
                <a:solidFill>
                  <a:schemeClr val="tx1"/>
                </a:solidFill>
                <a:ea typeface="MS PGothic"/>
              </a:rPr>
              <a:t> </a:t>
            </a:r>
            <a:r>
              <a:rPr lang="en-US" sz="1400" b="0" err="1">
                <a:solidFill>
                  <a:schemeClr val="tx1"/>
                </a:solidFill>
                <a:ea typeface="MS PGothic"/>
              </a:rPr>
              <a:t>chronique</a:t>
            </a:r>
            <a:endParaRPr lang="en-US" sz="1400">
              <a:solidFill>
                <a:schemeClr val="tx1"/>
              </a:solidFill>
              <a:ea typeface="MS PGothic"/>
            </a:endParaRPr>
          </a:p>
        </p:txBody>
      </p:sp>
    </p:spTree>
    <p:extLst>
      <p:ext uri="{BB962C8B-B14F-4D97-AF65-F5344CB8AC3E}">
        <p14:creationId xmlns:p14="http://schemas.microsoft.com/office/powerpoint/2010/main" val="4201527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B52FE8F1-87B5-4C69-B02F-4989BDDD3A43}"/>
              </a:ext>
            </a:extLst>
          </p:cNvPr>
          <p:cNvSpPr>
            <a:spLocks noGrp="1" noChangeArrowheads="1"/>
          </p:cNvSpPr>
          <p:nvPr>
            <p:ph type="title"/>
            <p:custDataLst>
              <p:tags r:id="rId2"/>
            </p:custDataLst>
          </p:nvPr>
        </p:nvSpPr>
        <p:spPr>
          <a:xfrm>
            <a:off x="457200" y="460375"/>
            <a:ext cx="7138988" cy="706438"/>
          </a:xfrm>
        </p:spPr>
        <p:txBody>
          <a:bodyPr/>
          <a:lstStyle/>
          <a:p>
            <a:pPr eaLnBrk="1" hangingPunct="1"/>
            <a:r>
              <a:rPr lang="en-US" altLang="en-US" err="1">
                <a:solidFill>
                  <a:schemeClr val="tx1"/>
                </a:solidFill>
                <a:latin typeface="Arial" panose="020B0604020202020204" pitchFamily="34" charset="0"/>
                <a:cs typeface="Arial" panose="020B0604020202020204" pitchFamily="34" charset="0"/>
              </a:rPr>
              <a:t>Normes</a:t>
            </a:r>
            <a:r>
              <a:rPr lang="en-US" altLang="en-US">
                <a:solidFill>
                  <a:schemeClr val="tx1"/>
                </a:solidFill>
                <a:latin typeface="Arial" panose="020B0604020202020204" pitchFamily="34" charset="0"/>
                <a:cs typeface="Arial" panose="020B0604020202020204" pitchFamily="34" charset="0"/>
              </a:rPr>
              <a:t> de </a:t>
            </a:r>
            <a:r>
              <a:rPr lang="en-US" altLang="en-US" err="1">
                <a:solidFill>
                  <a:schemeClr val="tx1"/>
                </a:solidFill>
                <a:latin typeface="Arial" panose="020B0604020202020204" pitchFamily="34" charset="0"/>
                <a:cs typeface="Arial" panose="020B0604020202020204" pitchFamily="34" charset="0"/>
              </a:rPr>
              <a:t>qualité</a:t>
            </a:r>
            <a:endParaRPr lang="en-US" altLang="en-US">
              <a:solidFill>
                <a:schemeClr val="tx1"/>
              </a:solidFill>
              <a:latin typeface="Arial" panose="020B0604020202020204" pitchFamily="34" charset="0"/>
              <a:cs typeface="Arial" panose="020B0604020202020204" pitchFamily="34" charset="0"/>
            </a:endParaRPr>
          </a:p>
        </p:txBody>
      </p:sp>
      <p:graphicFrame>
        <p:nvGraphicFramePr>
          <p:cNvPr id="5" name="Diagram 4"/>
          <p:cNvGraphicFramePr/>
          <p:nvPr>
            <p:custDataLst>
              <p:tags r:id="rId3"/>
            </p:custDataLst>
            <p:extLst>
              <p:ext uri="{D42A27DB-BD31-4B8C-83A1-F6EECF244321}">
                <p14:modId xmlns:p14="http://schemas.microsoft.com/office/powerpoint/2010/main" val="2488862339"/>
              </p:ext>
            </p:extLst>
          </p:nvPr>
        </p:nvGraphicFramePr>
        <p:xfrm>
          <a:off x="552450" y="1536526"/>
          <a:ext cx="8039100" cy="45339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C1D5A69-8D15-2440-AB7F-2F8E2BDE727F}"/>
              </a:ext>
            </a:extLst>
          </p:cNvPr>
          <p:cNvSpPr txBox="1">
            <a:spLocks/>
          </p:cNvSpPr>
          <p:nvPr>
            <p:custDataLst>
              <p:tags r:id="rId2"/>
            </p:custDataLst>
          </p:nvPr>
        </p:nvSpPr>
        <p:spPr>
          <a:xfrm>
            <a:off x="722313" y="1544592"/>
            <a:ext cx="6081935" cy="1969761"/>
          </a:xfrm>
          <a:prstGeom prst="rect">
            <a:avLst/>
          </a:prstGeom>
        </p:spPr>
        <p:txBody>
          <a:bodyPr/>
          <a:lstStyle>
            <a:lvl1pPr algn="l" rtl="0" eaLnBrk="0" fontAlgn="base" hangingPunct="0">
              <a:spcBef>
                <a:spcPct val="0"/>
              </a:spcBef>
              <a:spcAft>
                <a:spcPct val="0"/>
              </a:spcAft>
              <a:defRPr sz="3600" b="1">
                <a:solidFill>
                  <a:srgbClr val="00A0AF"/>
                </a:solidFill>
                <a:latin typeface="Arial"/>
                <a:ea typeface="MS PGothic" panose="020B0600070205080204" pitchFamily="34" charset="-128"/>
                <a:cs typeface="Arial"/>
              </a:defRPr>
            </a:lvl1pPr>
            <a:lvl2pPr algn="l" rtl="0" eaLnBrk="0" fontAlgn="base" hangingPunct="0">
              <a:spcBef>
                <a:spcPct val="0"/>
              </a:spcBef>
              <a:spcAft>
                <a:spcPct val="0"/>
              </a:spcAft>
              <a:defRPr sz="3600" b="1">
                <a:solidFill>
                  <a:srgbClr val="00A0AF"/>
                </a:solidFill>
                <a:latin typeface="Arial" charset="0"/>
                <a:ea typeface="MS PGothic" panose="020B0600070205080204" pitchFamily="34" charset="-128"/>
                <a:cs typeface="Arial" panose="020B0604020202020204" pitchFamily="34" charset="0"/>
              </a:defRPr>
            </a:lvl2pPr>
            <a:lvl3pPr algn="l" rtl="0" eaLnBrk="0" fontAlgn="base" hangingPunct="0">
              <a:spcBef>
                <a:spcPct val="0"/>
              </a:spcBef>
              <a:spcAft>
                <a:spcPct val="0"/>
              </a:spcAft>
              <a:defRPr sz="3600" b="1">
                <a:solidFill>
                  <a:srgbClr val="00A0AF"/>
                </a:solidFill>
                <a:latin typeface="Arial" charset="0"/>
                <a:ea typeface="MS PGothic" panose="020B0600070205080204" pitchFamily="34" charset="-128"/>
                <a:cs typeface="Arial" panose="020B0604020202020204" pitchFamily="34" charset="0"/>
              </a:defRPr>
            </a:lvl3pPr>
            <a:lvl4pPr algn="l" rtl="0" eaLnBrk="0" fontAlgn="base" hangingPunct="0">
              <a:spcBef>
                <a:spcPct val="0"/>
              </a:spcBef>
              <a:spcAft>
                <a:spcPct val="0"/>
              </a:spcAft>
              <a:defRPr sz="3600" b="1">
                <a:solidFill>
                  <a:srgbClr val="00A0AF"/>
                </a:solidFill>
                <a:latin typeface="Arial" charset="0"/>
                <a:ea typeface="MS PGothic" panose="020B0600070205080204" pitchFamily="34" charset="-128"/>
                <a:cs typeface="Arial" panose="020B0604020202020204" pitchFamily="34" charset="0"/>
              </a:defRPr>
            </a:lvl4pPr>
            <a:lvl5pPr algn="l" rtl="0" eaLnBrk="0" fontAlgn="base" hangingPunct="0">
              <a:spcBef>
                <a:spcPct val="0"/>
              </a:spcBef>
              <a:spcAft>
                <a:spcPct val="0"/>
              </a:spcAft>
              <a:defRPr sz="3600" b="1">
                <a:solidFill>
                  <a:srgbClr val="00A0AF"/>
                </a:solidFill>
                <a:latin typeface="Arial" charset="0"/>
                <a:ea typeface="MS PGothic" panose="020B0600070205080204" pitchFamily="34" charset="-128"/>
                <a:cs typeface="Arial" panose="020B0604020202020204" pitchFamily="34" charset="0"/>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br>
              <a:rPr lang="en-CA" sz="4800" u="none" kern="0">
                <a:solidFill>
                  <a:schemeClr val="tx1"/>
                </a:solidFill>
              </a:rPr>
            </a:br>
            <a:r>
              <a:rPr lang="fr-CA" sz="4800" u="none" kern="0">
                <a:solidFill>
                  <a:schemeClr val="tx1"/>
                </a:solidFill>
              </a:rPr>
              <a:t>Comment mesurer la réussite</a:t>
            </a:r>
            <a:br>
              <a:rPr lang="en-US" u="none" kern="0">
                <a:solidFill>
                  <a:schemeClr val="tx1"/>
                </a:solidFill>
                <a:latin typeface="MS PGothic"/>
              </a:rPr>
            </a:br>
            <a:endParaRPr lang="en-US" u="none" kern="0">
              <a:solidFill>
                <a:schemeClr val="tx1"/>
              </a:solidFill>
            </a:endParaRPr>
          </a:p>
        </p:txBody>
      </p:sp>
      <p:cxnSp>
        <p:nvCxnSpPr>
          <p:cNvPr id="4" name="Straight Connector 3">
            <a:extLst>
              <a:ext uri="{FF2B5EF4-FFF2-40B4-BE49-F238E27FC236}">
                <a16:creationId xmlns:a16="http://schemas.microsoft.com/office/drawing/2014/main" id="{3AA728C6-C182-144C-B49A-840CF5049237}"/>
              </a:ext>
            </a:extLst>
          </p:cNvPr>
          <p:cNvCxnSpPr>
            <a:cxnSpLocks/>
          </p:cNvCxnSpPr>
          <p:nvPr/>
        </p:nvCxnSpPr>
        <p:spPr bwMode="auto">
          <a:xfrm>
            <a:off x="793077" y="3993971"/>
            <a:ext cx="5812877" cy="0"/>
          </a:xfrm>
          <a:prstGeom prst="line">
            <a:avLst/>
          </a:prstGeom>
          <a:solidFill>
            <a:srgbClr val="FFFF00"/>
          </a:solidFill>
          <a:ln w="66675" cap="flat" cmpd="sng" algn="ctr">
            <a:solidFill>
              <a:srgbClr val="00B2E3"/>
            </a:solidFill>
            <a:prstDash val="solid"/>
            <a:round/>
            <a:headEnd type="none" w="med" len="med"/>
            <a:tailEnd type="none" w="med" len="med"/>
          </a:ln>
          <a:effectLst/>
        </p:spPr>
      </p:cxn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a:extLst>
              <a:ext uri="{FF2B5EF4-FFF2-40B4-BE49-F238E27FC236}">
                <a16:creationId xmlns:a16="http://schemas.microsoft.com/office/drawing/2014/main" id="{7BDC3AFF-3F08-45A0-8F97-617C5F8EA922}"/>
              </a:ext>
            </a:extLst>
          </p:cNvPr>
          <p:cNvSpPr>
            <a:spLocks noGrp="1" noChangeArrowheads="1"/>
          </p:cNvSpPr>
          <p:nvPr>
            <p:ph type="title"/>
            <p:custDataLst>
              <p:tags r:id="rId2"/>
            </p:custDataLst>
          </p:nvPr>
        </p:nvSpPr>
        <p:spPr>
          <a:xfrm>
            <a:off x="331788" y="274638"/>
            <a:ext cx="8243888" cy="1165225"/>
          </a:xfrm>
        </p:spPr>
        <p:txBody>
          <a:bodyPr/>
          <a:lstStyle/>
          <a:p>
            <a:pPr eaLnBrk="1" hangingPunct="1"/>
            <a:r>
              <a:rPr lang="en-US" altLang="en-US" sz="2800">
                <a:solidFill>
                  <a:schemeClr val="tx1"/>
                </a:solidFill>
                <a:latin typeface="Arial" panose="020B0604020202020204" pitchFamily="34" charset="0"/>
                <a:cs typeface="Arial" panose="020B0604020202020204" pitchFamily="34" charset="0"/>
              </a:rPr>
              <a:t>Comment </a:t>
            </a:r>
            <a:r>
              <a:rPr lang="en-US" altLang="en-US" sz="2800" err="1">
                <a:solidFill>
                  <a:schemeClr val="tx1"/>
                </a:solidFill>
                <a:latin typeface="Arial" panose="020B0604020202020204" pitchFamily="34" charset="0"/>
                <a:cs typeface="Arial" panose="020B0604020202020204" pitchFamily="34" charset="0"/>
              </a:rPr>
              <a:t>mesurer</a:t>
            </a:r>
            <a:r>
              <a:rPr lang="en-US" altLang="en-US" sz="2800">
                <a:solidFill>
                  <a:schemeClr val="tx1"/>
                </a:solidFill>
                <a:latin typeface="Arial" panose="020B0604020202020204" pitchFamily="34" charset="0"/>
                <a:cs typeface="Arial" panose="020B0604020202020204" pitchFamily="34" charset="0"/>
              </a:rPr>
              <a:t> la </a:t>
            </a:r>
            <a:r>
              <a:rPr lang="en-US" altLang="en-US" sz="2800" err="1">
                <a:solidFill>
                  <a:schemeClr val="tx1"/>
                </a:solidFill>
                <a:latin typeface="Arial" panose="020B0604020202020204" pitchFamily="34" charset="0"/>
                <a:cs typeface="Arial" panose="020B0604020202020204" pitchFamily="34" charset="0"/>
              </a:rPr>
              <a:t>réussite</a:t>
            </a:r>
            <a:endParaRPr lang="en-US" altLang="en-US" sz="2800">
              <a:solidFill>
                <a:schemeClr val="tx1"/>
              </a:solidFill>
              <a:latin typeface="Arial" panose="020B0604020202020204" pitchFamily="34" charset="0"/>
              <a:cs typeface="Arial" panose="020B0604020202020204" pitchFamily="34" charset="0"/>
            </a:endParaRPr>
          </a:p>
        </p:txBody>
      </p:sp>
      <p:sp>
        <p:nvSpPr>
          <p:cNvPr id="116739" name="Content Placeholder 2">
            <a:extLst>
              <a:ext uri="{FF2B5EF4-FFF2-40B4-BE49-F238E27FC236}">
                <a16:creationId xmlns:a16="http://schemas.microsoft.com/office/drawing/2014/main" id="{5939FBD4-D09E-4EBD-AD67-236E7D83D97E}"/>
              </a:ext>
            </a:extLst>
          </p:cNvPr>
          <p:cNvSpPr>
            <a:spLocks noGrp="1" noChangeArrowheads="1"/>
          </p:cNvSpPr>
          <p:nvPr>
            <p:ph idx="1"/>
            <p:custDataLst>
              <p:tags r:id="rId3"/>
            </p:custDataLst>
          </p:nvPr>
        </p:nvSpPr>
        <p:spPr>
          <a:xfrm>
            <a:off x="331788" y="1106488"/>
            <a:ext cx="8229600" cy="5089525"/>
          </a:xfrm>
        </p:spPr>
        <p:txBody>
          <a:bodyPr/>
          <a:lstStyle/>
          <a:p>
            <a:pPr marL="0" indent="0" eaLnBrk="1" hangingPunct="1">
              <a:spcBef>
                <a:spcPts val="1188"/>
              </a:spcBef>
              <a:buClrTx/>
              <a:buFontTx/>
              <a:buNone/>
            </a:pPr>
            <a:r>
              <a:rPr lang="en-US" altLang="en-US" sz="1800">
                <a:solidFill>
                  <a:srgbClr val="000000"/>
                </a:solidFill>
                <a:latin typeface="Arial" panose="020B0604020202020204" pitchFamily="34" charset="0"/>
                <a:cs typeface="Arial" panose="020B0604020202020204" pitchFamily="34" charset="0"/>
              </a:rPr>
              <a:t>Nous </a:t>
            </a:r>
            <a:r>
              <a:rPr lang="en-US" altLang="en-US" sz="1800" err="1">
                <a:solidFill>
                  <a:srgbClr val="000000"/>
                </a:solidFill>
                <a:latin typeface="Arial" panose="020B0604020202020204" pitchFamily="34" charset="0"/>
                <a:cs typeface="Arial" panose="020B0604020202020204" pitchFamily="34" charset="0"/>
              </a:rPr>
              <a:t>recommandons</a:t>
            </a:r>
            <a:r>
              <a:rPr lang="en-US" altLang="en-US" sz="1800">
                <a:solidFill>
                  <a:srgbClr val="000000"/>
                </a:solidFill>
                <a:latin typeface="Arial" panose="020B0604020202020204" pitchFamily="34" charset="0"/>
                <a:cs typeface="Arial" panose="020B0604020202020204" pitchFamily="34" charset="0"/>
              </a:rPr>
              <a:t> que les </a:t>
            </a:r>
            <a:r>
              <a:rPr lang="en-US" altLang="en-US" sz="1800" err="1">
                <a:solidFill>
                  <a:srgbClr val="000000"/>
                </a:solidFill>
                <a:latin typeface="Arial" panose="020B0604020202020204" pitchFamily="34" charset="0"/>
                <a:cs typeface="Arial" panose="020B0604020202020204" pitchFamily="34" charset="0"/>
              </a:rPr>
              <a:t>fournisseurs</a:t>
            </a:r>
            <a:r>
              <a:rPr lang="en-US" altLang="en-US" sz="1800">
                <a:solidFill>
                  <a:srgbClr val="000000"/>
                </a:solidFill>
                <a:latin typeface="Arial" panose="020B0604020202020204" pitchFamily="34" charset="0"/>
                <a:cs typeface="Arial" panose="020B0604020202020204" pitchFamily="34" charset="0"/>
              </a:rPr>
              <a:t> de </a:t>
            </a:r>
            <a:r>
              <a:rPr lang="en-US" altLang="en-US" sz="1800" err="1">
                <a:solidFill>
                  <a:srgbClr val="000000"/>
                </a:solidFill>
                <a:latin typeface="Arial" panose="020B0604020202020204" pitchFamily="34" charset="0"/>
                <a:cs typeface="Arial" panose="020B0604020202020204" pitchFamily="34" charset="0"/>
              </a:rPr>
              <a:t>soins</a:t>
            </a:r>
            <a:r>
              <a:rPr lang="en-US" altLang="en-US" sz="1800">
                <a:solidFill>
                  <a:srgbClr val="000000"/>
                </a:solidFill>
                <a:latin typeface="Arial" panose="020B0604020202020204" pitchFamily="34" charset="0"/>
                <a:cs typeface="Arial" panose="020B0604020202020204" pitchFamily="34" charset="0"/>
              </a:rPr>
              <a:t> de santé </a:t>
            </a:r>
            <a:r>
              <a:rPr lang="en-US" altLang="en-US" sz="1800" err="1">
                <a:solidFill>
                  <a:srgbClr val="000000"/>
                </a:solidFill>
                <a:latin typeface="Arial" panose="020B0604020202020204" pitchFamily="34" charset="0"/>
                <a:cs typeface="Arial" panose="020B0604020202020204" pitchFamily="34" charset="0"/>
              </a:rPr>
              <a:t>envisagent</a:t>
            </a:r>
            <a:r>
              <a:rPr lang="en-US" altLang="en-US" sz="1800">
                <a:solidFill>
                  <a:srgbClr val="000000"/>
                </a:solidFill>
                <a:latin typeface="Arial" panose="020B0604020202020204" pitchFamily="34" charset="0"/>
                <a:cs typeface="Arial" panose="020B0604020202020204" pitchFamily="34" charset="0"/>
              </a:rPr>
              <a:t> </a:t>
            </a:r>
            <a:r>
              <a:rPr lang="en-US" altLang="en-US" sz="1800" err="1">
                <a:solidFill>
                  <a:srgbClr val="000000"/>
                </a:solidFill>
                <a:latin typeface="Arial" panose="020B0604020202020204" pitchFamily="34" charset="0"/>
                <a:cs typeface="Arial" panose="020B0604020202020204" pitchFamily="34" charset="0"/>
              </a:rPr>
              <a:t>d’utiliser</a:t>
            </a:r>
            <a:r>
              <a:rPr lang="en-US" altLang="en-US" sz="1800">
                <a:solidFill>
                  <a:srgbClr val="000000"/>
                </a:solidFill>
                <a:latin typeface="Arial" panose="020B0604020202020204" pitchFamily="34" charset="0"/>
                <a:cs typeface="Arial" panose="020B0604020202020204" pitchFamily="34" charset="0"/>
              </a:rPr>
              <a:t> les </a:t>
            </a:r>
            <a:r>
              <a:rPr lang="en-US" altLang="en-US" sz="1800" err="1">
                <a:solidFill>
                  <a:srgbClr val="000000"/>
                </a:solidFill>
                <a:latin typeface="Arial" panose="020B0604020202020204" pitchFamily="34" charset="0"/>
                <a:cs typeface="Arial" panose="020B0604020202020204" pitchFamily="34" charset="0"/>
              </a:rPr>
              <a:t>indicateurs</a:t>
            </a:r>
            <a:r>
              <a:rPr lang="en-US" altLang="en-US" sz="1800">
                <a:solidFill>
                  <a:srgbClr val="000000"/>
                </a:solidFill>
                <a:latin typeface="Arial" panose="020B0604020202020204" pitchFamily="34" charset="0"/>
                <a:cs typeface="Arial" panose="020B0604020202020204" pitchFamily="34" charset="0"/>
              </a:rPr>
              <a:t> </a:t>
            </a:r>
            <a:r>
              <a:rPr lang="en-US" altLang="en-US" sz="1800" err="1">
                <a:solidFill>
                  <a:srgbClr val="000000"/>
                </a:solidFill>
                <a:latin typeface="Arial" panose="020B0604020202020204" pitchFamily="34" charset="0"/>
                <a:cs typeface="Arial" panose="020B0604020202020204" pitchFamily="34" charset="0"/>
              </a:rPr>
              <a:t>suivants</a:t>
            </a:r>
            <a:r>
              <a:rPr lang="en-US" altLang="en-US" sz="1800">
                <a:solidFill>
                  <a:srgbClr val="000000"/>
                </a:solidFill>
                <a:latin typeface="Arial" panose="020B0604020202020204" pitchFamily="34" charset="0"/>
                <a:cs typeface="Arial" panose="020B0604020202020204" pitchFamily="34" charset="0"/>
              </a:rPr>
              <a:t> pour </a:t>
            </a:r>
            <a:r>
              <a:rPr lang="en-US" altLang="en-US" sz="1800" err="1">
                <a:solidFill>
                  <a:srgbClr val="000000"/>
                </a:solidFill>
                <a:latin typeface="Arial" panose="020B0604020202020204" pitchFamily="34" charset="0"/>
                <a:cs typeface="Arial" panose="020B0604020202020204" pitchFamily="34" charset="0"/>
              </a:rPr>
              <a:t>mesurer</a:t>
            </a:r>
            <a:r>
              <a:rPr lang="en-US" altLang="en-US" sz="1800">
                <a:solidFill>
                  <a:srgbClr val="000000"/>
                </a:solidFill>
                <a:latin typeface="Arial" panose="020B0604020202020204" pitchFamily="34" charset="0"/>
                <a:cs typeface="Arial" panose="020B0604020202020204" pitchFamily="34" charset="0"/>
              </a:rPr>
              <a:t> la </a:t>
            </a:r>
            <a:r>
              <a:rPr lang="en-US" altLang="en-US" sz="1800" err="1">
                <a:solidFill>
                  <a:srgbClr val="000000"/>
                </a:solidFill>
                <a:latin typeface="Arial" panose="020B0604020202020204" pitchFamily="34" charset="0"/>
                <a:cs typeface="Arial" panose="020B0604020202020204" pitchFamily="34" charset="0"/>
              </a:rPr>
              <a:t>qualité</a:t>
            </a:r>
            <a:r>
              <a:rPr lang="en-US" altLang="en-US" sz="1800">
                <a:solidFill>
                  <a:srgbClr val="000000"/>
                </a:solidFill>
                <a:latin typeface="Arial" panose="020B0604020202020204" pitchFamily="34" charset="0"/>
                <a:cs typeface="Arial" panose="020B0604020202020204" pitchFamily="34" charset="0"/>
              </a:rPr>
              <a:t> des </a:t>
            </a:r>
            <a:r>
              <a:rPr lang="en-US" altLang="en-US" sz="1800" err="1">
                <a:solidFill>
                  <a:srgbClr val="000000"/>
                </a:solidFill>
                <a:latin typeface="Arial" panose="020B0604020202020204" pitchFamily="34" charset="0"/>
                <a:cs typeface="Arial" panose="020B0604020202020204" pitchFamily="34" charset="0"/>
              </a:rPr>
              <a:t>soins</a:t>
            </a:r>
            <a:r>
              <a:rPr lang="en-US" altLang="en-US" sz="1800">
                <a:solidFill>
                  <a:srgbClr val="000000"/>
                </a:solidFill>
                <a:latin typeface="Arial" panose="020B0604020202020204" pitchFamily="34" charset="0"/>
                <a:cs typeface="Arial" panose="020B0604020202020204" pitchFamily="34" charset="0"/>
              </a:rPr>
              <a:t> que </a:t>
            </a:r>
            <a:r>
              <a:rPr lang="en-US" altLang="en-US" sz="1800" err="1">
                <a:solidFill>
                  <a:srgbClr val="000000"/>
                </a:solidFill>
                <a:latin typeface="Arial" panose="020B0604020202020204" pitchFamily="34" charset="0"/>
                <a:cs typeface="Arial" panose="020B0604020202020204" pitchFamily="34" charset="0"/>
              </a:rPr>
              <a:t>reçoivent</a:t>
            </a:r>
            <a:r>
              <a:rPr lang="en-US" altLang="en-US" sz="1800">
                <a:solidFill>
                  <a:srgbClr val="000000"/>
                </a:solidFill>
                <a:latin typeface="Arial" panose="020B0604020202020204" pitchFamily="34" charset="0"/>
                <a:cs typeface="Arial" panose="020B0604020202020204" pitchFamily="34" charset="0"/>
              </a:rPr>
              <a:t> les patients. </a:t>
            </a:r>
            <a:r>
              <a:rPr lang="en-US" altLang="en-US" sz="1800" err="1">
                <a:solidFill>
                  <a:srgbClr val="000000"/>
                </a:solidFill>
                <a:latin typeface="Arial" panose="020B0604020202020204" pitchFamily="34" charset="0"/>
                <a:cs typeface="Arial" panose="020B0604020202020204" pitchFamily="34" charset="0"/>
              </a:rPr>
              <a:t>Ces</a:t>
            </a:r>
            <a:r>
              <a:rPr lang="en-US" altLang="en-US" sz="1800">
                <a:solidFill>
                  <a:srgbClr val="000000"/>
                </a:solidFill>
                <a:latin typeface="Arial" panose="020B0604020202020204" pitchFamily="34" charset="0"/>
                <a:cs typeface="Arial" panose="020B0604020202020204" pitchFamily="34" charset="0"/>
              </a:rPr>
              <a:t> </a:t>
            </a:r>
            <a:r>
              <a:rPr lang="en-US" altLang="en-US" sz="1800" err="1">
                <a:solidFill>
                  <a:srgbClr val="000000"/>
                </a:solidFill>
                <a:latin typeface="Arial" panose="020B0604020202020204" pitchFamily="34" charset="0"/>
                <a:cs typeface="Arial" panose="020B0604020202020204" pitchFamily="34" charset="0"/>
              </a:rPr>
              <a:t>indicateurs</a:t>
            </a:r>
            <a:r>
              <a:rPr lang="en-US" altLang="en-US" sz="1800">
                <a:solidFill>
                  <a:srgbClr val="000000"/>
                </a:solidFill>
                <a:latin typeface="Arial" panose="020B0604020202020204" pitchFamily="34" charset="0"/>
                <a:cs typeface="Arial" panose="020B0604020202020204" pitchFamily="34" charset="0"/>
              </a:rPr>
              <a:t> ne </a:t>
            </a:r>
            <a:r>
              <a:rPr lang="en-US" altLang="en-US" sz="1800" err="1">
                <a:solidFill>
                  <a:srgbClr val="000000"/>
                </a:solidFill>
                <a:latin typeface="Arial" panose="020B0604020202020204" pitchFamily="34" charset="0"/>
                <a:cs typeface="Arial" panose="020B0604020202020204" pitchFamily="34" charset="0"/>
              </a:rPr>
              <a:t>peuvent</a:t>
            </a:r>
            <a:r>
              <a:rPr lang="en-US" altLang="en-US" sz="1800">
                <a:solidFill>
                  <a:srgbClr val="000000"/>
                </a:solidFill>
                <a:latin typeface="Arial" panose="020B0604020202020204" pitchFamily="34" charset="0"/>
                <a:cs typeface="Arial" panose="020B0604020202020204" pitchFamily="34" charset="0"/>
              </a:rPr>
              <a:t> pas </a:t>
            </a:r>
            <a:r>
              <a:rPr lang="en-US" altLang="en-US" sz="1800" err="1">
                <a:solidFill>
                  <a:srgbClr val="000000"/>
                </a:solidFill>
                <a:latin typeface="Arial" panose="020B0604020202020204" pitchFamily="34" charset="0"/>
                <a:cs typeface="Arial" panose="020B0604020202020204" pitchFamily="34" charset="0"/>
              </a:rPr>
              <a:t>être</a:t>
            </a:r>
            <a:r>
              <a:rPr lang="en-US" altLang="en-US" sz="1800">
                <a:solidFill>
                  <a:srgbClr val="000000"/>
                </a:solidFill>
                <a:latin typeface="Arial" panose="020B0604020202020204" pitchFamily="34" charset="0"/>
                <a:cs typeface="Arial" panose="020B0604020202020204" pitchFamily="34" charset="0"/>
              </a:rPr>
              <a:t> </a:t>
            </a:r>
            <a:r>
              <a:rPr lang="en-US" altLang="en-US" sz="1800" err="1">
                <a:solidFill>
                  <a:srgbClr val="000000"/>
                </a:solidFill>
                <a:latin typeface="Arial" panose="020B0604020202020204" pitchFamily="34" charset="0"/>
                <a:cs typeface="Arial" panose="020B0604020202020204" pitchFamily="34" charset="0"/>
              </a:rPr>
              <a:t>mesurés</a:t>
            </a:r>
            <a:r>
              <a:rPr lang="en-US" altLang="en-US" sz="1800">
                <a:solidFill>
                  <a:srgbClr val="000000"/>
                </a:solidFill>
                <a:latin typeface="Arial" panose="020B0604020202020204" pitchFamily="34" charset="0"/>
                <a:cs typeface="Arial" panose="020B0604020202020204" pitchFamily="34" charset="0"/>
              </a:rPr>
              <a:t> à </a:t>
            </a:r>
            <a:r>
              <a:rPr lang="en-US" altLang="en-US" sz="1800" err="1">
                <a:solidFill>
                  <a:srgbClr val="000000"/>
                </a:solidFill>
                <a:latin typeface="Arial" panose="020B0604020202020204" pitchFamily="34" charset="0"/>
                <a:cs typeface="Arial" panose="020B0604020202020204" pitchFamily="34" charset="0"/>
              </a:rPr>
              <a:t>l’échelle</a:t>
            </a:r>
            <a:r>
              <a:rPr lang="en-US" altLang="en-US" sz="1800">
                <a:solidFill>
                  <a:srgbClr val="000000"/>
                </a:solidFill>
                <a:latin typeface="Arial" panose="020B0604020202020204" pitchFamily="34" charset="0"/>
                <a:cs typeface="Arial" panose="020B0604020202020204" pitchFamily="34" charset="0"/>
              </a:rPr>
              <a:t> </a:t>
            </a:r>
            <a:r>
              <a:rPr lang="en-US" altLang="en-US" sz="1800" err="1">
                <a:solidFill>
                  <a:srgbClr val="000000"/>
                </a:solidFill>
                <a:latin typeface="Arial" panose="020B0604020202020204" pitchFamily="34" charset="0"/>
                <a:cs typeface="Arial" panose="020B0604020202020204" pitchFamily="34" charset="0"/>
              </a:rPr>
              <a:t>provinciale</a:t>
            </a:r>
            <a:r>
              <a:rPr lang="en-US" altLang="en-US" sz="1800">
                <a:solidFill>
                  <a:srgbClr val="000000"/>
                </a:solidFill>
                <a:latin typeface="Arial" panose="020B0604020202020204" pitchFamily="34" charset="0"/>
                <a:cs typeface="Arial" panose="020B0604020202020204" pitchFamily="34" charset="0"/>
              </a:rPr>
              <a:t> à </a:t>
            </a:r>
            <a:r>
              <a:rPr lang="en-US" altLang="en-US" sz="1800" err="1">
                <a:solidFill>
                  <a:srgbClr val="000000"/>
                </a:solidFill>
                <a:latin typeface="Arial" panose="020B0604020202020204" pitchFamily="34" charset="0"/>
                <a:cs typeface="Arial" panose="020B0604020202020204" pitchFamily="34" charset="0"/>
              </a:rPr>
              <a:t>l’aide</a:t>
            </a:r>
            <a:r>
              <a:rPr lang="en-US" altLang="en-US" sz="1800">
                <a:solidFill>
                  <a:srgbClr val="000000"/>
                </a:solidFill>
                <a:latin typeface="Arial" panose="020B0604020202020204" pitchFamily="34" charset="0"/>
                <a:cs typeface="Arial" panose="020B0604020202020204" pitchFamily="34" charset="0"/>
              </a:rPr>
              <a:t> des sources de </a:t>
            </a:r>
            <a:r>
              <a:rPr lang="en-US" altLang="en-US" sz="1800" err="1">
                <a:solidFill>
                  <a:srgbClr val="000000"/>
                </a:solidFill>
                <a:latin typeface="Arial" panose="020B0604020202020204" pitchFamily="34" charset="0"/>
                <a:cs typeface="Arial" panose="020B0604020202020204" pitchFamily="34" charset="0"/>
              </a:rPr>
              <a:t>données</a:t>
            </a:r>
            <a:r>
              <a:rPr lang="en-US" altLang="en-US" sz="1800">
                <a:solidFill>
                  <a:srgbClr val="000000"/>
                </a:solidFill>
                <a:latin typeface="Arial" panose="020B0604020202020204" pitchFamily="34" charset="0"/>
                <a:cs typeface="Arial" panose="020B0604020202020204" pitchFamily="34" charset="0"/>
              </a:rPr>
              <a:t> </a:t>
            </a:r>
            <a:r>
              <a:rPr lang="en-US" altLang="en-US" sz="1800" err="1">
                <a:solidFill>
                  <a:srgbClr val="000000"/>
                </a:solidFill>
                <a:latin typeface="Arial" panose="020B0604020202020204" pitchFamily="34" charset="0"/>
                <a:cs typeface="Arial" panose="020B0604020202020204" pitchFamily="34" charset="0"/>
              </a:rPr>
              <a:t>actuellement</a:t>
            </a:r>
            <a:r>
              <a:rPr lang="en-US" altLang="en-US" sz="1800">
                <a:solidFill>
                  <a:srgbClr val="000000"/>
                </a:solidFill>
                <a:latin typeface="Arial" panose="020B0604020202020204" pitchFamily="34" charset="0"/>
                <a:cs typeface="Arial" panose="020B0604020202020204" pitchFamily="34" charset="0"/>
              </a:rPr>
              <a:t> </a:t>
            </a:r>
            <a:r>
              <a:rPr lang="en-US" altLang="en-US" sz="1800" err="1">
                <a:solidFill>
                  <a:srgbClr val="000000"/>
                </a:solidFill>
                <a:latin typeface="Arial" panose="020B0604020202020204" pitchFamily="34" charset="0"/>
                <a:cs typeface="Arial" panose="020B0604020202020204" pitchFamily="34" charset="0"/>
              </a:rPr>
              <a:t>disponibles</a:t>
            </a:r>
            <a:r>
              <a:rPr lang="en-US" altLang="en-US" sz="1800">
                <a:solidFill>
                  <a:srgbClr val="000000"/>
                </a:solidFill>
                <a:latin typeface="Arial" panose="020B0604020202020204" pitchFamily="34" charset="0"/>
                <a:cs typeface="Arial" panose="020B0604020202020204" pitchFamily="34" charset="0"/>
              </a:rPr>
              <a:t> et </a:t>
            </a:r>
            <a:r>
              <a:rPr lang="en-US" altLang="en-US" sz="1800" err="1">
                <a:solidFill>
                  <a:srgbClr val="000000"/>
                </a:solidFill>
                <a:latin typeface="Arial" panose="020B0604020202020204" pitchFamily="34" charset="0"/>
                <a:cs typeface="Arial" panose="020B0604020202020204" pitchFamily="34" charset="0"/>
              </a:rPr>
              <a:t>reposent</a:t>
            </a:r>
            <a:r>
              <a:rPr lang="en-US" altLang="en-US" sz="1800">
                <a:solidFill>
                  <a:srgbClr val="000000"/>
                </a:solidFill>
                <a:latin typeface="Arial" panose="020B0604020202020204" pitchFamily="34" charset="0"/>
                <a:cs typeface="Arial" panose="020B0604020202020204" pitchFamily="34" charset="0"/>
              </a:rPr>
              <a:t> </a:t>
            </a:r>
            <a:r>
              <a:rPr lang="en-US" altLang="en-US" sz="1800" err="1">
                <a:solidFill>
                  <a:srgbClr val="000000"/>
                </a:solidFill>
                <a:latin typeface="Arial" panose="020B0604020202020204" pitchFamily="34" charset="0"/>
                <a:cs typeface="Arial" panose="020B0604020202020204" pitchFamily="34" charset="0"/>
              </a:rPr>
              <a:t>donc</a:t>
            </a:r>
            <a:r>
              <a:rPr lang="en-US" altLang="en-US" sz="1800">
                <a:solidFill>
                  <a:srgbClr val="000000"/>
                </a:solidFill>
                <a:latin typeface="Arial" panose="020B0604020202020204" pitchFamily="34" charset="0"/>
                <a:cs typeface="Arial" panose="020B0604020202020204" pitchFamily="34" charset="0"/>
              </a:rPr>
              <a:t> sur des </a:t>
            </a:r>
            <a:r>
              <a:rPr lang="en-US" altLang="en-US" sz="1800" err="1">
                <a:solidFill>
                  <a:srgbClr val="000000"/>
                </a:solidFill>
                <a:latin typeface="Arial" panose="020B0604020202020204" pitchFamily="34" charset="0"/>
                <a:cs typeface="Arial" panose="020B0604020202020204" pitchFamily="34" charset="0"/>
              </a:rPr>
              <a:t>données</a:t>
            </a:r>
            <a:r>
              <a:rPr lang="en-US" altLang="en-US" sz="1800">
                <a:solidFill>
                  <a:srgbClr val="000000"/>
                </a:solidFill>
                <a:latin typeface="Arial" panose="020B0604020202020204" pitchFamily="34" charset="0"/>
                <a:cs typeface="Arial" panose="020B0604020202020204" pitchFamily="34" charset="0"/>
              </a:rPr>
              <a:t> </a:t>
            </a:r>
            <a:r>
              <a:rPr lang="en-US" altLang="en-US" sz="1800" err="1">
                <a:solidFill>
                  <a:srgbClr val="000000"/>
                </a:solidFill>
                <a:latin typeface="Arial" panose="020B0604020202020204" pitchFamily="34" charset="0"/>
                <a:cs typeface="Arial" panose="020B0604020202020204" pitchFamily="34" charset="0"/>
              </a:rPr>
              <a:t>recueillies</a:t>
            </a:r>
            <a:r>
              <a:rPr lang="en-US" altLang="en-US" sz="1800">
                <a:solidFill>
                  <a:srgbClr val="000000"/>
                </a:solidFill>
                <a:latin typeface="Arial" panose="020B0604020202020204" pitchFamily="34" charset="0"/>
                <a:cs typeface="Arial" panose="020B0604020202020204" pitchFamily="34" charset="0"/>
              </a:rPr>
              <a:t> </a:t>
            </a:r>
            <a:r>
              <a:rPr lang="en-US" altLang="en-US" sz="1800" err="1">
                <a:solidFill>
                  <a:srgbClr val="000000"/>
                </a:solidFill>
                <a:latin typeface="Arial" panose="020B0604020202020204" pitchFamily="34" charset="0"/>
                <a:cs typeface="Arial" panose="020B0604020202020204" pitchFamily="34" charset="0"/>
              </a:rPr>
              <a:t>localement</a:t>
            </a:r>
            <a:r>
              <a:rPr lang="en-US" altLang="en-US" sz="1800">
                <a:solidFill>
                  <a:srgbClr val="000000"/>
                </a:solidFill>
                <a:latin typeface="Arial" panose="020B0604020202020204" pitchFamily="34" charset="0"/>
                <a:cs typeface="Arial" panose="020B0604020202020204" pitchFamily="34" charset="0"/>
              </a:rPr>
              <a:t> : </a:t>
            </a:r>
          </a:p>
          <a:p>
            <a:pPr marL="0" indent="0" eaLnBrk="1" hangingPunct="1">
              <a:spcBef>
                <a:spcPts val="1188"/>
              </a:spcBef>
              <a:buClrTx/>
              <a:buFontTx/>
              <a:buNone/>
            </a:pPr>
            <a:r>
              <a:rPr lang="en-US" altLang="en-US" sz="1800" b="1" i="1" err="1">
                <a:latin typeface="Arial" panose="020B0604020202020204" pitchFamily="34" charset="0"/>
                <a:cs typeface="Arial" panose="020B0604020202020204" pitchFamily="34" charset="0"/>
              </a:rPr>
              <a:t>Indicateurs</a:t>
            </a:r>
            <a:r>
              <a:rPr lang="en-US" altLang="en-US" sz="1800" b="1" i="1">
                <a:latin typeface="Arial" panose="020B0604020202020204" pitchFamily="34" charset="0"/>
                <a:cs typeface="Arial" panose="020B0604020202020204" pitchFamily="34" charset="0"/>
              </a:rPr>
              <a:t> de </a:t>
            </a:r>
            <a:r>
              <a:rPr lang="en-US" altLang="en-US" sz="1800" b="1" i="1" err="1">
                <a:latin typeface="Arial" panose="020B0604020202020204" pitchFamily="34" charset="0"/>
                <a:cs typeface="Arial" panose="020B0604020202020204" pitchFamily="34" charset="0"/>
              </a:rPr>
              <a:t>résultats</a:t>
            </a:r>
            <a:endParaRPr lang="en-US" altLang="en-US" sz="1800" b="1" i="1">
              <a:latin typeface="Arial" panose="020B0604020202020204" pitchFamily="34" charset="0"/>
              <a:cs typeface="Arial" panose="020B0604020202020204" pitchFamily="34" charset="0"/>
            </a:endParaRPr>
          </a:p>
          <a:p>
            <a:pPr eaLnBrk="1" hangingPunct="1">
              <a:spcBef>
                <a:spcPts val="1188"/>
              </a:spcBef>
              <a:buClr>
                <a:srgbClr val="00B2E3"/>
              </a:buClr>
              <a:buFont typeface="Arial"/>
              <a:buChar char="•"/>
            </a:pPr>
            <a:r>
              <a:rPr lang="en-US" altLang="en-US" sz="1800" err="1">
                <a:solidFill>
                  <a:srgbClr val="000000"/>
                </a:solidFill>
                <a:latin typeface="Arial" panose="020B0604020202020204" pitchFamily="34" charset="0"/>
                <a:cs typeface="Arial" panose="020B0604020202020204" pitchFamily="34" charset="0"/>
              </a:rPr>
              <a:t>Pourcentage</a:t>
            </a:r>
            <a:r>
              <a:rPr lang="en-US" altLang="en-US" sz="1800">
                <a:solidFill>
                  <a:srgbClr val="000000"/>
                </a:solidFill>
                <a:latin typeface="Arial" panose="020B0604020202020204" pitchFamily="34" charset="0"/>
                <a:cs typeface="Arial" panose="020B0604020202020204" pitchFamily="34" charset="0"/>
              </a:rPr>
              <a:t> de </a:t>
            </a:r>
            <a:r>
              <a:rPr lang="en-US" altLang="en-US" sz="1800" err="1">
                <a:solidFill>
                  <a:srgbClr val="000000"/>
                </a:solidFill>
                <a:latin typeface="Arial" panose="020B0604020202020204" pitchFamily="34" charset="0"/>
                <a:cs typeface="Arial" panose="020B0604020202020204" pitchFamily="34" charset="0"/>
              </a:rPr>
              <a:t>personnes</a:t>
            </a:r>
            <a:r>
              <a:rPr lang="en-US" altLang="en-US" sz="1800">
                <a:solidFill>
                  <a:srgbClr val="000000"/>
                </a:solidFill>
                <a:latin typeface="Arial" panose="020B0604020202020204" pitchFamily="34" charset="0"/>
                <a:cs typeface="Arial" panose="020B0604020202020204" pitchFamily="34" charset="0"/>
              </a:rPr>
              <a:t> </a:t>
            </a:r>
            <a:r>
              <a:rPr lang="en-US" altLang="en-US" sz="1800" err="1">
                <a:solidFill>
                  <a:srgbClr val="000000"/>
                </a:solidFill>
                <a:latin typeface="Arial" panose="020B0604020202020204" pitchFamily="34" charset="0"/>
                <a:cs typeface="Arial" panose="020B0604020202020204" pitchFamily="34" charset="0"/>
              </a:rPr>
              <a:t>atteintes</a:t>
            </a:r>
            <a:r>
              <a:rPr lang="en-US" altLang="en-US" sz="1800">
                <a:solidFill>
                  <a:srgbClr val="000000"/>
                </a:solidFill>
                <a:latin typeface="Arial" panose="020B0604020202020204" pitchFamily="34" charset="0"/>
                <a:cs typeface="Arial" panose="020B0604020202020204" pitchFamily="34" charset="0"/>
              </a:rPr>
              <a:t> de </a:t>
            </a:r>
            <a:r>
              <a:rPr lang="en-US" altLang="en-US" sz="1800" err="1">
                <a:solidFill>
                  <a:srgbClr val="000000"/>
                </a:solidFill>
                <a:latin typeface="Arial" panose="020B0604020202020204" pitchFamily="34" charset="0"/>
                <a:cs typeface="Arial" panose="020B0604020202020204" pitchFamily="34" charset="0"/>
              </a:rPr>
              <a:t>douleur</a:t>
            </a:r>
            <a:r>
              <a:rPr lang="en-US" altLang="en-US" sz="1800">
                <a:solidFill>
                  <a:srgbClr val="000000"/>
                </a:solidFill>
                <a:latin typeface="Arial" panose="020B0604020202020204" pitchFamily="34" charset="0"/>
                <a:cs typeface="Arial" panose="020B0604020202020204" pitchFamily="34" charset="0"/>
              </a:rPr>
              <a:t> </a:t>
            </a:r>
            <a:r>
              <a:rPr lang="en-US" altLang="en-US" sz="1800" err="1">
                <a:solidFill>
                  <a:srgbClr val="000000"/>
                </a:solidFill>
                <a:latin typeface="Arial" panose="020B0604020202020204" pitchFamily="34" charset="0"/>
                <a:cs typeface="Arial" panose="020B0604020202020204" pitchFamily="34" charset="0"/>
              </a:rPr>
              <a:t>chronique</a:t>
            </a:r>
            <a:r>
              <a:rPr lang="en-US" altLang="en-US" sz="1800">
                <a:solidFill>
                  <a:srgbClr val="000000"/>
                </a:solidFill>
                <a:latin typeface="Arial" panose="020B0604020202020204" pitchFamily="34" charset="0"/>
                <a:cs typeface="Arial" panose="020B0604020202020204" pitchFamily="34" charset="0"/>
              </a:rPr>
              <a:t> </a:t>
            </a:r>
            <a:r>
              <a:rPr lang="en-US" altLang="en-US" sz="1800" err="1">
                <a:solidFill>
                  <a:srgbClr val="000000"/>
                </a:solidFill>
                <a:latin typeface="Arial" panose="020B0604020202020204" pitchFamily="34" charset="0"/>
                <a:cs typeface="Arial" panose="020B0604020202020204" pitchFamily="34" charset="0"/>
              </a:rPr>
              <a:t>dont</a:t>
            </a:r>
            <a:r>
              <a:rPr lang="en-US" altLang="en-US" sz="1800">
                <a:solidFill>
                  <a:srgbClr val="000000"/>
                </a:solidFill>
                <a:latin typeface="Arial" panose="020B0604020202020204" pitchFamily="34" charset="0"/>
                <a:cs typeface="Arial" panose="020B0604020202020204" pitchFamily="34" charset="0"/>
              </a:rPr>
              <a:t> la </a:t>
            </a:r>
            <a:r>
              <a:rPr lang="en-US" altLang="en-US" sz="1800" err="1">
                <a:solidFill>
                  <a:srgbClr val="000000"/>
                </a:solidFill>
                <a:latin typeface="Arial" panose="020B0604020202020204" pitchFamily="34" charset="0"/>
                <a:cs typeface="Arial" panose="020B0604020202020204" pitchFamily="34" charset="0"/>
              </a:rPr>
              <a:t>qualité</a:t>
            </a:r>
            <a:r>
              <a:rPr lang="en-US" altLang="en-US" sz="1800">
                <a:solidFill>
                  <a:srgbClr val="000000"/>
                </a:solidFill>
                <a:latin typeface="Arial" panose="020B0604020202020204" pitchFamily="34" charset="0"/>
                <a:cs typeface="Arial" panose="020B0604020202020204" pitchFamily="34" charset="0"/>
              </a:rPr>
              <a:t> de vie </a:t>
            </a:r>
            <a:r>
              <a:rPr lang="en-US" altLang="en-US" sz="1800" err="1">
                <a:solidFill>
                  <a:srgbClr val="000000"/>
                </a:solidFill>
                <a:latin typeface="Arial" panose="020B0604020202020204" pitchFamily="34" charset="0"/>
                <a:cs typeface="Arial" panose="020B0604020202020204" pitchFamily="34" charset="0"/>
              </a:rPr>
              <a:t>s’est</a:t>
            </a:r>
            <a:r>
              <a:rPr lang="en-US" altLang="en-US" sz="1800">
                <a:solidFill>
                  <a:srgbClr val="000000"/>
                </a:solidFill>
                <a:latin typeface="Arial" panose="020B0604020202020204" pitchFamily="34" charset="0"/>
                <a:cs typeface="Arial" panose="020B0604020202020204" pitchFamily="34" charset="0"/>
              </a:rPr>
              <a:t> </a:t>
            </a:r>
            <a:r>
              <a:rPr lang="en-US" altLang="en-US" sz="1800" err="1">
                <a:solidFill>
                  <a:srgbClr val="000000"/>
                </a:solidFill>
                <a:latin typeface="Arial" panose="020B0604020202020204" pitchFamily="34" charset="0"/>
                <a:cs typeface="Arial" panose="020B0604020202020204" pitchFamily="34" charset="0"/>
              </a:rPr>
              <a:t>améliorée</a:t>
            </a:r>
            <a:r>
              <a:rPr lang="en-US" altLang="en-US" sz="1800">
                <a:solidFill>
                  <a:srgbClr val="000000"/>
                </a:solidFill>
                <a:latin typeface="Arial" panose="020B0604020202020204" pitchFamily="34" charset="0"/>
                <a:cs typeface="Arial" panose="020B0604020202020204" pitchFamily="34" charset="0"/>
              </a:rPr>
              <a:t> </a:t>
            </a:r>
          </a:p>
          <a:p>
            <a:pPr eaLnBrk="1" hangingPunct="1">
              <a:spcBef>
                <a:spcPts val="1188"/>
              </a:spcBef>
              <a:buClr>
                <a:srgbClr val="00B2E3"/>
              </a:buClr>
              <a:buFont typeface="Arial"/>
              <a:buChar char="•"/>
            </a:pPr>
            <a:r>
              <a:rPr lang="en-US" altLang="en-US" sz="1800" err="1">
                <a:solidFill>
                  <a:srgbClr val="000000"/>
                </a:solidFill>
                <a:latin typeface="Arial" panose="020B0604020202020204" pitchFamily="34" charset="0"/>
                <a:cs typeface="Arial" panose="020B0604020202020204" pitchFamily="34" charset="0"/>
              </a:rPr>
              <a:t>Pourcentage</a:t>
            </a:r>
            <a:r>
              <a:rPr lang="en-US" altLang="en-US" sz="1800">
                <a:solidFill>
                  <a:srgbClr val="000000"/>
                </a:solidFill>
                <a:latin typeface="Arial" panose="020B0604020202020204" pitchFamily="34" charset="0"/>
                <a:cs typeface="Arial" panose="020B0604020202020204" pitchFamily="34" charset="0"/>
              </a:rPr>
              <a:t> de </a:t>
            </a:r>
            <a:r>
              <a:rPr lang="en-US" altLang="en-US" sz="1800" err="1">
                <a:solidFill>
                  <a:srgbClr val="000000"/>
                </a:solidFill>
                <a:latin typeface="Arial" panose="020B0604020202020204" pitchFamily="34" charset="0"/>
                <a:cs typeface="Arial" panose="020B0604020202020204" pitchFamily="34" charset="0"/>
              </a:rPr>
              <a:t>personnes</a:t>
            </a:r>
            <a:r>
              <a:rPr lang="en-US" altLang="en-US" sz="1800">
                <a:solidFill>
                  <a:srgbClr val="000000"/>
                </a:solidFill>
                <a:latin typeface="Arial" panose="020B0604020202020204" pitchFamily="34" charset="0"/>
                <a:cs typeface="Arial" panose="020B0604020202020204" pitchFamily="34" charset="0"/>
              </a:rPr>
              <a:t> </a:t>
            </a:r>
            <a:r>
              <a:rPr lang="en-US" altLang="en-US" sz="1800" err="1">
                <a:solidFill>
                  <a:srgbClr val="000000"/>
                </a:solidFill>
                <a:latin typeface="Arial" panose="020B0604020202020204" pitchFamily="34" charset="0"/>
                <a:cs typeface="Arial" panose="020B0604020202020204" pitchFamily="34" charset="0"/>
              </a:rPr>
              <a:t>atteintes</a:t>
            </a:r>
            <a:r>
              <a:rPr lang="en-US" altLang="en-US" sz="1800">
                <a:solidFill>
                  <a:srgbClr val="000000"/>
                </a:solidFill>
                <a:latin typeface="Arial" panose="020B0604020202020204" pitchFamily="34" charset="0"/>
                <a:cs typeface="Arial" panose="020B0604020202020204" pitchFamily="34" charset="0"/>
              </a:rPr>
              <a:t> de </a:t>
            </a:r>
            <a:r>
              <a:rPr lang="en-US" altLang="en-US" sz="1800" err="1">
                <a:solidFill>
                  <a:srgbClr val="000000"/>
                </a:solidFill>
                <a:latin typeface="Arial" panose="020B0604020202020204" pitchFamily="34" charset="0"/>
                <a:cs typeface="Arial" panose="020B0604020202020204" pitchFamily="34" charset="0"/>
              </a:rPr>
              <a:t>douleur</a:t>
            </a:r>
            <a:r>
              <a:rPr lang="en-US" altLang="en-US" sz="1800">
                <a:solidFill>
                  <a:srgbClr val="000000"/>
                </a:solidFill>
                <a:latin typeface="Arial" panose="020B0604020202020204" pitchFamily="34" charset="0"/>
                <a:cs typeface="Arial" panose="020B0604020202020204" pitchFamily="34" charset="0"/>
              </a:rPr>
              <a:t> </a:t>
            </a:r>
            <a:r>
              <a:rPr lang="en-US" altLang="en-US" sz="1800" err="1">
                <a:solidFill>
                  <a:srgbClr val="000000"/>
                </a:solidFill>
                <a:latin typeface="Arial" panose="020B0604020202020204" pitchFamily="34" charset="0"/>
                <a:cs typeface="Arial" panose="020B0604020202020204" pitchFamily="34" charset="0"/>
              </a:rPr>
              <a:t>chronique</a:t>
            </a:r>
            <a:r>
              <a:rPr lang="en-US" altLang="en-US" sz="1800">
                <a:solidFill>
                  <a:srgbClr val="000000"/>
                </a:solidFill>
                <a:latin typeface="Arial" panose="020B0604020202020204" pitchFamily="34" charset="0"/>
                <a:cs typeface="Arial" panose="020B0604020202020204" pitchFamily="34" charset="0"/>
              </a:rPr>
              <a:t> qui </a:t>
            </a:r>
            <a:r>
              <a:rPr lang="en-US" altLang="en-US" sz="1800" err="1">
                <a:solidFill>
                  <a:srgbClr val="000000"/>
                </a:solidFill>
                <a:latin typeface="Arial" panose="020B0604020202020204" pitchFamily="34" charset="0"/>
                <a:cs typeface="Arial" panose="020B0604020202020204" pitchFamily="34" charset="0"/>
              </a:rPr>
              <a:t>ont</a:t>
            </a:r>
            <a:r>
              <a:rPr lang="en-US" altLang="en-US" sz="1800">
                <a:solidFill>
                  <a:srgbClr val="000000"/>
                </a:solidFill>
                <a:latin typeface="Arial" panose="020B0604020202020204" pitchFamily="34" charset="0"/>
                <a:cs typeface="Arial" panose="020B0604020202020204" pitchFamily="34" charset="0"/>
              </a:rPr>
              <a:t> vu </a:t>
            </a:r>
            <a:r>
              <a:rPr lang="en-US" altLang="en-US" sz="1800" err="1">
                <a:solidFill>
                  <a:srgbClr val="000000"/>
                </a:solidFill>
                <a:latin typeface="Arial" panose="020B0604020202020204" pitchFamily="34" charset="0"/>
                <a:cs typeface="Arial" panose="020B0604020202020204" pitchFamily="34" charset="0"/>
              </a:rPr>
              <a:t>une</a:t>
            </a:r>
            <a:r>
              <a:rPr lang="en-US" altLang="en-US" sz="1800">
                <a:solidFill>
                  <a:srgbClr val="000000"/>
                </a:solidFill>
                <a:latin typeface="Arial" panose="020B0604020202020204" pitchFamily="34" charset="0"/>
                <a:cs typeface="Arial" panose="020B0604020202020204" pitchFamily="34" charset="0"/>
              </a:rPr>
              <a:t> </a:t>
            </a:r>
            <a:r>
              <a:rPr lang="en-US" altLang="en-US" sz="1800" err="1">
                <a:solidFill>
                  <a:srgbClr val="000000"/>
                </a:solidFill>
                <a:latin typeface="Arial" panose="020B0604020202020204" pitchFamily="34" charset="0"/>
                <a:cs typeface="Arial" panose="020B0604020202020204" pitchFamily="34" charset="0"/>
              </a:rPr>
              <a:t>amélioration</a:t>
            </a:r>
            <a:r>
              <a:rPr lang="en-US" altLang="en-US" sz="1800">
                <a:solidFill>
                  <a:srgbClr val="000000"/>
                </a:solidFill>
                <a:latin typeface="Arial" panose="020B0604020202020204" pitchFamily="34" charset="0"/>
                <a:cs typeface="Arial" panose="020B0604020202020204" pitchFamily="34" charset="0"/>
              </a:rPr>
              <a:t> </a:t>
            </a:r>
            <a:r>
              <a:rPr lang="en-US" altLang="en-US" sz="1800" err="1">
                <a:solidFill>
                  <a:srgbClr val="000000"/>
                </a:solidFill>
                <a:latin typeface="Arial" panose="020B0604020202020204" pitchFamily="34" charset="0"/>
                <a:cs typeface="Arial" panose="020B0604020202020204" pitchFamily="34" charset="0"/>
              </a:rPr>
              <a:t>fonctionnelle</a:t>
            </a:r>
            <a:endParaRPr lang="en-US" altLang="en-US" sz="1800">
              <a:solidFill>
                <a:srgbClr val="000000"/>
              </a:solidFill>
              <a:latin typeface="Arial" panose="020B0604020202020204" pitchFamily="34" charset="0"/>
              <a:cs typeface="Arial" panose="020B0604020202020204" pitchFamily="34" charset="0"/>
            </a:endParaRPr>
          </a:p>
          <a:p>
            <a:pPr marL="0" indent="0" eaLnBrk="1" hangingPunct="1">
              <a:spcBef>
                <a:spcPts val="1188"/>
              </a:spcBef>
              <a:buClrTx/>
              <a:buFontTx/>
              <a:buNone/>
            </a:pPr>
            <a:r>
              <a:rPr lang="en-US" altLang="en-US" sz="1800" b="1" i="1" err="1">
                <a:latin typeface="Arial" panose="020B0604020202020204" pitchFamily="34" charset="0"/>
                <a:cs typeface="Arial" panose="020B0604020202020204" pitchFamily="34" charset="0"/>
              </a:rPr>
              <a:t>Indicateurs</a:t>
            </a:r>
            <a:r>
              <a:rPr lang="en-US" altLang="en-US" sz="1800" b="1" i="1">
                <a:latin typeface="Arial" panose="020B0604020202020204" pitchFamily="34" charset="0"/>
                <a:cs typeface="Arial" panose="020B0604020202020204" pitchFamily="34" charset="0"/>
              </a:rPr>
              <a:t> de </a:t>
            </a:r>
            <a:r>
              <a:rPr lang="en-US" altLang="en-US" sz="1800" b="1" i="1" err="1">
                <a:latin typeface="Arial" panose="020B0604020202020204" pitchFamily="34" charset="0"/>
                <a:cs typeface="Arial" panose="020B0604020202020204" pitchFamily="34" charset="0"/>
              </a:rPr>
              <a:t>processus</a:t>
            </a:r>
            <a:endParaRPr lang="en-US" altLang="en-US" sz="1800" b="1" i="1">
              <a:latin typeface="Arial" panose="020B0604020202020204" pitchFamily="34" charset="0"/>
              <a:cs typeface="Arial" panose="020B0604020202020204" pitchFamily="34" charset="0"/>
            </a:endParaRPr>
          </a:p>
          <a:p>
            <a:pPr eaLnBrk="1" hangingPunct="1">
              <a:spcBef>
                <a:spcPts val="1188"/>
              </a:spcBef>
              <a:buClr>
                <a:srgbClr val="00B2E3"/>
              </a:buClr>
            </a:pPr>
            <a:r>
              <a:rPr lang="en-US" altLang="en-US" sz="1800" err="1">
                <a:solidFill>
                  <a:srgbClr val="000000"/>
                </a:solidFill>
                <a:latin typeface="Arial" panose="020B0604020202020204" pitchFamily="34" charset="0"/>
                <a:cs typeface="Arial" panose="020B0604020202020204" pitchFamily="34" charset="0"/>
              </a:rPr>
              <a:t>Pourcentage</a:t>
            </a:r>
            <a:r>
              <a:rPr lang="en-US" altLang="en-US" sz="1800">
                <a:solidFill>
                  <a:srgbClr val="000000"/>
                </a:solidFill>
                <a:latin typeface="Arial" panose="020B0604020202020204" pitchFamily="34" charset="0"/>
                <a:cs typeface="Arial" panose="020B0604020202020204" pitchFamily="34" charset="0"/>
              </a:rPr>
              <a:t> de </a:t>
            </a:r>
            <a:r>
              <a:rPr lang="en-US" altLang="en-US" sz="1800" err="1">
                <a:solidFill>
                  <a:srgbClr val="000000"/>
                </a:solidFill>
                <a:latin typeface="Arial" panose="020B0604020202020204" pitchFamily="34" charset="0"/>
                <a:cs typeface="Arial" panose="020B0604020202020204" pitchFamily="34" charset="0"/>
              </a:rPr>
              <a:t>personnes</a:t>
            </a:r>
            <a:r>
              <a:rPr lang="en-US" altLang="en-US" sz="1800">
                <a:solidFill>
                  <a:srgbClr val="000000"/>
                </a:solidFill>
                <a:latin typeface="Arial" panose="020B0604020202020204" pitchFamily="34" charset="0"/>
                <a:cs typeface="Arial" panose="020B0604020202020204" pitchFamily="34" charset="0"/>
              </a:rPr>
              <a:t> </a:t>
            </a:r>
            <a:r>
              <a:rPr lang="en-US" altLang="en-US" sz="1800" err="1">
                <a:solidFill>
                  <a:srgbClr val="000000"/>
                </a:solidFill>
                <a:latin typeface="Arial" panose="020B0604020202020204" pitchFamily="34" charset="0"/>
                <a:cs typeface="Arial" panose="020B0604020202020204" pitchFamily="34" charset="0"/>
              </a:rPr>
              <a:t>atteintes</a:t>
            </a:r>
            <a:r>
              <a:rPr lang="en-US" altLang="en-US" sz="1800">
                <a:solidFill>
                  <a:srgbClr val="000000"/>
                </a:solidFill>
                <a:latin typeface="Arial" panose="020B0604020202020204" pitchFamily="34" charset="0"/>
                <a:cs typeface="Arial" panose="020B0604020202020204" pitchFamily="34" charset="0"/>
              </a:rPr>
              <a:t> de </a:t>
            </a:r>
            <a:r>
              <a:rPr lang="en-US" altLang="en-US" sz="1800" err="1">
                <a:solidFill>
                  <a:srgbClr val="000000"/>
                </a:solidFill>
                <a:latin typeface="Arial" panose="020B0604020202020204" pitchFamily="34" charset="0"/>
                <a:cs typeface="Arial" panose="020B0604020202020204" pitchFamily="34" charset="0"/>
              </a:rPr>
              <a:t>douleur</a:t>
            </a:r>
            <a:r>
              <a:rPr lang="en-US" altLang="en-US" sz="1800">
                <a:solidFill>
                  <a:srgbClr val="000000"/>
                </a:solidFill>
                <a:latin typeface="Arial" panose="020B0604020202020204" pitchFamily="34" charset="0"/>
                <a:cs typeface="Arial" panose="020B0604020202020204" pitchFamily="34" charset="0"/>
              </a:rPr>
              <a:t> </a:t>
            </a:r>
            <a:r>
              <a:rPr lang="en-US" altLang="en-US" sz="1800" err="1">
                <a:solidFill>
                  <a:srgbClr val="000000"/>
                </a:solidFill>
                <a:latin typeface="Arial" panose="020B0604020202020204" pitchFamily="34" charset="0"/>
                <a:cs typeface="Arial" panose="020B0604020202020204" pitchFamily="34" charset="0"/>
              </a:rPr>
              <a:t>chronique</a:t>
            </a:r>
            <a:r>
              <a:rPr lang="en-US" altLang="en-US" sz="1800">
                <a:solidFill>
                  <a:srgbClr val="000000"/>
                </a:solidFill>
                <a:latin typeface="Arial" panose="020B0604020202020204" pitchFamily="34" charset="0"/>
                <a:cs typeface="Arial" panose="020B0604020202020204" pitchFamily="34" charset="0"/>
              </a:rPr>
              <a:t> qui </a:t>
            </a:r>
            <a:r>
              <a:rPr lang="en-US" altLang="en-US" sz="1800" err="1">
                <a:solidFill>
                  <a:srgbClr val="000000"/>
                </a:solidFill>
                <a:latin typeface="Arial" panose="020B0604020202020204" pitchFamily="34" charset="0"/>
                <a:cs typeface="Arial" panose="020B0604020202020204" pitchFamily="34" charset="0"/>
              </a:rPr>
              <a:t>reçoivent</a:t>
            </a:r>
            <a:r>
              <a:rPr lang="en-US" altLang="en-US" sz="1800">
                <a:solidFill>
                  <a:srgbClr val="000000"/>
                </a:solidFill>
                <a:latin typeface="Arial" panose="020B0604020202020204" pitchFamily="34" charset="0"/>
                <a:cs typeface="Arial" panose="020B0604020202020204" pitchFamily="34" charset="0"/>
              </a:rPr>
              <a:t> </a:t>
            </a:r>
            <a:r>
              <a:rPr lang="en-US" altLang="en-US" sz="1800" err="1">
                <a:solidFill>
                  <a:srgbClr val="000000"/>
                </a:solidFill>
                <a:latin typeface="Arial" panose="020B0604020202020204" pitchFamily="34" charset="0"/>
                <a:cs typeface="Arial" panose="020B0604020202020204" pitchFamily="34" charset="0"/>
              </a:rPr>
              <a:t>une</a:t>
            </a:r>
            <a:r>
              <a:rPr lang="en-US" altLang="en-US" sz="1800">
                <a:solidFill>
                  <a:srgbClr val="000000"/>
                </a:solidFill>
                <a:latin typeface="Arial" panose="020B0604020202020204" pitchFamily="34" charset="0"/>
                <a:cs typeface="Arial" panose="020B0604020202020204" pitchFamily="34" charset="0"/>
              </a:rPr>
              <a:t> </a:t>
            </a:r>
            <a:r>
              <a:rPr lang="en-US" altLang="en-US" sz="1800" err="1">
                <a:solidFill>
                  <a:srgbClr val="000000"/>
                </a:solidFill>
                <a:latin typeface="Arial" panose="020B0604020202020204" pitchFamily="34" charset="0"/>
                <a:cs typeface="Arial" panose="020B0604020202020204" pitchFamily="34" charset="0"/>
              </a:rPr>
              <a:t>pharmacothérapie</a:t>
            </a:r>
            <a:r>
              <a:rPr lang="en-US" altLang="en-US" sz="1800">
                <a:solidFill>
                  <a:srgbClr val="000000"/>
                </a:solidFill>
                <a:latin typeface="Arial" panose="020B0604020202020204" pitchFamily="34" charset="0"/>
                <a:cs typeface="Arial" panose="020B0604020202020204" pitchFamily="34" charset="0"/>
              </a:rPr>
              <a:t> sans </a:t>
            </a:r>
            <a:r>
              <a:rPr lang="en-US" altLang="en-US" sz="1800" err="1">
                <a:solidFill>
                  <a:srgbClr val="000000"/>
                </a:solidFill>
                <a:latin typeface="Arial" panose="020B0604020202020204" pitchFamily="34" charset="0"/>
                <a:cs typeface="Arial" panose="020B0604020202020204" pitchFamily="34" charset="0"/>
              </a:rPr>
              <a:t>opioïdes</a:t>
            </a:r>
            <a:r>
              <a:rPr lang="en-US" altLang="en-US" sz="1800">
                <a:solidFill>
                  <a:srgbClr val="000000"/>
                </a:solidFill>
                <a:latin typeface="Arial" panose="020B0604020202020204" pitchFamily="34" charset="0"/>
                <a:cs typeface="Arial" panose="020B0604020202020204" pitchFamily="34" charset="0"/>
              </a:rPr>
              <a:t> </a:t>
            </a:r>
            <a:r>
              <a:rPr lang="en-US" altLang="en-US" sz="1800" err="1">
                <a:solidFill>
                  <a:srgbClr val="000000"/>
                </a:solidFill>
                <a:latin typeface="Arial" panose="020B0604020202020204" pitchFamily="34" charset="0"/>
                <a:cs typeface="Arial" panose="020B0604020202020204" pitchFamily="34" charset="0"/>
              </a:rPr>
              <a:t>comme</a:t>
            </a:r>
            <a:r>
              <a:rPr lang="en-US" altLang="en-US" sz="1800">
                <a:solidFill>
                  <a:srgbClr val="000000"/>
                </a:solidFill>
                <a:latin typeface="Arial" panose="020B0604020202020204" pitchFamily="34" charset="0"/>
                <a:cs typeface="Arial" panose="020B0604020202020204" pitchFamily="34" charset="0"/>
              </a:rPr>
              <a:t> </a:t>
            </a:r>
            <a:r>
              <a:rPr lang="en-US" altLang="en-US" sz="1800" err="1">
                <a:solidFill>
                  <a:srgbClr val="000000"/>
                </a:solidFill>
                <a:latin typeface="Arial" panose="020B0604020202020204" pitchFamily="34" charset="0"/>
                <a:cs typeface="Arial" panose="020B0604020202020204" pitchFamily="34" charset="0"/>
              </a:rPr>
              <a:t>traitement</a:t>
            </a:r>
            <a:r>
              <a:rPr lang="en-US" altLang="en-US" sz="1800">
                <a:solidFill>
                  <a:srgbClr val="000000"/>
                </a:solidFill>
                <a:latin typeface="Arial" panose="020B0604020202020204" pitchFamily="34" charset="0"/>
                <a:cs typeface="Arial" panose="020B0604020202020204" pitchFamily="34" charset="0"/>
              </a:rPr>
              <a:t> </a:t>
            </a:r>
            <a:r>
              <a:rPr lang="en-US" altLang="en-US" sz="1800" err="1">
                <a:solidFill>
                  <a:srgbClr val="000000"/>
                </a:solidFill>
                <a:latin typeface="Arial" panose="020B0604020202020204" pitchFamily="34" charset="0"/>
                <a:cs typeface="Arial" panose="020B0604020202020204" pitchFamily="34" charset="0"/>
              </a:rPr>
              <a:t>pharmacologique</a:t>
            </a:r>
            <a:r>
              <a:rPr lang="en-US" altLang="en-US" sz="1800">
                <a:solidFill>
                  <a:srgbClr val="000000"/>
                </a:solidFill>
                <a:latin typeface="Arial" panose="020B0604020202020204" pitchFamily="34" charset="0"/>
                <a:cs typeface="Arial" panose="020B0604020202020204" pitchFamily="34" charset="0"/>
              </a:rPr>
              <a:t> de première intention</a:t>
            </a:r>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CCBA6D-C47B-5E48-B8CB-D8A120A2071E}"/>
              </a:ext>
            </a:extLst>
          </p:cNvPr>
          <p:cNvSpPr/>
          <p:nvPr/>
        </p:nvSpPr>
        <p:spPr>
          <a:xfrm>
            <a:off x="5353541" y="5800151"/>
            <a:ext cx="3790459" cy="646331"/>
          </a:xfrm>
          <a:prstGeom prst="rect">
            <a:avLst/>
          </a:prstGeom>
          <a:noFill/>
          <a:ln>
            <a:noFill/>
          </a:ln>
        </p:spPr>
        <p:txBody>
          <a:bodyPr vert="horz" wrap="square" lIns="91440" tIns="45720" rIns="91440" bIns="45720" numCol="1" anchor="b" anchorCtr="0" compatLnSpc="1">
            <a:prstTxWarp prst="textNoShape">
              <a:avLst/>
            </a:prstTxWarp>
          </a:bodyPr>
          <a:lstStyle/>
          <a:p>
            <a:pPr eaLnBrk="0" hangingPunct="0"/>
            <a:br>
              <a:rPr lang="en-CA" sz="2800" b="1" u="none">
                <a:solidFill>
                  <a:srgbClr val="FFFFFF"/>
                </a:solidFill>
                <a:latin typeface="Arial"/>
                <a:cs typeface="Arial"/>
              </a:rPr>
            </a:br>
            <a:endParaRPr lang="en-CA" sz="2800" b="1" u="none">
              <a:solidFill>
                <a:srgbClr val="FFFFFF"/>
              </a:solidFill>
              <a:latin typeface="Arial"/>
              <a:cs typeface="Arial"/>
            </a:endParaRPr>
          </a:p>
          <a:p>
            <a:pPr eaLnBrk="0" hangingPunct="0"/>
            <a:endParaRPr lang="en-CA" sz="2800" b="1" u="none">
              <a:solidFill>
                <a:srgbClr val="FFFFFF"/>
              </a:solidFill>
              <a:latin typeface="Arial"/>
              <a:cs typeface="Arial"/>
            </a:endParaRPr>
          </a:p>
          <a:p>
            <a:pPr eaLnBrk="0" hangingPunct="0"/>
            <a:br>
              <a:rPr lang="en-CA" sz="2800" b="1" u="none">
                <a:solidFill>
                  <a:srgbClr val="FFFFFF"/>
                </a:solidFill>
                <a:latin typeface="Arial"/>
                <a:cs typeface="Arial"/>
              </a:rPr>
            </a:br>
            <a:r>
              <a:rPr lang="en-CA" sz="2400" u="none" err="1">
                <a:solidFill>
                  <a:srgbClr val="FFFFFF"/>
                </a:solidFill>
                <a:latin typeface="Arial"/>
                <a:cs typeface="Arial"/>
              </a:rPr>
              <a:t>Venez</a:t>
            </a:r>
            <a:r>
              <a:rPr lang="en-CA" sz="2400" u="none">
                <a:solidFill>
                  <a:srgbClr val="FFFFFF"/>
                </a:solidFill>
                <a:latin typeface="Arial"/>
                <a:cs typeface="Arial"/>
              </a:rPr>
              <a:t> nous y rejoinder :</a:t>
            </a:r>
            <a:br>
              <a:rPr lang="en-CA" sz="2400" u="none">
                <a:solidFill>
                  <a:srgbClr val="FFFFFF"/>
                </a:solidFill>
                <a:latin typeface="Arial"/>
                <a:cs typeface="Arial"/>
              </a:rPr>
            </a:br>
            <a:r>
              <a:rPr lang="en-CA" sz="2400" b="1" u="none" err="1">
                <a:solidFill>
                  <a:srgbClr val="FFFFFF"/>
                </a:solidFill>
                <a:latin typeface="Arial"/>
                <a:cs typeface="Arial"/>
              </a:rPr>
              <a:t>quorum.hqontario.ca</a:t>
            </a:r>
            <a:endParaRPr lang="en-CA" sz="2400" b="1" u="none">
              <a:solidFill>
                <a:srgbClr val="FFFFFF"/>
              </a:solidFill>
              <a:latin typeface="Arial"/>
              <a:cs typeface="Arial"/>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4">
            <a:extLst>
              <a:ext uri="{FF2B5EF4-FFF2-40B4-BE49-F238E27FC236}">
                <a16:creationId xmlns:a16="http://schemas.microsoft.com/office/drawing/2014/main" id="{3AC8E459-B03D-4DF0-BE76-075D43A1E5FA}"/>
              </a:ext>
            </a:extLst>
          </p:cNvPr>
          <p:cNvSpPr txBox="1">
            <a:spLocks/>
          </p:cNvSpPr>
          <p:nvPr>
            <p:custDataLst>
              <p:tags r:id="rId2"/>
            </p:custDataLst>
          </p:nvPr>
        </p:nvSpPr>
        <p:spPr bwMode="auto">
          <a:xfrm>
            <a:off x="219075" y="252413"/>
            <a:ext cx="8434388" cy="77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175"/>
              </a:spcBef>
              <a:buClr>
                <a:srgbClr val="00858F"/>
              </a:buClr>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defTabSz="914400">
              <a:spcBef>
                <a:spcPct val="20000"/>
              </a:spcBef>
              <a:buClr>
                <a:srgbClr val="00788A"/>
              </a:buClr>
              <a:buFontTx/>
              <a:buNone/>
            </a:pPr>
            <a:endParaRPr lang="en-CA" altLang="en-US" sz="3600" b="1" u="none">
              <a:solidFill>
                <a:srgbClr val="0C6577"/>
              </a:solidFill>
            </a:endParaRPr>
          </a:p>
        </p:txBody>
      </p:sp>
      <p:sp>
        <p:nvSpPr>
          <p:cNvPr id="51203" name="TextBox 13">
            <a:extLst>
              <a:ext uri="{FF2B5EF4-FFF2-40B4-BE49-F238E27FC236}">
                <a16:creationId xmlns:a16="http://schemas.microsoft.com/office/drawing/2014/main" id="{FB1B2453-E5B4-4B3C-B2E3-C61D2C246182}"/>
              </a:ext>
            </a:extLst>
          </p:cNvPr>
          <p:cNvSpPr txBox="1">
            <a:spLocks noChangeArrowheads="1"/>
          </p:cNvSpPr>
          <p:nvPr>
            <p:custDataLst>
              <p:tags r:id="rId3"/>
            </p:custDataLst>
          </p:nvPr>
        </p:nvSpPr>
        <p:spPr bwMode="auto">
          <a:xfrm>
            <a:off x="-1608138" y="677863"/>
            <a:ext cx="1841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ts val="1175"/>
              </a:spcBef>
              <a:buClr>
                <a:srgbClr val="00858F"/>
              </a:buClr>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eaLnBrk="1" hangingPunct="1">
              <a:spcBef>
                <a:spcPct val="0"/>
              </a:spcBef>
              <a:buClrTx/>
              <a:buFontTx/>
              <a:buNone/>
            </a:pPr>
            <a:endParaRPr lang="en-US" altLang="en-US" sz="1400">
              <a:solidFill>
                <a:srgbClr val="000000"/>
              </a:solidFill>
            </a:endParaRPr>
          </a:p>
        </p:txBody>
      </p:sp>
      <p:sp>
        <p:nvSpPr>
          <p:cNvPr id="51208" name="Title 6">
            <a:extLst>
              <a:ext uri="{FF2B5EF4-FFF2-40B4-BE49-F238E27FC236}">
                <a16:creationId xmlns:a16="http://schemas.microsoft.com/office/drawing/2014/main" id="{3FDFBC14-1A52-4BFB-9FAE-D57ED4504E7D}"/>
              </a:ext>
            </a:extLst>
          </p:cNvPr>
          <p:cNvSpPr>
            <a:spLocks noGrp="1" noChangeArrowheads="1"/>
          </p:cNvSpPr>
          <p:nvPr>
            <p:ph type="title"/>
            <p:custDataLst>
              <p:tags r:id="rId4"/>
            </p:custDataLst>
          </p:nvPr>
        </p:nvSpPr>
        <p:spPr>
          <a:xfrm>
            <a:off x="436563" y="119063"/>
            <a:ext cx="8245475" cy="1165225"/>
          </a:xfrm>
        </p:spPr>
        <p:txBody>
          <a:bodyPr/>
          <a:lstStyle/>
          <a:p>
            <a:pPr eaLnBrk="1" hangingPunct="1"/>
            <a:r>
              <a:rPr lang="en-US" altLang="en-US" sz="2800" err="1">
                <a:solidFill>
                  <a:schemeClr val="tx1"/>
                </a:solidFill>
                <a:latin typeface="Arial" panose="020B0604020202020204" pitchFamily="34" charset="0"/>
                <a:cs typeface="Arial" panose="020B0604020202020204" pitchFamily="34" charset="0"/>
              </a:rPr>
              <a:t>Ressources</a:t>
            </a:r>
            <a:r>
              <a:rPr lang="en-US" altLang="en-US" sz="2800">
                <a:solidFill>
                  <a:schemeClr val="tx1"/>
                </a:solidFill>
                <a:latin typeface="Arial" panose="020B0604020202020204" pitchFamily="34" charset="0"/>
                <a:cs typeface="Arial" panose="020B0604020202020204" pitchFamily="34" charset="0"/>
              </a:rPr>
              <a:t> des </a:t>
            </a:r>
            <a:r>
              <a:rPr lang="en-US" altLang="en-US" sz="2800" err="1">
                <a:solidFill>
                  <a:schemeClr val="tx1"/>
                </a:solidFill>
                <a:latin typeface="Arial" panose="020B0604020202020204" pitchFamily="34" charset="0"/>
                <a:cs typeface="Arial" panose="020B0604020202020204" pitchFamily="34" charset="0"/>
              </a:rPr>
              <a:t>normes</a:t>
            </a:r>
            <a:r>
              <a:rPr lang="en-US" altLang="en-US" sz="2800">
                <a:solidFill>
                  <a:schemeClr val="tx1"/>
                </a:solidFill>
                <a:latin typeface="Arial" panose="020B0604020202020204" pitchFamily="34" charset="0"/>
                <a:cs typeface="Arial" panose="020B0604020202020204" pitchFamily="34" charset="0"/>
              </a:rPr>
              <a:t> de </a:t>
            </a:r>
            <a:r>
              <a:rPr lang="en-US" altLang="en-US" sz="2800" err="1">
                <a:solidFill>
                  <a:schemeClr val="tx1"/>
                </a:solidFill>
                <a:latin typeface="Arial" panose="020B0604020202020204" pitchFamily="34" charset="0"/>
                <a:cs typeface="Arial" panose="020B0604020202020204" pitchFamily="34" charset="0"/>
              </a:rPr>
              <a:t>qualité</a:t>
            </a:r>
            <a:endParaRPr lang="en-US" altLang="en-US" sz="2800">
              <a:solidFill>
                <a:schemeClr val="tx1"/>
              </a:solidFill>
              <a:latin typeface="Arial" panose="020B0604020202020204" pitchFamily="34" charset="0"/>
              <a:cs typeface="Arial" panose="020B0604020202020204" pitchFamily="34" charset="0"/>
            </a:endParaRPr>
          </a:p>
        </p:txBody>
      </p:sp>
      <p:sp>
        <p:nvSpPr>
          <p:cNvPr id="51210" name="TextBox 23">
            <a:extLst>
              <a:ext uri="{FF2B5EF4-FFF2-40B4-BE49-F238E27FC236}">
                <a16:creationId xmlns:a16="http://schemas.microsoft.com/office/drawing/2014/main" id="{E2CF0A86-961A-4DDD-AFE1-85943EB6EB4C}"/>
              </a:ext>
            </a:extLst>
          </p:cNvPr>
          <p:cNvSpPr txBox="1">
            <a:spLocks noChangeArrowheads="1"/>
          </p:cNvSpPr>
          <p:nvPr>
            <p:custDataLst>
              <p:tags r:id="rId5"/>
            </p:custDataLst>
          </p:nvPr>
        </p:nvSpPr>
        <p:spPr bwMode="auto">
          <a:xfrm>
            <a:off x="4259142" y="3468688"/>
            <a:ext cx="252888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ts val="1175"/>
              </a:spcBef>
              <a:buClr>
                <a:srgbClr val="00858F"/>
              </a:buClr>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ClrTx/>
              <a:buFontTx/>
              <a:buNone/>
            </a:pPr>
            <a:r>
              <a:rPr lang="en-US" altLang="en-US" sz="1400" b="1" u="none">
                <a:solidFill>
                  <a:srgbClr val="000000"/>
                </a:solidFill>
              </a:rPr>
              <a:t>Guide de référence des patients</a:t>
            </a:r>
          </a:p>
        </p:txBody>
      </p:sp>
      <p:sp>
        <p:nvSpPr>
          <p:cNvPr id="51211" name="TextBox 24">
            <a:extLst>
              <a:ext uri="{FF2B5EF4-FFF2-40B4-BE49-F238E27FC236}">
                <a16:creationId xmlns:a16="http://schemas.microsoft.com/office/drawing/2014/main" id="{58AA929B-3802-426E-9790-02D7AF7CA7DD}"/>
              </a:ext>
            </a:extLst>
          </p:cNvPr>
          <p:cNvSpPr txBox="1">
            <a:spLocks noChangeArrowheads="1"/>
          </p:cNvSpPr>
          <p:nvPr>
            <p:custDataLst>
              <p:tags r:id="rId6"/>
            </p:custDataLst>
          </p:nvPr>
        </p:nvSpPr>
        <p:spPr bwMode="auto">
          <a:xfrm>
            <a:off x="2054322" y="3505200"/>
            <a:ext cx="1616075" cy="306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ts val="1175"/>
              </a:spcBef>
              <a:buClr>
                <a:srgbClr val="00858F"/>
              </a:buClr>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ClrTx/>
              <a:buFontTx/>
              <a:buNone/>
            </a:pPr>
            <a:r>
              <a:rPr lang="en-US" altLang="en-US" sz="1400" b="1" u="none" err="1">
                <a:solidFill>
                  <a:srgbClr val="000000"/>
                </a:solidFill>
              </a:rPr>
              <a:t>Normes</a:t>
            </a:r>
            <a:r>
              <a:rPr lang="en-US" altLang="en-US" sz="1400" b="1" u="none">
                <a:solidFill>
                  <a:srgbClr val="000000"/>
                </a:solidFill>
              </a:rPr>
              <a:t> de </a:t>
            </a:r>
            <a:r>
              <a:rPr lang="en-US" altLang="en-US" sz="1400" b="1" u="none" err="1">
                <a:solidFill>
                  <a:srgbClr val="000000"/>
                </a:solidFill>
              </a:rPr>
              <a:t>qualité</a:t>
            </a:r>
            <a:endParaRPr lang="en-US" altLang="en-US" sz="1400" b="1" u="none">
              <a:solidFill>
                <a:srgbClr val="000000"/>
              </a:solidFill>
            </a:endParaRPr>
          </a:p>
        </p:txBody>
      </p:sp>
      <p:sp>
        <p:nvSpPr>
          <p:cNvPr id="51212" name="TextBox 11">
            <a:extLst>
              <a:ext uri="{FF2B5EF4-FFF2-40B4-BE49-F238E27FC236}">
                <a16:creationId xmlns:a16="http://schemas.microsoft.com/office/drawing/2014/main" id="{6A0B8F0A-DD6D-4D8C-97DB-087321A70A87}"/>
              </a:ext>
            </a:extLst>
          </p:cNvPr>
          <p:cNvSpPr txBox="1">
            <a:spLocks noChangeArrowheads="1"/>
          </p:cNvSpPr>
          <p:nvPr>
            <p:custDataLst>
              <p:tags r:id="rId7"/>
            </p:custDataLst>
          </p:nvPr>
        </p:nvSpPr>
        <p:spPr bwMode="auto">
          <a:xfrm>
            <a:off x="5155785" y="6104753"/>
            <a:ext cx="18954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ts val="1175"/>
              </a:spcBef>
              <a:buClr>
                <a:srgbClr val="00858F"/>
              </a:buClr>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ClrTx/>
              <a:buFontTx/>
              <a:buNone/>
            </a:pPr>
            <a:r>
              <a:rPr lang="en-US" altLang="en-US" sz="1400" b="1" u="none">
                <a:solidFill>
                  <a:srgbClr val="000000"/>
                </a:solidFill>
              </a:rPr>
              <a:t>Guide de mesure</a:t>
            </a:r>
          </a:p>
        </p:txBody>
      </p:sp>
      <p:pic>
        <p:nvPicPr>
          <p:cNvPr id="15" name="Picture 14">
            <a:extLst>
              <a:ext uri="{FF2B5EF4-FFF2-40B4-BE49-F238E27FC236}">
                <a16:creationId xmlns:a16="http://schemas.microsoft.com/office/drawing/2014/main" id="{875F7DE8-D0C6-41A2-AF1D-20334FA07A09}"/>
              </a:ext>
            </a:extLst>
          </p:cNvPr>
          <p:cNvPicPr>
            <a:picLocks noChangeAspect="1"/>
          </p:cNvPicPr>
          <p:nvPr>
            <p:custDataLst>
              <p:tags r:id="rId8"/>
            </p:custDataLst>
          </p:nvPr>
        </p:nvPicPr>
        <p:blipFill>
          <a:blip r:embed="rId14"/>
          <a:srcRect/>
          <a:stretch/>
        </p:blipFill>
        <p:spPr>
          <a:xfrm>
            <a:off x="2102367" y="1125538"/>
            <a:ext cx="1616709" cy="2100262"/>
          </a:xfrm>
          <a:prstGeom prst="rect">
            <a:avLst/>
          </a:prstGeom>
          <a:effectLst>
            <a:outerShdw blurRad="76200" algn="ctr" rotWithShape="0">
              <a:prstClr val="black">
                <a:alpha val="40000"/>
              </a:prstClr>
            </a:outerShdw>
          </a:effectLst>
        </p:spPr>
      </p:pic>
      <p:pic>
        <p:nvPicPr>
          <p:cNvPr id="16" name="Picture 15">
            <a:extLst>
              <a:ext uri="{FF2B5EF4-FFF2-40B4-BE49-F238E27FC236}">
                <a16:creationId xmlns:a16="http://schemas.microsoft.com/office/drawing/2014/main" id="{20AFDA41-1C59-46CC-A848-720922FFA835}"/>
              </a:ext>
            </a:extLst>
          </p:cNvPr>
          <p:cNvPicPr>
            <a:picLocks noChangeAspect="1"/>
          </p:cNvPicPr>
          <p:nvPr>
            <p:custDataLst>
              <p:tags r:id="rId9"/>
            </p:custDataLst>
          </p:nvPr>
        </p:nvPicPr>
        <p:blipFill>
          <a:blip r:embed="rId15"/>
          <a:srcRect/>
          <a:stretch/>
        </p:blipFill>
        <p:spPr>
          <a:xfrm>
            <a:off x="4913167" y="1125538"/>
            <a:ext cx="1612096" cy="2092325"/>
          </a:xfrm>
          <a:prstGeom prst="rect">
            <a:avLst/>
          </a:prstGeom>
          <a:effectLst>
            <a:outerShdw blurRad="76200" algn="ctr" rotWithShape="0">
              <a:prstClr val="black">
                <a:alpha val="40000"/>
              </a:prstClr>
            </a:outerShdw>
          </a:effectLst>
        </p:spPr>
      </p:pic>
      <p:pic>
        <p:nvPicPr>
          <p:cNvPr id="21" name="Picture 20">
            <a:extLst>
              <a:ext uri="{FF2B5EF4-FFF2-40B4-BE49-F238E27FC236}">
                <a16:creationId xmlns:a16="http://schemas.microsoft.com/office/drawing/2014/main" id="{03C58C79-A6C0-7F4D-8E99-AA727F34BB42}"/>
              </a:ext>
            </a:extLst>
          </p:cNvPr>
          <p:cNvPicPr>
            <a:picLocks noChangeAspect="1"/>
          </p:cNvPicPr>
          <p:nvPr/>
        </p:nvPicPr>
        <p:blipFill>
          <a:blip r:embed="rId16"/>
          <a:srcRect/>
          <a:stretch/>
        </p:blipFill>
        <p:spPr>
          <a:xfrm>
            <a:off x="5230620" y="4018407"/>
            <a:ext cx="1495665" cy="1943432"/>
          </a:xfrm>
          <a:prstGeom prst="rect">
            <a:avLst/>
          </a:prstGeom>
          <a:effectLst>
            <a:outerShdw blurRad="63500" sx="102000" sy="102000" algn="ctr" rotWithShape="0">
              <a:prstClr val="black">
                <a:alpha val="40000"/>
              </a:prstClr>
            </a:outerShdw>
          </a:effectLst>
        </p:spPr>
      </p:pic>
      <p:sp>
        <p:nvSpPr>
          <p:cNvPr id="19" name="Rectangle 18">
            <a:extLst>
              <a:ext uri="{FF2B5EF4-FFF2-40B4-BE49-F238E27FC236}">
                <a16:creationId xmlns:a16="http://schemas.microsoft.com/office/drawing/2014/main" id="{5D36D193-705D-B94C-AA7E-7BA90E49638B}"/>
              </a:ext>
            </a:extLst>
          </p:cNvPr>
          <p:cNvSpPr/>
          <p:nvPr>
            <p:custDataLst>
              <p:tags r:id="rId10"/>
            </p:custDataLst>
          </p:nvPr>
        </p:nvSpPr>
        <p:spPr>
          <a:xfrm>
            <a:off x="244524" y="6304002"/>
            <a:ext cx="8921937" cy="553998"/>
          </a:xfrm>
          <a:prstGeom prst="rect">
            <a:avLst/>
          </a:prstGeom>
        </p:spPr>
        <p:txBody>
          <a:bodyPr wrap="square" anchor="t">
            <a:spAutoFit/>
          </a:bodyPr>
          <a:lstStyle/>
          <a:p>
            <a:r>
              <a:rPr lang="fr-CA" sz="1000" b="1" u="none">
                <a:latin typeface="Arial"/>
                <a:ea typeface="MS PGothic"/>
                <a:cs typeface="Arial"/>
              </a:rPr>
              <a:t>Vous trouverez ces ressources ici :</a:t>
            </a:r>
            <a:br>
              <a:rPr lang="fr-CA" sz="1000" u="none">
                <a:highlight>
                  <a:srgbClr val="FFFF00"/>
                </a:highlight>
                <a:latin typeface="Arial"/>
                <a:ea typeface="MS PGothic"/>
                <a:cs typeface="Arial"/>
              </a:rPr>
            </a:br>
            <a:r>
              <a:rPr lang="en-CA" sz="1000">
                <a:solidFill>
                  <a:srgbClr val="047BC1"/>
                </a:solidFill>
                <a:hlinkClick r:id="rId17">
                  <a:extLst>
                    <a:ext uri="{A12FA001-AC4F-418D-AE19-62706E023703}">
                      <ahyp:hlinkClr xmlns:ahyp="http://schemas.microsoft.com/office/drawing/2018/hyperlinkcolor" val="tx"/>
                    </a:ext>
                  </a:extLst>
                </a:hlinkClick>
              </a:rPr>
              <a:t>https://www.hqontario.ca/Am%C3%A9liorer-les-soins-gr%C3%A2ce-aux-donn%C3%A9es-probantes/Normes-de-qualit%C3%A9/Voir-toutes-les-normes-de-qualit%C3%A9/Douleur-chronique</a:t>
            </a:r>
            <a:endParaRPr lang="fr-CA" sz="1000" u="none">
              <a:solidFill>
                <a:srgbClr val="047BC1"/>
              </a:solidFill>
              <a:highlight>
                <a:srgbClr val="FFFF00"/>
              </a:highlight>
              <a:latin typeface="Arial"/>
              <a:ea typeface="MS PGothic"/>
              <a:cs typeface="Arial"/>
            </a:endParaRPr>
          </a:p>
        </p:txBody>
      </p:sp>
      <p:sp>
        <p:nvSpPr>
          <p:cNvPr id="20" name="TextBox 19">
            <a:extLst>
              <a:ext uri="{FF2B5EF4-FFF2-40B4-BE49-F238E27FC236}">
                <a16:creationId xmlns:a16="http://schemas.microsoft.com/office/drawing/2014/main" id="{C3CF0FE4-FF13-934C-B3E3-0CD79153785F}"/>
              </a:ext>
            </a:extLst>
          </p:cNvPr>
          <p:cNvSpPr txBox="1"/>
          <p:nvPr>
            <p:custDataLst>
              <p:tags r:id="rId11"/>
            </p:custDataLst>
          </p:nvPr>
        </p:nvSpPr>
        <p:spPr>
          <a:xfrm>
            <a:off x="1904869" y="5907770"/>
            <a:ext cx="1915909" cy="307777"/>
          </a:xfrm>
          <a:prstGeom prst="rect">
            <a:avLst/>
          </a:prstGeom>
          <a:noFill/>
        </p:spPr>
        <p:txBody>
          <a:bodyPr wrap="none" rtlCol="0">
            <a:spAutoFit/>
          </a:bodyPr>
          <a:lstStyle/>
          <a:p>
            <a:pPr algn="ctr"/>
            <a:r>
              <a:rPr lang="fr-CA" b="1" u="none">
                <a:solidFill>
                  <a:srgbClr val="000000"/>
                </a:solidFill>
              </a:rPr>
              <a:t>Guide de démarrage</a:t>
            </a:r>
          </a:p>
        </p:txBody>
      </p:sp>
      <p:pic>
        <p:nvPicPr>
          <p:cNvPr id="22" name="Picture 21">
            <a:extLst>
              <a:ext uri="{FF2B5EF4-FFF2-40B4-BE49-F238E27FC236}">
                <a16:creationId xmlns:a16="http://schemas.microsoft.com/office/drawing/2014/main" id="{4A8E4E9D-DB4D-B74C-A6B2-4D918311A763}"/>
              </a:ext>
            </a:extLst>
          </p:cNvPr>
          <p:cNvPicPr>
            <a:picLocks noChangeAspect="1"/>
          </p:cNvPicPr>
          <p:nvPr/>
        </p:nvPicPr>
        <p:blipFill>
          <a:blip r:embed="rId18"/>
          <a:srcRect/>
          <a:stretch/>
        </p:blipFill>
        <p:spPr>
          <a:xfrm>
            <a:off x="1677165" y="4061876"/>
            <a:ext cx="2321162" cy="1745564"/>
          </a:xfrm>
          <a:prstGeom prst="rect">
            <a:avLst/>
          </a:prstGeom>
          <a:ln>
            <a:noFill/>
          </a:ln>
          <a:effectLst>
            <a:outerShdw blurRad="292100" dist="165100" dir="2700000" sx="93000" sy="93000" algn="tl" rotWithShape="0">
              <a:srgbClr val="333333">
                <a:alpha val="81000"/>
              </a:srgbClr>
            </a:outerShdw>
          </a:effectLst>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13C73A4C-1483-384E-BAA5-B34FC740B8FE}"/>
              </a:ext>
            </a:extLst>
          </p:cNvPr>
          <p:cNvSpPr txBox="1"/>
          <p:nvPr/>
        </p:nvSpPr>
        <p:spPr>
          <a:xfrm>
            <a:off x="202059" y="6511934"/>
            <a:ext cx="4966283" cy="215444"/>
          </a:xfrm>
          <a:prstGeom prst="rect">
            <a:avLst/>
          </a:prstGeom>
          <a:noFill/>
        </p:spPr>
        <p:txBody>
          <a:bodyPr wrap="square" rtlCol="0">
            <a:spAutoFit/>
          </a:bodyPr>
          <a:lstStyle/>
          <a:p>
            <a:r>
              <a:rPr lang="en-CA" sz="800" u="none">
                <a:solidFill>
                  <a:srgbClr val="000000"/>
                </a:solidFill>
                <a:latin typeface="Calibri" panose="020F0502020204030204" pitchFamily="34" charset="0"/>
              </a:rPr>
              <a:t>*Les </a:t>
            </a:r>
            <a:r>
              <a:rPr lang="en-CA" sz="800" u="none" err="1">
                <a:solidFill>
                  <a:srgbClr val="000000"/>
                </a:solidFill>
                <a:latin typeface="Calibri" panose="020F0502020204030204" pitchFamily="34" charset="0"/>
              </a:rPr>
              <a:t>extraits</a:t>
            </a:r>
            <a:r>
              <a:rPr lang="en-CA" sz="800" u="none">
                <a:solidFill>
                  <a:srgbClr val="000000"/>
                </a:solidFill>
                <a:latin typeface="Calibri" panose="020F0502020204030204" pitchFamily="34" charset="0"/>
              </a:rPr>
              <a:t> </a:t>
            </a:r>
            <a:r>
              <a:rPr lang="en-CA" sz="800" u="none" err="1">
                <a:solidFill>
                  <a:srgbClr val="000000"/>
                </a:solidFill>
                <a:latin typeface="Calibri" panose="020F0502020204030204" pitchFamily="34" charset="0"/>
              </a:rPr>
              <a:t>sont</a:t>
            </a:r>
            <a:r>
              <a:rPr lang="en-CA" sz="800" u="none">
                <a:solidFill>
                  <a:srgbClr val="000000"/>
                </a:solidFill>
                <a:latin typeface="Calibri" panose="020F0502020204030204" pitchFamily="34" charset="0"/>
              </a:rPr>
              <a:t> </a:t>
            </a:r>
            <a:r>
              <a:rPr lang="en-CA" sz="800" u="none" err="1">
                <a:solidFill>
                  <a:srgbClr val="000000"/>
                </a:solidFill>
                <a:latin typeface="Calibri" panose="020F0502020204030204" pitchFamily="34" charset="0"/>
              </a:rPr>
              <a:t>tirés</a:t>
            </a:r>
            <a:r>
              <a:rPr lang="en-CA" sz="800" u="none">
                <a:solidFill>
                  <a:srgbClr val="000000"/>
                </a:solidFill>
                <a:latin typeface="Calibri" panose="020F0502020204030204" pitchFamily="34" charset="0"/>
              </a:rPr>
              <a:t> de la </a:t>
            </a:r>
            <a:r>
              <a:rPr lang="en-CA" sz="800" u="none" err="1">
                <a:solidFill>
                  <a:srgbClr val="000000"/>
                </a:solidFill>
                <a:latin typeface="Calibri" panose="020F0502020204030204" pitchFamily="34" charset="0"/>
              </a:rPr>
              <a:t>norme</a:t>
            </a:r>
            <a:r>
              <a:rPr lang="en-CA" sz="800" u="none">
                <a:solidFill>
                  <a:srgbClr val="000000"/>
                </a:solidFill>
                <a:latin typeface="Calibri" panose="020F0502020204030204" pitchFamily="34" charset="0"/>
              </a:rPr>
              <a:t> de </a:t>
            </a:r>
            <a:r>
              <a:rPr lang="en-CA" sz="800" u="none" err="1">
                <a:solidFill>
                  <a:srgbClr val="000000"/>
                </a:solidFill>
                <a:latin typeface="Calibri" panose="020F0502020204030204" pitchFamily="34" charset="0"/>
              </a:rPr>
              <a:t>qualité</a:t>
            </a:r>
            <a:r>
              <a:rPr lang="en-CA" sz="800" u="none">
                <a:solidFill>
                  <a:srgbClr val="000000"/>
                </a:solidFill>
                <a:latin typeface="Calibri" panose="020F0502020204030204" pitchFamily="34" charset="0"/>
              </a:rPr>
              <a:t> </a:t>
            </a:r>
            <a:r>
              <a:rPr lang="en-CA" sz="800" i="1" u="none">
                <a:solidFill>
                  <a:srgbClr val="000000"/>
                </a:solidFill>
                <a:latin typeface="Calibri" panose="020F0502020204030204" pitchFamily="34" charset="0"/>
              </a:rPr>
              <a:t>Transitions entre </a:t>
            </a:r>
            <a:r>
              <a:rPr lang="en-CA" sz="800" i="1" u="none" err="1">
                <a:solidFill>
                  <a:srgbClr val="000000"/>
                </a:solidFill>
                <a:latin typeface="Calibri" panose="020F0502020204030204" pitchFamily="34" charset="0"/>
              </a:rPr>
              <a:t>l'hôpital</a:t>
            </a:r>
            <a:r>
              <a:rPr lang="en-CA" sz="800" i="1" u="none">
                <a:solidFill>
                  <a:srgbClr val="000000"/>
                </a:solidFill>
                <a:latin typeface="Calibri" panose="020F0502020204030204" pitchFamily="34" charset="0"/>
              </a:rPr>
              <a:t> et la </a:t>
            </a:r>
            <a:r>
              <a:rPr lang="en-CA" sz="800" i="1" u="none" err="1">
                <a:solidFill>
                  <a:srgbClr val="000000"/>
                </a:solidFill>
                <a:latin typeface="Calibri" panose="020F0502020204030204" pitchFamily="34" charset="0"/>
              </a:rPr>
              <a:t>maison</a:t>
            </a:r>
            <a:r>
              <a:rPr lang="en-CA" sz="800" i="1" u="none">
                <a:solidFill>
                  <a:srgbClr val="000000"/>
                </a:solidFill>
                <a:latin typeface="Calibri" panose="020F0502020204030204" pitchFamily="34" charset="0"/>
              </a:rPr>
              <a:t>.</a:t>
            </a:r>
            <a:endParaRPr lang="en-US" sz="800" i="1" u="none"/>
          </a:p>
        </p:txBody>
      </p:sp>
      <p:sp>
        <p:nvSpPr>
          <p:cNvPr id="18" name="Title 3">
            <a:extLst>
              <a:ext uri="{FF2B5EF4-FFF2-40B4-BE49-F238E27FC236}">
                <a16:creationId xmlns:a16="http://schemas.microsoft.com/office/drawing/2014/main" id="{16330353-802E-6540-B12F-60B6D98C4AF6}"/>
              </a:ext>
            </a:extLst>
          </p:cNvPr>
          <p:cNvSpPr txBox="1">
            <a:spLocks/>
          </p:cNvSpPr>
          <p:nvPr>
            <p:custDataLst>
              <p:tags r:id="rId2"/>
            </p:custDataLst>
          </p:nvPr>
        </p:nvSpPr>
        <p:spPr>
          <a:xfrm>
            <a:off x="401821" y="238344"/>
            <a:ext cx="8495044" cy="706437"/>
          </a:xfrm>
          <a:prstGeom prst="rect">
            <a:avLst/>
          </a:prstGeom>
        </p:spPr>
        <p:txBody>
          <a:bodyPr/>
          <a:lst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fr-CA" sz="3200" b="0" u="none">
                <a:solidFill>
                  <a:schemeClr val="tx1"/>
                </a:solidFill>
              </a:rPr>
              <a:t>Aperçu de la </a:t>
            </a:r>
            <a:r>
              <a:rPr lang="fr-CA" sz="3200" u="none">
                <a:solidFill>
                  <a:schemeClr val="tx1"/>
                </a:solidFill>
              </a:rPr>
              <a:t>norme de qualité</a:t>
            </a:r>
          </a:p>
        </p:txBody>
      </p:sp>
      <p:sp>
        <p:nvSpPr>
          <p:cNvPr id="19" name="TextBox 18">
            <a:extLst>
              <a:ext uri="{FF2B5EF4-FFF2-40B4-BE49-F238E27FC236}">
                <a16:creationId xmlns:a16="http://schemas.microsoft.com/office/drawing/2014/main" id="{347A61CD-504A-9346-A198-F438E924C782}"/>
              </a:ext>
            </a:extLst>
          </p:cNvPr>
          <p:cNvSpPr txBox="1"/>
          <p:nvPr>
            <p:custDataLst>
              <p:tags r:id="rId3"/>
            </p:custDataLst>
          </p:nvPr>
        </p:nvSpPr>
        <p:spPr>
          <a:xfrm>
            <a:off x="1707187" y="1193483"/>
            <a:ext cx="1095043" cy="338554"/>
          </a:xfrm>
          <a:prstGeom prst="rect">
            <a:avLst/>
          </a:prstGeom>
          <a:solidFill>
            <a:srgbClr val="047BC1"/>
          </a:solidFill>
          <a:ln>
            <a:noFill/>
          </a:ln>
        </p:spPr>
        <p:txBody>
          <a:bodyPr wrap="none" rtlCol="0">
            <a:spAutoFit/>
          </a:bodyPr>
          <a:lstStyle/>
          <a:p>
            <a:pPr algn="ctr"/>
            <a:r>
              <a:rPr lang="fr-CA" sz="1600" b="1" u="none">
                <a:solidFill>
                  <a:schemeClr val="bg1"/>
                </a:solidFill>
              </a:rPr>
              <a:t>L’Énoncé</a:t>
            </a:r>
          </a:p>
        </p:txBody>
      </p:sp>
      <p:sp>
        <p:nvSpPr>
          <p:cNvPr id="21" name="TextBox 20">
            <a:extLst>
              <a:ext uri="{FF2B5EF4-FFF2-40B4-BE49-F238E27FC236}">
                <a16:creationId xmlns:a16="http://schemas.microsoft.com/office/drawing/2014/main" id="{6BF7D72E-E767-2A42-8D77-5AB7BCA8C941}"/>
              </a:ext>
            </a:extLst>
          </p:cNvPr>
          <p:cNvSpPr txBox="1"/>
          <p:nvPr>
            <p:custDataLst>
              <p:tags r:id="rId4"/>
            </p:custDataLst>
          </p:nvPr>
        </p:nvSpPr>
        <p:spPr>
          <a:xfrm>
            <a:off x="6133432" y="1187343"/>
            <a:ext cx="1085554" cy="338554"/>
          </a:xfrm>
          <a:prstGeom prst="rect">
            <a:avLst/>
          </a:prstGeom>
          <a:solidFill>
            <a:srgbClr val="047BC1"/>
          </a:solidFill>
          <a:ln>
            <a:noFill/>
          </a:ln>
        </p:spPr>
        <p:txBody>
          <a:bodyPr wrap="none" rtlCol="0">
            <a:spAutoFit/>
          </a:bodyPr>
          <a:lstStyle/>
          <a:p>
            <a:pPr algn="ctr"/>
            <a:r>
              <a:rPr lang="fr-CA" sz="1600" b="1" u="none">
                <a:solidFill>
                  <a:schemeClr val="bg1"/>
                </a:solidFill>
              </a:rPr>
              <a:t>Le public</a:t>
            </a:r>
          </a:p>
        </p:txBody>
      </p:sp>
      <p:sp>
        <p:nvSpPr>
          <p:cNvPr id="25" name="TextBox 24">
            <a:extLst>
              <a:ext uri="{FF2B5EF4-FFF2-40B4-BE49-F238E27FC236}">
                <a16:creationId xmlns:a16="http://schemas.microsoft.com/office/drawing/2014/main" id="{DB2BD712-1C70-2249-A1A3-9C877DEC67FE}"/>
              </a:ext>
            </a:extLst>
          </p:cNvPr>
          <p:cNvSpPr txBox="1"/>
          <p:nvPr>
            <p:custDataLst>
              <p:tags r:id="rId5"/>
            </p:custDataLst>
          </p:nvPr>
        </p:nvSpPr>
        <p:spPr>
          <a:xfrm>
            <a:off x="4443546" y="4729398"/>
            <a:ext cx="1689886" cy="338554"/>
          </a:xfrm>
          <a:prstGeom prst="rect">
            <a:avLst/>
          </a:prstGeom>
          <a:solidFill>
            <a:srgbClr val="047BC1"/>
          </a:solidFill>
          <a:ln>
            <a:noFill/>
          </a:ln>
        </p:spPr>
        <p:txBody>
          <a:bodyPr wrap="square" rtlCol="0">
            <a:spAutoFit/>
          </a:bodyPr>
          <a:lstStyle/>
          <a:p>
            <a:pPr algn="ctr"/>
            <a:r>
              <a:rPr lang="fr-CA" sz="1600" b="1" u="none">
                <a:solidFill>
                  <a:schemeClr val="bg1"/>
                </a:solidFill>
              </a:rPr>
              <a:t>Les indicateurs</a:t>
            </a:r>
          </a:p>
        </p:txBody>
      </p:sp>
      <p:sp>
        <p:nvSpPr>
          <p:cNvPr id="26" name="TextBox 25">
            <a:extLst>
              <a:ext uri="{FF2B5EF4-FFF2-40B4-BE49-F238E27FC236}">
                <a16:creationId xmlns:a16="http://schemas.microsoft.com/office/drawing/2014/main" id="{0CF780A1-DAA5-0040-A8DD-350E12EBED64}"/>
              </a:ext>
            </a:extLst>
          </p:cNvPr>
          <p:cNvSpPr txBox="1"/>
          <p:nvPr>
            <p:custDataLst>
              <p:tags r:id="rId6"/>
            </p:custDataLst>
          </p:nvPr>
        </p:nvSpPr>
        <p:spPr>
          <a:xfrm>
            <a:off x="1745394" y="4144623"/>
            <a:ext cx="1596149" cy="584775"/>
          </a:xfrm>
          <a:prstGeom prst="rect">
            <a:avLst/>
          </a:prstGeom>
          <a:solidFill>
            <a:srgbClr val="047BC1"/>
          </a:solidFill>
          <a:ln>
            <a:solidFill>
              <a:srgbClr val="FFFFFF"/>
            </a:solidFill>
          </a:ln>
        </p:spPr>
        <p:txBody>
          <a:bodyPr wrap="square" rtlCol="0">
            <a:spAutoFit/>
          </a:bodyPr>
          <a:lstStyle/>
          <a:p>
            <a:pPr algn="ctr"/>
            <a:r>
              <a:rPr lang="fr-CA" sz="1600" b="1" u="none">
                <a:solidFill>
                  <a:schemeClr val="bg1"/>
                </a:solidFill>
              </a:rPr>
              <a:t>Les définitions</a:t>
            </a:r>
          </a:p>
        </p:txBody>
      </p:sp>
      <p:cxnSp>
        <p:nvCxnSpPr>
          <p:cNvPr id="27" name="Straight Arrow Connector 26">
            <a:extLst>
              <a:ext uri="{FF2B5EF4-FFF2-40B4-BE49-F238E27FC236}">
                <a16:creationId xmlns:a16="http://schemas.microsoft.com/office/drawing/2014/main" id="{741952A9-043E-B545-82E9-C4176C67E5D3}"/>
              </a:ext>
            </a:extLst>
          </p:cNvPr>
          <p:cNvCxnSpPr>
            <a:cxnSpLocks/>
          </p:cNvCxnSpPr>
          <p:nvPr>
            <p:custDataLst>
              <p:tags r:id="rId7"/>
            </p:custDataLst>
          </p:nvPr>
        </p:nvCxnSpPr>
        <p:spPr bwMode="auto">
          <a:xfrm>
            <a:off x="2257329" y="1531838"/>
            <a:ext cx="1" cy="436422"/>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cxnSp>
        <p:nvCxnSpPr>
          <p:cNvPr id="28" name="Straight Arrow Connector 27">
            <a:extLst>
              <a:ext uri="{FF2B5EF4-FFF2-40B4-BE49-F238E27FC236}">
                <a16:creationId xmlns:a16="http://schemas.microsoft.com/office/drawing/2014/main" id="{1B25F845-085B-D14B-AF26-CCB9CFBA0C9B}"/>
              </a:ext>
            </a:extLst>
          </p:cNvPr>
          <p:cNvCxnSpPr>
            <a:cxnSpLocks/>
          </p:cNvCxnSpPr>
          <p:nvPr>
            <p:custDataLst>
              <p:tags r:id="rId8"/>
            </p:custDataLst>
          </p:nvPr>
        </p:nvCxnSpPr>
        <p:spPr bwMode="auto">
          <a:xfrm>
            <a:off x="6697819" y="1505575"/>
            <a:ext cx="1" cy="436422"/>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cxnSp>
        <p:nvCxnSpPr>
          <p:cNvPr id="29" name="Straight Arrow Connector 28">
            <a:extLst>
              <a:ext uri="{FF2B5EF4-FFF2-40B4-BE49-F238E27FC236}">
                <a16:creationId xmlns:a16="http://schemas.microsoft.com/office/drawing/2014/main" id="{08A55FAB-DEE1-2049-808D-31411C597EAA}"/>
              </a:ext>
            </a:extLst>
          </p:cNvPr>
          <p:cNvCxnSpPr>
            <a:cxnSpLocks/>
            <a:stCxn id="26" idx="2"/>
          </p:cNvCxnSpPr>
          <p:nvPr>
            <p:custDataLst>
              <p:tags r:id="rId9"/>
            </p:custDataLst>
          </p:nvPr>
        </p:nvCxnSpPr>
        <p:spPr bwMode="auto">
          <a:xfrm>
            <a:off x="2543469" y="4729398"/>
            <a:ext cx="0" cy="281528"/>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cxnSp>
        <p:nvCxnSpPr>
          <p:cNvPr id="30" name="Straight Arrow Connector 29">
            <a:extLst>
              <a:ext uri="{FF2B5EF4-FFF2-40B4-BE49-F238E27FC236}">
                <a16:creationId xmlns:a16="http://schemas.microsoft.com/office/drawing/2014/main" id="{8D60CA96-C40E-914B-B263-47FE28B2196B}"/>
              </a:ext>
            </a:extLst>
          </p:cNvPr>
          <p:cNvCxnSpPr>
            <a:cxnSpLocks/>
          </p:cNvCxnSpPr>
          <p:nvPr>
            <p:custDataLst>
              <p:tags r:id="rId10"/>
            </p:custDataLst>
          </p:nvPr>
        </p:nvCxnSpPr>
        <p:spPr bwMode="auto">
          <a:xfrm>
            <a:off x="6082614" y="4900504"/>
            <a:ext cx="365022" cy="0"/>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pic>
        <p:nvPicPr>
          <p:cNvPr id="31" name="Picture 30">
            <a:extLst>
              <a:ext uri="{FF2B5EF4-FFF2-40B4-BE49-F238E27FC236}">
                <a16:creationId xmlns:a16="http://schemas.microsoft.com/office/drawing/2014/main" id="{1BDE296E-0354-0349-9545-BCAADBEB18C2}"/>
              </a:ext>
            </a:extLst>
          </p:cNvPr>
          <p:cNvPicPr>
            <a:picLocks noChangeAspect="1"/>
          </p:cNvPicPr>
          <p:nvPr/>
        </p:nvPicPr>
        <p:blipFill>
          <a:blip r:embed="rId13"/>
          <a:srcRect/>
          <a:stretch/>
        </p:blipFill>
        <p:spPr>
          <a:xfrm>
            <a:off x="575388" y="2022809"/>
            <a:ext cx="3363881" cy="1954075"/>
          </a:xfrm>
          <a:prstGeom prst="rect">
            <a:avLst/>
          </a:prstGeom>
          <a:ln>
            <a:noFill/>
          </a:ln>
          <a:effectLst>
            <a:outerShdw blurRad="292100" dist="139700" dir="2700000" algn="tl" rotWithShape="0">
              <a:srgbClr val="333333">
                <a:alpha val="65000"/>
              </a:srgbClr>
            </a:outerShdw>
          </a:effectLst>
        </p:spPr>
      </p:pic>
      <p:pic>
        <p:nvPicPr>
          <p:cNvPr id="32" name="Picture 31">
            <a:extLst>
              <a:ext uri="{FF2B5EF4-FFF2-40B4-BE49-F238E27FC236}">
                <a16:creationId xmlns:a16="http://schemas.microsoft.com/office/drawing/2014/main" id="{E9EA4BC6-FF14-4540-9395-750B702A4E1A}"/>
              </a:ext>
            </a:extLst>
          </p:cNvPr>
          <p:cNvPicPr>
            <a:picLocks noChangeAspect="1"/>
          </p:cNvPicPr>
          <p:nvPr/>
        </p:nvPicPr>
        <p:blipFill>
          <a:blip r:embed="rId14"/>
          <a:srcRect/>
          <a:stretch/>
        </p:blipFill>
        <p:spPr>
          <a:xfrm>
            <a:off x="5712149" y="2022809"/>
            <a:ext cx="1971339" cy="2038572"/>
          </a:xfrm>
          <a:prstGeom prst="rect">
            <a:avLst/>
          </a:prstGeom>
          <a:ln>
            <a:noFill/>
          </a:ln>
          <a:effectLst>
            <a:outerShdw blurRad="292100" dist="139700" dir="2700000" algn="tl" rotWithShape="0">
              <a:srgbClr val="333333">
                <a:alpha val="65000"/>
              </a:srgbClr>
            </a:outerShdw>
          </a:effectLst>
        </p:spPr>
      </p:pic>
      <p:pic>
        <p:nvPicPr>
          <p:cNvPr id="33" name="Picture 32">
            <a:extLst>
              <a:ext uri="{FF2B5EF4-FFF2-40B4-BE49-F238E27FC236}">
                <a16:creationId xmlns:a16="http://schemas.microsoft.com/office/drawing/2014/main" id="{2C670767-9D56-BE4B-B199-EFCA74E9A148}"/>
              </a:ext>
            </a:extLst>
          </p:cNvPr>
          <p:cNvPicPr>
            <a:picLocks noChangeAspect="1"/>
          </p:cNvPicPr>
          <p:nvPr/>
        </p:nvPicPr>
        <p:blipFill>
          <a:blip r:embed="rId15"/>
          <a:srcRect/>
          <a:stretch/>
        </p:blipFill>
        <p:spPr>
          <a:xfrm>
            <a:off x="6561194" y="4479176"/>
            <a:ext cx="1472314" cy="1733470"/>
          </a:xfrm>
          <a:prstGeom prst="rect">
            <a:avLst/>
          </a:prstGeom>
          <a:ln>
            <a:noFill/>
          </a:ln>
          <a:effectLst>
            <a:outerShdw blurRad="292100" dist="139700" dir="2700000" algn="tl" rotWithShape="0">
              <a:srgbClr val="333333">
                <a:alpha val="65000"/>
              </a:srgbClr>
            </a:outerShdw>
          </a:effectLst>
        </p:spPr>
      </p:pic>
      <p:pic>
        <p:nvPicPr>
          <p:cNvPr id="34" name="Picture 33">
            <a:extLst>
              <a:ext uri="{FF2B5EF4-FFF2-40B4-BE49-F238E27FC236}">
                <a16:creationId xmlns:a16="http://schemas.microsoft.com/office/drawing/2014/main" id="{35A0488B-677A-7545-A4CB-C86AF506AE66}"/>
              </a:ext>
            </a:extLst>
          </p:cNvPr>
          <p:cNvPicPr>
            <a:picLocks noChangeAspect="1"/>
          </p:cNvPicPr>
          <p:nvPr/>
        </p:nvPicPr>
        <p:blipFill>
          <a:blip r:embed="rId16"/>
          <a:srcRect/>
          <a:stretch/>
        </p:blipFill>
        <p:spPr>
          <a:xfrm>
            <a:off x="1493567" y="5067952"/>
            <a:ext cx="2099801" cy="1229391"/>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00631A9B-995F-493D-86F9-2EF22CF091E6}"/>
              </a:ext>
            </a:extLst>
          </p:cNvPr>
          <p:cNvSpPr>
            <a:spLocks noGrp="1" noChangeArrowheads="1"/>
          </p:cNvSpPr>
          <p:nvPr>
            <p:ph type="title"/>
            <p:custDataLst>
              <p:tags r:id="rId2"/>
            </p:custDataLst>
          </p:nvPr>
        </p:nvSpPr>
        <p:spPr>
          <a:xfrm>
            <a:off x="457200" y="274638"/>
            <a:ext cx="8243888" cy="1165225"/>
          </a:xfrm>
        </p:spPr>
        <p:txBody>
          <a:bodyPr/>
          <a:lstStyle/>
          <a:p>
            <a:pPr eaLnBrk="1" hangingPunct="1"/>
            <a:r>
              <a:rPr lang="en-US" altLang="en-US" sz="2800" b="0" err="1">
                <a:solidFill>
                  <a:schemeClr val="tx1"/>
                </a:solidFill>
                <a:latin typeface="Arial" panose="020B0604020202020204" pitchFamily="34" charset="0"/>
                <a:cs typeface="Arial" panose="020B0604020202020204" pitchFamily="34" charset="0"/>
              </a:rPr>
              <a:t>Normes</a:t>
            </a:r>
            <a:r>
              <a:rPr lang="en-US" altLang="en-US" sz="2800" b="0">
                <a:solidFill>
                  <a:schemeClr val="tx1"/>
                </a:solidFill>
                <a:latin typeface="Arial" panose="020B0604020202020204" pitchFamily="34" charset="0"/>
                <a:cs typeface="Arial" panose="020B0604020202020204" pitchFamily="34" charset="0"/>
              </a:rPr>
              <a:t> de </a:t>
            </a:r>
            <a:r>
              <a:rPr lang="en-US" altLang="en-US" sz="2800" b="0" err="1">
                <a:solidFill>
                  <a:schemeClr val="tx1"/>
                </a:solidFill>
                <a:latin typeface="Arial" panose="020B0604020202020204" pitchFamily="34" charset="0"/>
                <a:cs typeface="Arial" panose="020B0604020202020204" pitchFamily="34" charset="0"/>
              </a:rPr>
              <a:t>qualité</a:t>
            </a:r>
            <a:r>
              <a:rPr lang="en-US" altLang="en-US" sz="2800" b="0">
                <a:solidFill>
                  <a:schemeClr val="tx1"/>
                </a:solidFill>
                <a:latin typeface="Arial" panose="020B0604020202020204" pitchFamily="34" charset="0"/>
                <a:cs typeface="Arial" panose="020B0604020202020204" pitchFamily="34" charset="0"/>
              </a:rPr>
              <a:t> </a:t>
            </a:r>
            <a:br>
              <a:rPr lang="en-US" altLang="en-US">
                <a:solidFill>
                  <a:schemeClr val="tx1"/>
                </a:solidFill>
                <a:latin typeface="Arial" panose="020B0604020202020204" pitchFamily="34" charset="0"/>
                <a:cs typeface="Arial" panose="020B0604020202020204" pitchFamily="34" charset="0"/>
              </a:rPr>
            </a:br>
            <a:r>
              <a:rPr lang="en-US" altLang="en-US">
                <a:solidFill>
                  <a:schemeClr val="tx1"/>
                </a:solidFill>
                <a:latin typeface="Arial" panose="020B0604020202020204" pitchFamily="34" charset="0"/>
                <a:cs typeface="Arial" panose="020B0604020202020204" pitchFamily="34" charset="0"/>
              </a:rPr>
              <a:t>Guide de </a:t>
            </a:r>
            <a:r>
              <a:rPr lang="en-US" altLang="en-US" err="1">
                <a:solidFill>
                  <a:schemeClr val="tx1"/>
                </a:solidFill>
                <a:latin typeface="Arial" panose="020B0604020202020204" pitchFamily="34" charset="0"/>
                <a:cs typeface="Arial" panose="020B0604020202020204" pitchFamily="34" charset="0"/>
              </a:rPr>
              <a:t>référence</a:t>
            </a:r>
            <a:r>
              <a:rPr lang="en-US" altLang="en-US">
                <a:solidFill>
                  <a:schemeClr val="tx1"/>
                </a:solidFill>
                <a:latin typeface="Arial" panose="020B0604020202020204" pitchFamily="34" charset="0"/>
                <a:cs typeface="Arial" panose="020B0604020202020204" pitchFamily="34" charset="0"/>
              </a:rPr>
              <a:t> des patients</a:t>
            </a:r>
          </a:p>
        </p:txBody>
      </p:sp>
      <p:sp>
        <p:nvSpPr>
          <p:cNvPr id="55299" name="Content Placeholder 4">
            <a:extLst>
              <a:ext uri="{FF2B5EF4-FFF2-40B4-BE49-F238E27FC236}">
                <a16:creationId xmlns:a16="http://schemas.microsoft.com/office/drawing/2014/main" id="{64D5940C-1D77-4A56-862D-2F28D3613847}"/>
              </a:ext>
            </a:extLst>
          </p:cNvPr>
          <p:cNvSpPr>
            <a:spLocks noGrp="1" noChangeArrowheads="1"/>
          </p:cNvSpPr>
          <p:nvPr>
            <p:ph idx="4294967295"/>
            <p:custDataLst>
              <p:tags r:id="rId3"/>
            </p:custDataLst>
          </p:nvPr>
        </p:nvSpPr>
        <p:spPr>
          <a:xfrm>
            <a:off x="473075" y="2549525"/>
            <a:ext cx="3568573" cy="2492375"/>
          </a:xfrm>
        </p:spPr>
        <p:txBody>
          <a:bodyPr/>
          <a:lstStyle/>
          <a:p>
            <a:pPr marL="0" indent="0" eaLnBrk="1" hangingPunct="1">
              <a:spcBef>
                <a:spcPts val="1188"/>
              </a:spcBef>
              <a:buClrTx/>
              <a:buFontTx/>
              <a:buNone/>
            </a:pPr>
            <a:r>
              <a:rPr lang="en-US" altLang="en-US" sz="1800">
                <a:solidFill>
                  <a:srgbClr val="000000"/>
                </a:solidFill>
                <a:latin typeface="Arial" panose="020B0604020202020204" pitchFamily="34" charset="0"/>
                <a:cs typeface="Arial" panose="020B0604020202020204" pitchFamily="34" charset="0"/>
              </a:rPr>
              <a:t>Le </a:t>
            </a:r>
            <a:r>
              <a:rPr lang="en-US" altLang="en-US" sz="1800" b="1">
                <a:solidFill>
                  <a:srgbClr val="000000"/>
                </a:solidFill>
                <a:latin typeface="Arial" panose="020B0604020202020204" pitchFamily="34" charset="0"/>
                <a:cs typeface="Arial" panose="020B0604020202020204" pitchFamily="34" charset="0"/>
              </a:rPr>
              <a:t>guide de </a:t>
            </a:r>
            <a:r>
              <a:rPr lang="en-US" altLang="en-US" sz="1800" b="1" err="1">
                <a:solidFill>
                  <a:srgbClr val="000000"/>
                </a:solidFill>
                <a:latin typeface="Arial" panose="020B0604020202020204" pitchFamily="34" charset="0"/>
                <a:cs typeface="Arial" panose="020B0604020202020204" pitchFamily="34" charset="0"/>
              </a:rPr>
              <a:t>référence</a:t>
            </a:r>
            <a:r>
              <a:rPr lang="en-US" altLang="en-US" sz="1800" b="1">
                <a:solidFill>
                  <a:srgbClr val="000000"/>
                </a:solidFill>
                <a:latin typeface="Arial" panose="020B0604020202020204" pitchFamily="34" charset="0"/>
                <a:cs typeface="Arial" panose="020B0604020202020204" pitchFamily="34" charset="0"/>
              </a:rPr>
              <a:t> des patients </a:t>
            </a:r>
            <a:r>
              <a:rPr lang="en-US" altLang="en-US" sz="1800" err="1">
                <a:solidFill>
                  <a:srgbClr val="000000"/>
                </a:solidFill>
                <a:latin typeface="Arial" panose="020B0604020202020204" pitchFamily="34" charset="0"/>
                <a:cs typeface="Arial" panose="020B0604020202020204" pitchFamily="34" charset="0"/>
              </a:rPr>
              <a:t>est</a:t>
            </a:r>
            <a:r>
              <a:rPr lang="en-US" altLang="en-US" sz="1800">
                <a:solidFill>
                  <a:srgbClr val="000000"/>
                </a:solidFill>
                <a:latin typeface="Arial" panose="020B0604020202020204" pitchFamily="34" charset="0"/>
                <a:cs typeface="Arial" panose="020B0604020202020204" pitchFamily="34" charset="0"/>
              </a:rPr>
              <a:t> </a:t>
            </a:r>
            <a:r>
              <a:rPr lang="en-US" altLang="en-US" sz="1800" err="1">
                <a:solidFill>
                  <a:srgbClr val="000000"/>
                </a:solidFill>
                <a:latin typeface="Arial" panose="020B0604020202020204" pitchFamily="34" charset="0"/>
                <a:cs typeface="Arial" panose="020B0604020202020204" pitchFamily="34" charset="0"/>
              </a:rPr>
              <a:t>conçu</a:t>
            </a:r>
            <a:r>
              <a:rPr lang="en-US" altLang="en-US" sz="1800">
                <a:solidFill>
                  <a:srgbClr val="000000"/>
                </a:solidFill>
                <a:latin typeface="Arial" panose="020B0604020202020204" pitchFamily="34" charset="0"/>
                <a:cs typeface="Arial" panose="020B0604020202020204" pitchFamily="34" charset="0"/>
              </a:rPr>
              <a:t> pour donner aux patients de </a:t>
            </a:r>
            <a:r>
              <a:rPr lang="en-US" altLang="en-US" sz="1800" err="1">
                <a:solidFill>
                  <a:srgbClr val="000000"/>
                </a:solidFill>
                <a:latin typeface="Arial" panose="020B0604020202020204" pitchFamily="34" charset="0"/>
                <a:cs typeface="Arial" panose="020B0604020202020204" pitchFamily="34" charset="0"/>
              </a:rPr>
              <a:t>l’information</a:t>
            </a:r>
            <a:r>
              <a:rPr lang="en-US" altLang="en-US" sz="1800">
                <a:solidFill>
                  <a:srgbClr val="000000"/>
                </a:solidFill>
                <a:latin typeface="Arial" panose="020B0604020202020204" pitchFamily="34" charset="0"/>
                <a:cs typeface="Arial" panose="020B0604020202020204" pitchFamily="34" charset="0"/>
              </a:rPr>
              <a:t> sur </a:t>
            </a:r>
            <a:r>
              <a:rPr lang="en-US" altLang="en-US" sz="1800" err="1">
                <a:solidFill>
                  <a:srgbClr val="000000"/>
                </a:solidFill>
                <a:latin typeface="Arial" panose="020B0604020202020204" pitchFamily="34" charset="0"/>
                <a:cs typeface="Arial" panose="020B0604020202020204" pitchFamily="34" charset="0"/>
              </a:rPr>
              <a:t>ce</a:t>
            </a:r>
            <a:r>
              <a:rPr lang="en-US" altLang="en-US" sz="1800">
                <a:solidFill>
                  <a:srgbClr val="000000"/>
                </a:solidFill>
                <a:latin typeface="Arial" panose="020B0604020202020204" pitchFamily="34" charset="0"/>
                <a:cs typeface="Arial" panose="020B0604020202020204" pitchFamily="34" charset="0"/>
              </a:rPr>
              <a:t> </a:t>
            </a:r>
            <a:r>
              <a:rPr lang="en-US" altLang="en-US" sz="1800" err="1">
                <a:solidFill>
                  <a:srgbClr val="000000"/>
                </a:solidFill>
                <a:latin typeface="Arial" panose="020B0604020202020204" pitchFamily="34" charset="0"/>
                <a:cs typeface="Arial" panose="020B0604020202020204" pitchFamily="34" charset="0"/>
              </a:rPr>
              <a:t>à</a:t>
            </a:r>
            <a:r>
              <a:rPr lang="en-US" altLang="en-US" sz="1800">
                <a:solidFill>
                  <a:srgbClr val="000000"/>
                </a:solidFill>
                <a:latin typeface="Arial" panose="020B0604020202020204" pitchFamily="34" charset="0"/>
                <a:cs typeface="Arial" panose="020B0604020202020204" pitchFamily="34" charset="0"/>
              </a:rPr>
              <a:t> quoi </a:t>
            </a:r>
            <a:r>
              <a:rPr lang="en-US" altLang="en-US" sz="1800" err="1">
                <a:solidFill>
                  <a:srgbClr val="000000"/>
                </a:solidFill>
                <a:latin typeface="Arial" panose="020B0604020202020204" pitchFamily="34" charset="0"/>
                <a:cs typeface="Arial" panose="020B0604020202020204" pitchFamily="34" charset="0"/>
              </a:rPr>
              <a:t>ressemblent</a:t>
            </a:r>
            <a:r>
              <a:rPr lang="en-US" altLang="en-US" sz="1800">
                <a:solidFill>
                  <a:srgbClr val="000000"/>
                </a:solidFill>
                <a:latin typeface="Arial" panose="020B0604020202020204" pitchFamily="34" charset="0"/>
                <a:cs typeface="Arial" panose="020B0604020202020204" pitchFamily="34" charset="0"/>
              </a:rPr>
              <a:t> des </a:t>
            </a:r>
            <a:r>
              <a:rPr lang="en-US" altLang="en-US" sz="1800" err="1">
                <a:solidFill>
                  <a:srgbClr val="000000"/>
                </a:solidFill>
                <a:latin typeface="Arial" panose="020B0604020202020204" pitchFamily="34" charset="0"/>
                <a:cs typeface="Arial" panose="020B0604020202020204" pitchFamily="34" charset="0"/>
              </a:rPr>
              <a:t>soins</a:t>
            </a:r>
            <a:r>
              <a:rPr lang="en-US" altLang="en-US" sz="1800">
                <a:solidFill>
                  <a:srgbClr val="000000"/>
                </a:solidFill>
                <a:latin typeface="Arial" panose="020B0604020202020204" pitchFamily="34" charset="0"/>
                <a:cs typeface="Arial" panose="020B0604020202020204" pitchFamily="34" charset="0"/>
              </a:rPr>
              <a:t> de </a:t>
            </a:r>
            <a:r>
              <a:rPr lang="en-US" altLang="en-US" sz="1800" err="1">
                <a:solidFill>
                  <a:srgbClr val="000000"/>
                </a:solidFill>
                <a:latin typeface="Arial" panose="020B0604020202020204" pitchFamily="34" charset="0"/>
                <a:cs typeface="Arial" panose="020B0604020202020204" pitchFamily="34" charset="0"/>
              </a:rPr>
              <a:t>qualité</a:t>
            </a:r>
            <a:r>
              <a:rPr lang="en-US" altLang="en-US" sz="1800">
                <a:solidFill>
                  <a:srgbClr val="000000"/>
                </a:solidFill>
                <a:latin typeface="Arial" panose="020B0604020202020204" pitchFamily="34" charset="0"/>
                <a:cs typeface="Arial" panose="020B0604020202020204" pitchFamily="34" charset="0"/>
              </a:rPr>
              <a:t> pour </a:t>
            </a:r>
            <a:r>
              <a:rPr lang="en-US" altLang="en-US" sz="1800" err="1">
                <a:solidFill>
                  <a:srgbClr val="000000"/>
                </a:solidFill>
                <a:latin typeface="Arial" panose="020B0604020202020204" pitchFamily="34" charset="0"/>
                <a:cs typeface="Arial" panose="020B0604020202020204" pitchFamily="34" charset="0"/>
              </a:rPr>
              <a:t>diverses</a:t>
            </a:r>
            <a:r>
              <a:rPr lang="en-US" altLang="en-US" sz="1800">
                <a:solidFill>
                  <a:srgbClr val="000000"/>
                </a:solidFill>
                <a:latin typeface="Arial" panose="020B0604020202020204" pitchFamily="34" charset="0"/>
                <a:cs typeface="Arial" panose="020B0604020202020204" pitchFamily="34" charset="0"/>
              </a:rPr>
              <a:t> affections, </a:t>
            </a:r>
            <a:r>
              <a:rPr lang="en-US" altLang="en-US" sz="1800" err="1">
                <a:solidFill>
                  <a:srgbClr val="000000"/>
                </a:solidFill>
                <a:latin typeface="Arial" panose="020B0604020202020204" pitchFamily="34" charset="0"/>
                <a:cs typeface="Arial" panose="020B0604020202020204" pitchFamily="34" charset="0"/>
              </a:rPr>
              <a:t>en</a:t>
            </a:r>
            <a:r>
              <a:rPr lang="en-US" altLang="en-US" sz="1800">
                <a:solidFill>
                  <a:srgbClr val="000000"/>
                </a:solidFill>
                <a:latin typeface="Arial" panose="020B0604020202020204" pitchFamily="34" charset="0"/>
                <a:cs typeface="Arial" panose="020B0604020202020204" pitchFamily="34" charset="0"/>
              </a:rPr>
              <a:t> se fondant sur les </a:t>
            </a:r>
            <a:r>
              <a:rPr lang="en-US" altLang="en-US" sz="1800" err="1">
                <a:solidFill>
                  <a:srgbClr val="000000"/>
                </a:solidFill>
                <a:latin typeface="Arial" panose="020B0604020202020204" pitchFamily="34" charset="0"/>
                <a:cs typeface="Arial" panose="020B0604020202020204" pitchFamily="34" charset="0"/>
              </a:rPr>
              <a:t>meilleures</a:t>
            </a:r>
            <a:r>
              <a:rPr lang="en-US" altLang="en-US" sz="1800">
                <a:solidFill>
                  <a:srgbClr val="000000"/>
                </a:solidFill>
                <a:latin typeface="Arial" panose="020B0604020202020204" pitchFamily="34" charset="0"/>
                <a:cs typeface="Arial" panose="020B0604020202020204" pitchFamily="34" charset="0"/>
              </a:rPr>
              <a:t> </a:t>
            </a:r>
            <a:r>
              <a:rPr lang="en-US" altLang="en-US" sz="1800" err="1">
                <a:solidFill>
                  <a:srgbClr val="000000"/>
                </a:solidFill>
                <a:latin typeface="Arial" panose="020B0604020202020204" pitchFamily="34" charset="0"/>
                <a:cs typeface="Arial" panose="020B0604020202020204" pitchFamily="34" charset="0"/>
              </a:rPr>
              <a:t>données</a:t>
            </a:r>
            <a:r>
              <a:rPr lang="en-US" altLang="en-US" sz="1800">
                <a:solidFill>
                  <a:srgbClr val="000000"/>
                </a:solidFill>
                <a:latin typeface="Arial" panose="020B0604020202020204" pitchFamily="34" charset="0"/>
                <a:cs typeface="Arial" panose="020B0604020202020204" pitchFamily="34" charset="0"/>
              </a:rPr>
              <a:t> </a:t>
            </a:r>
            <a:r>
              <a:rPr lang="en-US" altLang="en-US" sz="1800" err="1">
                <a:solidFill>
                  <a:srgbClr val="000000"/>
                </a:solidFill>
                <a:latin typeface="Arial" panose="020B0604020202020204" pitchFamily="34" charset="0"/>
                <a:cs typeface="Arial" panose="020B0604020202020204" pitchFamily="34" charset="0"/>
              </a:rPr>
              <a:t>probantes</a:t>
            </a:r>
            <a:r>
              <a:rPr lang="en-US" altLang="en-US" sz="1800">
                <a:solidFill>
                  <a:srgbClr val="000000"/>
                </a:solidFill>
                <a:latin typeface="Arial" panose="020B0604020202020204" pitchFamily="34" charset="0"/>
                <a:cs typeface="Arial" panose="020B0604020202020204" pitchFamily="34" charset="0"/>
              </a:rPr>
              <a:t>, </a:t>
            </a:r>
            <a:r>
              <a:rPr lang="en-US" altLang="en-US" sz="1800" err="1">
                <a:solidFill>
                  <a:srgbClr val="000000"/>
                </a:solidFill>
                <a:latin typeface="Arial" panose="020B0604020202020204" pitchFamily="34" charset="0"/>
                <a:cs typeface="Arial" panose="020B0604020202020204" pitchFamily="34" charset="0"/>
              </a:rPr>
              <a:t>afin</a:t>
            </a:r>
            <a:r>
              <a:rPr lang="en-US" altLang="en-US" sz="1800">
                <a:solidFill>
                  <a:srgbClr val="000000"/>
                </a:solidFill>
                <a:latin typeface="Arial" panose="020B0604020202020204" pitchFamily="34" charset="0"/>
                <a:cs typeface="Arial" panose="020B0604020202020204" pitchFamily="34" charset="0"/>
              </a:rPr>
              <a:t> </a:t>
            </a:r>
            <a:r>
              <a:rPr lang="en-US" altLang="en-US" sz="1800" err="1">
                <a:solidFill>
                  <a:srgbClr val="000000"/>
                </a:solidFill>
                <a:latin typeface="Arial" panose="020B0604020202020204" pitchFamily="34" charset="0"/>
                <a:cs typeface="Arial" panose="020B0604020202020204" pitchFamily="34" charset="0"/>
              </a:rPr>
              <a:t>qu’ils</a:t>
            </a:r>
            <a:r>
              <a:rPr lang="en-US" altLang="en-US" sz="1800">
                <a:solidFill>
                  <a:srgbClr val="000000"/>
                </a:solidFill>
                <a:latin typeface="Arial" panose="020B0604020202020204" pitchFamily="34" charset="0"/>
                <a:cs typeface="Arial" panose="020B0604020202020204" pitchFamily="34" charset="0"/>
              </a:rPr>
              <a:t> </a:t>
            </a:r>
            <a:r>
              <a:rPr lang="en-US" altLang="en-US" sz="1800" err="1">
                <a:solidFill>
                  <a:srgbClr val="000000"/>
                </a:solidFill>
                <a:latin typeface="Arial" panose="020B0604020202020204" pitchFamily="34" charset="0"/>
                <a:cs typeface="Arial" panose="020B0604020202020204" pitchFamily="34" charset="0"/>
              </a:rPr>
              <a:t>puissent</a:t>
            </a:r>
            <a:r>
              <a:rPr lang="en-US" altLang="en-US" sz="1800">
                <a:solidFill>
                  <a:srgbClr val="000000"/>
                </a:solidFill>
                <a:latin typeface="Arial" panose="020B0604020202020204" pitchFamily="34" charset="0"/>
                <a:cs typeface="Arial" panose="020B0604020202020204" pitchFamily="34" charset="0"/>
              </a:rPr>
              <a:t> poser des questions </a:t>
            </a:r>
            <a:r>
              <a:rPr lang="en-US" altLang="en-US" sz="1800" err="1">
                <a:solidFill>
                  <a:srgbClr val="000000"/>
                </a:solidFill>
                <a:latin typeface="Arial" panose="020B0604020202020204" pitchFamily="34" charset="0"/>
                <a:cs typeface="Arial" panose="020B0604020202020204" pitchFamily="34" charset="0"/>
              </a:rPr>
              <a:t>éclairées</a:t>
            </a:r>
            <a:r>
              <a:rPr lang="en-US" altLang="en-US" sz="1800">
                <a:solidFill>
                  <a:srgbClr val="000000"/>
                </a:solidFill>
                <a:latin typeface="Arial" panose="020B0604020202020204" pitchFamily="34" charset="0"/>
                <a:cs typeface="Arial" panose="020B0604020202020204" pitchFamily="34" charset="0"/>
              </a:rPr>
              <a:t> </a:t>
            </a:r>
            <a:r>
              <a:rPr lang="en-US" altLang="en-US" sz="1800" err="1">
                <a:solidFill>
                  <a:srgbClr val="000000"/>
                </a:solidFill>
                <a:latin typeface="Arial" panose="020B0604020202020204" pitchFamily="34" charset="0"/>
                <a:cs typeface="Arial" panose="020B0604020202020204" pitchFamily="34" charset="0"/>
              </a:rPr>
              <a:t>à</a:t>
            </a:r>
            <a:r>
              <a:rPr lang="en-US" altLang="en-US" sz="1800">
                <a:solidFill>
                  <a:srgbClr val="000000"/>
                </a:solidFill>
                <a:latin typeface="Arial" panose="020B0604020202020204" pitchFamily="34" charset="0"/>
                <a:cs typeface="Arial" panose="020B0604020202020204" pitchFamily="34" charset="0"/>
              </a:rPr>
              <a:t> </a:t>
            </a:r>
            <a:r>
              <a:rPr lang="en-US" altLang="en-US" sz="1800" err="1">
                <a:solidFill>
                  <a:srgbClr val="000000"/>
                </a:solidFill>
                <a:latin typeface="Arial" panose="020B0604020202020204" pitchFamily="34" charset="0"/>
                <a:cs typeface="Arial" panose="020B0604020202020204" pitchFamily="34" charset="0"/>
              </a:rPr>
              <a:t>leurs</a:t>
            </a:r>
            <a:r>
              <a:rPr lang="en-US" altLang="en-US" sz="1800">
                <a:solidFill>
                  <a:srgbClr val="000000"/>
                </a:solidFill>
                <a:latin typeface="Arial" panose="020B0604020202020204" pitchFamily="34" charset="0"/>
                <a:cs typeface="Arial" panose="020B0604020202020204" pitchFamily="34" charset="0"/>
              </a:rPr>
              <a:t> </a:t>
            </a:r>
            <a:r>
              <a:rPr lang="en-US" altLang="en-US" sz="1800" err="1">
                <a:solidFill>
                  <a:srgbClr val="000000"/>
                </a:solidFill>
                <a:latin typeface="Arial" panose="020B0604020202020204" pitchFamily="34" charset="0"/>
                <a:cs typeface="Arial" panose="020B0604020202020204" pitchFamily="34" charset="0"/>
              </a:rPr>
              <a:t>fournisseurs</a:t>
            </a:r>
            <a:r>
              <a:rPr lang="en-US" altLang="en-US" sz="1800">
                <a:solidFill>
                  <a:srgbClr val="000000"/>
                </a:solidFill>
                <a:latin typeface="Arial" panose="020B0604020202020204" pitchFamily="34" charset="0"/>
                <a:cs typeface="Arial" panose="020B0604020202020204" pitchFamily="34" charset="0"/>
              </a:rPr>
              <a:t> de </a:t>
            </a:r>
            <a:r>
              <a:rPr lang="en-US" altLang="en-US" sz="1800" err="1">
                <a:solidFill>
                  <a:srgbClr val="000000"/>
                </a:solidFill>
                <a:latin typeface="Arial" panose="020B0604020202020204" pitchFamily="34" charset="0"/>
                <a:cs typeface="Arial" panose="020B0604020202020204" pitchFamily="34" charset="0"/>
              </a:rPr>
              <a:t>soins</a:t>
            </a:r>
            <a:r>
              <a:rPr lang="en-US" altLang="en-US" sz="1800">
                <a:solidFill>
                  <a:srgbClr val="000000"/>
                </a:solidFill>
                <a:latin typeface="Arial" panose="020B0604020202020204" pitchFamily="34" charset="0"/>
                <a:cs typeface="Arial" panose="020B0604020202020204" pitchFamily="34" charset="0"/>
              </a:rPr>
              <a:t> de santé. </a:t>
            </a:r>
          </a:p>
        </p:txBody>
      </p:sp>
      <p:pic>
        <p:nvPicPr>
          <p:cNvPr id="4" name="Picture 3">
            <a:extLst>
              <a:ext uri="{FF2B5EF4-FFF2-40B4-BE49-F238E27FC236}">
                <a16:creationId xmlns:a16="http://schemas.microsoft.com/office/drawing/2014/main" id="{0E2BA815-8E88-490B-B242-E5BA16F28981}"/>
              </a:ext>
            </a:extLst>
          </p:cNvPr>
          <p:cNvPicPr>
            <a:picLocks noChangeAspect="1"/>
          </p:cNvPicPr>
          <p:nvPr>
            <p:custDataLst>
              <p:tags r:id="rId4"/>
            </p:custDataLst>
          </p:nvPr>
        </p:nvPicPr>
        <p:blipFill>
          <a:blip r:embed="rId7"/>
          <a:srcRect/>
          <a:stretch/>
        </p:blipFill>
        <p:spPr>
          <a:xfrm>
            <a:off x="4692916" y="1709832"/>
            <a:ext cx="3449106" cy="4476562"/>
          </a:xfrm>
          <a:prstGeom prst="rect">
            <a:avLst/>
          </a:prstGeom>
          <a:effectLst>
            <a:outerShdw blurRad="76200" algn="ctr" rotWithShape="0">
              <a:prstClr val="black">
                <a:alpha val="40000"/>
              </a:prstClr>
            </a:outerShdw>
          </a:effectLst>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44584" cy="1459569"/>
          </a:xfrm>
        </p:spPr>
        <p:txBody>
          <a:bodyPr/>
          <a:lstStyle/>
          <a:p>
            <a:r>
              <a:rPr lang="fr-CA" sz="2400" b="0" dirty="0">
                <a:solidFill>
                  <a:schemeClr val="tx1"/>
                </a:solidFill>
                <a:latin typeface="Calibri" panose="020F0502020204030204" pitchFamily="34" charset="0"/>
                <a:cs typeface="Calibri" panose="020F0502020204030204" pitchFamily="34" charset="0"/>
              </a:rPr>
              <a:t>Normes de qualité :</a:t>
            </a:r>
            <a:br>
              <a:rPr lang="fr-CA" sz="2400" dirty="0">
                <a:solidFill>
                  <a:schemeClr val="tx1"/>
                </a:solidFill>
                <a:latin typeface="Calibri" panose="020F0502020204030204" pitchFamily="34" charset="0"/>
                <a:cs typeface="Calibri" panose="020F0502020204030204" pitchFamily="34" charset="0"/>
              </a:rPr>
            </a:br>
            <a:r>
              <a:rPr lang="fr-CA" dirty="0">
                <a:solidFill>
                  <a:schemeClr val="tx1"/>
                </a:solidFill>
                <a:latin typeface="Calibri" panose="020F0502020204030204" pitchFamily="34" charset="0"/>
                <a:cs typeface="Calibri" panose="020F0502020204030204" pitchFamily="34" charset="0"/>
              </a:rPr>
              <a:t>Comment le système de santé peut appuyer la mise en œuvre</a:t>
            </a:r>
            <a:endParaRPr lang="en-US" dirty="0">
              <a:solidFill>
                <a:schemeClr val="tx1"/>
              </a:solidFill>
              <a:latin typeface="Calibri" panose="020F0502020204030204" pitchFamily="34" charset="0"/>
              <a:cs typeface="Calibri" panose="020F0502020204030204" pitchFamily="34" charset="0"/>
            </a:endParaRPr>
          </a:p>
        </p:txBody>
      </p:sp>
      <p:sp>
        <p:nvSpPr>
          <p:cNvPr id="5" name="Content Placeholder 4"/>
          <p:cNvSpPr>
            <a:spLocks noGrp="1"/>
          </p:cNvSpPr>
          <p:nvPr>
            <p:ph idx="4294967295"/>
          </p:nvPr>
        </p:nvSpPr>
        <p:spPr>
          <a:xfrm>
            <a:off x="602080" y="2136584"/>
            <a:ext cx="6626208" cy="2484546"/>
          </a:xfrm>
        </p:spPr>
        <p:txBody>
          <a:bodyPr/>
          <a:lstStyle/>
          <a:p>
            <a:pPr marL="0" indent="0">
              <a:buNone/>
            </a:pPr>
            <a:r>
              <a:rPr lang="fr-FR" sz="2000" dirty="0">
                <a:latin typeface="Calibri" panose="020F0502020204030204" pitchFamily="34" charset="0"/>
                <a:cs typeface="Calibri" panose="020F0502020204030204" pitchFamily="34" charset="0"/>
              </a:rPr>
              <a:t>La mise en œuvre des normes de qualité peut être difficile en raison d'obstacles ou de lacunes au niveau du système, dont beaucoup ont été identifiés tout au long de l'élaboration de cette norme. Santé Ontario travaillera avec d'autres partenaires provinciaux, dont le ministère de la Santé, et les soutiendra afin de combler les lacunes au niveau du système pour soutenir la mise en œuvre des normes de qualité.</a:t>
            </a:r>
            <a:endParaRPr lang="fr-CA" sz="2000"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363751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A4CFBA03-BEB8-452C-9AFC-0F51F073C22A}"/>
              </a:ext>
            </a:extLst>
          </p:cNvPr>
          <p:cNvSpPr>
            <a:spLocks noGrp="1" noChangeArrowheads="1"/>
          </p:cNvSpPr>
          <p:nvPr>
            <p:ph type="title"/>
            <p:custDataLst>
              <p:tags r:id="rId2"/>
            </p:custDataLst>
          </p:nvPr>
        </p:nvSpPr>
        <p:spPr>
          <a:xfrm>
            <a:off x="457200" y="274638"/>
            <a:ext cx="8243888" cy="1165225"/>
          </a:xfrm>
        </p:spPr>
        <p:txBody>
          <a:bodyPr/>
          <a:lstStyle/>
          <a:p>
            <a:pPr eaLnBrk="1" hangingPunct="1"/>
            <a:r>
              <a:rPr lang="en-US" altLang="en-US" sz="2800" b="0" err="1">
                <a:solidFill>
                  <a:schemeClr val="tx1"/>
                </a:solidFill>
                <a:latin typeface="Arial" panose="020B0604020202020204" pitchFamily="34" charset="0"/>
                <a:cs typeface="Arial" panose="020B0604020202020204" pitchFamily="34" charset="0"/>
              </a:rPr>
              <a:t>Normes</a:t>
            </a:r>
            <a:r>
              <a:rPr lang="en-US" altLang="en-US" sz="2800" b="0">
                <a:solidFill>
                  <a:schemeClr val="tx1"/>
                </a:solidFill>
                <a:latin typeface="Arial" panose="020B0604020202020204" pitchFamily="34" charset="0"/>
                <a:cs typeface="Arial" panose="020B0604020202020204" pitchFamily="34" charset="0"/>
              </a:rPr>
              <a:t> de </a:t>
            </a:r>
            <a:r>
              <a:rPr lang="en-US" altLang="en-US" sz="2800" b="0" err="1">
                <a:solidFill>
                  <a:schemeClr val="tx1"/>
                </a:solidFill>
                <a:latin typeface="Arial" panose="020B0604020202020204" pitchFamily="34" charset="0"/>
                <a:cs typeface="Arial" panose="020B0604020202020204" pitchFamily="34" charset="0"/>
              </a:rPr>
              <a:t>qualité</a:t>
            </a:r>
            <a:r>
              <a:rPr lang="en-US" altLang="en-US" sz="2800" b="0">
                <a:solidFill>
                  <a:schemeClr val="tx1"/>
                </a:solidFill>
                <a:latin typeface="Arial" panose="020B0604020202020204" pitchFamily="34" charset="0"/>
                <a:cs typeface="Arial" panose="020B0604020202020204" pitchFamily="34" charset="0"/>
              </a:rPr>
              <a:t> :</a:t>
            </a:r>
            <a:br>
              <a:rPr lang="en-US" altLang="en-US">
                <a:solidFill>
                  <a:schemeClr val="tx1"/>
                </a:solidFill>
                <a:latin typeface="Arial" panose="020B0604020202020204" pitchFamily="34" charset="0"/>
                <a:cs typeface="Arial" panose="020B0604020202020204" pitchFamily="34" charset="0"/>
              </a:rPr>
            </a:br>
            <a:r>
              <a:rPr lang="en-US" altLang="en-US" err="1">
                <a:solidFill>
                  <a:schemeClr val="tx1"/>
                </a:solidFill>
                <a:latin typeface="Arial" panose="020B0604020202020204" pitchFamily="34" charset="0"/>
                <a:cs typeface="Arial" panose="020B0604020202020204" pitchFamily="34" charset="0"/>
              </a:rPr>
              <a:t>Outils</a:t>
            </a:r>
            <a:r>
              <a:rPr lang="en-US" altLang="en-US">
                <a:solidFill>
                  <a:schemeClr val="tx1"/>
                </a:solidFill>
                <a:latin typeface="Arial" panose="020B0604020202020204" pitchFamily="34" charset="0"/>
                <a:cs typeface="Arial" panose="020B0604020202020204" pitchFamily="34" charset="0"/>
              </a:rPr>
              <a:t> de mise </a:t>
            </a:r>
            <a:r>
              <a:rPr lang="en-US" altLang="en-US" err="1">
                <a:solidFill>
                  <a:schemeClr val="tx1"/>
                </a:solidFill>
                <a:latin typeface="Arial" panose="020B0604020202020204" pitchFamily="34" charset="0"/>
                <a:cs typeface="Arial" panose="020B0604020202020204" pitchFamily="34" charset="0"/>
              </a:rPr>
              <a:t>en</a:t>
            </a:r>
            <a:r>
              <a:rPr lang="en-US" altLang="en-US">
                <a:solidFill>
                  <a:schemeClr val="tx1"/>
                </a:solidFill>
                <a:latin typeface="Arial" panose="020B0604020202020204" pitchFamily="34" charset="0"/>
                <a:cs typeface="Arial" panose="020B0604020202020204" pitchFamily="34" charset="0"/>
              </a:rPr>
              <a:t> </a:t>
            </a:r>
            <a:r>
              <a:rPr lang="en-US" altLang="en-US" err="1">
                <a:solidFill>
                  <a:schemeClr val="tx1"/>
                </a:solidFill>
                <a:latin typeface="Arial" panose="020B0604020202020204" pitchFamily="34" charset="0"/>
                <a:cs typeface="Arial" panose="020B0604020202020204" pitchFamily="34" charset="0"/>
              </a:rPr>
              <a:t>œuvre</a:t>
            </a:r>
            <a:endParaRPr lang="en-US" altLang="en-US">
              <a:solidFill>
                <a:schemeClr val="tx1"/>
              </a:solidFill>
              <a:latin typeface="Arial" panose="020B0604020202020204" pitchFamily="34" charset="0"/>
              <a:cs typeface="Arial" panose="020B0604020202020204" pitchFamily="34" charset="0"/>
            </a:endParaRPr>
          </a:p>
        </p:txBody>
      </p:sp>
      <p:sp>
        <p:nvSpPr>
          <p:cNvPr id="6" name="Content Placeholder 4">
            <a:extLst>
              <a:ext uri="{FF2B5EF4-FFF2-40B4-BE49-F238E27FC236}">
                <a16:creationId xmlns:a16="http://schemas.microsoft.com/office/drawing/2014/main" id="{2A2A48F3-9495-1141-99B3-DF54A97289FC}"/>
              </a:ext>
            </a:extLst>
          </p:cNvPr>
          <p:cNvSpPr txBox="1">
            <a:spLocks/>
          </p:cNvSpPr>
          <p:nvPr>
            <p:custDataLst>
              <p:tags r:id="rId3"/>
            </p:custDataLst>
          </p:nvPr>
        </p:nvSpPr>
        <p:spPr bwMode="auto">
          <a:xfrm>
            <a:off x="496935" y="2173288"/>
            <a:ext cx="3354340" cy="424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lvl1pPr marL="342900" indent="-342900" algn="l" rtl="0" eaLnBrk="0" fontAlgn="base" hangingPunct="0">
              <a:spcBef>
                <a:spcPts val="1175"/>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5"/>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5"/>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5"/>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5"/>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defTabSz="914400">
              <a:buFontTx/>
              <a:buNone/>
            </a:pPr>
            <a:r>
              <a:rPr lang="fr-CA" sz="1800" u="none" kern="0"/>
              <a:t>Le </a:t>
            </a:r>
            <a:r>
              <a:rPr lang="fr-CA" sz="1800" b="1" i="1" u="none" kern="0"/>
              <a:t>Guide de démarrage</a:t>
            </a:r>
            <a:r>
              <a:rPr lang="fr-CA" sz="1800" b="1" u="none" kern="0"/>
              <a:t> :</a:t>
            </a:r>
          </a:p>
          <a:p>
            <a:pPr defTabSz="914400"/>
            <a:r>
              <a:rPr lang="fr-CA" sz="1800" u="none" kern="0"/>
              <a:t>Décrit le processus d’utilisation de la norme de qualité à titre de ressource pour offrir des soins de qualité supérieure</a:t>
            </a:r>
          </a:p>
          <a:p>
            <a:pPr defTabSz="914400"/>
            <a:r>
              <a:rPr lang="fr-CA" sz="1800" u="none" kern="0"/>
              <a:t>Contient des démarches fondées sur des données probantes, ainsi que d’autres outils et modèles utiles pour mettre en œuvre les idées de changement à l’échelle de la pratique</a:t>
            </a:r>
          </a:p>
        </p:txBody>
      </p:sp>
      <p:pic>
        <p:nvPicPr>
          <p:cNvPr id="7" name="Picture 6">
            <a:extLst>
              <a:ext uri="{FF2B5EF4-FFF2-40B4-BE49-F238E27FC236}">
                <a16:creationId xmlns:a16="http://schemas.microsoft.com/office/drawing/2014/main" id="{86DCF77C-C01F-1646-9F5F-586BC70BCE3F}"/>
              </a:ext>
            </a:extLst>
          </p:cNvPr>
          <p:cNvPicPr>
            <a:picLocks noChangeAspect="1"/>
          </p:cNvPicPr>
          <p:nvPr/>
        </p:nvPicPr>
        <p:blipFill>
          <a:blip r:embed="rId6"/>
          <a:srcRect/>
          <a:stretch/>
        </p:blipFill>
        <p:spPr>
          <a:xfrm>
            <a:off x="4190260" y="2173288"/>
            <a:ext cx="4366493" cy="3283697"/>
          </a:xfrm>
          <a:prstGeom prst="rect">
            <a:avLst/>
          </a:prstGeom>
          <a:ln>
            <a:noFill/>
          </a:ln>
          <a:effectLst>
            <a:outerShdw blurRad="292100" dist="165100" dir="2700000" sx="93000" sy="93000" algn="tl" rotWithShape="0">
              <a:srgbClr val="333333">
                <a:alpha val="81000"/>
              </a:srgbClr>
            </a:outerShdw>
          </a:effectLst>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2"/>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NUM" val="1"/>
</p:tagLst>
</file>

<file path=ppt/tags/tag103.xml><?xml version="1.0" encoding="utf-8"?>
<p:tagLst xmlns:a="http://schemas.openxmlformats.org/drawingml/2006/main" xmlns:r="http://schemas.openxmlformats.org/officeDocument/2006/relationships" xmlns:p="http://schemas.openxmlformats.org/presentationml/2006/main">
  <p:tag name="NUM" val="2"/>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NUM" val="1"/>
</p:tagLst>
</file>

<file path=ppt/tags/tag106.xml><?xml version="1.0" encoding="utf-8"?>
<p:tagLst xmlns:a="http://schemas.openxmlformats.org/drawingml/2006/main" xmlns:r="http://schemas.openxmlformats.org/officeDocument/2006/relationships" xmlns:p="http://schemas.openxmlformats.org/presentationml/2006/main">
  <p:tag name="NUM" val="2"/>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NUM" val="1"/>
</p:tagLst>
</file>

<file path=ppt/tags/tag109.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NUM" val="1"/>
</p:tagLst>
</file>

<file path=ppt/tags/tag115.xml><?xml version="1.0" encoding="utf-8"?>
<p:tagLst xmlns:a="http://schemas.openxmlformats.org/drawingml/2006/main" xmlns:r="http://schemas.openxmlformats.org/officeDocument/2006/relationships" xmlns:p="http://schemas.openxmlformats.org/presentationml/2006/main">
  <p:tag name="NUM" val="2"/>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NUM" val="1"/>
</p:tagLst>
</file>

<file path=ppt/tags/tag118.xml><?xml version="1.0" encoding="utf-8"?>
<p:tagLst xmlns:a="http://schemas.openxmlformats.org/drawingml/2006/main" xmlns:r="http://schemas.openxmlformats.org/officeDocument/2006/relationships" xmlns:p="http://schemas.openxmlformats.org/presentationml/2006/main">
  <p:tag name="NUM" val="2"/>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20.xml><?xml version="1.0" encoding="utf-8"?>
<p:tagLst xmlns:a="http://schemas.openxmlformats.org/drawingml/2006/main" xmlns:r="http://schemas.openxmlformats.org/officeDocument/2006/relationships" xmlns:p="http://schemas.openxmlformats.org/presentationml/2006/main">
  <p:tag name="NUM" val="1"/>
</p:tagLst>
</file>

<file path=ppt/tags/tag121.xml><?xml version="1.0" encoding="utf-8"?>
<p:tagLst xmlns:a="http://schemas.openxmlformats.org/drawingml/2006/main" xmlns:r="http://schemas.openxmlformats.org/officeDocument/2006/relationships" xmlns:p="http://schemas.openxmlformats.org/presentationml/2006/main">
  <p:tag name="NUM" val="2"/>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NUM"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NUM" val="1"/>
</p:tagLst>
</file>

<file path=ppt/tags/tag126.xml><?xml version="1.0" encoding="utf-8"?>
<p:tagLst xmlns:a="http://schemas.openxmlformats.org/drawingml/2006/main" xmlns:r="http://schemas.openxmlformats.org/officeDocument/2006/relationships" xmlns:p="http://schemas.openxmlformats.org/presentationml/2006/main">
  <p:tag name="NUM" val="2"/>
</p:tagLst>
</file>

<file path=ppt/tags/tag1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7"/>
</p:tagLst>
</file>

<file path=ppt/tags/tag18.xml><?xml version="1.0" encoding="utf-8"?>
<p:tagLst xmlns:a="http://schemas.openxmlformats.org/drawingml/2006/main" xmlns:r="http://schemas.openxmlformats.org/officeDocument/2006/relationships" xmlns:p="http://schemas.openxmlformats.org/presentationml/2006/main">
  <p:tag name="NUM" val="9"/>
</p:tagLst>
</file>

<file path=ppt/tags/tag19.xml><?xml version="1.0" encoding="utf-8"?>
<p:tagLst xmlns:a="http://schemas.openxmlformats.org/drawingml/2006/main" xmlns:r="http://schemas.openxmlformats.org/officeDocument/2006/relationships" xmlns:p="http://schemas.openxmlformats.org/presentationml/2006/main">
  <p:tag name="NUM" val="1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NUM" val="11"/>
</p:tagLst>
</file>

<file path=ppt/tags/tag21.xml><?xml version="1.0" encoding="utf-8"?>
<p:tagLst xmlns:a="http://schemas.openxmlformats.org/drawingml/2006/main" xmlns:r="http://schemas.openxmlformats.org/officeDocument/2006/relationships" xmlns:p="http://schemas.openxmlformats.org/presentationml/2006/main">
  <p:tag name="NUM" val="12"/>
</p:tagLst>
</file>

<file path=ppt/tags/tag22.xml><?xml version="1.0" encoding="utf-8"?>
<p:tagLst xmlns:a="http://schemas.openxmlformats.org/drawingml/2006/main" xmlns:r="http://schemas.openxmlformats.org/officeDocument/2006/relationships" xmlns:p="http://schemas.openxmlformats.org/presentationml/2006/main">
  <p:tag name="NUM" val="13"/>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6"/>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NUM" val="5"/>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6"/>
</p:tagLst>
</file>

<file path=ppt/tags/tag32.xml><?xml version="1.0" encoding="utf-8"?>
<p:tagLst xmlns:a="http://schemas.openxmlformats.org/drawingml/2006/main" xmlns:r="http://schemas.openxmlformats.org/officeDocument/2006/relationships" xmlns:p="http://schemas.openxmlformats.org/presentationml/2006/main">
  <p:tag name="NUM" val="7"/>
</p:tagLst>
</file>

<file path=ppt/tags/tag33.xml><?xml version="1.0" encoding="utf-8"?>
<p:tagLst xmlns:a="http://schemas.openxmlformats.org/drawingml/2006/main" xmlns:r="http://schemas.openxmlformats.org/officeDocument/2006/relationships" xmlns:p="http://schemas.openxmlformats.org/presentationml/2006/main">
  <p:tag name="NUM" val="8"/>
</p:tagLst>
</file>

<file path=ppt/tags/tag34.xml><?xml version="1.0" encoding="utf-8"?>
<p:tagLst xmlns:a="http://schemas.openxmlformats.org/drawingml/2006/main" xmlns:r="http://schemas.openxmlformats.org/officeDocument/2006/relationships" xmlns:p="http://schemas.openxmlformats.org/presentationml/2006/main">
  <p:tag name="NUM" val="9"/>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7"/>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5"/>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6"/>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7"/>
</p:tagLst>
</file>

<file path=ppt/tags/tag61.xml><?xml version="1.0" encoding="utf-8"?>
<p:tagLst xmlns:a="http://schemas.openxmlformats.org/drawingml/2006/main" xmlns:r="http://schemas.openxmlformats.org/officeDocument/2006/relationships" xmlns:p="http://schemas.openxmlformats.org/presentationml/2006/main">
  <p:tag name="NUM" val="8"/>
</p:tagLst>
</file>

<file path=ppt/tags/tag62.xml><?xml version="1.0" encoding="utf-8"?>
<p:tagLst xmlns:a="http://schemas.openxmlformats.org/drawingml/2006/main" xmlns:r="http://schemas.openxmlformats.org/officeDocument/2006/relationships" xmlns:p="http://schemas.openxmlformats.org/presentationml/2006/main">
  <p:tag name="NUM" val="9"/>
</p:tagLst>
</file>

<file path=ppt/tags/tag63.xml><?xml version="1.0" encoding="utf-8"?>
<p:tagLst xmlns:a="http://schemas.openxmlformats.org/drawingml/2006/main" xmlns:r="http://schemas.openxmlformats.org/officeDocument/2006/relationships" xmlns:p="http://schemas.openxmlformats.org/presentationml/2006/main">
  <p:tag name="NUM" val="10"/>
</p:tagLst>
</file>

<file path=ppt/tags/tag64.xml><?xml version="1.0" encoding="utf-8"?>
<p:tagLst xmlns:a="http://schemas.openxmlformats.org/drawingml/2006/main" xmlns:r="http://schemas.openxmlformats.org/officeDocument/2006/relationships" xmlns:p="http://schemas.openxmlformats.org/presentationml/2006/main">
  <p:tag name="NUM" val="11"/>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4"/>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2"/>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F8DFC9AD78E244BB42D54D64E3FAE35" ma:contentTypeVersion="" ma:contentTypeDescription="Create a new document." ma:contentTypeScope="" ma:versionID="36cbde69b0d2621dabbb0ac4d7158f27">
  <xsd:schema xmlns:xsd="http://www.w3.org/2001/XMLSchema" xmlns:xs="http://www.w3.org/2001/XMLSchema" xmlns:p="http://schemas.microsoft.com/office/2006/metadata/properties" xmlns:ns2="209d81ef-0277-42ba-a0f1-16cbb8b85662" xmlns:ns3="fb09dc78-496d-4cee-aa06-cd448ccde12b" targetNamespace="http://schemas.microsoft.com/office/2006/metadata/properties" ma:root="true" ma:fieldsID="49408837973909164b72be3465413739" ns2:_="" ns3:_="">
    <xsd:import namespace="209d81ef-0277-42ba-a0f1-16cbb8b85662"/>
    <xsd:import namespace="fb09dc78-496d-4cee-aa06-cd448ccde12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EventHashCode" minOccurs="0"/>
                <xsd:element ref="ns3:MediaServiceGenerationTim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9d81ef-0277-42ba-a0f1-16cbb8b8566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9dc78-496d-4cee-aa06-cd448ccde12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209d81ef-0277-42ba-a0f1-16cbb8b85662">
      <UserInfo>
        <DisplayName>Adatia, Tasleen</DisplayName>
        <AccountId>219</AccountId>
        <AccountType/>
      </UserInfo>
      <UserInfo>
        <DisplayName>Willson, Vanessa</DisplayName>
        <AccountId>192</AccountId>
        <AccountType/>
      </UserInfo>
      <UserInfo>
        <DisplayName>Ginieniewicz, Jorge</DisplayName>
        <AccountId>343</AccountId>
        <AccountType/>
      </UserInfo>
      <UserInfo>
        <DisplayName>Zago, Dave</DisplayName>
        <AccountId>215</AccountId>
        <AccountType/>
      </UserInfo>
      <UserInfo>
        <DisplayName>Aytona-Arena, Loren</DisplayName>
        <AccountId>667</AccountId>
        <AccountType/>
      </UserInfo>
      <UserInfo>
        <DisplayName>Mohamed, Merissa</DisplayName>
        <AccountId>79</AccountId>
        <AccountType/>
      </UserInfo>
      <UserInfo>
        <DisplayName>Abdolzahraei, Saleemeh</DisplayName>
        <AccountId>935</AccountId>
        <AccountType/>
      </UserInfo>
      <UserInfo>
        <DisplayName>Jeria, Sabrina</DisplayName>
        <AccountId>3763</AccountId>
        <AccountType/>
      </UserInfo>
      <UserInfo>
        <DisplayName>Maguire, Timothy</DisplayName>
        <AccountId>78</AccountId>
        <AccountType/>
      </UserInfo>
      <UserInfo>
        <DisplayName>Singh, Hasmita</DisplayName>
        <AccountId>394</AccountId>
        <AccountType/>
      </UserInfo>
      <UserInfo>
        <DisplayName>Irwin, Terri</DisplayName>
        <AccountId>202</AccountId>
        <AccountType/>
      </UserInfo>
      <UserInfo>
        <DisplayName>Ha</DisplayName>
        <AccountId>76</AccountId>
        <AccountType/>
      </UserInfo>
    </SharedWithUsers>
  </documentManagement>
</p:properties>
</file>

<file path=customXml/itemProps1.xml><?xml version="1.0" encoding="utf-8"?>
<ds:datastoreItem xmlns:ds="http://schemas.openxmlformats.org/officeDocument/2006/customXml" ds:itemID="{DD2F5230-7820-4E5A-9543-4E841A1E1499}">
  <ds:schemaRefs>
    <ds:schemaRef ds:uri="http://schemas.microsoft.com/sharepoint/v3/contenttype/forms"/>
  </ds:schemaRefs>
</ds:datastoreItem>
</file>

<file path=customXml/itemProps2.xml><?xml version="1.0" encoding="utf-8"?>
<ds:datastoreItem xmlns:ds="http://schemas.openxmlformats.org/officeDocument/2006/customXml" ds:itemID="{D5C18B7E-F3A6-4560-A28F-8C2715F132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9d81ef-0277-42ba-a0f1-16cbb8b85662"/>
    <ds:schemaRef ds:uri="fb09dc78-496d-4cee-aa06-cd448ccde1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DDCB275-878C-4F00-B1D8-5079043FDFF1}">
  <ds:schemaRefs>
    <ds:schemaRef ds:uri="http://purl.org/dc/elements/1.1/"/>
    <ds:schemaRef ds:uri="fb09dc78-496d-4cee-aa06-cd448ccde12b"/>
    <ds:schemaRef ds:uri="http://schemas.microsoft.com/office/infopath/2007/PartnerControls"/>
    <ds:schemaRef ds:uri="http://purl.org/dc/terms/"/>
    <ds:schemaRef ds:uri="http://schemas.openxmlformats.org/package/2006/metadata/core-properties"/>
    <ds:schemaRef ds:uri="209d81ef-0277-42ba-a0f1-16cbb8b85662"/>
    <ds:schemaRef ds:uri="http://schemas.microsoft.com/office/2006/documentManagement/typ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4010</Words>
  <Application>Microsoft Office PowerPoint</Application>
  <PresentationFormat>On-screen Show (4:3)</PresentationFormat>
  <Paragraphs>229</Paragraphs>
  <Slides>42</Slides>
  <Notes>37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42</vt:i4>
      </vt:variant>
    </vt:vector>
  </HeadingPairs>
  <TitlesOfParts>
    <vt:vector size="52" baseType="lpstr">
      <vt:lpstr>MS PGothic</vt:lpstr>
      <vt:lpstr>Arial</vt:lpstr>
      <vt:lpstr>Arial Narrow</vt:lpstr>
      <vt:lpstr>Calibri</vt:lpstr>
      <vt:lpstr>Helvetica Neue</vt:lpstr>
      <vt:lpstr>Helvetica Neue Light</vt:lpstr>
      <vt:lpstr>ITC Century Std Book</vt:lpstr>
      <vt:lpstr>HQO Draft Template_4-3</vt:lpstr>
      <vt:lpstr>HQO_Slide</vt:lpstr>
      <vt:lpstr>1_HQO_Slide</vt:lpstr>
      <vt:lpstr>PowerPoint Presentation</vt:lpstr>
      <vt:lpstr>Objectifs</vt:lpstr>
      <vt:lpstr>Normes de qualité</vt:lpstr>
      <vt:lpstr>Normes de qualité</vt:lpstr>
      <vt:lpstr>Ressources des normes de qualité</vt:lpstr>
      <vt:lpstr>PowerPoint Presentation</vt:lpstr>
      <vt:lpstr>Normes de qualité  Guide de référence des patients</vt:lpstr>
      <vt:lpstr>Normes de qualité : Comment le système de santé peut appuyer la mise en œuvre</vt:lpstr>
      <vt:lpstr>Normes de qualité : Outils de mise en œuvre</vt:lpstr>
      <vt:lpstr>Normes de qualité :  Quorum</vt:lpstr>
      <vt:lpstr>Normes de qualité : Guide de mesure</vt:lpstr>
      <vt:lpstr>PowerPoint Presentation</vt:lpstr>
      <vt:lpstr>1 personne sur 5 est atteinte de douleur chronique</vt:lpstr>
      <vt:lpstr>Parmi les personnes souffrant de douleur chronique, le bas du dos était le siège le plus fréquent (22,3 %) et l’arthrite est la cause la plus fréquemment citée (36,2 %). </vt:lpstr>
      <vt:lpstr> La douleur chronique a été associée à    • La dépression  • L’anxiété  • La solitude  • Les idées suicidaires et les    tentatives de suicide</vt:lpstr>
      <vt:lpstr>PowerPoint Presentation</vt:lpstr>
      <vt:lpstr>PowerPoint Presentation</vt:lpstr>
      <vt:lpstr>Les répondants atteints de douleur chronique ont déclaré avoir une santé mentale passable ou mauvaise 3,2 fois plus souvent que les répondants sans douleur chronique</vt:lpstr>
      <vt:lpstr>Au Canada, on estime que la douleur chronique utilise environ  5 % (7,2 milliards de dollars) du budget public de la santé</vt:lpstr>
      <vt:lpstr>En Ontario, lorsque la gravité de la douleur et le nombre de limitations d’activités ont augmenté, les coûts différentiels ont également augmenté</vt:lpstr>
      <vt:lpstr>Environ la moitié des personnes atteintes de douleur chronique déclarent en être atteintes depuis plus de 10 ans.</vt:lpstr>
      <vt:lpstr>En Ontario, les patients atteints de douleur chronique ont eu davantage recours aux soins de santé</vt:lpstr>
      <vt:lpstr>« La norme de qualité permet aux cliniciens de se concentrer sur la douleur chronique en tant que maladie. Elle les aide à traiter la douleur des patients d’une manière organisée, au lieu d’essayer de la gérer au hasard et de manquer de méthodes plus douces pour aider le patient. Le guide axé sur le patient aide les personnes atteintes de douleur chronique à comprendre le processus et à savoir quelles questions poser. Grâce à ces outils, le médecin et le patient créent un plan, comprennent le plan et l’abordent en équipe – c’est un élément de gain de temps pour les médecins et le patient. Et il y a de meilleurs résultats : il y a des points de mesure et des échéanciers à suivre pour assurer la réussite. Si cette norme de qualité peut être mise en œuvre et acceptée, ce sera une avancée majeure. »  – Lutz Plotzke, consultant en situation de vécu, Comité consultatif sur la norme de qualité relative à la douleur chronique   </vt:lpstr>
      <vt:lpstr>PowerPoint Presentation</vt:lpstr>
      <vt:lpstr>Portée de la norme de qualité  pour la douleur chronique</vt:lpstr>
      <vt:lpstr>Thèmes de l’énoncé sur la qualité de la douleur chronique</vt:lpstr>
      <vt:lpstr>Énoncé de qualité 1 :  Évaluation complète</vt:lpstr>
      <vt:lpstr>Énoncé de qualité 2 : Établissement d’objectifs pour la gestion de la douleur et l’amélioration fonctionnelle </vt:lpstr>
      <vt:lpstr>Énoncé de qualité 3 : Aide à l’information et à l’autogestion   </vt:lpstr>
      <vt:lpstr>Énoncé de qualité 4 :  Activité physique    </vt:lpstr>
      <vt:lpstr>Énoncé de qualité 5 : Thérapies physiques     </vt:lpstr>
      <vt:lpstr>Énoncé de qualité 6 : Exercice thérapeutique      </vt:lpstr>
      <vt:lpstr>Énoncé de qualité 7 : Pharmacothérapie      </vt:lpstr>
      <vt:lpstr>Énoncé de qualité 8 : Interventions psychologiques      </vt:lpstr>
      <vt:lpstr>Énoncé de qualité 9 : Soutien psychosocial      </vt:lpstr>
      <vt:lpstr>Énoncé de qualité 10 : Gestion interventionnelle de la douleur chronique      </vt:lpstr>
      <vt:lpstr>Énoncé de qualité 11 : Accès et aiguillage à un programme interprofessionnel de gestion de la douleur chronique      </vt:lpstr>
      <vt:lpstr>Énoncé de qualité 12 : Transitions et coordination des soins      </vt:lpstr>
      <vt:lpstr>« Il n’existe pas de pilule miracle qui fait disparaître la douleur chronique. Aider les personnes atteintes de douleur chronique est un effort réuni à long terme entre le patient et le prestataire de soins de santé, qui exige communication et confiance pour établir des objectifs et élaborer un plan de traitement. Il peut être gratifiant pour les cliniciens de voir la qualité de vie de leurs patients s’améliorer – une norme de qualité aide les cliniciens et les patients à travailler ensemble vers cet objectif.  La façon dont les gens ressentent la douleur n’est pas statique et la façon dont les gens décrivent leur douleur peut changer avec le temps; par conséquent, les plans de soins évoluent constamment pour inclure différentes stratégies de traitement. La norme de qualité relative à la douleur chronique encourage les cliniciens à continuellement faire une évaluation complète de la douleur et leur rappelle l’importance de recourir à des thérapies multiples pour la gestion de la douleur, en plus de la pharmacothérapie. »  ​           – Mona Sawhney, membre du Comité consultatif relative à douleur chronique</vt:lpstr>
      <vt:lpstr>PowerPoint Presentation</vt:lpstr>
      <vt:lpstr>Comment mesurer la réussite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Ginieniewicz, Jorge</dc:creator>
  <cp:lastModifiedBy>Harrison, Susan</cp:lastModifiedBy>
  <cp:revision>1</cp:revision>
  <dcterms:modified xsi:type="dcterms:W3CDTF">2020-07-09T17:24:27Z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0x0101005F8DFC9AD78E244BB42D54D64E3FAE35</vt:lpwstr>
  </property>
  <property fmtid="{D5CDD505-2E9C-101B-9397-08002B2CF9AE}" pid="3" name="ArticulateGUID">
    <vt:lpwstr>A2B460D2-FA6A-48B5-B38D-25ED4533D0C7</vt:lpwstr>
  </property>
  <property fmtid="{D5CDD505-2E9C-101B-9397-08002B2CF9AE}" pid="4" name="ArticulatePath">
    <vt:lpwstr>Opioid Use Disorder Quality Standard Slides</vt:lpwstr>
  </property>
  <property fmtid="{D5CDD505-2E9C-101B-9397-08002B2CF9AE}" pid="5" name="AuthorIds_UIVersion_7680">
    <vt:lpwstr>192</vt:lpwstr>
  </property>
  <property fmtid="{D5CDD505-2E9C-101B-9397-08002B2CF9AE}" pid="6" name="AuthorIds_UIVersion_1536">
    <vt:lpwstr>76</vt:lpwstr>
  </property>
  <property fmtid="{D5CDD505-2E9C-101B-9397-08002B2CF9AE}" pid="7" name="AuthorIds_UIVersion_18944">
    <vt:lpwstr>210</vt:lpwstr>
  </property>
  <property fmtid="{D5CDD505-2E9C-101B-9397-08002B2CF9AE}" pid="8" name="SharedWithUsers">
    <vt:lpwstr>219;#Adatia, Tasleen;#192;#Willson, Vanessa;#343;#Ginieniewicz, Jorge;#215;#Zago, Dave;#667;#Aytona-Arena, Loren;#79;#Mohamed, Merissa;#935;#Abdolzahraei, Saleemeh;#3763;#Jeria, Sabrina;#78;#Maguire, Timothy;#394;#Singh, Hasmita;#202;#Irwin, Terri;#76;#Ha</vt:lpwstr>
  </property>
</Properties>
</file>