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13.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7.xml" ContentType="application/vnd.openxmlformats-officedocument.presentationml.tags+xml"/>
  <Override PartName="/ppt/notesSlides/notesSlide28.xml" ContentType="application/vnd.openxmlformats-officedocument.presentationml.notesSlide+xml"/>
  <Override PartName="/ppt/tags/tag18.xml" ContentType="application/vnd.openxmlformats-officedocument.presentationml.tags+xml"/>
  <Override PartName="/ppt/notesSlides/notesSlide29.xml" ContentType="application/vnd.openxmlformats-officedocument.presentationml.notesSlide+xml"/>
  <Override PartName="/ppt/tags/tag19.xml" ContentType="application/vnd.openxmlformats-officedocument.presentationml.tags+xml"/>
  <Override PartName="/ppt/notesSlides/notesSlide30.xml" ContentType="application/vnd.openxmlformats-officedocument.presentationml.notesSlide+xml"/>
  <Override PartName="/ppt/tags/tag20.xml" ContentType="application/vnd.openxmlformats-officedocument.presentationml.tags+xml"/>
  <Override PartName="/ppt/notesSlides/notesSlide31.xml" ContentType="application/vnd.openxmlformats-officedocument.presentationml.notesSlide+xml"/>
  <Override PartName="/ppt/tags/tag21.xml" ContentType="application/vnd.openxmlformats-officedocument.presentationml.tags+xml"/>
  <Override PartName="/ppt/notesSlides/notesSlide32.xml" ContentType="application/vnd.openxmlformats-officedocument.presentationml.notesSlide+xml"/>
  <Override PartName="/ppt/tags/tag22.xml" ContentType="application/vnd.openxmlformats-officedocument.presentationml.tags+xml"/>
  <Override PartName="/ppt/notesSlides/notesSlide33.xml" ContentType="application/vnd.openxmlformats-officedocument.presentationml.notesSlide+xml"/>
  <Override PartName="/ppt/tags/tag23.xml" ContentType="application/vnd.openxmlformats-officedocument.presentationml.tags+xml"/>
  <Override PartName="/ppt/notesSlides/notesSlide34.xml" ContentType="application/vnd.openxmlformats-officedocument.presentationml.notesSlide+xml"/>
  <Override PartName="/ppt/tags/tag24.xml" ContentType="application/vnd.openxmlformats-officedocument.presentationml.tags+xml"/>
  <Override PartName="/ppt/notesSlides/notesSlide35.xml" ContentType="application/vnd.openxmlformats-officedocument.presentationml.notesSlide+xml"/>
  <Override PartName="/ppt/tags/tag25.xml" ContentType="application/vnd.openxmlformats-officedocument.presentationml.tags+xml"/>
  <Override PartName="/ppt/notesSlides/notesSlide36.xml" ContentType="application/vnd.openxmlformats-officedocument.presentationml.notesSlide+xml"/>
  <Override PartName="/ppt/tags/tag26.xml" ContentType="application/vnd.openxmlformats-officedocument.presentationml.tags+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9" r:id="rId7"/>
    <p:sldMasterId id="2147484650" r:id="rId8"/>
    <p:sldMasterId id="2147484663" r:id="rId9"/>
  </p:sldMasterIdLst>
  <p:notesMasterIdLst>
    <p:notesMasterId r:id="rId49"/>
  </p:notesMasterIdLst>
  <p:handoutMasterIdLst>
    <p:handoutMasterId r:id="rId50"/>
  </p:handoutMasterIdLst>
  <p:sldIdLst>
    <p:sldId id="372" r:id="rId10"/>
    <p:sldId id="649" r:id="rId11"/>
    <p:sldId id="651" r:id="rId12"/>
    <p:sldId id="654" r:id="rId13"/>
    <p:sldId id="652" r:id="rId14"/>
    <p:sldId id="474" r:id="rId15"/>
    <p:sldId id="621" r:id="rId16"/>
    <p:sldId id="1579" r:id="rId17"/>
    <p:sldId id="623" r:id="rId18"/>
    <p:sldId id="1559" r:id="rId19"/>
    <p:sldId id="699" r:id="rId20"/>
    <p:sldId id="624" r:id="rId21"/>
    <p:sldId id="1380" r:id="rId22"/>
    <p:sldId id="1381" r:id="rId23"/>
    <p:sldId id="1561" r:id="rId24"/>
    <p:sldId id="1578" r:id="rId25"/>
    <p:sldId id="1378" r:id="rId26"/>
    <p:sldId id="1382" r:id="rId27"/>
    <p:sldId id="1383" r:id="rId28"/>
    <p:sldId id="1562" r:id="rId29"/>
    <p:sldId id="1377" r:id="rId30"/>
    <p:sldId id="1565" r:id="rId31"/>
    <p:sldId id="1566" r:id="rId32"/>
    <p:sldId id="1580" r:id="rId33"/>
    <p:sldId id="1581" r:id="rId34"/>
    <p:sldId id="422" r:id="rId35"/>
    <p:sldId id="1324" r:id="rId36"/>
    <p:sldId id="278" r:id="rId37"/>
    <p:sldId id="1571" r:id="rId38"/>
    <p:sldId id="1573" r:id="rId39"/>
    <p:sldId id="1574" r:id="rId40"/>
    <p:sldId id="1575" r:id="rId41"/>
    <p:sldId id="1576" r:id="rId42"/>
    <p:sldId id="1577" r:id="rId43"/>
    <p:sldId id="1572" r:id="rId44"/>
    <p:sldId id="1174" r:id="rId45"/>
    <p:sldId id="646" r:id="rId46"/>
    <p:sldId id="1369" r:id="rId47"/>
    <p:sldId id="256" r:id="rId48"/>
  </p:sldIdLst>
  <p:sldSz cx="9144000" cy="6858000" type="screen4x3"/>
  <p:notesSz cx="6858000" cy="9144000"/>
  <p:custDataLst>
    <p:tags r:id="rId51"/>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29" name="Kara Cowan" initials="KC" lastIdx="3" clrIdx="29">
    <p:extLst>
      <p:ext uri="{19B8F6BF-5375-455C-9EA6-DF929625EA0E}">
        <p15:presenceInfo xmlns:p15="http://schemas.microsoft.com/office/powerpoint/2012/main" userId="ccdf5d224380aeb8" providerId="Windows Live"/>
      </p:ext>
    </p:extLst>
  </p:cmAuthor>
  <p:cmAuthor id="1" name="Loren Aytona" initials="" lastIdx="37" clrIdx="1"/>
  <p:cmAuthor id="30" name="Kennedy-Yee, Carol" initials="KYC" lastIdx="39" clrIdx="30">
    <p:extLst>
      <p:ext uri="{19B8F6BF-5375-455C-9EA6-DF929625EA0E}">
        <p15:presenceInfo xmlns:p15="http://schemas.microsoft.com/office/powerpoint/2012/main" userId="S::carol.kennedy@ontariohealth.ca::b448f05e-9d95-41d1-a36c-f2fb5d9947b0" providerId="AD"/>
      </p:ext>
    </p:extLst>
  </p:cmAuthor>
  <p:cmAuthor id="2" name="Adatia, Tasleen" initials="AT" lastIdx="13" clrIdx="2"/>
  <p:cmAuthor id="31" name="Johnson, Stacey" initials="JS" lastIdx="3" clrIdx="31">
    <p:extLst>
      <p:ext uri="{19B8F6BF-5375-455C-9EA6-DF929625EA0E}">
        <p15:presenceInfo xmlns:p15="http://schemas.microsoft.com/office/powerpoint/2012/main" userId="S::stacey.johnson@ontariohealth.ca::726ed288-f929-495e-b865-eb2518c5f93c" providerId="AD"/>
      </p:ext>
    </p:extLst>
  </p:cmAuthor>
  <p:cmAuthor id="3" name="Ng, Jessica" initials="NJ" lastIdx="2" clrIdx="3"/>
  <p:cmAuthor id="32" name="McPherson, Mark" initials="MM [2]" lastIdx="5" clrIdx="32">
    <p:extLst>
      <p:ext uri="{19B8F6BF-5375-455C-9EA6-DF929625EA0E}">
        <p15:presenceInfo xmlns:p15="http://schemas.microsoft.com/office/powerpoint/2012/main" userId="McPherson, Mark" providerId="None"/>
      </p:ext>
    </p:extLst>
  </p:cmAuthor>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33" name="Yurkiewich, Alex" initials="YA [3]" lastIdx="14" clrIdx="33">
    <p:extLst>
      <p:ext uri="{19B8F6BF-5375-455C-9EA6-DF929625EA0E}">
        <p15:presenceInfo xmlns:p15="http://schemas.microsoft.com/office/powerpoint/2012/main" userId="S::alex.yurkiewich@ontariohealth.ca::b2e65cfe-f633-4e07-9704-0c4ea3bd5c65" providerId="AD"/>
      </p:ext>
    </p:extLst>
  </p:cmAuthor>
  <p:cmAuthor id="5" name="Kashfia" initials="K" lastIdx="23" clrIdx="5">
    <p:extLst>
      <p:ext uri="{19B8F6BF-5375-455C-9EA6-DF929625EA0E}">
        <p15:presenceInfo xmlns:p15="http://schemas.microsoft.com/office/powerpoint/2012/main" userId="Kashfia" providerId="None"/>
      </p:ext>
    </p:extLst>
  </p:cmAuthor>
  <p:cmAuthor id="34" name="McPherson, Mark" initials="MM [3]" lastIdx="1" clrIdx="34">
    <p:extLst>
      <p:ext uri="{19B8F6BF-5375-455C-9EA6-DF929625EA0E}">
        <p15:presenceInfo xmlns:p15="http://schemas.microsoft.com/office/powerpoint/2012/main" userId="S::mark.mcpherson@ontariohealth.ca::d4b119fd-82c8-4162-9a51-00079d524b18" providerId="AD"/>
      </p:ext>
    </p:extLst>
  </p:cmAuthor>
  <p:cmAuthor id="6" name="Jennifer White" initials="JW" lastIdx="10" clrIdx="6">
    <p:extLst>
      <p:ext uri="{19B8F6BF-5375-455C-9EA6-DF929625EA0E}">
        <p15:presenceInfo xmlns:p15="http://schemas.microsoft.com/office/powerpoint/2012/main" userId="Jennifer White" providerId="None"/>
      </p:ext>
    </p:extLst>
  </p:cmAuthor>
  <p:cmAuthor id="35" name="Cowan, Kara" initials="CK" lastIdx="18" clrIdx="35">
    <p:extLst>
      <p:ext uri="{19B8F6BF-5375-455C-9EA6-DF929625EA0E}">
        <p15:presenceInfo xmlns:p15="http://schemas.microsoft.com/office/powerpoint/2012/main" userId="Cowan, Kara"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30"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0"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41"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15"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4"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97" clrIdx="20">
    <p:extLst>
      <p:ext uri="{19B8F6BF-5375-455C-9EA6-DF929625EA0E}">
        <p15:presenceInfo xmlns:p15="http://schemas.microsoft.com/office/powerpoint/2012/main" userId="Singh, Hasmita" providerId="None"/>
      </p:ext>
    </p:extLst>
  </p:cmAuthor>
  <p:cmAuthor id="21" name="Willson, Vanessa" initials="WV" lastIdx="26" clrIdx="21">
    <p:extLst>
      <p:ext uri="{19B8F6BF-5375-455C-9EA6-DF929625EA0E}">
        <p15:presenceInfo xmlns:p15="http://schemas.microsoft.com/office/powerpoint/2012/main" userId="S::vwillson@hqontario.ca::36187c62-39b2-4093-9f4e-be1cbfcacfc7" providerId="AD"/>
      </p:ext>
    </p:extLst>
  </p:cmAuthor>
  <p:cmAuthor id="22" name="Aytona-Arena, Loren" initials="AL" lastIdx="2" clrIdx="22">
    <p:extLst>
      <p:ext uri="{19B8F6BF-5375-455C-9EA6-DF929625EA0E}">
        <p15:presenceInfo xmlns:p15="http://schemas.microsoft.com/office/powerpoint/2012/main" userId="S::laytona@hqontario.ca::dff38c10-91b7-4935-94ff-8594b114d0a8" providerId="AD"/>
      </p:ext>
    </p:extLst>
  </p:cmAuthor>
  <p:cmAuthor id="23" name="Kennedy, Carol" initials="KC" lastIdx="15" clrIdx="23">
    <p:extLst>
      <p:ext uri="{19B8F6BF-5375-455C-9EA6-DF929625EA0E}">
        <p15:presenceInfo xmlns:p15="http://schemas.microsoft.com/office/powerpoint/2012/main" userId="S::ckennedy@hqontario.ca::f0b2b8af-47db-4d78-a4c3-674ff789a5a0" providerId="AD"/>
      </p:ext>
    </p:extLst>
  </p:cmAuthor>
  <p:cmAuthor id="24" name="Ihn, Erica" initials="IE" lastIdx="13" clrIdx="24">
    <p:extLst>
      <p:ext uri="{19B8F6BF-5375-455C-9EA6-DF929625EA0E}">
        <p15:presenceInfo xmlns:p15="http://schemas.microsoft.com/office/powerpoint/2012/main" userId="S::eihn@hqontario.ca::e9cf071f-070c-444b-9220-ab1b62e60e80" providerId="AD"/>
      </p:ext>
    </p:extLst>
  </p:cmAuthor>
  <p:cmAuthor id="25" name="McPherson, Mark" initials="MM" lastIdx="2" clrIdx="25">
    <p:extLst>
      <p:ext uri="{19B8F6BF-5375-455C-9EA6-DF929625EA0E}">
        <p15:presenceInfo xmlns:p15="http://schemas.microsoft.com/office/powerpoint/2012/main" userId="S-1-5-21-535683054-4239906057-3132855710-3292" providerId="AD"/>
      </p:ext>
    </p:extLst>
  </p:cmAuthor>
  <p:cmAuthor id="26" name="Ye, Lisa" initials="YL" lastIdx="3" clrIdx="26">
    <p:extLst>
      <p:ext uri="{19B8F6BF-5375-455C-9EA6-DF929625EA0E}">
        <p15:presenceInfo xmlns:p15="http://schemas.microsoft.com/office/powerpoint/2012/main" userId="S::lye@hqontario.ca::6b7b96a5-ff1e-43fc-851f-6456d18317f6" providerId="AD"/>
      </p:ext>
    </p:extLst>
  </p:cmAuthor>
  <p:cmAuthor id="27" name="Timothy Maguire" initials="TM" lastIdx="11" clrIdx="27">
    <p:extLst>
      <p:ext uri="{19B8F6BF-5375-455C-9EA6-DF929625EA0E}">
        <p15:presenceInfo xmlns:p15="http://schemas.microsoft.com/office/powerpoint/2012/main" userId="S::tmaguire@hqontario.ca::b83a4a02-cfb3-4751-b069-a87b66e2f3d5" providerId="AD"/>
      </p:ext>
    </p:extLst>
  </p:cmAuthor>
  <p:cmAuthor id="28" name="Harrison, Susan" initials="HS" lastIdx="19" clrIdx="28">
    <p:extLst>
      <p:ext uri="{19B8F6BF-5375-455C-9EA6-DF929625EA0E}">
        <p15:presenceInfo xmlns:p15="http://schemas.microsoft.com/office/powerpoint/2012/main" userId="S::sharrison@hqontario.ca::12d20603-a68e-40bb-99e5-862f823410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F17"/>
    <a:srgbClr val="047BC1"/>
    <a:srgbClr val="92278F"/>
    <a:srgbClr val="B4A76C"/>
    <a:srgbClr val="39B54A"/>
    <a:srgbClr val="48A7A2"/>
    <a:srgbClr val="00B2E3"/>
    <a:srgbClr val="00A0AF"/>
    <a:srgbClr val="00788A"/>
    <a:srgbClr val="6C4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6CF2D6-C88B-467C-B629-02B8EF0E4EB8}" v="50" dt="2021-03-15T15:00:27.58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notesMaster" Target="notesMasters/notesMaster1.xml"/><Relationship Id="rId57"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tags" Target="tags/tag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Susan" userId="S::susan.harrison@ontariohealth.ca::1ddf3375-323b-4640-a3c6-9d3435a6c407" providerId="AD" clId="Web-{547EAE9F-F0D6-B000-E7D1-3DC754015FD0}"/>
    <pc:docChg chg="modSld">
      <pc:chgData name="Harrison, Susan" userId="S::susan.harrison@ontariohealth.ca::1ddf3375-323b-4640-a3c6-9d3435a6c407" providerId="AD" clId="Web-{547EAE9F-F0D6-B000-E7D1-3DC754015FD0}" dt="2021-02-24T20:38:14.662" v="3" actId="20577"/>
      <pc:docMkLst>
        <pc:docMk/>
      </pc:docMkLst>
      <pc:sldChg chg="modSp">
        <pc:chgData name="Harrison, Susan" userId="S::susan.harrison@ontariohealth.ca::1ddf3375-323b-4640-a3c6-9d3435a6c407" providerId="AD" clId="Web-{547EAE9F-F0D6-B000-E7D1-3DC754015FD0}" dt="2021-02-24T20:38:14.662" v="3" actId="20577"/>
        <pc:sldMkLst>
          <pc:docMk/>
          <pc:sldMk cId="657907390" sldId="1580"/>
        </pc:sldMkLst>
        <pc:spChg chg="mod">
          <ac:chgData name="Harrison, Susan" userId="S::susan.harrison@ontariohealth.ca::1ddf3375-323b-4640-a3c6-9d3435a6c407" providerId="AD" clId="Web-{547EAE9F-F0D6-B000-E7D1-3DC754015FD0}" dt="2021-02-24T20:38:14.662" v="3" actId="20577"/>
          <ac:spMkLst>
            <pc:docMk/>
            <pc:sldMk cId="657907390" sldId="1580"/>
            <ac:spMk id="4" creationId="{000ADE7C-2D37-FC45-B624-6FD4DC6A8DC1}"/>
          </ac:spMkLst>
        </pc:spChg>
      </pc:sldChg>
    </pc:docChg>
  </pc:docChgLst>
  <pc:docChgLst>
    <pc:chgData name="Kennedy, Carol" userId="f0b2b8af-47db-4d78-a4c3-674ff789a5a0" providerId="ADAL" clId="{46FC4C3F-5E62-4984-BDFC-E5A1A41D59B1}"/>
    <pc:docChg chg="undo custSel addSld delSld modSld sldOrd">
      <pc:chgData name="Kennedy, Carol" userId="f0b2b8af-47db-4d78-a4c3-674ff789a5a0" providerId="ADAL" clId="{46FC4C3F-5E62-4984-BDFC-E5A1A41D59B1}" dt="2020-03-31T15:12:32.665" v="2583" actId="255"/>
      <pc:docMkLst>
        <pc:docMk/>
      </pc:docMkLst>
      <pc:sldChg chg="modSp modCm">
        <pc:chgData name="Kennedy, Carol" userId="f0b2b8af-47db-4d78-a4c3-674ff789a5a0" providerId="ADAL" clId="{46FC4C3F-5E62-4984-BDFC-E5A1A41D59B1}" dt="2020-03-31T15:11:45.185" v="2580"/>
        <pc:sldMkLst>
          <pc:docMk/>
          <pc:sldMk cId="2966928305" sldId="1377"/>
        </pc:sldMkLst>
        <pc:spChg chg="mod">
          <ac:chgData name="Kennedy, Carol" userId="f0b2b8af-47db-4d78-a4c3-674ff789a5a0" providerId="ADAL" clId="{46FC4C3F-5E62-4984-BDFC-E5A1A41D59B1}" dt="2020-03-31T15:11:42.086" v="2579" actId="255"/>
          <ac:spMkLst>
            <pc:docMk/>
            <pc:sldMk cId="2966928305" sldId="1377"/>
            <ac:spMk id="8" creationId="{27F9A19D-9F4F-4443-B9D1-E857D9991EA3}"/>
          </ac:spMkLst>
        </pc:spChg>
      </pc:sldChg>
      <pc:sldChg chg="addSp delSp modSp add modNotesTx">
        <pc:chgData name="Kennedy, Carol" userId="f0b2b8af-47db-4d78-a4c3-674ff789a5a0" providerId="ADAL" clId="{46FC4C3F-5E62-4984-BDFC-E5A1A41D59B1}" dt="2020-03-18T18:33:30.183" v="2101" actId="14100"/>
        <pc:sldMkLst>
          <pc:docMk/>
          <pc:sldMk cId="465256438" sldId="1378"/>
        </pc:sldMkLst>
        <pc:spChg chg="add del">
          <ac:chgData name="Kennedy, Carol" userId="f0b2b8af-47db-4d78-a4c3-674ff789a5a0" providerId="ADAL" clId="{46FC4C3F-5E62-4984-BDFC-E5A1A41D59B1}" dt="2020-03-17T16:43:31.641" v="628"/>
          <ac:spMkLst>
            <pc:docMk/>
            <pc:sldMk cId="465256438" sldId="1378"/>
            <ac:spMk id="2" creationId="{A90A9D5A-FB66-41A2-909F-FE214ABF93F3}"/>
          </ac:spMkLst>
        </pc:spChg>
        <pc:spChg chg="mod">
          <ac:chgData name="Kennedy, Carol" userId="f0b2b8af-47db-4d78-a4c3-674ff789a5a0" providerId="ADAL" clId="{46FC4C3F-5E62-4984-BDFC-E5A1A41D59B1}" dt="2020-03-18T18:24:40.344" v="2029" actId="1038"/>
          <ac:spMkLst>
            <pc:docMk/>
            <pc:sldMk cId="465256438" sldId="1378"/>
            <ac:spMk id="5" creationId="{BECC201F-AE96-48D5-A2AD-1DFBA0D03B96}"/>
          </ac:spMkLst>
        </pc:spChg>
        <pc:spChg chg="mod">
          <ac:chgData name="Kennedy, Carol" userId="f0b2b8af-47db-4d78-a4c3-674ff789a5a0" providerId="ADAL" clId="{46FC4C3F-5E62-4984-BDFC-E5A1A41D59B1}" dt="2020-03-18T18:33:30.183" v="2101" actId="14100"/>
          <ac:spMkLst>
            <pc:docMk/>
            <pc:sldMk cId="465256438" sldId="1378"/>
            <ac:spMk id="6" creationId="{56F42EF2-4D3E-4D6E-B1EB-36720EF18F39}"/>
          </ac:spMkLst>
        </pc:spChg>
        <pc:picChg chg="mod">
          <ac:chgData name="Kennedy, Carol" userId="f0b2b8af-47db-4d78-a4c3-674ff789a5a0" providerId="ADAL" clId="{46FC4C3F-5E62-4984-BDFC-E5A1A41D59B1}" dt="2020-03-18T14:59:57.271" v="1762" actId="14100"/>
          <ac:picMkLst>
            <pc:docMk/>
            <pc:sldMk cId="465256438" sldId="1378"/>
            <ac:picMk id="4" creationId="{F3C01FD8-5BA9-A644-91B8-2909DA2A935F}"/>
          </ac:picMkLst>
        </pc:picChg>
      </pc:sldChg>
      <pc:sldChg chg="modSp addCm modCm">
        <pc:chgData name="Kennedy, Carol" userId="f0b2b8af-47db-4d78-a4c3-674ff789a5a0" providerId="ADAL" clId="{46FC4C3F-5E62-4984-BDFC-E5A1A41D59B1}" dt="2020-03-19T15:27:18.432" v="2578"/>
        <pc:sldMkLst>
          <pc:docMk/>
          <pc:sldMk cId="2415858511" sldId="1380"/>
        </pc:sldMkLst>
        <pc:spChg chg="mod">
          <ac:chgData name="Kennedy, Carol" userId="f0b2b8af-47db-4d78-a4c3-674ff789a5a0" providerId="ADAL" clId="{46FC4C3F-5E62-4984-BDFC-E5A1A41D59B1}" dt="2020-03-18T18:27:23.707" v="2040" actId="1076"/>
          <ac:spMkLst>
            <pc:docMk/>
            <pc:sldMk cId="2415858511" sldId="1380"/>
            <ac:spMk id="4" creationId="{3B5C3EB1-ECCC-4091-A316-42160B87DCD6}"/>
          </ac:spMkLst>
        </pc:spChg>
      </pc:sldChg>
      <pc:sldChg chg="modSp">
        <pc:chgData name="Kennedy, Carol" userId="f0b2b8af-47db-4d78-a4c3-674ff789a5a0" providerId="ADAL" clId="{46FC4C3F-5E62-4984-BDFC-E5A1A41D59B1}" dt="2020-03-18T15:10:10.915" v="1981" actId="20577"/>
        <pc:sldMkLst>
          <pc:docMk/>
          <pc:sldMk cId="369931449" sldId="1381"/>
        </pc:sldMkLst>
        <pc:spChg chg="mod">
          <ac:chgData name="Kennedy, Carol" userId="f0b2b8af-47db-4d78-a4c3-674ff789a5a0" providerId="ADAL" clId="{46FC4C3F-5E62-4984-BDFC-E5A1A41D59B1}" dt="2020-03-18T15:10:10.915" v="1981" actId="20577"/>
          <ac:spMkLst>
            <pc:docMk/>
            <pc:sldMk cId="369931449" sldId="1381"/>
            <ac:spMk id="3" creationId="{7F01B3A5-FF67-442D-A63C-1F9D7EBCEE02}"/>
          </ac:spMkLst>
        </pc:spChg>
        <pc:spChg chg="mod">
          <ac:chgData name="Kennedy, Carol" userId="f0b2b8af-47db-4d78-a4c3-674ff789a5a0" providerId="ADAL" clId="{46FC4C3F-5E62-4984-BDFC-E5A1A41D59B1}" dt="2020-03-18T15:09:54.430" v="1968" actId="113"/>
          <ac:spMkLst>
            <pc:docMk/>
            <pc:sldMk cId="369931449" sldId="1381"/>
            <ac:spMk id="4" creationId="{7DABBC0F-1D29-4058-B787-0F2C284B318F}"/>
          </ac:spMkLst>
        </pc:spChg>
      </pc:sldChg>
      <pc:sldChg chg="modSp add modNotesTx">
        <pc:chgData name="Kennedy, Carol" userId="f0b2b8af-47db-4d78-a4c3-674ff789a5a0" providerId="ADAL" clId="{46FC4C3F-5E62-4984-BDFC-E5A1A41D59B1}" dt="2020-03-19T12:57:36.991" v="2233" actId="20577"/>
        <pc:sldMkLst>
          <pc:docMk/>
          <pc:sldMk cId="888166539" sldId="1382"/>
        </pc:sldMkLst>
        <pc:spChg chg="mod">
          <ac:chgData name="Kennedy, Carol" userId="f0b2b8af-47db-4d78-a4c3-674ff789a5a0" providerId="ADAL" clId="{46FC4C3F-5E62-4984-BDFC-E5A1A41D59B1}" dt="2020-03-18T18:28:51.992" v="2050" actId="1076"/>
          <ac:spMkLst>
            <pc:docMk/>
            <pc:sldMk cId="888166539" sldId="1382"/>
            <ac:spMk id="3" creationId="{79E39B13-218D-4307-937A-F1AA36DC447E}"/>
          </ac:spMkLst>
        </pc:spChg>
      </pc:sldChg>
      <pc:sldChg chg="modSp add modNotesTx">
        <pc:chgData name="Kennedy, Carol" userId="f0b2b8af-47db-4d78-a4c3-674ff789a5a0" providerId="ADAL" clId="{46FC4C3F-5E62-4984-BDFC-E5A1A41D59B1}" dt="2020-03-19T12:55:34.129" v="2231" actId="20577"/>
        <pc:sldMkLst>
          <pc:docMk/>
          <pc:sldMk cId="720098716" sldId="1383"/>
        </pc:sldMkLst>
        <pc:spChg chg="mod">
          <ac:chgData name="Kennedy, Carol" userId="f0b2b8af-47db-4d78-a4c3-674ff789a5a0" providerId="ADAL" clId="{46FC4C3F-5E62-4984-BDFC-E5A1A41D59B1}" dt="2020-03-18T18:28:41.082" v="2048" actId="113"/>
          <ac:spMkLst>
            <pc:docMk/>
            <pc:sldMk cId="720098716" sldId="1383"/>
            <ac:spMk id="3" creationId="{64D4E602-5CC0-40D1-82A0-B5F824F7B095}"/>
          </ac:spMkLst>
        </pc:spChg>
      </pc:sldChg>
      <pc:sldChg chg="addSp delSp modSp add modNotesTx">
        <pc:chgData name="Kennedy, Carol" userId="f0b2b8af-47db-4d78-a4c3-674ff789a5a0" providerId="ADAL" clId="{46FC4C3F-5E62-4984-BDFC-E5A1A41D59B1}" dt="2020-03-19T13:10:41.269" v="2278" actId="478"/>
        <pc:sldMkLst>
          <pc:docMk/>
          <pc:sldMk cId="249992829" sldId="1385"/>
        </pc:sldMkLst>
        <pc:spChg chg="mod">
          <ac:chgData name="Kennedy, Carol" userId="f0b2b8af-47db-4d78-a4c3-674ff789a5a0" providerId="ADAL" clId="{46FC4C3F-5E62-4984-BDFC-E5A1A41D59B1}" dt="2020-03-18T18:29:03.125" v="2051" actId="113"/>
          <ac:spMkLst>
            <pc:docMk/>
            <pc:sldMk cId="249992829" sldId="1385"/>
            <ac:spMk id="3" creationId="{564580FB-C252-4F43-82C5-27DD26884C44}"/>
          </ac:spMkLst>
        </pc:spChg>
        <pc:spChg chg="mod">
          <ac:chgData name="Kennedy, Carol" userId="f0b2b8af-47db-4d78-a4c3-674ff789a5a0" providerId="ADAL" clId="{46FC4C3F-5E62-4984-BDFC-E5A1A41D59B1}" dt="2020-03-19T13:00:15.490" v="2239" actId="6549"/>
          <ac:spMkLst>
            <pc:docMk/>
            <pc:sldMk cId="249992829" sldId="1385"/>
            <ac:spMk id="4" creationId="{E553253B-3841-43FF-826D-4E467A1DDDE9}"/>
          </ac:spMkLst>
        </pc:spChg>
        <pc:spChg chg="add del mod">
          <ac:chgData name="Kennedy, Carol" userId="f0b2b8af-47db-4d78-a4c3-674ff789a5a0" providerId="ADAL" clId="{46FC4C3F-5E62-4984-BDFC-E5A1A41D59B1}" dt="2020-03-19T13:10:41.269" v="2278" actId="478"/>
          <ac:spMkLst>
            <pc:docMk/>
            <pc:sldMk cId="249992829" sldId="1385"/>
            <ac:spMk id="5" creationId="{92176EB4-EAD4-4026-9EF4-EC7F1DB6A128}"/>
          </ac:spMkLst>
        </pc:spChg>
      </pc:sldChg>
      <pc:sldChg chg="modSp add ord addCm modCm modNotesTx">
        <pc:chgData name="Kennedy, Carol" userId="f0b2b8af-47db-4d78-a4c3-674ff789a5a0" providerId="ADAL" clId="{46FC4C3F-5E62-4984-BDFC-E5A1A41D59B1}" dt="2020-03-19T13:34:02.980" v="2576"/>
        <pc:sldMkLst>
          <pc:docMk/>
          <pc:sldMk cId="1848178712" sldId="1386"/>
        </pc:sldMkLst>
        <pc:spChg chg="mod">
          <ac:chgData name="Kennedy, Carol" userId="f0b2b8af-47db-4d78-a4c3-674ff789a5a0" providerId="ADAL" clId="{46FC4C3F-5E62-4984-BDFC-E5A1A41D59B1}" dt="2020-03-18T18:28:04.643" v="2042" actId="255"/>
          <ac:spMkLst>
            <pc:docMk/>
            <pc:sldMk cId="1848178712" sldId="1386"/>
            <ac:spMk id="5" creationId="{4DCBF858-9B6D-4D7C-A5A9-1CDE08805A51}"/>
          </ac:spMkLst>
        </pc:spChg>
      </pc:sldChg>
      <pc:sldChg chg="add del modNotesTx">
        <pc:chgData name="Kennedy, Carol" userId="f0b2b8af-47db-4d78-a4c3-674ff789a5a0" providerId="ADAL" clId="{46FC4C3F-5E62-4984-BDFC-E5A1A41D59B1}" dt="2020-03-18T15:04:25.559" v="1850" actId="47"/>
        <pc:sldMkLst>
          <pc:docMk/>
          <pc:sldMk cId="1463873380" sldId="1560"/>
        </pc:sldMkLst>
      </pc:sldChg>
      <pc:sldChg chg="addSp delSp modSp add modNotesTx">
        <pc:chgData name="Kennedy, Carol" userId="f0b2b8af-47db-4d78-a4c3-674ff789a5a0" providerId="ADAL" clId="{46FC4C3F-5E62-4984-BDFC-E5A1A41D59B1}" dt="2020-03-18T18:32:03.715" v="2074" actId="14100"/>
        <pc:sldMkLst>
          <pc:docMk/>
          <pc:sldMk cId="3101070074" sldId="1561"/>
        </pc:sldMkLst>
        <pc:spChg chg="add del mod">
          <ac:chgData name="Kennedy, Carol" userId="f0b2b8af-47db-4d78-a4c3-674ff789a5a0" providerId="ADAL" clId="{46FC4C3F-5E62-4984-BDFC-E5A1A41D59B1}" dt="2020-03-18T13:37:08.392" v="1648" actId="478"/>
          <ac:spMkLst>
            <pc:docMk/>
            <pc:sldMk cId="3101070074" sldId="1561"/>
            <ac:spMk id="2" creationId="{711B6DAF-BBFF-47CE-A237-38E7F4A8E9EA}"/>
          </ac:spMkLst>
        </pc:spChg>
        <pc:spChg chg="mod">
          <ac:chgData name="Kennedy, Carol" userId="f0b2b8af-47db-4d78-a4c3-674ff789a5a0" providerId="ADAL" clId="{46FC4C3F-5E62-4984-BDFC-E5A1A41D59B1}" dt="2020-03-18T13:44:28.953" v="1672" actId="14100"/>
          <ac:spMkLst>
            <pc:docMk/>
            <pc:sldMk cId="3101070074" sldId="1561"/>
            <ac:spMk id="4" creationId="{BECC201F-AE96-48D5-A2AD-1DFBA0D03B96}"/>
          </ac:spMkLst>
        </pc:spChg>
        <pc:spChg chg="mod">
          <ac:chgData name="Kennedy, Carol" userId="f0b2b8af-47db-4d78-a4c3-674ff789a5a0" providerId="ADAL" clId="{46FC4C3F-5E62-4984-BDFC-E5A1A41D59B1}" dt="2020-03-17T16:39:42.832" v="513" actId="20577"/>
          <ac:spMkLst>
            <pc:docMk/>
            <pc:sldMk cId="3101070074" sldId="1561"/>
            <ac:spMk id="6" creationId="{56F42EF2-4D3E-4D6E-B1EB-36720EF18F39}"/>
          </ac:spMkLst>
        </pc:spChg>
        <pc:spChg chg="add del mod">
          <ac:chgData name="Kennedy, Carol" userId="f0b2b8af-47db-4d78-a4c3-674ff789a5a0" providerId="ADAL" clId="{46FC4C3F-5E62-4984-BDFC-E5A1A41D59B1}" dt="2020-03-18T18:32:03.715" v="2074" actId="14100"/>
          <ac:spMkLst>
            <pc:docMk/>
            <pc:sldMk cId="3101070074" sldId="1561"/>
            <ac:spMk id="7" creationId="{E2ADF7AE-6A2B-481F-B92E-6B689DA85B3A}"/>
          </ac:spMkLst>
        </pc:spChg>
        <pc:graphicFrameChg chg="add mod modGraphic">
          <ac:chgData name="Kennedy, Carol" userId="f0b2b8af-47db-4d78-a4c3-674ff789a5a0" providerId="ADAL" clId="{46FC4C3F-5E62-4984-BDFC-E5A1A41D59B1}" dt="2020-03-18T18:31:57.026" v="2073" actId="14100"/>
          <ac:graphicFrameMkLst>
            <pc:docMk/>
            <pc:sldMk cId="3101070074" sldId="1561"/>
            <ac:graphicFrameMk id="3" creationId="{B80423E2-2ED9-4653-9268-4A2BF7EC4B77}"/>
          </ac:graphicFrameMkLst>
        </pc:graphicFrameChg>
        <pc:picChg chg="del mod">
          <ac:chgData name="Kennedy, Carol" userId="f0b2b8af-47db-4d78-a4c3-674ff789a5a0" providerId="ADAL" clId="{46FC4C3F-5E62-4984-BDFC-E5A1A41D59B1}" dt="2020-03-17T16:26:59.111" v="78" actId="478"/>
          <ac:picMkLst>
            <pc:docMk/>
            <pc:sldMk cId="3101070074" sldId="1561"/>
            <ac:picMk id="7" creationId="{C544131E-18E5-DE42-A655-D9F51710E394}"/>
          </ac:picMkLst>
        </pc:picChg>
      </pc:sldChg>
      <pc:sldChg chg="modSp add modNotesTx">
        <pc:chgData name="Kennedy, Carol" userId="f0b2b8af-47db-4d78-a4c3-674ff789a5a0" providerId="ADAL" clId="{46FC4C3F-5E62-4984-BDFC-E5A1A41D59B1}" dt="2020-03-19T13:09:17.153" v="2265" actId="20577"/>
        <pc:sldMkLst>
          <pc:docMk/>
          <pc:sldMk cId="3102976074" sldId="1562"/>
        </pc:sldMkLst>
        <pc:spChg chg="mod">
          <ac:chgData name="Kennedy, Carol" userId="f0b2b8af-47db-4d78-a4c3-674ff789a5a0" providerId="ADAL" clId="{46FC4C3F-5E62-4984-BDFC-E5A1A41D59B1}" dt="2020-03-18T18:19:57.954" v="2025" actId="108"/>
          <ac:spMkLst>
            <pc:docMk/>
            <pc:sldMk cId="3102976074" sldId="1562"/>
            <ac:spMk id="3" creationId="{3C934A3A-AD76-47DE-906A-CE8B8D824CED}"/>
          </ac:spMkLst>
        </pc:spChg>
      </pc:sldChg>
      <pc:sldChg chg="add del">
        <pc:chgData name="Kennedy, Carol" userId="f0b2b8af-47db-4d78-a4c3-674ff789a5a0" providerId="ADAL" clId="{46FC4C3F-5E62-4984-BDFC-E5A1A41D59B1}" dt="2020-03-18T15:04:28.480" v="1851" actId="47"/>
        <pc:sldMkLst>
          <pc:docMk/>
          <pc:sldMk cId="4290159460" sldId="1562"/>
        </pc:sldMkLst>
      </pc:sldChg>
      <pc:sldChg chg="delSp modSp add addCm modCm modNotesTx">
        <pc:chgData name="Kennedy, Carol" userId="f0b2b8af-47db-4d78-a4c3-674ff789a5a0" providerId="ADAL" clId="{46FC4C3F-5E62-4984-BDFC-E5A1A41D59B1}" dt="2020-03-19T13:29:21.129" v="2561"/>
        <pc:sldMkLst>
          <pc:docMk/>
          <pc:sldMk cId="1796813221" sldId="1563"/>
        </pc:sldMkLst>
        <pc:spChg chg="mod">
          <ac:chgData name="Kennedy, Carol" userId="f0b2b8af-47db-4d78-a4c3-674ff789a5a0" providerId="ADAL" clId="{46FC4C3F-5E62-4984-BDFC-E5A1A41D59B1}" dt="2020-03-19T13:28:08.590" v="2558" actId="1076"/>
          <ac:spMkLst>
            <pc:docMk/>
            <pc:sldMk cId="1796813221" sldId="1563"/>
            <ac:spMk id="4" creationId="{BECC201F-AE96-48D5-A2AD-1DFBA0D03B96}"/>
          </ac:spMkLst>
        </pc:spChg>
        <pc:spChg chg="mod">
          <ac:chgData name="Kennedy, Carol" userId="f0b2b8af-47db-4d78-a4c3-674ff789a5a0" providerId="ADAL" clId="{46FC4C3F-5E62-4984-BDFC-E5A1A41D59B1}" dt="2020-03-19T13:27:25.402" v="2553" actId="947"/>
          <ac:spMkLst>
            <pc:docMk/>
            <pc:sldMk cId="1796813221" sldId="1563"/>
            <ac:spMk id="5" creationId="{56F42EF2-4D3E-4D6E-B1EB-36720EF18F39}"/>
          </ac:spMkLst>
        </pc:spChg>
        <pc:picChg chg="del">
          <ac:chgData name="Kennedy, Carol" userId="f0b2b8af-47db-4d78-a4c3-674ff789a5a0" providerId="ADAL" clId="{46FC4C3F-5E62-4984-BDFC-E5A1A41D59B1}" dt="2020-03-19T13:16:13.817" v="2286" actId="478"/>
          <ac:picMkLst>
            <pc:docMk/>
            <pc:sldMk cId="1796813221" sldId="1563"/>
            <ac:picMk id="3" creationId="{339FB509-D46E-4745-8134-2E50BB350503}"/>
          </ac:picMkLst>
        </pc:picChg>
        <pc:picChg chg="del">
          <ac:chgData name="Kennedy, Carol" userId="f0b2b8af-47db-4d78-a4c3-674ff789a5a0" providerId="ADAL" clId="{46FC4C3F-5E62-4984-BDFC-E5A1A41D59B1}" dt="2020-03-19T13:16:12.931" v="2285" actId="478"/>
          <ac:picMkLst>
            <pc:docMk/>
            <pc:sldMk cId="1796813221" sldId="1563"/>
            <ac:picMk id="8" creationId="{DDC352FE-028C-7441-9398-40AB46261DFD}"/>
          </ac:picMkLst>
        </pc:picChg>
        <pc:picChg chg="mod">
          <ac:chgData name="Kennedy, Carol" userId="f0b2b8af-47db-4d78-a4c3-674ff789a5a0" providerId="ADAL" clId="{46FC4C3F-5E62-4984-BDFC-E5A1A41D59B1}" dt="2020-03-19T13:28:11.217" v="2559" actId="14100"/>
          <ac:picMkLst>
            <pc:docMk/>
            <pc:sldMk cId="1796813221" sldId="1563"/>
            <ac:picMk id="10" creationId="{63939428-8618-8349-BD20-E95B2B81AE61}"/>
          </ac:picMkLst>
        </pc:picChg>
      </pc:sldChg>
      <pc:sldChg chg="addSp delSp modSp add del">
        <pc:chgData name="Kennedy, Carol" userId="f0b2b8af-47db-4d78-a4c3-674ff789a5a0" providerId="ADAL" clId="{46FC4C3F-5E62-4984-BDFC-E5A1A41D59B1}" dt="2020-03-19T13:14:39.235" v="2283" actId="47"/>
        <pc:sldMkLst>
          <pc:docMk/>
          <pc:sldMk cId="3619933097" sldId="1563"/>
        </pc:sldMkLst>
        <pc:spChg chg="add del mod">
          <ac:chgData name="Kennedy, Carol" userId="f0b2b8af-47db-4d78-a4c3-674ff789a5a0" providerId="ADAL" clId="{46FC4C3F-5E62-4984-BDFC-E5A1A41D59B1}" dt="2020-03-19T13:12:33.037" v="2282"/>
          <ac:spMkLst>
            <pc:docMk/>
            <pc:sldMk cId="3619933097" sldId="1563"/>
            <ac:spMk id="3" creationId="{6CFF56A0-9140-4726-829C-6B0E8780E417}"/>
          </ac:spMkLst>
        </pc:spChg>
      </pc:sldChg>
      <pc:sldChg chg="addSp delSp modSp add addCm modCm modNotesTx">
        <pc:chgData name="Kennedy, Carol" userId="f0b2b8af-47db-4d78-a4c3-674ff789a5a0" providerId="ADAL" clId="{46FC4C3F-5E62-4984-BDFC-E5A1A41D59B1}" dt="2020-03-19T13:33:42.554" v="2574"/>
        <pc:sldMkLst>
          <pc:docMk/>
          <pc:sldMk cId="4259855899" sldId="1564"/>
        </pc:sldMkLst>
        <pc:spChg chg="del">
          <ac:chgData name="Kennedy, Carol" userId="f0b2b8af-47db-4d78-a4c3-674ff789a5a0" providerId="ADAL" clId="{46FC4C3F-5E62-4984-BDFC-E5A1A41D59B1}" dt="2020-03-19T13:30:14.756" v="2563"/>
          <ac:spMkLst>
            <pc:docMk/>
            <pc:sldMk cId="4259855899" sldId="1564"/>
            <ac:spMk id="2" creationId="{8BA755D3-BE66-4346-8507-4D568B4B9973}"/>
          </ac:spMkLst>
        </pc:spChg>
        <pc:spChg chg="del">
          <ac:chgData name="Kennedy, Carol" userId="f0b2b8af-47db-4d78-a4c3-674ff789a5a0" providerId="ADAL" clId="{46FC4C3F-5E62-4984-BDFC-E5A1A41D59B1}" dt="2020-03-19T13:30:14.756" v="2563"/>
          <ac:spMkLst>
            <pc:docMk/>
            <pc:sldMk cId="4259855899" sldId="1564"/>
            <ac:spMk id="3" creationId="{7700FBB1-797A-4553-ACF7-92F355F87709}"/>
          </ac:spMkLst>
        </pc:spChg>
        <pc:spChg chg="add del mod">
          <ac:chgData name="Kennedy, Carol" userId="f0b2b8af-47db-4d78-a4c3-674ff789a5a0" providerId="ADAL" clId="{46FC4C3F-5E62-4984-BDFC-E5A1A41D59B1}" dt="2020-03-19T13:33:05.417" v="2571"/>
          <ac:spMkLst>
            <pc:docMk/>
            <pc:sldMk cId="4259855899" sldId="1564"/>
            <ac:spMk id="4" creationId="{0FBA92D7-D084-4B51-B38F-A1B483505F7C}"/>
          </ac:spMkLst>
        </pc:spChg>
        <pc:spChg chg="add del mod">
          <ac:chgData name="Kennedy, Carol" userId="f0b2b8af-47db-4d78-a4c3-674ff789a5a0" providerId="ADAL" clId="{46FC4C3F-5E62-4984-BDFC-E5A1A41D59B1}" dt="2020-03-19T13:33:05.417" v="2571"/>
          <ac:spMkLst>
            <pc:docMk/>
            <pc:sldMk cId="4259855899" sldId="1564"/>
            <ac:spMk id="5" creationId="{F693F4F6-67F6-41DD-B9A6-B649BCE1C3D5}"/>
          </ac:spMkLst>
        </pc:spChg>
        <pc:spChg chg="add del mod">
          <ac:chgData name="Kennedy, Carol" userId="f0b2b8af-47db-4d78-a4c3-674ff789a5a0" providerId="ADAL" clId="{46FC4C3F-5E62-4984-BDFC-E5A1A41D59B1}" dt="2020-03-19T13:33:10.402" v="2572" actId="478"/>
          <ac:spMkLst>
            <pc:docMk/>
            <pc:sldMk cId="4259855899" sldId="1564"/>
            <ac:spMk id="6" creationId="{53826510-7BB0-4593-BFC5-8488BC9237B1}"/>
          </ac:spMkLst>
        </pc:spChg>
      </pc:sldChg>
      <pc:sldChg chg="modSp">
        <pc:chgData name="Kennedy, Carol" userId="f0b2b8af-47db-4d78-a4c3-674ff789a5a0" providerId="ADAL" clId="{46FC4C3F-5E62-4984-BDFC-E5A1A41D59B1}" dt="2020-03-31T15:11:57.860" v="2581" actId="255"/>
        <pc:sldMkLst>
          <pc:docMk/>
          <pc:sldMk cId="3646252099" sldId="1565"/>
        </pc:sldMkLst>
        <pc:spChg chg="mod">
          <ac:chgData name="Kennedy, Carol" userId="f0b2b8af-47db-4d78-a4c3-674ff789a5a0" providerId="ADAL" clId="{46FC4C3F-5E62-4984-BDFC-E5A1A41D59B1}" dt="2020-03-31T15:11:57.860" v="2581" actId="255"/>
          <ac:spMkLst>
            <pc:docMk/>
            <pc:sldMk cId="3646252099" sldId="1565"/>
            <ac:spMk id="8" creationId="{27F9A19D-9F4F-4443-B9D1-E857D9991EA3}"/>
          </ac:spMkLst>
        </pc:spChg>
      </pc:sldChg>
      <pc:sldChg chg="modSp">
        <pc:chgData name="Kennedy, Carol" userId="f0b2b8af-47db-4d78-a4c3-674ff789a5a0" providerId="ADAL" clId="{46FC4C3F-5E62-4984-BDFC-E5A1A41D59B1}" dt="2020-03-31T15:12:32.665" v="2583" actId="255"/>
        <pc:sldMkLst>
          <pc:docMk/>
          <pc:sldMk cId="449215099" sldId="1566"/>
        </pc:sldMkLst>
        <pc:spChg chg="mod">
          <ac:chgData name="Kennedy, Carol" userId="f0b2b8af-47db-4d78-a4c3-674ff789a5a0" providerId="ADAL" clId="{46FC4C3F-5E62-4984-BDFC-E5A1A41D59B1}" dt="2020-03-31T15:12:32.665" v="2583" actId="255"/>
          <ac:spMkLst>
            <pc:docMk/>
            <pc:sldMk cId="449215099" sldId="1566"/>
            <ac:spMk id="8" creationId="{27F9A19D-9F4F-4443-B9D1-E857D9991EA3}"/>
          </ac:spMkLst>
        </pc:spChg>
      </pc:sldChg>
    </pc:docChg>
  </pc:docChgLst>
  <pc:docChgLst>
    <pc:chgData name="McPherson, Mark" userId="S::mark.mcpherson@ontariohealth.ca::d4b119fd-82c8-4162-9a51-00079d524b18" providerId="AD" clId="Web-{5612E885-8A1A-6051-55CB-A66F7B02A022}"/>
    <pc:docChg chg="modSld">
      <pc:chgData name="McPherson, Mark" userId="S::mark.mcpherson@ontariohealth.ca::d4b119fd-82c8-4162-9a51-00079d524b18" providerId="AD" clId="Web-{5612E885-8A1A-6051-55CB-A66F7B02A022}" dt="2021-01-28T16:19:51.307" v="33" actId="20577"/>
      <pc:docMkLst>
        <pc:docMk/>
      </pc:docMkLst>
      <pc:sldChg chg="modSp">
        <pc:chgData name="McPherson, Mark" userId="S::mark.mcpherson@ontariohealth.ca::d4b119fd-82c8-4162-9a51-00079d524b18" providerId="AD" clId="Web-{5612E885-8A1A-6051-55CB-A66F7B02A022}" dt="2021-01-28T16:19:51.307" v="33" actId="20577"/>
        <pc:sldMkLst>
          <pc:docMk/>
          <pc:sldMk cId="449215099" sldId="1566"/>
        </pc:sldMkLst>
        <pc:spChg chg="mod">
          <ac:chgData name="McPherson, Mark" userId="S::mark.mcpherson@ontariohealth.ca::d4b119fd-82c8-4162-9a51-00079d524b18" providerId="AD" clId="Web-{5612E885-8A1A-6051-55CB-A66F7B02A022}" dt="2021-01-28T16:19:51.307" v="33" actId="20577"/>
          <ac:spMkLst>
            <pc:docMk/>
            <pc:sldMk cId="449215099" sldId="1566"/>
            <ac:spMk id="7" creationId="{EBDCEC8E-2D95-4DE3-8DB6-099C2D58B224}"/>
          </ac:spMkLst>
        </pc:spChg>
        <pc:graphicFrameChg chg="mod">
          <ac:chgData name="McPherson, Mark" userId="S::mark.mcpherson@ontariohealth.ca::d4b119fd-82c8-4162-9a51-00079d524b18" providerId="AD" clId="Web-{5612E885-8A1A-6051-55CB-A66F7B02A022}" dt="2021-01-28T16:18:40.979" v="4" actId="14100"/>
          <ac:graphicFrameMkLst>
            <pc:docMk/>
            <pc:sldMk cId="449215099" sldId="1566"/>
            <ac:graphicFrameMk id="5" creationId="{38321F47-A81C-497C-8FC0-0592F8B153F0}"/>
          </ac:graphicFrameMkLst>
        </pc:graphicFrameChg>
      </pc:sldChg>
    </pc:docChg>
  </pc:docChgLst>
  <pc:docChgLst>
    <pc:chgData name="Carol Kennedy-Yee" userId="b448f05e-9d95-41d1-a36c-f2fb5d9947b0" providerId="ADAL" clId="{9C24965F-3E80-4D12-A926-41524A7A54C2}"/>
    <pc:docChg chg="undo custSel modSld">
      <pc:chgData name="Carol Kennedy-Yee" userId="b448f05e-9d95-41d1-a36c-f2fb5d9947b0" providerId="ADAL" clId="{9C24965F-3E80-4D12-A926-41524A7A54C2}" dt="2021-03-02T14:11:05.404" v="11"/>
      <pc:docMkLst>
        <pc:docMk/>
      </pc:docMkLst>
      <pc:sldChg chg="addSp delSp mod addCm modCm">
        <pc:chgData name="Carol Kennedy-Yee" userId="b448f05e-9d95-41d1-a36c-f2fb5d9947b0" providerId="ADAL" clId="{9C24965F-3E80-4D12-A926-41524A7A54C2}" dt="2021-03-02T14:11:05.404" v="11"/>
        <pc:sldMkLst>
          <pc:docMk/>
          <pc:sldMk cId="2415858511" sldId="1380"/>
        </pc:sldMkLst>
        <pc:spChg chg="add del">
          <ac:chgData name="Carol Kennedy-Yee" userId="b448f05e-9d95-41d1-a36c-f2fb5d9947b0" providerId="ADAL" clId="{9C24965F-3E80-4D12-A926-41524A7A54C2}" dt="2021-03-02T13:29:39.117" v="3" actId="22"/>
          <ac:spMkLst>
            <pc:docMk/>
            <pc:sldMk cId="2415858511" sldId="1380"/>
            <ac:spMk id="6" creationId="{44C64751-295D-4787-BF2B-BAEF00471ABD}"/>
          </ac:spMkLst>
        </pc:spChg>
      </pc:sldChg>
    </pc:docChg>
  </pc:docChgLst>
  <pc:docChgLst>
    <pc:chgData name="Yurkiewich, Alex" userId="S::alex.yurkiewich@ontariohealth.ca::b2e65cfe-f633-4e07-9704-0c4ea3bd5c65" providerId="AD" clId="Web-{9C16DD8D-433C-ED49-3A6E-81CE6EE2B053}"/>
    <pc:docChg chg="modSld">
      <pc:chgData name="Yurkiewich, Alex" userId="S::alex.yurkiewich@ontariohealth.ca::b2e65cfe-f633-4e07-9704-0c4ea3bd5c65" providerId="AD" clId="Web-{9C16DD8D-433C-ED49-3A6E-81CE6EE2B053}" dt="2021-01-29T13:52:37.881" v="16"/>
      <pc:docMkLst>
        <pc:docMk/>
      </pc:docMkLst>
      <pc:sldChg chg="addCm delCm modNotes">
        <pc:chgData name="Yurkiewich, Alex" userId="S::alex.yurkiewich@ontariohealth.ca::b2e65cfe-f633-4e07-9704-0c4ea3bd5c65" providerId="AD" clId="Web-{9C16DD8D-433C-ED49-3A6E-81CE6EE2B053}" dt="2021-01-29T13:51:24.803" v="15"/>
        <pc:sldMkLst>
          <pc:docMk/>
          <pc:sldMk cId="1479002756" sldId="1174"/>
        </pc:sldMkLst>
      </pc:sldChg>
      <pc:sldChg chg="addCm">
        <pc:chgData name="Yurkiewich, Alex" userId="S::alex.yurkiewich@ontariohealth.ca::b2e65cfe-f633-4e07-9704-0c4ea3bd5c65" providerId="AD" clId="Web-{9C16DD8D-433C-ED49-3A6E-81CE6EE2B053}" dt="2021-01-29T13:52:37.881" v="16"/>
        <pc:sldMkLst>
          <pc:docMk/>
          <pc:sldMk cId="3538692646" sldId="1384"/>
        </pc:sldMkLst>
      </pc:sldChg>
    </pc:docChg>
  </pc:docChgLst>
  <pc:docChgLst>
    <pc:chgData name="Yurkiewich, Alex" userId="S::alex.yurkiewich@ontariohealth.ca::b2e65cfe-f633-4e07-9704-0c4ea3bd5c65" providerId="AD" clId="Web-{9DA3E275-5547-C6E8-AE19-4E1646BF5E1B}"/>
    <pc:docChg chg="addSld delSld modSld">
      <pc:chgData name="Yurkiewich, Alex" userId="S::alex.yurkiewich@ontariohealth.ca::b2e65cfe-f633-4e07-9704-0c4ea3bd5c65" providerId="AD" clId="Web-{9DA3E275-5547-C6E8-AE19-4E1646BF5E1B}" dt="2021-01-29T18:24:44.669" v="5"/>
      <pc:docMkLst>
        <pc:docMk/>
      </pc:docMkLst>
      <pc:sldChg chg="addSp delSp modSp">
        <pc:chgData name="Yurkiewich, Alex" userId="S::alex.yurkiewich@ontariohealth.ca::b2e65cfe-f633-4e07-9704-0c4ea3bd5c65" providerId="AD" clId="Web-{9DA3E275-5547-C6E8-AE19-4E1646BF5E1B}" dt="2021-01-29T18:24:44.669" v="5"/>
        <pc:sldMkLst>
          <pc:docMk/>
          <pc:sldMk cId="4259855899" sldId="1564"/>
        </pc:sldMkLst>
        <pc:picChg chg="add del mod">
          <ac:chgData name="Yurkiewich, Alex" userId="S::alex.yurkiewich@ontariohealth.ca::b2e65cfe-f633-4e07-9704-0c4ea3bd5c65" providerId="AD" clId="Web-{9DA3E275-5547-C6E8-AE19-4E1646BF5E1B}" dt="2021-01-29T18:24:44.669" v="5"/>
          <ac:picMkLst>
            <pc:docMk/>
            <pc:sldMk cId="4259855899" sldId="1564"/>
            <ac:picMk id="2" creationId="{0EF08C37-F341-4861-98D7-9F919D2721C4}"/>
          </ac:picMkLst>
        </pc:picChg>
      </pc:sldChg>
      <pc:sldChg chg="addSp delSp add del replId">
        <pc:chgData name="Yurkiewich, Alex" userId="S::alex.yurkiewich@ontariohealth.ca::b2e65cfe-f633-4e07-9704-0c4ea3bd5c65" providerId="AD" clId="Web-{9DA3E275-5547-C6E8-AE19-4E1646BF5E1B}" dt="2021-01-29T18:24:34.560" v="3"/>
        <pc:sldMkLst>
          <pc:docMk/>
          <pc:sldMk cId="376492358" sldId="1579"/>
        </pc:sldMkLst>
        <pc:picChg chg="add del">
          <ac:chgData name="Yurkiewich, Alex" userId="S::alex.yurkiewich@ontariohealth.ca::b2e65cfe-f633-4e07-9704-0c4ea3bd5c65" providerId="AD" clId="Web-{9DA3E275-5547-C6E8-AE19-4E1646BF5E1B}" dt="2021-01-29T18:24:27.560" v="2"/>
          <ac:picMkLst>
            <pc:docMk/>
            <pc:sldMk cId="376492358" sldId="1579"/>
            <ac:picMk id="2" creationId="{38DBE250-70E6-4E46-AF2B-BFC9ADCE24A9}"/>
          </ac:picMkLst>
        </pc:picChg>
      </pc:sldChg>
    </pc:docChg>
  </pc:docChgLst>
  <pc:docChgLst>
    <pc:chgData name="Yurkiewich, Alex" userId="S::alex.yurkiewich@ontariohealth.ca::b2e65cfe-f633-4e07-9704-0c4ea3bd5c65" providerId="AD" clId="Web-{D8F3F8BA-C188-D6E5-CD72-766309F266FC}"/>
    <pc:docChg chg="modSld">
      <pc:chgData name="Yurkiewich, Alex" userId="S::alex.yurkiewich@ontariohealth.ca::b2e65cfe-f633-4e07-9704-0c4ea3bd5c65" providerId="AD" clId="Web-{D8F3F8BA-C188-D6E5-CD72-766309F266FC}" dt="2021-02-01T21:30:57.171" v="47"/>
      <pc:docMkLst>
        <pc:docMk/>
      </pc:docMkLst>
      <pc:sldChg chg="modSp">
        <pc:chgData name="Yurkiewich, Alex" userId="S::alex.yurkiewich@ontariohealth.ca::b2e65cfe-f633-4e07-9704-0c4ea3bd5c65" providerId="AD" clId="Web-{D8F3F8BA-C188-D6E5-CD72-766309F266FC}" dt="2021-02-01T21:29:33.076" v="37" actId="20577"/>
        <pc:sldMkLst>
          <pc:docMk/>
          <pc:sldMk cId="2966928305" sldId="1377"/>
        </pc:sldMkLst>
        <pc:spChg chg="mod">
          <ac:chgData name="Yurkiewich, Alex" userId="S::alex.yurkiewich@ontariohealth.ca::b2e65cfe-f633-4e07-9704-0c4ea3bd5c65" providerId="AD" clId="Web-{D8F3F8BA-C188-D6E5-CD72-766309F266FC}" dt="2021-02-01T21:29:33.076" v="37" actId="20577"/>
          <ac:spMkLst>
            <pc:docMk/>
            <pc:sldMk cId="2966928305" sldId="1377"/>
            <ac:spMk id="8" creationId="{27F9A19D-9F4F-4443-B9D1-E857D9991EA3}"/>
          </ac:spMkLst>
        </pc:spChg>
      </pc:sldChg>
      <pc:sldChg chg="modSp">
        <pc:chgData name="Yurkiewich, Alex" userId="S::alex.yurkiewich@ontariohealth.ca::b2e65cfe-f633-4e07-9704-0c4ea3bd5c65" providerId="AD" clId="Web-{D8F3F8BA-C188-D6E5-CD72-766309F266FC}" dt="2021-02-01T21:22:00.882" v="11" actId="20577"/>
        <pc:sldMkLst>
          <pc:docMk/>
          <pc:sldMk cId="3101070074" sldId="1561"/>
        </pc:sldMkLst>
        <pc:spChg chg="mod">
          <ac:chgData name="Yurkiewich, Alex" userId="S::alex.yurkiewich@ontariohealth.ca::b2e65cfe-f633-4e07-9704-0c4ea3bd5c65" providerId="AD" clId="Web-{D8F3F8BA-C188-D6E5-CD72-766309F266FC}" dt="2021-02-01T21:22:00.882" v="11" actId="20577"/>
          <ac:spMkLst>
            <pc:docMk/>
            <pc:sldMk cId="3101070074" sldId="1561"/>
            <ac:spMk id="4" creationId="{BECC201F-AE96-48D5-A2AD-1DFBA0D03B96}"/>
          </ac:spMkLst>
        </pc:spChg>
      </pc:sldChg>
      <pc:sldChg chg="modSp addCm">
        <pc:chgData name="Yurkiewich, Alex" userId="S::alex.yurkiewich@ontariohealth.ca::b2e65cfe-f633-4e07-9704-0c4ea3bd5c65" providerId="AD" clId="Web-{D8F3F8BA-C188-D6E5-CD72-766309F266FC}" dt="2021-02-01T21:30:57.171" v="47"/>
        <pc:sldMkLst>
          <pc:docMk/>
          <pc:sldMk cId="3646252099" sldId="1565"/>
        </pc:sldMkLst>
        <pc:spChg chg="mod">
          <ac:chgData name="Yurkiewich, Alex" userId="S::alex.yurkiewich@ontariohealth.ca::b2e65cfe-f633-4e07-9704-0c4ea3bd5c65" providerId="AD" clId="Web-{D8F3F8BA-C188-D6E5-CD72-766309F266FC}" dt="2021-02-01T21:29:59.811" v="40" actId="20577"/>
          <ac:spMkLst>
            <pc:docMk/>
            <pc:sldMk cId="3646252099" sldId="1565"/>
            <ac:spMk id="8" creationId="{27F9A19D-9F4F-4443-B9D1-E857D9991EA3}"/>
          </ac:spMkLst>
        </pc:spChg>
      </pc:sldChg>
      <pc:sldChg chg="modSp">
        <pc:chgData name="Yurkiewich, Alex" userId="S::alex.yurkiewich@ontariohealth.ca::b2e65cfe-f633-4e07-9704-0c4ea3bd5c65" providerId="AD" clId="Web-{D8F3F8BA-C188-D6E5-CD72-766309F266FC}" dt="2021-02-01T21:30:13.076" v="46" actId="20577"/>
        <pc:sldMkLst>
          <pc:docMk/>
          <pc:sldMk cId="449215099" sldId="1566"/>
        </pc:sldMkLst>
        <pc:spChg chg="mod">
          <ac:chgData name="Yurkiewich, Alex" userId="S::alex.yurkiewich@ontariohealth.ca::b2e65cfe-f633-4e07-9704-0c4ea3bd5c65" providerId="AD" clId="Web-{D8F3F8BA-C188-D6E5-CD72-766309F266FC}" dt="2021-02-01T21:30:13.076" v="46" actId="20577"/>
          <ac:spMkLst>
            <pc:docMk/>
            <pc:sldMk cId="449215099" sldId="1566"/>
            <ac:spMk id="8" creationId="{27F9A19D-9F4F-4443-B9D1-E857D9991EA3}"/>
          </ac:spMkLst>
        </pc:spChg>
      </pc:sldChg>
    </pc:docChg>
  </pc:docChgLst>
  <pc:docChgLst>
    <pc:chgData name="McPherson, Mark" userId="S::mark.mcpherson@ontariohealth.ca::d4b119fd-82c8-4162-9a51-00079d524b18" providerId="AD" clId="Web-{E0145811-AB7D-D4CD-7CF5-3E0945177617}"/>
    <pc:docChg chg="">
      <pc:chgData name="McPherson, Mark" userId="S::mark.mcpherson@ontariohealth.ca::d4b119fd-82c8-4162-9a51-00079d524b18" providerId="AD" clId="Web-{E0145811-AB7D-D4CD-7CF5-3E0945177617}" dt="2021-01-29T15:15:07.396" v="0"/>
      <pc:docMkLst>
        <pc:docMk/>
      </pc:docMkLst>
      <pc:sldChg chg="addCm">
        <pc:chgData name="McPherson, Mark" userId="S::mark.mcpherson@ontariohealth.ca::d4b119fd-82c8-4162-9a51-00079d524b18" providerId="AD" clId="Web-{E0145811-AB7D-D4CD-7CF5-3E0945177617}" dt="2021-01-29T15:15:07.396" v="0"/>
        <pc:sldMkLst>
          <pc:docMk/>
          <pc:sldMk cId="3538692646" sldId="1384"/>
        </pc:sldMkLst>
      </pc:sldChg>
    </pc:docChg>
  </pc:docChgLst>
  <pc:docChgLst>
    <pc:chgData name="Shirodkar, Apurva" userId="S::apurva.shirodkar@ontariohealth.ca::0ca0bd3f-3844-4e89-b30d-7c21e105d9d2" providerId="AD" clId="Web-{3ACE10B5-814F-87D7-F0C0-54B9810904E5}"/>
    <pc:docChg chg="modSld">
      <pc:chgData name="Shirodkar, Apurva" userId="S::apurva.shirodkar@ontariohealth.ca::0ca0bd3f-3844-4e89-b30d-7c21e105d9d2" providerId="AD" clId="Web-{3ACE10B5-814F-87D7-F0C0-54B9810904E5}" dt="2021-02-02T15:09:48.741" v="68" actId="14100"/>
      <pc:docMkLst>
        <pc:docMk/>
      </pc:docMkLst>
      <pc:sldChg chg="modSp">
        <pc:chgData name="Shirodkar, Apurva" userId="S::apurva.shirodkar@ontariohealth.ca::0ca0bd3f-3844-4e89-b30d-7c21e105d9d2" providerId="AD" clId="Web-{3ACE10B5-814F-87D7-F0C0-54B9810904E5}" dt="2021-02-02T15:09:48.741" v="68" actId="14100"/>
        <pc:sldMkLst>
          <pc:docMk/>
          <pc:sldMk cId="946709697" sldId="1179"/>
        </pc:sldMkLst>
        <pc:spChg chg="mod">
          <ac:chgData name="Shirodkar, Apurva" userId="S::apurva.shirodkar@ontariohealth.ca::0ca0bd3f-3844-4e89-b30d-7c21e105d9d2" providerId="AD" clId="Web-{3ACE10B5-814F-87D7-F0C0-54B9810904E5}" dt="2021-02-02T15:09:48.741" v="68" actId="14100"/>
          <ac:spMkLst>
            <pc:docMk/>
            <pc:sldMk cId="946709697" sldId="1179"/>
            <ac:spMk id="4" creationId="{000ADE7C-2D37-FC45-B624-6FD4DC6A8DC1}"/>
          </ac:spMkLst>
        </pc:spChg>
      </pc:sldChg>
    </pc:docChg>
  </pc:docChgLst>
  <pc:docChgLst>
    <pc:chgData name="Harrison, Susan" userId="S::susan.harrison@ontariohealth.ca::1ddf3375-323b-4640-a3c6-9d3435a6c407" providerId="AD" clId="Web-{D8144F03-DFD6-6904-2A72-F7947614DB32}"/>
    <pc:docChg chg="modSld">
      <pc:chgData name="Harrison, Susan" userId="S::susan.harrison@ontariohealth.ca::1ddf3375-323b-4640-a3c6-9d3435a6c407" providerId="AD" clId="Web-{D8144F03-DFD6-6904-2A72-F7947614DB32}" dt="2021-02-08T19:02:52.878" v="1" actId="20577"/>
      <pc:docMkLst>
        <pc:docMk/>
      </pc:docMkLst>
      <pc:sldChg chg="modSp">
        <pc:chgData name="Harrison, Susan" userId="S::susan.harrison@ontariohealth.ca::1ddf3375-323b-4640-a3c6-9d3435a6c407" providerId="AD" clId="Web-{D8144F03-DFD6-6904-2A72-F7947614DB32}" dt="2021-02-08T19:02:52.878" v="1" actId="20577"/>
        <pc:sldMkLst>
          <pc:docMk/>
          <pc:sldMk cId="3102976074" sldId="1562"/>
        </pc:sldMkLst>
        <pc:spChg chg="mod">
          <ac:chgData name="Harrison, Susan" userId="S::susan.harrison@ontariohealth.ca::1ddf3375-323b-4640-a3c6-9d3435a6c407" providerId="AD" clId="Web-{D8144F03-DFD6-6904-2A72-F7947614DB32}" dt="2021-02-08T19:02:52.878" v="1" actId="20577"/>
          <ac:spMkLst>
            <pc:docMk/>
            <pc:sldMk cId="3102976074" sldId="1562"/>
            <ac:spMk id="3" creationId="{3C934A3A-AD76-47DE-906A-CE8B8D824CED}"/>
          </ac:spMkLst>
        </pc:spChg>
      </pc:sldChg>
    </pc:docChg>
  </pc:docChgLst>
  <pc:docChgLst>
    <pc:chgData name="Harrison, Susan" userId="S::susan.harrison@ontariohealth.ca::1ddf3375-323b-4640-a3c6-9d3435a6c407" providerId="AD" clId="Web-{4AE02276-6A6F-0F07-30CA-797C40D10E5B}"/>
    <pc:docChg chg="">
      <pc:chgData name="Harrison, Susan" userId="S::susan.harrison@ontariohealth.ca::1ddf3375-323b-4640-a3c6-9d3435a6c407" providerId="AD" clId="Web-{4AE02276-6A6F-0F07-30CA-797C40D10E5B}" dt="2021-01-27T14:29:51.194" v="0"/>
      <pc:docMkLst>
        <pc:docMk/>
      </pc:docMkLst>
      <pc:sldChg chg="delCm">
        <pc:chgData name="Harrison, Susan" userId="S::susan.harrison@ontariohealth.ca::1ddf3375-323b-4640-a3c6-9d3435a6c407" providerId="AD" clId="Web-{4AE02276-6A6F-0F07-30CA-797C40D10E5B}" dt="2021-01-27T14:29:51.194" v="0"/>
        <pc:sldMkLst>
          <pc:docMk/>
          <pc:sldMk cId="2260738719" sldId="372"/>
        </pc:sldMkLst>
      </pc:sldChg>
    </pc:docChg>
  </pc:docChgLst>
  <pc:docChgLst>
    <pc:chgData clId="Web-{DF26D1CA-F31D-FD19-10C4-40C0495F40AC}"/>
    <pc:docChg chg="modSld">
      <pc:chgData name="" userId="" providerId="" clId="Web-{DF26D1CA-F31D-FD19-10C4-40C0495F40AC}" dt="2021-01-30T19:35:20.920" v="0"/>
      <pc:docMkLst>
        <pc:docMk/>
      </pc:docMkLst>
      <pc:sldChg chg="delSp">
        <pc:chgData name="" userId="" providerId="" clId="Web-{DF26D1CA-F31D-FD19-10C4-40C0495F40AC}" dt="2021-01-30T19:35:20.920" v="0"/>
        <pc:sldMkLst>
          <pc:docMk/>
          <pc:sldMk cId="2260738719" sldId="372"/>
        </pc:sldMkLst>
        <pc:picChg chg="del">
          <ac:chgData name="" userId="" providerId="" clId="Web-{DF26D1CA-F31D-FD19-10C4-40C0495F40AC}" dt="2021-01-30T19:35:20.920" v="0"/>
          <ac:picMkLst>
            <pc:docMk/>
            <pc:sldMk cId="2260738719" sldId="372"/>
            <ac:picMk id="8" creationId="{8A583816-36E6-4DAA-AA52-E4C20030B497}"/>
          </ac:picMkLst>
        </pc:picChg>
      </pc:sldChg>
    </pc:docChg>
  </pc:docChgLst>
  <pc:docChgLst>
    <pc:chgData name="Shirodkar, Apurva" userId="S::apurva.shirodkar@ontariohealth.ca::0ca0bd3f-3844-4e89-b30d-7c21e105d9d2" providerId="AD" clId="Web-{75BB5085-7331-2E9E-B18C-2B483836CA2C}"/>
    <pc:docChg chg="modSld">
      <pc:chgData name="Shirodkar, Apurva" userId="S::apurva.shirodkar@ontariohealth.ca::0ca0bd3f-3844-4e89-b30d-7c21e105d9d2" providerId="AD" clId="Web-{75BB5085-7331-2E9E-B18C-2B483836CA2C}" dt="2021-02-02T21:31:28.636" v="6" actId="20577"/>
      <pc:docMkLst>
        <pc:docMk/>
      </pc:docMkLst>
      <pc:sldChg chg="modSp">
        <pc:chgData name="Shirodkar, Apurva" userId="S::apurva.shirodkar@ontariohealth.ca::0ca0bd3f-3844-4e89-b30d-7c21e105d9d2" providerId="AD" clId="Web-{75BB5085-7331-2E9E-B18C-2B483836CA2C}" dt="2021-02-02T21:31:28.636" v="6" actId="20577"/>
        <pc:sldMkLst>
          <pc:docMk/>
          <pc:sldMk cId="946709697" sldId="1179"/>
        </pc:sldMkLst>
        <pc:spChg chg="mod">
          <ac:chgData name="Shirodkar, Apurva" userId="S::apurva.shirodkar@ontariohealth.ca::0ca0bd3f-3844-4e89-b30d-7c21e105d9d2" providerId="AD" clId="Web-{75BB5085-7331-2E9E-B18C-2B483836CA2C}" dt="2021-02-02T21:31:28.636" v="6" actId="20577"/>
          <ac:spMkLst>
            <pc:docMk/>
            <pc:sldMk cId="946709697" sldId="1179"/>
            <ac:spMk id="4" creationId="{000ADE7C-2D37-FC45-B624-6FD4DC6A8DC1}"/>
          </ac:spMkLst>
        </pc:spChg>
      </pc:sldChg>
    </pc:docChg>
  </pc:docChgLst>
  <pc:docChgLst>
    <pc:chgData name="McPherson, Mark" userId="d4b119fd-82c8-4162-9a51-00079d524b18" providerId="ADAL" clId="{8D0F81F4-BAEE-45D0-B570-2AD50933B34D}"/>
    <pc:docChg chg="custSel modSld">
      <pc:chgData name="McPherson, Mark" userId="d4b119fd-82c8-4162-9a51-00079d524b18" providerId="ADAL" clId="{8D0F81F4-BAEE-45D0-B570-2AD50933B34D}" dt="2021-02-02T18:45:41.332" v="56" actId="20577"/>
      <pc:docMkLst>
        <pc:docMk/>
      </pc:docMkLst>
      <pc:sldChg chg="addSp delSp modSp mod addCm modCm">
        <pc:chgData name="McPherson, Mark" userId="d4b119fd-82c8-4162-9a51-00079d524b18" providerId="ADAL" clId="{8D0F81F4-BAEE-45D0-B570-2AD50933B34D}" dt="2021-02-02T18:45:41.332" v="56" actId="20577"/>
        <pc:sldMkLst>
          <pc:docMk/>
          <pc:sldMk cId="2966928305" sldId="1377"/>
        </pc:sldMkLst>
        <pc:spChg chg="mod">
          <ac:chgData name="McPherson, Mark" userId="d4b119fd-82c8-4162-9a51-00079d524b18" providerId="ADAL" clId="{8D0F81F4-BAEE-45D0-B570-2AD50933B34D}" dt="2021-02-02T18:45:41.332" v="56" actId="20577"/>
          <ac:spMkLst>
            <pc:docMk/>
            <pc:sldMk cId="2966928305" sldId="1377"/>
            <ac:spMk id="6" creationId="{56F42EF2-4D3E-4D6E-B1EB-36720EF18F39}"/>
          </ac:spMkLst>
        </pc:spChg>
        <pc:spChg chg="add del mod">
          <ac:chgData name="McPherson, Mark" userId="d4b119fd-82c8-4162-9a51-00079d524b18" providerId="ADAL" clId="{8D0F81F4-BAEE-45D0-B570-2AD50933B34D}" dt="2021-01-26T22:19:18.842" v="3"/>
          <ac:spMkLst>
            <pc:docMk/>
            <pc:sldMk cId="2966928305" sldId="1377"/>
            <ac:spMk id="7" creationId="{613DE85A-4990-4287-A283-9E9C51E4DF6D}"/>
          </ac:spMkLst>
        </pc:spChg>
      </pc:sldChg>
      <pc:sldChg chg="addSp delSp modSp mod addCm modCm">
        <pc:chgData name="McPherson, Mark" userId="d4b119fd-82c8-4162-9a51-00079d524b18" providerId="ADAL" clId="{8D0F81F4-BAEE-45D0-B570-2AD50933B34D}" dt="2021-02-02T18:45:32.001" v="50" actId="20577"/>
        <pc:sldMkLst>
          <pc:docMk/>
          <pc:sldMk cId="3646252099" sldId="1565"/>
        </pc:sldMkLst>
        <pc:spChg chg="del">
          <ac:chgData name="McPherson, Mark" userId="d4b119fd-82c8-4162-9a51-00079d524b18" providerId="ADAL" clId="{8D0F81F4-BAEE-45D0-B570-2AD50933B34D}" dt="2021-01-26T22:20:45.842" v="35" actId="478"/>
          <ac:spMkLst>
            <pc:docMk/>
            <pc:sldMk cId="3646252099" sldId="1565"/>
            <ac:spMk id="6" creationId="{56F42EF2-4D3E-4D6E-B1EB-36720EF18F39}"/>
          </ac:spMkLst>
        </pc:spChg>
        <pc:spChg chg="add mod">
          <ac:chgData name="McPherson, Mark" userId="d4b119fd-82c8-4162-9a51-00079d524b18" providerId="ADAL" clId="{8D0F81F4-BAEE-45D0-B570-2AD50933B34D}" dt="2021-02-02T18:45:32.001" v="50" actId="20577"/>
          <ac:spMkLst>
            <pc:docMk/>
            <pc:sldMk cId="3646252099" sldId="1565"/>
            <ac:spMk id="7" creationId="{5D368F04-BC2D-42B5-9D58-C71F67CE3767}"/>
          </ac:spMkLst>
        </pc:spChg>
      </pc:sldChg>
      <pc:sldChg chg="addSp delSp modSp mod addCm">
        <pc:chgData name="McPherson, Mark" userId="d4b119fd-82c8-4162-9a51-00079d524b18" providerId="ADAL" clId="{8D0F81F4-BAEE-45D0-B570-2AD50933B34D}" dt="2021-01-27T19:19:37.644" v="44" actId="1589"/>
        <pc:sldMkLst>
          <pc:docMk/>
          <pc:sldMk cId="449215099" sldId="1566"/>
        </pc:sldMkLst>
        <pc:spChg chg="del">
          <ac:chgData name="McPherson, Mark" userId="d4b119fd-82c8-4162-9a51-00079d524b18" providerId="ADAL" clId="{8D0F81F4-BAEE-45D0-B570-2AD50933B34D}" dt="2021-01-26T22:21:11.712" v="38" actId="478"/>
          <ac:spMkLst>
            <pc:docMk/>
            <pc:sldMk cId="449215099" sldId="1566"/>
            <ac:spMk id="6" creationId="{56F42EF2-4D3E-4D6E-B1EB-36720EF18F39}"/>
          </ac:spMkLst>
        </pc:spChg>
        <pc:spChg chg="add mod">
          <ac:chgData name="McPherson, Mark" userId="d4b119fd-82c8-4162-9a51-00079d524b18" providerId="ADAL" clId="{8D0F81F4-BAEE-45D0-B570-2AD50933B34D}" dt="2021-01-26T22:21:12.389" v="39"/>
          <ac:spMkLst>
            <pc:docMk/>
            <pc:sldMk cId="449215099" sldId="1566"/>
            <ac:spMk id="7" creationId="{EBDCEC8E-2D95-4DE3-8DB6-099C2D58B224}"/>
          </ac:spMkLst>
        </pc:spChg>
      </pc:sldChg>
    </pc:docChg>
  </pc:docChgLst>
  <pc:docChgLst>
    <pc:chgData name="Cowan, Kara" userId="422dcf60-3108-48b9-a5a5-708e064ad6eb" providerId="ADAL" clId="{E2FF08C7-057E-42AB-A9CA-60270BED0ADA}"/>
    <pc:docChg chg="undo custSel delSld modSld modMainMaster">
      <pc:chgData name="Cowan, Kara" userId="422dcf60-3108-48b9-a5a5-708e064ad6eb" providerId="ADAL" clId="{E2FF08C7-057E-42AB-A9CA-60270BED0ADA}" dt="2021-03-01T14:35:32.587" v="761" actId="2711"/>
      <pc:docMkLst>
        <pc:docMk/>
      </pc:docMkLst>
      <pc:sldChg chg="modSp mod">
        <pc:chgData name="Cowan, Kara" userId="422dcf60-3108-48b9-a5a5-708e064ad6eb" providerId="ADAL" clId="{E2FF08C7-057E-42AB-A9CA-60270BED0ADA}" dt="2021-02-03T18:44:53.834" v="123" actId="2711"/>
        <pc:sldMkLst>
          <pc:docMk/>
          <pc:sldMk cId="0" sldId="278"/>
        </pc:sldMkLst>
        <pc:spChg chg="mod">
          <ac:chgData name="Cowan, Kara" userId="422dcf60-3108-48b9-a5a5-708e064ad6eb" providerId="ADAL" clId="{E2FF08C7-057E-42AB-A9CA-60270BED0ADA}" dt="2021-02-03T18:44:53.834" v="123" actId="2711"/>
          <ac:spMkLst>
            <pc:docMk/>
            <pc:sldMk cId="0" sldId="278"/>
            <ac:spMk id="628" creationId="{00000000-0000-0000-0000-000000000000}"/>
          </ac:spMkLst>
        </pc:spChg>
        <pc:spChg chg="mod">
          <ac:chgData name="Cowan, Kara" userId="422dcf60-3108-48b9-a5a5-708e064ad6eb" providerId="ADAL" clId="{E2FF08C7-057E-42AB-A9CA-60270BED0ADA}" dt="2021-02-03T18:44:49.733" v="122" actId="2711"/>
          <ac:spMkLst>
            <pc:docMk/>
            <pc:sldMk cId="0" sldId="278"/>
            <ac:spMk id="629" creationId="{00000000-0000-0000-0000-000000000000}"/>
          </ac:spMkLst>
        </pc:spChg>
      </pc:sldChg>
      <pc:sldChg chg="addSp delSp modSp mod">
        <pc:chgData name="Cowan, Kara" userId="422dcf60-3108-48b9-a5a5-708e064ad6eb" providerId="ADAL" clId="{E2FF08C7-057E-42AB-A9CA-60270BED0ADA}" dt="2021-02-03T16:31:44.440" v="9"/>
        <pc:sldMkLst>
          <pc:docMk/>
          <pc:sldMk cId="2260738719" sldId="372"/>
        </pc:sldMkLst>
        <pc:spChg chg="add del mod">
          <ac:chgData name="Cowan, Kara" userId="422dcf60-3108-48b9-a5a5-708e064ad6eb" providerId="ADAL" clId="{E2FF08C7-057E-42AB-A9CA-60270BED0ADA}" dt="2021-02-03T16:31:18.151" v="5" actId="255"/>
          <ac:spMkLst>
            <pc:docMk/>
            <pc:sldMk cId="2260738719" sldId="372"/>
            <ac:spMk id="2" creationId="{75A291A8-1382-D540-A1A4-729B0126E327}"/>
          </ac:spMkLst>
        </pc:spChg>
        <pc:spChg chg="mod">
          <ac:chgData name="Cowan, Kara" userId="422dcf60-3108-48b9-a5a5-708e064ad6eb" providerId="ADAL" clId="{E2FF08C7-057E-42AB-A9CA-60270BED0ADA}" dt="2021-02-03T16:31:31.784" v="7" actId="255"/>
          <ac:spMkLst>
            <pc:docMk/>
            <pc:sldMk cId="2260738719" sldId="372"/>
            <ac:spMk id="9" creationId="{9F1007DD-C592-9A42-BB2E-04EDED0F40D9}"/>
          </ac:spMkLst>
        </pc:spChg>
        <pc:picChg chg="del">
          <ac:chgData name="Cowan, Kara" userId="422dcf60-3108-48b9-a5a5-708e064ad6eb" providerId="ADAL" clId="{E2FF08C7-057E-42AB-A9CA-60270BED0ADA}" dt="2021-02-03T16:31:40.135" v="8" actId="478"/>
          <ac:picMkLst>
            <pc:docMk/>
            <pc:sldMk cId="2260738719" sldId="372"/>
            <ac:picMk id="7" creationId="{60BD3852-2D28-364F-BA75-1020C295F8B0}"/>
          </ac:picMkLst>
        </pc:picChg>
        <pc:picChg chg="add mod">
          <ac:chgData name="Cowan, Kara" userId="422dcf60-3108-48b9-a5a5-708e064ad6eb" providerId="ADAL" clId="{E2FF08C7-057E-42AB-A9CA-60270BED0ADA}" dt="2021-02-03T16:31:44.440" v="9"/>
          <ac:picMkLst>
            <pc:docMk/>
            <pc:sldMk cId="2260738719" sldId="372"/>
            <ac:picMk id="8" creationId="{BF0F7EF1-44BC-47FA-BFD1-1B9C1867CF7D}"/>
          </ac:picMkLst>
        </pc:picChg>
      </pc:sldChg>
      <pc:sldChg chg="modSp mod">
        <pc:chgData name="Cowan, Kara" userId="422dcf60-3108-48b9-a5a5-708e064ad6eb" providerId="ADAL" clId="{E2FF08C7-057E-42AB-A9CA-60270BED0ADA}" dt="2021-02-03T18:44:03.667" v="119" actId="255"/>
        <pc:sldMkLst>
          <pc:docMk/>
          <pc:sldMk cId="3696571009" sldId="422"/>
        </pc:sldMkLst>
        <pc:spChg chg="mod">
          <ac:chgData name="Cowan, Kara" userId="422dcf60-3108-48b9-a5a5-708e064ad6eb" providerId="ADAL" clId="{E2FF08C7-057E-42AB-A9CA-60270BED0ADA}" dt="2021-02-03T18:44:03.667" v="119" actId="255"/>
          <ac:spMkLst>
            <pc:docMk/>
            <pc:sldMk cId="3696571009" sldId="422"/>
            <ac:spMk id="5" creationId="{24DDF61A-1F58-534E-861E-005427CEFB31}"/>
          </ac:spMkLst>
        </pc:spChg>
      </pc:sldChg>
      <pc:sldChg chg="modSp mod">
        <pc:chgData name="Cowan, Kara" userId="422dcf60-3108-48b9-a5a5-708e064ad6eb" providerId="ADAL" clId="{E2FF08C7-057E-42AB-A9CA-60270BED0ADA}" dt="2021-02-03T16:38:06.824" v="52" actId="255"/>
        <pc:sldMkLst>
          <pc:docMk/>
          <pc:sldMk cId="2480312458" sldId="474"/>
        </pc:sldMkLst>
        <pc:spChg chg="mod">
          <ac:chgData name="Cowan, Kara" userId="422dcf60-3108-48b9-a5a5-708e064ad6eb" providerId="ADAL" clId="{E2FF08C7-057E-42AB-A9CA-60270BED0ADA}" dt="2021-02-03T16:37:40.249" v="46" actId="255"/>
          <ac:spMkLst>
            <pc:docMk/>
            <pc:sldMk cId="2480312458" sldId="474"/>
            <ac:spMk id="16" creationId="{86B6670D-E67D-AC44-98C1-39CEF062E68F}"/>
          </ac:spMkLst>
        </pc:spChg>
        <pc:spChg chg="mod">
          <ac:chgData name="Cowan, Kara" userId="422dcf60-3108-48b9-a5a5-708e064ad6eb" providerId="ADAL" clId="{E2FF08C7-057E-42AB-A9CA-60270BED0ADA}" dt="2021-02-03T16:37:49.856" v="48" actId="255"/>
          <ac:spMkLst>
            <pc:docMk/>
            <pc:sldMk cId="2480312458" sldId="474"/>
            <ac:spMk id="17" creationId="{E1BA80DA-2E42-A247-901F-49003CF0B24E}"/>
          </ac:spMkLst>
        </pc:spChg>
        <pc:spChg chg="mod">
          <ac:chgData name="Cowan, Kara" userId="422dcf60-3108-48b9-a5a5-708e064ad6eb" providerId="ADAL" clId="{E2FF08C7-057E-42AB-A9CA-60270BED0ADA}" dt="2021-02-03T16:38:06.824" v="52" actId="255"/>
          <ac:spMkLst>
            <pc:docMk/>
            <pc:sldMk cId="2480312458" sldId="474"/>
            <ac:spMk id="18" creationId="{E36393B9-558E-0242-9948-3BD695AD8D63}"/>
          </ac:spMkLst>
        </pc:spChg>
        <pc:spChg chg="mod">
          <ac:chgData name="Cowan, Kara" userId="422dcf60-3108-48b9-a5a5-708e064ad6eb" providerId="ADAL" clId="{E2FF08C7-057E-42AB-A9CA-60270BED0ADA}" dt="2021-02-03T16:37:57.225" v="50" actId="255"/>
          <ac:spMkLst>
            <pc:docMk/>
            <pc:sldMk cId="2480312458" sldId="474"/>
            <ac:spMk id="20" creationId="{DE05E8AF-D01F-A847-BF76-EA1A662E57A1}"/>
          </ac:spMkLst>
        </pc:spChg>
        <pc:spChg chg="mod">
          <ac:chgData name="Cowan, Kara" userId="422dcf60-3108-48b9-a5a5-708e064ad6eb" providerId="ADAL" clId="{E2FF08C7-057E-42AB-A9CA-60270BED0ADA}" dt="2021-02-03T16:37:30.799" v="44" actId="255"/>
          <ac:spMkLst>
            <pc:docMk/>
            <pc:sldMk cId="2480312458" sldId="474"/>
            <ac:spMk id="21" creationId="{A11A7FE2-EFE2-A447-9265-66E2636CB5FE}"/>
          </ac:spMkLst>
        </pc:spChg>
      </pc:sldChg>
      <pc:sldChg chg="modSp mod addCm">
        <pc:chgData name="Cowan, Kara" userId="422dcf60-3108-48b9-a5a5-708e064ad6eb" providerId="ADAL" clId="{E2FF08C7-057E-42AB-A9CA-60270BED0ADA}" dt="2021-02-04T15:11:21.072" v="749" actId="1589"/>
        <pc:sldMkLst>
          <pc:docMk/>
          <pc:sldMk cId="386164400" sldId="621"/>
        </pc:sldMkLst>
        <pc:spChg chg="mod">
          <ac:chgData name="Cowan, Kara" userId="422dcf60-3108-48b9-a5a5-708e064ad6eb" providerId="ADAL" clId="{E2FF08C7-057E-42AB-A9CA-60270BED0ADA}" dt="2021-02-03T17:38:27.074" v="54" actId="255"/>
          <ac:spMkLst>
            <pc:docMk/>
            <pc:sldMk cId="386164400" sldId="621"/>
            <ac:spMk id="2" creationId="{00000000-0000-0000-0000-000000000000}"/>
          </ac:spMkLst>
        </pc:spChg>
        <pc:spChg chg="mod">
          <ac:chgData name="Cowan, Kara" userId="422dcf60-3108-48b9-a5a5-708e064ad6eb" providerId="ADAL" clId="{E2FF08C7-057E-42AB-A9CA-60270BED0ADA}" dt="2021-02-04T14:49:06.790" v="707" actId="14100"/>
          <ac:spMkLst>
            <pc:docMk/>
            <pc:sldMk cId="386164400" sldId="621"/>
            <ac:spMk id="5" creationId="{00000000-0000-0000-0000-000000000000}"/>
          </ac:spMkLst>
        </pc:spChg>
      </pc:sldChg>
      <pc:sldChg chg="addSp delSp modSp mod addCm delCm modCm modNotesTx">
        <pc:chgData name="Cowan, Kara" userId="422dcf60-3108-48b9-a5a5-708e064ad6eb" providerId="ADAL" clId="{E2FF08C7-057E-42AB-A9CA-60270BED0ADA}" dt="2021-02-04T15:12:49.821" v="753" actId="20577"/>
        <pc:sldMkLst>
          <pc:docMk/>
          <pc:sldMk cId="2501582916" sldId="623"/>
        </pc:sldMkLst>
        <pc:spChg chg="mod">
          <ac:chgData name="Cowan, Kara" userId="422dcf60-3108-48b9-a5a5-708e064ad6eb" providerId="ADAL" clId="{E2FF08C7-057E-42AB-A9CA-60270BED0ADA}" dt="2021-02-03T17:42:44.618" v="60" actId="255"/>
          <ac:spMkLst>
            <pc:docMk/>
            <pc:sldMk cId="2501582916" sldId="623"/>
            <ac:spMk id="2" creationId="{00000000-0000-0000-0000-000000000000}"/>
          </ac:spMkLst>
        </pc:spChg>
        <pc:spChg chg="mod">
          <ac:chgData name="Cowan, Kara" userId="422dcf60-3108-48b9-a5a5-708e064ad6eb" providerId="ADAL" clId="{E2FF08C7-057E-42AB-A9CA-60270BED0ADA}" dt="2021-02-03T17:42:56.146" v="62" actId="255"/>
          <ac:spMkLst>
            <pc:docMk/>
            <pc:sldMk cId="2501582916" sldId="623"/>
            <ac:spMk id="5" creationId="{00000000-0000-0000-0000-000000000000}"/>
          </ac:spMkLst>
        </pc:spChg>
        <pc:spChg chg="add del">
          <ac:chgData name="Cowan, Kara" userId="422dcf60-3108-48b9-a5a5-708e064ad6eb" providerId="ADAL" clId="{E2FF08C7-057E-42AB-A9CA-60270BED0ADA}" dt="2021-02-03T18:58:13.855" v="176" actId="22"/>
          <ac:spMkLst>
            <pc:docMk/>
            <pc:sldMk cId="2501582916" sldId="623"/>
            <ac:spMk id="7" creationId="{E8DCEBBE-16DD-425D-B5AD-4DD94444AFDD}"/>
          </ac:spMkLst>
        </pc:spChg>
      </pc:sldChg>
      <pc:sldChg chg="modSp mod">
        <pc:chgData name="Cowan, Kara" userId="422dcf60-3108-48b9-a5a5-708e064ad6eb" providerId="ADAL" clId="{E2FF08C7-057E-42AB-A9CA-60270BED0ADA}" dt="2021-02-03T17:52:08.855" v="84" actId="255"/>
        <pc:sldMkLst>
          <pc:docMk/>
          <pc:sldMk cId="2577171833" sldId="624"/>
        </pc:sldMkLst>
        <pc:spChg chg="mod">
          <ac:chgData name="Cowan, Kara" userId="422dcf60-3108-48b9-a5a5-708e064ad6eb" providerId="ADAL" clId="{E2FF08C7-057E-42AB-A9CA-60270BED0ADA}" dt="2021-02-03T17:52:08.855" v="84" actId="255"/>
          <ac:spMkLst>
            <pc:docMk/>
            <pc:sldMk cId="2577171833" sldId="624"/>
            <ac:spMk id="5" creationId="{58410E86-D30A-6A45-AB50-2CB9CE93C28B}"/>
          </ac:spMkLst>
        </pc:spChg>
      </pc:sldChg>
      <pc:sldChg chg="modSp mod">
        <pc:chgData name="Cowan, Kara" userId="422dcf60-3108-48b9-a5a5-708e064ad6eb" providerId="ADAL" clId="{E2FF08C7-057E-42AB-A9CA-60270BED0ADA}" dt="2021-02-03T18:47:58.468" v="152" actId="2711"/>
        <pc:sldMkLst>
          <pc:docMk/>
          <pc:sldMk cId="3157782450" sldId="646"/>
        </pc:sldMkLst>
        <pc:spChg chg="mod">
          <ac:chgData name="Cowan, Kara" userId="422dcf60-3108-48b9-a5a5-708e064ad6eb" providerId="ADAL" clId="{E2FF08C7-057E-42AB-A9CA-60270BED0ADA}" dt="2021-02-03T18:47:51.108" v="151" actId="255"/>
          <ac:spMkLst>
            <pc:docMk/>
            <pc:sldMk cId="3157782450" sldId="646"/>
            <ac:spMk id="2" creationId="{D3D11D4A-5A4B-42C8-B41D-A880D1F100FA}"/>
          </ac:spMkLst>
        </pc:spChg>
        <pc:spChg chg="mod">
          <ac:chgData name="Cowan, Kara" userId="422dcf60-3108-48b9-a5a5-708e064ad6eb" providerId="ADAL" clId="{E2FF08C7-057E-42AB-A9CA-60270BED0ADA}" dt="2021-02-03T18:47:58.468" v="152" actId="2711"/>
          <ac:spMkLst>
            <pc:docMk/>
            <pc:sldMk cId="3157782450" sldId="646"/>
            <ac:spMk id="5" creationId="{4EF0EEC0-5334-49B7-B18E-C32A3037E22F}"/>
          </ac:spMkLst>
        </pc:spChg>
      </pc:sldChg>
      <pc:sldChg chg="addCm modCm">
        <pc:chgData name="Cowan, Kara" userId="422dcf60-3108-48b9-a5a5-708e064ad6eb" providerId="ADAL" clId="{E2FF08C7-057E-42AB-A9CA-60270BED0ADA}" dt="2021-02-04T15:03:33.933" v="717"/>
        <pc:sldMkLst>
          <pc:docMk/>
          <pc:sldMk cId="1372983266" sldId="647"/>
        </pc:sldMkLst>
      </pc:sldChg>
      <pc:sldChg chg="modSp mod addCm modCm">
        <pc:chgData name="Cowan, Kara" userId="422dcf60-3108-48b9-a5a5-708e064ad6eb" providerId="ADAL" clId="{E2FF08C7-057E-42AB-A9CA-60270BED0ADA}" dt="2021-02-04T14:50:34.572" v="709"/>
        <pc:sldMkLst>
          <pc:docMk/>
          <pc:sldMk cId="2513520008" sldId="649"/>
        </pc:sldMkLst>
        <pc:spChg chg="mod">
          <ac:chgData name="Cowan, Kara" userId="422dcf60-3108-48b9-a5a5-708e064ad6eb" providerId="ADAL" clId="{E2FF08C7-057E-42AB-A9CA-60270BED0ADA}" dt="2021-02-03T16:32:27.440" v="11" actId="255"/>
          <ac:spMkLst>
            <pc:docMk/>
            <pc:sldMk cId="2513520008" sldId="649"/>
            <ac:spMk id="2" creationId="{00000000-0000-0000-0000-000000000000}"/>
          </ac:spMkLst>
        </pc:spChg>
        <pc:spChg chg="mod">
          <ac:chgData name="Cowan, Kara" userId="422dcf60-3108-48b9-a5a5-708e064ad6eb" providerId="ADAL" clId="{E2FF08C7-057E-42AB-A9CA-60270BED0ADA}" dt="2021-02-04T14:48:08.647" v="705" actId="20577"/>
          <ac:spMkLst>
            <pc:docMk/>
            <pc:sldMk cId="2513520008" sldId="649"/>
            <ac:spMk id="3" creationId="{00000000-0000-0000-0000-000000000000}"/>
          </ac:spMkLst>
        </pc:spChg>
      </pc:sldChg>
      <pc:sldChg chg="modSp mod modNotesTx">
        <pc:chgData name="Cowan, Kara" userId="422dcf60-3108-48b9-a5a5-708e064ad6eb" providerId="ADAL" clId="{E2FF08C7-057E-42AB-A9CA-60270BED0ADA}" dt="2021-02-04T15:08:20.745" v="745" actId="20577"/>
        <pc:sldMkLst>
          <pc:docMk/>
          <pc:sldMk cId="1291779212" sldId="651"/>
        </pc:sldMkLst>
        <pc:spChg chg="mod">
          <ac:chgData name="Cowan, Kara" userId="422dcf60-3108-48b9-a5a5-708e064ad6eb" providerId="ADAL" clId="{E2FF08C7-057E-42AB-A9CA-60270BED0ADA}" dt="2021-02-03T16:32:54.792" v="15" actId="255"/>
          <ac:spMkLst>
            <pc:docMk/>
            <pc:sldMk cId="1291779212" sldId="651"/>
            <ac:spMk id="2" creationId="{00000000-0000-0000-0000-000000000000}"/>
          </ac:spMkLst>
        </pc:spChg>
        <pc:spChg chg="mod">
          <ac:chgData name="Cowan, Kara" userId="422dcf60-3108-48b9-a5a5-708e064ad6eb" providerId="ADAL" clId="{E2FF08C7-057E-42AB-A9CA-60270BED0ADA}" dt="2021-02-03T16:33:07.358" v="18" actId="14100"/>
          <ac:spMkLst>
            <pc:docMk/>
            <pc:sldMk cId="1291779212" sldId="651"/>
            <ac:spMk id="3" creationId="{00000000-0000-0000-0000-000000000000}"/>
          </ac:spMkLst>
        </pc:spChg>
      </pc:sldChg>
      <pc:sldChg chg="modSp mod addCm delCm modCm modNotesTx">
        <pc:chgData name="Cowan, Kara" userId="422dcf60-3108-48b9-a5a5-708e064ad6eb" providerId="ADAL" clId="{E2FF08C7-057E-42AB-A9CA-60270BED0ADA}" dt="2021-02-04T15:10:28.530" v="748"/>
        <pc:sldMkLst>
          <pc:docMk/>
          <pc:sldMk cId="1953139645" sldId="652"/>
        </pc:sldMkLst>
        <pc:spChg chg="mod">
          <ac:chgData name="Cowan, Kara" userId="422dcf60-3108-48b9-a5a5-708e064ad6eb" providerId="ADAL" clId="{E2FF08C7-057E-42AB-A9CA-60270BED0ADA}" dt="2021-02-03T19:09:34.325" v="238" actId="1076"/>
          <ac:spMkLst>
            <pc:docMk/>
            <pc:sldMk cId="1953139645" sldId="652"/>
            <ac:spMk id="2" creationId="{00000000-0000-0000-0000-000000000000}"/>
          </ac:spMkLst>
        </pc:spChg>
        <pc:spChg chg="mod">
          <ac:chgData name="Cowan, Kara" userId="422dcf60-3108-48b9-a5a5-708e064ad6eb" providerId="ADAL" clId="{E2FF08C7-057E-42AB-A9CA-60270BED0ADA}" dt="2021-02-03T16:34:47.002" v="31" actId="255"/>
          <ac:spMkLst>
            <pc:docMk/>
            <pc:sldMk cId="1953139645" sldId="652"/>
            <ac:spMk id="7" creationId="{00000000-0000-0000-0000-000000000000}"/>
          </ac:spMkLst>
        </pc:spChg>
        <pc:spChg chg="mod">
          <ac:chgData name="Cowan, Kara" userId="422dcf60-3108-48b9-a5a5-708e064ad6eb" providerId="ADAL" clId="{E2FF08C7-057E-42AB-A9CA-60270BED0ADA}" dt="2021-02-03T16:35:26.992" v="41" actId="255"/>
          <ac:spMkLst>
            <pc:docMk/>
            <pc:sldMk cId="1953139645" sldId="652"/>
            <ac:spMk id="12" creationId="{F0F35BBD-54CB-4390-9756-E2365E67CCA5}"/>
          </ac:spMkLst>
        </pc:spChg>
        <pc:spChg chg="mod">
          <ac:chgData name="Cowan, Kara" userId="422dcf60-3108-48b9-a5a5-708e064ad6eb" providerId="ADAL" clId="{E2FF08C7-057E-42AB-A9CA-60270BED0ADA}" dt="2021-02-03T16:35:11.477" v="37" actId="255"/>
          <ac:spMkLst>
            <pc:docMk/>
            <pc:sldMk cId="1953139645" sldId="652"/>
            <ac:spMk id="22" creationId="{00000000-0000-0000-0000-000000000000}"/>
          </ac:spMkLst>
        </pc:spChg>
        <pc:spChg chg="mod">
          <ac:chgData name="Cowan, Kara" userId="422dcf60-3108-48b9-a5a5-708e064ad6eb" providerId="ADAL" clId="{E2FF08C7-057E-42AB-A9CA-60270BED0ADA}" dt="2021-02-03T16:35:19.580" v="39" actId="255"/>
          <ac:spMkLst>
            <pc:docMk/>
            <pc:sldMk cId="1953139645" sldId="652"/>
            <ac:spMk id="23" creationId="{00000000-0000-0000-0000-000000000000}"/>
          </ac:spMkLst>
        </pc:spChg>
        <pc:spChg chg="mod">
          <ac:chgData name="Cowan, Kara" userId="422dcf60-3108-48b9-a5a5-708e064ad6eb" providerId="ADAL" clId="{E2FF08C7-057E-42AB-A9CA-60270BED0ADA}" dt="2021-02-03T16:35:04.252" v="35" actId="255"/>
          <ac:spMkLst>
            <pc:docMk/>
            <pc:sldMk cId="1953139645" sldId="652"/>
            <ac:spMk id="24" creationId="{4853A873-C959-4D38-8278-FD7FE247F985}"/>
          </ac:spMkLst>
        </pc:spChg>
        <pc:spChg chg="mod">
          <ac:chgData name="Cowan, Kara" userId="422dcf60-3108-48b9-a5a5-708e064ad6eb" providerId="ADAL" clId="{E2FF08C7-057E-42AB-A9CA-60270BED0ADA}" dt="2021-02-03T16:34:57.413" v="33" actId="255"/>
          <ac:spMkLst>
            <pc:docMk/>
            <pc:sldMk cId="1953139645" sldId="652"/>
            <ac:spMk id="25" creationId="{03E716EF-89B3-412B-9FC8-3C5BA1689C25}"/>
          </ac:spMkLst>
        </pc:spChg>
      </pc:sldChg>
      <pc:sldChg chg="del">
        <pc:chgData name="Cowan, Kara" userId="422dcf60-3108-48b9-a5a5-708e064ad6eb" providerId="ADAL" clId="{E2FF08C7-057E-42AB-A9CA-60270BED0ADA}" dt="2021-02-03T17:41:57.481" v="57" actId="47"/>
        <pc:sldMkLst>
          <pc:docMk/>
          <pc:sldMk cId="3363751239" sldId="653"/>
        </pc:sldMkLst>
      </pc:sldChg>
      <pc:sldChg chg="modSp mod">
        <pc:chgData name="Cowan, Kara" userId="422dcf60-3108-48b9-a5a5-708e064ad6eb" providerId="ADAL" clId="{E2FF08C7-057E-42AB-A9CA-60270BED0ADA}" dt="2021-02-03T16:34:23.559" v="29" actId="255"/>
        <pc:sldMkLst>
          <pc:docMk/>
          <pc:sldMk cId="619141110" sldId="654"/>
        </pc:sldMkLst>
        <pc:spChg chg="mod">
          <ac:chgData name="Cowan, Kara" userId="422dcf60-3108-48b9-a5a5-708e064ad6eb" providerId="ADAL" clId="{E2FF08C7-057E-42AB-A9CA-60270BED0ADA}" dt="2021-02-03T16:33:47.181" v="20" actId="255"/>
          <ac:spMkLst>
            <pc:docMk/>
            <pc:sldMk cId="619141110" sldId="654"/>
            <ac:spMk id="2" creationId="{00000000-0000-0000-0000-000000000000}"/>
          </ac:spMkLst>
        </pc:spChg>
        <pc:graphicFrameChg chg="mod">
          <ac:chgData name="Cowan, Kara" userId="422dcf60-3108-48b9-a5a5-708e064ad6eb" providerId="ADAL" clId="{E2FF08C7-057E-42AB-A9CA-60270BED0ADA}" dt="2021-02-03T16:34:23.559" v="29" actId="255"/>
          <ac:graphicFrameMkLst>
            <pc:docMk/>
            <pc:sldMk cId="619141110" sldId="654"/>
            <ac:graphicFrameMk id="4" creationId="{00000000-0000-0000-0000-000000000000}"/>
          </ac:graphicFrameMkLst>
        </pc:graphicFrameChg>
      </pc:sldChg>
      <pc:sldChg chg="modSp mod">
        <pc:chgData name="Cowan, Kara" userId="422dcf60-3108-48b9-a5a5-708e064ad6eb" providerId="ADAL" clId="{E2FF08C7-057E-42AB-A9CA-60270BED0ADA}" dt="2021-02-03T17:51:26.468" v="80" actId="255"/>
        <pc:sldMkLst>
          <pc:docMk/>
          <pc:sldMk cId="4087828476" sldId="699"/>
        </pc:sldMkLst>
        <pc:spChg chg="mod">
          <ac:chgData name="Cowan, Kara" userId="422dcf60-3108-48b9-a5a5-708e064ad6eb" providerId="ADAL" clId="{E2FF08C7-057E-42AB-A9CA-60270BED0ADA}" dt="2021-02-03T17:51:12.098" v="78" actId="255"/>
          <ac:spMkLst>
            <pc:docMk/>
            <pc:sldMk cId="4087828476" sldId="699"/>
            <ac:spMk id="2" creationId="{00000000-0000-0000-0000-000000000000}"/>
          </ac:spMkLst>
        </pc:spChg>
        <pc:spChg chg="mod">
          <ac:chgData name="Cowan, Kara" userId="422dcf60-3108-48b9-a5a5-708e064ad6eb" providerId="ADAL" clId="{E2FF08C7-057E-42AB-A9CA-60270BED0ADA}" dt="2021-02-03T17:51:26.468" v="80" actId="255"/>
          <ac:spMkLst>
            <pc:docMk/>
            <pc:sldMk cId="4087828476" sldId="699"/>
            <ac:spMk id="5" creationId="{00000000-0000-0000-0000-000000000000}"/>
          </ac:spMkLst>
        </pc:spChg>
      </pc:sldChg>
      <pc:sldChg chg="del">
        <pc:chgData name="Cowan, Kara" userId="422dcf60-3108-48b9-a5a5-708e064ad6eb" providerId="ADAL" clId="{E2FF08C7-057E-42AB-A9CA-60270BED0ADA}" dt="2021-02-03T17:51:40.534" v="81" actId="47"/>
        <pc:sldMkLst>
          <pc:docMk/>
          <pc:sldMk cId="3940148106" sldId="700"/>
        </pc:sldMkLst>
      </pc:sldChg>
      <pc:sldChg chg="modSp mod">
        <pc:chgData name="Cowan, Kara" userId="422dcf60-3108-48b9-a5a5-708e064ad6eb" providerId="ADAL" clId="{E2FF08C7-057E-42AB-A9CA-60270BED0ADA}" dt="2021-02-03T18:47:37.291" v="149" actId="255"/>
        <pc:sldMkLst>
          <pc:docMk/>
          <pc:sldMk cId="1479002756" sldId="1174"/>
        </pc:sldMkLst>
        <pc:spChg chg="mod">
          <ac:chgData name="Cowan, Kara" userId="422dcf60-3108-48b9-a5a5-708e064ad6eb" providerId="ADAL" clId="{E2FF08C7-057E-42AB-A9CA-60270BED0ADA}" dt="2021-02-03T18:47:37.291" v="149" actId="255"/>
          <ac:spMkLst>
            <pc:docMk/>
            <pc:sldMk cId="1479002756" sldId="1174"/>
            <ac:spMk id="5" creationId="{7C73D60E-78B0-7E47-9D34-8EB811DA664E}"/>
          </ac:spMkLst>
        </pc:spChg>
      </pc:sldChg>
      <pc:sldChg chg="modSp del mod">
        <pc:chgData name="Cowan, Kara" userId="422dcf60-3108-48b9-a5a5-708e064ad6eb" providerId="ADAL" clId="{E2FF08C7-057E-42AB-A9CA-60270BED0ADA}" dt="2021-02-03T19:55:17.209" v="676" actId="47"/>
        <pc:sldMkLst>
          <pc:docMk/>
          <pc:sldMk cId="946709697" sldId="1179"/>
        </pc:sldMkLst>
        <pc:spChg chg="mod">
          <ac:chgData name="Cowan, Kara" userId="422dcf60-3108-48b9-a5a5-708e064ad6eb" providerId="ADAL" clId="{E2FF08C7-057E-42AB-A9CA-60270BED0ADA}" dt="2021-02-03T19:38:18.541" v="665" actId="6549"/>
          <ac:spMkLst>
            <pc:docMk/>
            <pc:sldMk cId="946709697" sldId="1179"/>
            <ac:spMk id="4" creationId="{000ADE7C-2D37-FC45-B624-6FD4DC6A8DC1}"/>
          </ac:spMkLst>
        </pc:spChg>
      </pc:sldChg>
      <pc:sldChg chg="modSp mod addCm modCm">
        <pc:chgData name="Cowan, Kara" userId="422dcf60-3108-48b9-a5a5-708e064ad6eb" providerId="ADAL" clId="{E2FF08C7-057E-42AB-A9CA-60270BED0ADA}" dt="2021-02-04T14:40:30.016" v="688" actId="20577"/>
        <pc:sldMkLst>
          <pc:docMk/>
          <pc:sldMk cId="769053251" sldId="1324"/>
        </pc:sldMkLst>
        <pc:spChg chg="mod">
          <ac:chgData name="Cowan, Kara" userId="422dcf60-3108-48b9-a5a5-708e064ad6eb" providerId="ADAL" clId="{E2FF08C7-057E-42AB-A9CA-60270BED0ADA}" dt="2021-02-03T18:44:23.784" v="120" actId="2711"/>
          <ac:spMkLst>
            <pc:docMk/>
            <pc:sldMk cId="769053251" sldId="1324"/>
            <ac:spMk id="2" creationId="{00000000-0000-0000-0000-000000000000}"/>
          </ac:spMkLst>
        </pc:spChg>
        <pc:spChg chg="mod">
          <ac:chgData name="Cowan, Kara" userId="422dcf60-3108-48b9-a5a5-708e064ad6eb" providerId="ADAL" clId="{E2FF08C7-057E-42AB-A9CA-60270BED0ADA}" dt="2021-02-04T14:40:30.016" v="688" actId="20577"/>
          <ac:spMkLst>
            <pc:docMk/>
            <pc:sldMk cId="769053251" sldId="1324"/>
            <ac:spMk id="4" creationId="{00000000-0000-0000-0000-000000000000}"/>
          </ac:spMkLst>
        </pc:spChg>
      </pc:sldChg>
      <pc:sldChg chg="modSp mod">
        <pc:chgData name="Cowan, Kara" userId="422dcf60-3108-48b9-a5a5-708e064ad6eb" providerId="ADAL" clId="{E2FF08C7-057E-42AB-A9CA-60270BED0ADA}" dt="2021-02-03T18:48:22.001" v="156" actId="255"/>
        <pc:sldMkLst>
          <pc:docMk/>
          <pc:sldMk cId="314142159" sldId="1369"/>
        </pc:sldMkLst>
        <pc:spChg chg="mod">
          <ac:chgData name="Cowan, Kara" userId="422dcf60-3108-48b9-a5a5-708e064ad6eb" providerId="ADAL" clId="{E2FF08C7-057E-42AB-A9CA-60270BED0ADA}" dt="2021-02-03T18:48:08.144" v="154" actId="255"/>
          <ac:spMkLst>
            <pc:docMk/>
            <pc:sldMk cId="314142159" sldId="1369"/>
            <ac:spMk id="2" creationId="{D3D11D4A-5A4B-42C8-B41D-A880D1F100FA}"/>
          </ac:spMkLst>
        </pc:spChg>
        <pc:spChg chg="mod">
          <ac:chgData name="Cowan, Kara" userId="422dcf60-3108-48b9-a5a5-708e064ad6eb" providerId="ADAL" clId="{E2FF08C7-057E-42AB-A9CA-60270BED0ADA}" dt="2021-02-03T18:48:22.001" v="156" actId="255"/>
          <ac:spMkLst>
            <pc:docMk/>
            <pc:sldMk cId="314142159" sldId="1369"/>
            <ac:spMk id="5" creationId="{4EF0EEC0-5334-49B7-B18E-C32A3037E22F}"/>
          </ac:spMkLst>
        </pc:spChg>
      </pc:sldChg>
      <pc:sldChg chg="modSp mod addCm modCm">
        <pc:chgData name="Cowan, Kara" userId="422dcf60-3108-48b9-a5a5-708e064ad6eb" providerId="ADAL" clId="{E2FF08C7-057E-42AB-A9CA-60270BED0ADA}" dt="2021-02-04T14:55:44.993" v="710" actId="1589"/>
        <pc:sldMkLst>
          <pc:docMk/>
          <pc:sldMk cId="2966928305" sldId="1377"/>
        </pc:sldMkLst>
        <pc:spChg chg="mod">
          <ac:chgData name="Cowan, Kara" userId="422dcf60-3108-48b9-a5a5-708e064ad6eb" providerId="ADAL" clId="{E2FF08C7-057E-42AB-A9CA-60270BED0ADA}" dt="2021-02-03T19:17:35.156" v="305" actId="20577"/>
          <ac:spMkLst>
            <pc:docMk/>
            <pc:sldMk cId="2966928305" sldId="1377"/>
            <ac:spMk id="6" creationId="{56F42EF2-4D3E-4D6E-B1EB-36720EF18F39}"/>
          </ac:spMkLst>
        </pc:spChg>
        <pc:spChg chg="mod">
          <ac:chgData name="Cowan, Kara" userId="422dcf60-3108-48b9-a5a5-708e064ad6eb" providerId="ADAL" clId="{E2FF08C7-057E-42AB-A9CA-60270BED0ADA}" dt="2021-02-03T19:22:23.288" v="356" actId="1035"/>
          <ac:spMkLst>
            <pc:docMk/>
            <pc:sldMk cId="2966928305" sldId="1377"/>
            <ac:spMk id="8" creationId="{27F9A19D-9F4F-4443-B9D1-E857D9991EA3}"/>
          </ac:spMkLst>
        </pc:spChg>
        <pc:graphicFrameChg chg="mod">
          <ac:chgData name="Cowan, Kara" userId="422dcf60-3108-48b9-a5a5-708e064ad6eb" providerId="ADAL" clId="{E2FF08C7-057E-42AB-A9CA-60270BED0ADA}" dt="2021-02-03T19:20:59.102" v="343" actId="20577"/>
          <ac:graphicFrameMkLst>
            <pc:docMk/>
            <pc:sldMk cId="2966928305" sldId="1377"/>
            <ac:graphicFrameMk id="7" creationId="{7334BD58-7B60-4FE7-85F9-EFE5752F33EB}"/>
          </ac:graphicFrameMkLst>
        </pc:graphicFrameChg>
      </pc:sldChg>
      <pc:sldChg chg="modSp mod">
        <pc:chgData name="Cowan, Kara" userId="422dcf60-3108-48b9-a5a5-708e064ad6eb" providerId="ADAL" clId="{E2FF08C7-057E-42AB-A9CA-60270BED0ADA}" dt="2021-02-03T19:08:28.438" v="231" actId="1076"/>
        <pc:sldMkLst>
          <pc:docMk/>
          <pc:sldMk cId="465256438" sldId="1378"/>
        </pc:sldMkLst>
        <pc:spChg chg="mod">
          <ac:chgData name="Cowan, Kara" userId="422dcf60-3108-48b9-a5a5-708e064ad6eb" providerId="ADAL" clId="{E2FF08C7-057E-42AB-A9CA-60270BED0ADA}" dt="2021-02-03T19:08:12.996" v="230" actId="20577"/>
          <ac:spMkLst>
            <pc:docMk/>
            <pc:sldMk cId="465256438" sldId="1378"/>
            <ac:spMk id="5" creationId="{BECC201F-AE96-48D5-A2AD-1DFBA0D03B96}"/>
          </ac:spMkLst>
        </pc:spChg>
        <pc:spChg chg="mod">
          <ac:chgData name="Cowan, Kara" userId="422dcf60-3108-48b9-a5a5-708e064ad6eb" providerId="ADAL" clId="{E2FF08C7-057E-42AB-A9CA-60270BED0ADA}" dt="2021-02-03T19:08:28.438" v="231" actId="1076"/>
          <ac:spMkLst>
            <pc:docMk/>
            <pc:sldMk cId="465256438" sldId="1378"/>
            <ac:spMk id="6" creationId="{56F42EF2-4D3E-4D6E-B1EB-36720EF18F39}"/>
          </ac:spMkLst>
        </pc:spChg>
      </pc:sldChg>
      <pc:sldChg chg="modSp mod">
        <pc:chgData name="Cowan, Kara" userId="422dcf60-3108-48b9-a5a5-708e064ad6eb" providerId="ADAL" clId="{E2FF08C7-057E-42AB-A9CA-60270BED0ADA}" dt="2021-02-03T19:05:01.333" v="208" actId="1076"/>
        <pc:sldMkLst>
          <pc:docMk/>
          <pc:sldMk cId="2415858511" sldId="1380"/>
        </pc:sldMkLst>
        <pc:spChg chg="mod">
          <ac:chgData name="Cowan, Kara" userId="422dcf60-3108-48b9-a5a5-708e064ad6eb" providerId="ADAL" clId="{E2FF08C7-057E-42AB-A9CA-60270BED0ADA}" dt="2021-02-03T17:52:26.681" v="87" actId="2711"/>
          <ac:spMkLst>
            <pc:docMk/>
            <pc:sldMk cId="2415858511" sldId="1380"/>
            <ac:spMk id="2" creationId="{661BF611-9358-4C0E-9FD6-DA583B15CCF3}"/>
          </ac:spMkLst>
        </pc:spChg>
        <pc:spChg chg="mod">
          <ac:chgData name="Cowan, Kara" userId="422dcf60-3108-48b9-a5a5-708e064ad6eb" providerId="ADAL" clId="{E2FF08C7-057E-42AB-A9CA-60270BED0ADA}" dt="2021-02-03T17:52:54.480" v="88" actId="2711"/>
          <ac:spMkLst>
            <pc:docMk/>
            <pc:sldMk cId="2415858511" sldId="1380"/>
            <ac:spMk id="3" creationId="{7F01B3A5-FF67-442D-A63C-1F9D7EBCEE02}"/>
          </ac:spMkLst>
        </pc:spChg>
        <pc:spChg chg="mod">
          <ac:chgData name="Cowan, Kara" userId="422dcf60-3108-48b9-a5a5-708e064ad6eb" providerId="ADAL" clId="{E2FF08C7-057E-42AB-A9CA-60270BED0ADA}" dt="2021-02-03T19:05:01.333" v="208" actId="1076"/>
          <ac:spMkLst>
            <pc:docMk/>
            <pc:sldMk cId="2415858511" sldId="1380"/>
            <ac:spMk id="4" creationId="{3B5C3EB1-ECCC-4091-A316-42160B87DCD6}"/>
          </ac:spMkLst>
        </pc:spChg>
      </pc:sldChg>
      <pc:sldChg chg="modSp mod">
        <pc:chgData name="Cowan, Kara" userId="422dcf60-3108-48b9-a5a5-708e064ad6eb" providerId="ADAL" clId="{E2FF08C7-057E-42AB-A9CA-60270BED0ADA}" dt="2021-02-03T19:10:40.971" v="241" actId="20577"/>
        <pc:sldMkLst>
          <pc:docMk/>
          <pc:sldMk cId="369931449" sldId="1381"/>
        </pc:sldMkLst>
        <pc:spChg chg="mod">
          <ac:chgData name="Cowan, Kara" userId="422dcf60-3108-48b9-a5a5-708e064ad6eb" providerId="ADAL" clId="{E2FF08C7-057E-42AB-A9CA-60270BED0ADA}" dt="2021-02-03T18:35:46.335" v="90" actId="2711"/>
          <ac:spMkLst>
            <pc:docMk/>
            <pc:sldMk cId="369931449" sldId="1381"/>
            <ac:spMk id="2" creationId="{661BF611-9358-4C0E-9FD6-DA583B15CCF3}"/>
          </ac:spMkLst>
        </pc:spChg>
        <pc:spChg chg="mod">
          <ac:chgData name="Cowan, Kara" userId="422dcf60-3108-48b9-a5a5-708e064ad6eb" providerId="ADAL" clId="{E2FF08C7-057E-42AB-A9CA-60270BED0ADA}" dt="2021-02-03T18:36:27.047" v="91" actId="2711"/>
          <ac:spMkLst>
            <pc:docMk/>
            <pc:sldMk cId="369931449" sldId="1381"/>
            <ac:spMk id="3" creationId="{7F01B3A5-FF67-442D-A63C-1F9D7EBCEE02}"/>
          </ac:spMkLst>
        </pc:spChg>
        <pc:spChg chg="mod">
          <ac:chgData name="Cowan, Kara" userId="422dcf60-3108-48b9-a5a5-708e064ad6eb" providerId="ADAL" clId="{E2FF08C7-057E-42AB-A9CA-60270BED0ADA}" dt="2021-02-03T19:10:40.971" v="241" actId="20577"/>
          <ac:spMkLst>
            <pc:docMk/>
            <pc:sldMk cId="369931449" sldId="1381"/>
            <ac:spMk id="4" creationId="{7DABBC0F-1D29-4058-B787-0F2C284B318F}"/>
          </ac:spMkLst>
        </pc:spChg>
      </pc:sldChg>
      <pc:sldChg chg="modSp mod modNotesTx">
        <pc:chgData name="Cowan, Kara" userId="422dcf60-3108-48b9-a5a5-708e064ad6eb" providerId="ADAL" clId="{E2FF08C7-057E-42AB-A9CA-60270BED0ADA}" dt="2021-02-04T15:14:10.294" v="757" actId="20577"/>
        <pc:sldMkLst>
          <pc:docMk/>
          <pc:sldMk cId="888166539" sldId="1382"/>
        </pc:sldMkLst>
        <pc:spChg chg="mod">
          <ac:chgData name="Cowan, Kara" userId="422dcf60-3108-48b9-a5a5-708e064ad6eb" providerId="ADAL" clId="{E2FF08C7-057E-42AB-A9CA-60270BED0ADA}" dt="2021-02-03T19:10:57.876" v="242" actId="6549"/>
          <ac:spMkLst>
            <pc:docMk/>
            <pc:sldMk cId="888166539" sldId="1382"/>
            <ac:spMk id="3" creationId="{79E39B13-218D-4307-937A-F1AA36DC447E}"/>
          </ac:spMkLst>
        </pc:spChg>
        <pc:spChg chg="mod">
          <ac:chgData name="Cowan, Kara" userId="422dcf60-3108-48b9-a5a5-708e064ad6eb" providerId="ADAL" clId="{E2FF08C7-057E-42AB-A9CA-60270BED0ADA}" dt="2021-02-03T19:08:43.880" v="233" actId="20577"/>
          <ac:spMkLst>
            <pc:docMk/>
            <pc:sldMk cId="888166539" sldId="1382"/>
            <ac:spMk id="4" creationId="{838FD53C-B5EC-4306-B45F-C247FC612E46}"/>
          </ac:spMkLst>
        </pc:spChg>
      </pc:sldChg>
      <pc:sldChg chg="modSp mod">
        <pc:chgData name="Cowan, Kara" userId="422dcf60-3108-48b9-a5a5-708e064ad6eb" providerId="ADAL" clId="{E2FF08C7-057E-42AB-A9CA-60270BED0ADA}" dt="2021-02-03T19:14:12.234" v="257" actId="20577"/>
        <pc:sldMkLst>
          <pc:docMk/>
          <pc:sldMk cId="720098716" sldId="1383"/>
        </pc:sldMkLst>
        <pc:spChg chg="mod">
          <ac:chgData name="Cowan, Kara" userId="422dcf60-3108-48b9-a5a5-708e064ad6eb" providerId="ADAL" clId="{E2FF08C7-057E-42AB-A9CA-60270BED0ADA}" dt="2021-02-03T19:14:12.234" v="257" actId="20577"/>
          <ac:spMkLst>
            <pc:docMk/>
            <pc:sldMk cId="720098716" sldId="1383"/>
            <ac:spMk id="3" creationId="{64D4E602-5CC0-40D1-82A0-B5F824F7B095}"/>
          </ac:spMkLst>
        </pc:spChg>
        <pc:spChg chg="mod">
          <ac:chgData name="Cowan, Kara" userId="422dcf60-3108-48b9-a5a5-708e064ad6eb" providerId="ADAL" clId="{E2FF08C7-057E-42AB-A9CA-60270BED0ADA}" dt="2021-02-03T19:11:10.298" v="244" actId="20577"/>
          <ac:spMkLst>
            <pc:docMk/>
            <pc:sldMk cId="720098716" sldId="1383"/>
            <ac:spMk id="8" creationId="{18F48FE3-A6C7-4F36-BF88-8AF7922DD59E}"/>
          </ac:spMkLst>
        </pc:spChg>
      </pc:sldChg>
      <pc:sldChg chg="del">
        <pc:chgData name="Cowan, Kara" userId="422dcf60-3108-48b9-a5a5-708e064ad6eb" providerId="ADAL" clId="{E2FF08C7-057E-42AB-A9CA-60270BED0ADA}" dt="2021-02-03T18:48:45.797" v="157" actId="47"/>
        <pc:sldMkLst>
          <pc:docMk/>
          <pc:sldMk cId="3538692646" sldId="1384"/>
        </pc:sldMkLst>
      </pc:sldChg>
      <pc:sldChg chg="modSp mod">
        <pc:chgData name="Cowan, Kara" userId="422dcf60-3108-48b9-a5a5-708e064ad6eb" providerId="ADAL" clId="{E2FF08C7-057E-42AB-A9CA-60270BED0ADA}" dt="2021-02-03T17:50:50.366" v="76" actId="255"/>
        <pc:sldMkLst>
          <pc:docMk/>
          <pc:sldMk cId="1383081971" sldId="1559"/>
        </pc:sldMkLst>
        <pc:spChg chg="mod">
          <ac:chgData name="Cowan, Kara" userId="422dcf60-3108-48b9-a5a5-708e064ad6eb" providerId="ADAL" clId="{E2FF08C7-057E-42AB-A9CA-60270BED0ADA}" dt="2021-02-03T17:50:13.419" v="70" actId="113"/>
          <ac:spMkLst>
            <pc:docMk/>
            <pc:sldMk cId="1383081971" sldId="1559"/>
            <ac:spMk id="2" creationId="{313D18A7-016D-4068-88B1-A754A0CE0D50}"/>
          </ac:spMkLst>
        </pc:spChg>
        <pc:spChg chg="mod">
          <ac:chgData name="Cowan, Kara" userId="422dcf60-3108-48b9-a5a5-708e064ad6eb" providerId="ADAL" clId="{E2FF08C7-057E-42AB-A9CA-60270BED0ADA}" dt="2021-02-03T17:50:32.339" v="74" actId="255"/>
          <ac:spMkLst>
            <pc:docMk/>
            <pc:sldMk cId="1383081971" sldId="1559"/>
            <ac:spMk id="3" creationId="{805AE972-0C5D-4C3F-B73A-0E73848BD203}"/>
          </ac:spMkLst>
        </pc:spChg>
        <pc:spChg chg="mod">
          <ac:chgData name="Cowan, Kara" userId="422dcf60-3108-48b9-a5a5-708e064ad6eb" providerId="ADAL" clId="{E2FF08C7-057E-42AB-A9CA-60270BED0ADA}" dt="2021-02-03T17:50:50.366" v="76" actId="255"/>
          <ac:spMkLst>
            <pc:docMk/>
            <pc:sldMk cId="1383081971" sldId="1559"/>
            <ac:spMk id="5" creationId="{FBC3D522-E827-4C68-BC6D-2E4D09F79CAD}"/>
          </ac:spMkLst>
        </pc:spChg>
      </pc:sldChg>
      <pc:sldChg chg="modSp mod addCm modCm">
        <pc:chgData name="Cowan, Kara" userId="422dcf60-3108-48b9-a5a5-708e064ad6eb" providerId="ADAL" clId="{E2FF08C7-057E-42AB-A9CA-60270BED0ADA}" dt="2021-02-03T19:12:19.798" v="249" actId="20577"/>
        <pc:sldMkLst>
          <pc:docMk/>
          <pc:sldMk cId="3101070074" sldId="1561"/>
        </pc:sldMkLst>
        <pc:spChg chg="mod">
          <ac:chgData name="Cowan, Kara" userId="422dcf60-3108-48b9-a5a5-708e064ad6eb" providerId="ADAL" clId="{E2FF08C7-057E-42AB-A9CA-60270BED0ADA}" dt="2021-02-03T19:02:07.949" v="189" actId="6549"/>
          <ac:spMkLst>
            <pc:docMk/>
            <pc:sldMk cId="3101070074" sldId="1561"/>
            <ac:spMk id="4" creationId="{BECC201F-AE96-48D5-A2AD-1DFBA0D03B96}"/>
          </ac:spMkLst>
        </pc:spChg>
        <pc:spChg chg="mod">
          <ac:chgData name="Cowan, Kara" userId="422dcf60-3108-48b9-a5a5-708e064ad6eb" providerId="ADAL" clId="{E2FF08C7-057E-42AB-A9CA-60270BED0ADA}" dt="2021-02-03T19:12:19.798" v="249" actId="20577"/>
          <ac:spMkLst>
            <pc:docMk/>
            <pc:sldMk cId="3101070074" sldId="1561"/>
            <ac:spMk id="6" creationId="{56F42EF2-4D3E-4D6E-B1EB-36720EF18F39}"/>
          </ac:spMkLst>
        </pc:spChg>
        <pc:spChg chg="mod">
          <ac:chgData name="Cowan, Kara" userId="422dcf60-3108-48b9-a5a5-708e064ad6eb" providerId="ADAL" clId="{E2FF08C7-057E-42AB-A9CA-60270BED0ADA}" dt="2021-02-03T19:02:15.856" v="193" actId="20577"/>
          <ac:spMkLst>
            <pc:docMk/>
            <pc:sldMk cId="3101070074" sldId="1561"/>
            <ac:spMk id="7" creationId="{E2ADF7AE-6A2B-481F-B92E-6B689DA85B3A}"/>
          </ac:spMkLst>
        </pc:spChg>
        <pc:graphicFrameChg chg="mod modGraphic">
          <ac:chgData name="Cowan, Kara" userId="422dcf60-3108-48b9-a5a5-708e064ad6eb" providerId="ADAL" clId="{E2FF08C7-057E-42AB-A9CA-60270BED0ADA}" dt="2021-02-03T19:03:09.350" v="201"/>
          <ac:graphicFrameMkLst>
            <pc:docMk/>
            <pc:sldMk cId="3101070074" sldId="1561"/>
            <ac:graphicFrameMk id="3" creationId="{B80423E2-2ED9-4653-9268-4A2BF7EC4B77}"/>
          </ac:graphicFrameMkLst>
        </pc:graphicFrameChg>
      </pc:sldChg>
      <pc:sldChg chg="modSp mod">
        <pc:chgData name="Cowan, Kara" userId="422dcf60-3108-48b9-a5a5-708e064ad6eb" providerId="ADAL" clId="{E2FF08C7-057E-42AB-A9CA-60270BED0ADA}" dt="2021-02-03T19:14:03.510" v="256" actId="1076"/>
        <pc:sldMkLst>
          <pc:docMk/>
          <pc:sldMk cId="3102976074" sldId="1562"/>
        </pc:sldMkLst>
        <pc:spChg chg="mod">
          <ac:chgData name="Cowan, Kara" userId="422dcf60-3108-48b9-a5a5-708e064ad6eb" providerId="ADAL" clId="{E2FF08C7-057E-42AB-A9CA-60270BED0ADA}" dt="2021-02-03T19:14:03.510" v="256" actId="1076"/>
          <ac:spMkLst>
            <pc:docMk/>
            <pc:sldMk cId="3102976074" sldId="1562"/>
            <ac:spMk id="3" creationId="{3C934A3A-AD76-47DE-906A-CE8B8D824CED}"/>
          </ac:spMkLst>
        </pc:spChg>
        <pc:spChg chg="mod">
          <ac:chgData name="Cowan, Kara" userId="422dcf60-3108-48b9-a5a5-708e064ad6eb" providerId="ADAL" clId="{E2FF08C7-057E-42AB-A9CA-60270BED0ADA}" dt="2021-02-03T19:13:29.718" v="251" actId="20577"/>
          <ac:spMkLst>
            <pc:docMk/>
            <pc:sldMk cId="3102976074" sldId="1562"/>
            <ac:spMk id="8" creationId="{AEBA9443-94D4-41FA-A33B-31899E6753D3}"/>
          </ac:spMkLst>
        </pc:spChg>
      </pc:sldChg>
      <pc:sldChg chg="modSp mod addCm modCm">
        <pc:chgData name="Cowan, Kara" userId="422dcf60-3108-48b9-a5a5-708e064ad6eb" providerId="ADAL" clId="{E2FF08C7-057E-42AB-A9CA-60270BED0ADA}" dt="2021-02-04T15:02:33.679" v="716"/>
        <pc:sldMkLst>
          <pc:docMk/>
          <pc:sldMk cId="3646252099" sldId="1565"/>
        </pc:sldMkLst>
        <pc:spChg chg="mod">
          <ac:chgData name="Cowan, Kara" userId="422dcf60-3108-48b9-a5a5-708e064ad6eb" providerId="ADAL" clId="{E2FF08C7-057E-42AB-A9CA-60270BED0ADA}" dt="2021-02-03T18:42:28.078" v="111" actId="2711"/>
          <ac:spMkLst>
            <pc:docMk/>
            <pc:sldMk cId="3646252099" sldId="1565"/>
            <ac:spMk id="7" creationId="{5D368F04-BC2D-42B5-9D58-C71F67CE3767}"/>
          </ac:spMkLst>
        </pc:spChg>
        <pc:spChg chg="mod">
          <ac:chgData name="Cowan, Kara" userId="422dcf60-3108-48b9-a5a5-708e064ad6eb" providerId="ADAL" clId="{E2FF08C7-057E-42AB-A9CA-60270BED0ADA}" dt="2021-02-04T14:56:40.928" v="712" actId="6549"/>
          <ac:spMkLst>
            <pc:docMk/>
            <pc:sldMk cId="3646252099" sldId="1565"/>
            <ac:spMk id="8" creationId="{27F9A19D-9F4F-4443-B9D1-E857D9991EA3}"/>
          </ac:spMkLst>
        </pc:spChg>
        <pc:graphicFrameChg chg="mod">
          <ac:chgData name="Cowan, Kara" userId="422dcf60-3108-48b9-a5a5-708e064ad6eb" providerId="ADAL" clId="{E2FF08C7-057E-42AB-A9CA-60270BED0ADA}" dt="2021-02-03T19:30:44.130" v="498" actId="20577"/>
          <ac:graphicFrameMkLst>
            <pc:docMk/>
            <pc:sldMk cId="3646252099" sldId="1565"/>
            <ac:graphicFrameMk id="6" creationId="{944E4EB2-E8C8-44F9-8EE5-768FE2DC1075}"/>
          </ac:graphicFrameMkLst>
        </pc:graphicFrameChg>
      </pc:sldChg>
      <pc:sldChg chg="modSp mod modCm">
        <pc:chgData name="Cowan, Kara" userId="422dcf60-3108-48b9-a5a5-708e064ad6eb" providerId="ADAL" clId="{E2FF08C7-057E-42AB-A9CA-60270BED0ADA}" dt="2021-02-03T19:35:14.722" v="636" actId="20577"/>
        <pc:sldMkLst>
          <pc:docMk/>
          <pc:sldMk cId="449215099" sldId="1566"/>
        </pc:sldMkLst>
        <pc:spChg chg="mod">
          <ac:chgData name="Cowan, Kara" userId="422dcf60-3108-48b9-a5a5-708e064ad6eb" providerId="ADAL" clId="{E2FF08C7-057E-42AB-A9CA-60270BED0ADA}" dt="2021-02-03T19:35:14.722" v="636" actId="20577"/>
          <ac:spMkLst>
            <pc:docMk/>
            <pc:sldMk cId="449215099" sldId="1566"/>
            <ac:spMk id="7" creationId="{EBDCEC8E-2D95-4DE3-8DB6-099C2D58B224}"/>
          </ac:spMkLst>
        </pc:spChg>
        <pc:spChg chg="mod">
          <ac:chgData name="Cowan, Kara" userId="422dcf60-3108-48b9-a5a5-708e064ad6eb" providerId="ADAL" clId="{E2FF08C7-057E-42AB-A9CA-60270BED0ADA}" dt="2021-02-03T19:33:19.001" v="599" actId="6549"/>
          <ac:spMkLst>
            <pc:docMk/>
            <pc:sldMk cId="449215099" sldId="1566"/>
            <ac:spMk id="8" creationId="{27F9A19D-9F4F-4443-B9D1-E857D9991EA3}"/>
          </ac:spMkLst>
        </pc:spChg>
      </pc:sldChg>
      <pc:sldChg chg="modSp mod">
        <pc:chgData name="Cowan, Kara" userId="422dcf60-3108-48b9-a5a5-708e064ad6eb" providerId="ADAL" clId="{E2FF08C7-057E-42AB-A9CA-60270BED0ADA}" dt="2021-02-03T18:45:42.209" v="127" actId="255"/>
        <pc:sldMkLst>
          <pc:docMk/>
          <pc:sldMk cId="2512428768" sldId="1571"/>
        </pc:sldMkLst>
        <pc:spChg chg="mod">
          <ac:chgData name="Cowan, Kara" userId="422dcf60-3108-48b9-a5a5-708e064ad6eb" providerId="ADAL" clId="{E2FF08C7-057E-42AB-A9CA-60270BED0ADA}" dt="2021-02-03T18:45:31.532" v="125" actId="255"/>
          <ac:spMkLst>
            <pc:docMk/>
            <pc:sldMk cId="2512428768" sldId="1571"/>
            <ac:spMk id="2" creationId="{00000000-0000-0000-0000-000000000000}"/>
          </ac:spMkLst>
        </pc:spChg>
        <pc:spChg chg="mod">
          <ac:chgData name="Cowan, Kara" userId="422dcf60-3108-48b9-a5a5-708e064ad6eb" providerId="ADAL" clId="{E2FF08C7-057E-42AB-A9CA-60270BED0ADA}" dt="2021-02-03T18:45:42.209" v="127" actId="255"/>
          <ac:spMkLst>
            <pc:docMk/>
            <pc:sldMk cId="2512428768" sldId="1571"/>
            <ac:spMk id="3" creationId="{00000000-0000-0000-0000-000000000000}"/>
          </ac:spMkLst>
        </pc:spChg>
      </pc:sldChg>
      <pc:sldChg chg="modSp mod">
        <pc:chgData name="Cowan, Kara" userId="422dcf60-3108-48b9-a5a5-708e064ad6eb" providerId="ADAL" clId="{E2FF08C7-057E-42AB-A9CA-60270BED0ADA}" dt="2021-02-03T18:47:24.180" v="147" actId="255"/>
        <pc:sldMkLst>
          <pc:docMk/>
          <pc:sldMk cId="4206404274" sldId="1572"/>
        </pc:sldMkLst>
        <pc:spChg chg="mod">
          <ac:chgData name="Cowan, Kara" userId="422dcf60-3108-48b9-a5a5-708e064ad6eb" providerId="ADAL" clId="{E2FF08C7-057E-42AB-A9CA-60270BED0ADA}" dt="2021-02-03T18:47:17.559" v="145" actId="255"/>
          <ac:spMkLst>
            <pc:docMk/>
            <pc:sldMk cId="4206404274" sldId="1572"/>
            <ac:spMk id="2" creationId="{00000000-0000-0000-0000-000000000000}"/>
          </ac:spMkLst>
        </pc:spChg>
        <pc:spChg chg="mod">
          <ac:chgData name="Cowan, Kara" userId="422dcf60-3108-48b9-a5a5-708e064ad6eb" providerId="ADAL" clId="{E2FF08C7-057E-42AB-A9CA-60270BED0ADA}" dt="2021-02-03T18:47:24.180" v="147" actId="255"/>
          <ac:spMkLst>
            <pc:docMk/>
            <pc:sldMk cId="4206404274" sldId="1572"/>
            <ac:spMk id="3" creationId="{00000000-0000-0000-0000-000000000000}"/>
          </ac:spMkLst>
        </pc:spChg>
      </pc:sldChg>
      <pc:sldChg chg="modSp mod">
        <pc:chgData name="Cowan, Kara" userId="422dcf60-3108-48b9-a5a5-708e064ad6eb" providerId="ADAL" clId="{E2FF08C7-057E-42AB-A9CA-60270BED0ADA}" dt="2021-02-03T18:46:01.232" v="131" actId="255"/>
        <pc:sldMkLst>
          <pc:docMk/>
          <pc:sldMk cId="2184337769" sldId="1573"/>
        </pc:sldMkLst>
        <pc:spChg chg="mod">
          <ac:chgData name="Cowan, Kara" userId="422dcf60-3108-48b9-a5a5-708e064ad6eb" providerId="ADAL" clId="{E2FF08C7-057E-42AB-A9CA-60270BED0ADA}" dt="2021-02-03T18:45:54.764" v="129" actId="255"/>
          <ac:spMkLst>
            <pc:docMk/>
            <pc:sldMk cId="2184337769" sldId="1573"/>
            <ac:spMk id="2" creationId="{00000000-0000-0000-0000-000000000000}"/>
          </ac:spMkLst>
        </pc:spChg>
        <pc:spChg chg="mod">
          <ac:chgData name="Cowan, Kara" userId="422dcf60-3108-48b9-a5a5-708e064ad6eb" providerId="ADAL" clId="{E2FF08C7-057E-42AB-A9CA-60270BED0ADA}" dt="2021-02-03T18:46:01.232" v="131" actId="255"/>
          <ac:spMkLst>
            <pc:docMk/>
            <pc:sldMk cId="2184337769" sldId="1573"/>
            <ac:spMk id="3" creationId="{00000000-0000-0000-0000-000000000000}"/>
          </ac:spMkLst>
        </pc:spChg>
      </pc:sldChg>
      <pc:sldChg chg="modSp mod">
        <pc:chgData name="Cowan, Kara" userId="422dcf60-3108-48b9-a5a5-708e064ad6eb" providerId="ADAL" clId="{E2FF08C7-057E-42AB-A9CA-60270BED0ADA}" dt="2021-03-01T14:35:32.587" v="761" actId="2711"/>
        <pc:sldMkLst>
          <pc:docMk/>
          <pc:sldMk cId="189334716" sldId="1574"/>
        </pc:sldMkLst>
        <pc:spChg chg="mod">
          <ac:chgData name="Cowan, Kara" userId="422dcf60-3108-48b9-a5a5-708e064ad6eb" providerId="ADAL" clId="{E2FF08C7-057E-42AB-A9CA-60270BED0ADA}" dt="2021-03-01T14:35:32.587" v="761" actId="2711"/>
          <ac:spMkLst>
            <pc:docMk/>
            <pc:sldMk cId="189334716" sldId="1574"/>
            <ac:spMk id="2" creationId="{00000000-0000-0000-0000-000000000000}"/>
          </ac:spMkLst>
        </pc:spChg>
        <pc:spChg chg="mod">
          <ac:chgData name="Cowan, Kara" userId="422dcf60-3108-48b9-a5a5-708e064ad6eb" providerId="ADAL" clId="{E2FF08C7-057E-42AB-A9CA-60270BED0ADA}" dt="2021-02-04T14:42:56.438" v="691" actId="14100"/>
          <ac:spMkLst>
            <pc:docMk/>
            <pc:sldMk cId="189334716" sldId="1574"/>
            <ac:spMk id="3" creationId="{00000000-0000-0000-0000-000000000000}"/>
          </ac:spMkLst>
        </pc:spChg>
      </pc:sldChg>
      <pc:sldChg chg="modSp mod">
        <pc:chgData name="Cowan, Kara" userId="422dcf60-3108-48b9-a5a5-708e064ad6eb" providerId="ADAL" clId="{E2FF08C7-057E-42AB-A9CA-60270BED0ADA}" dt="2021-02-03T18:46:29.100" v="135" actId="255"/>
        <pc:sldMkLst>
          <pc:docMk/>
          <pc:sldMk cId="2921980421" sldId="1575"/>
        </pc:sldMkLst>
        <pc:spChg chg="mod">
          <ac:chgData name="Cowan, Kara" userId="422dcf60-3108-48b9-a5a5-708e064ad6eb" providerId="ADAL" clId="{E2FF08C7-057E-42AB-A9CA-60270BED0ADA}" dt="2021-02-03T18:46:22.821" v="133" actId="255"/>
          <ac:spMkLst>
            <pc:docMk/>
            <pc:sldMk cId="2921980421" sldId="1575"/>
            <ac:spMk id="2" creationId="{00000000-0000-0000-0000-000000000000}"/>
          </ac:spMkLst>
        </pc:spChg>
        <pc:spChg chg="mod">
          <ac:chgData name="Cowan, Kara" userId="422dcf60-3108-48b9-a5a5-708e064ad6eb" providerId="ADAL" clId="{E2FF08C7-057E-42AB-A9CA-60270BED0ADA}" dt="2021-02-03T18:46:29.100" v="135" actId="255"/>
          <ac:spMkLst>
            <pc:docMk/>
            <pc:sldMk cId="2921980421" sldId="1575"/>
            <ac:spMk id="3" creationId="{00000000-0000-0000-0000-000000000000}"/>
          </ac:spMkLst>
        </pc:spChg>
      </pc:sldChg>
      <pc:sldChg chg="modSp mod">
        <pc:chgData name="Cowan, Kara" userId="422dcf60-3108-48b9-a5a5-708e064ad6eb" providerId="ADAL" clId="{E2FF08C7-057E-42AB-A9CA-60270BED0ADA}" dt="2021-02-03T18:46:46.468" v="139" actId="255"/>
        <pc:sldMkLst>
          <pc:docMk/>
          <pc:sldMk cId="4023010834" sldId="1576"/>
        </pc:sldMkLst>
        <pc:spChg chg="mod">
          <ac:chgData name="Cowan, Kara" userId="422dcf60-3108-48b9-a5a5-708e064ad6eb" providerId="ADAL" clId="{E2FF08C7-057E-42AB-A9CA-60270BED0ADA}" dt="2021-02-03T18:46:40.338" v="137" actId="255"/>
          <ac:spMkLst>
            <pc:docMk/>
            <pc:sldMk cId="4023010834" sldId="1576"/>
            <ac:spMk id="2" creationId="{00000000-0000-0000-0000-000000000000}"/>
          </ac:spMkLst>
        </pc:spChg>
        <pc:spChg chg="mod">
          <ac:chgData name="Cowan, Kara" userId="422dcf60-3108-48b9-a5a5-708e064ad6eb" providerId="ADAL" clId="{E2FF08C7-057E-42AB-A9CA-60270BED0ADA}" dt="2021-02-03T18:46:46.468" v="139" actId="255"/>
          <ac:spMkLst>
            <pc:docMk/>
            <pc:sldMk cId="4023010834" sldId="1576"/>
            <ac:spMk id="3" creationId="{00000000-0000-0000-0000-000000000000}"/>
          </ac:spMkLst>
        </pc:spChg>
      </pc:sldChg>
      <pc:sldChg chg="modSp mod addCm modCm">
        <pc:chgData name="Cowan, Kara" userId="422dcf60-3108-48b9-a5a5-708e064ad6eb" providerId="ADAL" clId="{E2FF08C7-057E-42AB-A9CA-60270BED0ADA}" dt="2021-02-04T14:44:42.668" v="700"/>
        <pc:sldMkLst>
          <pc:docMk/>
          <pc:sldMk cId="3011437608" sldId="1577"/>
        </pc:sldMkLst>
        <pc:spChg chg="mod">
          <ac:chgData name="Cowan, Kara" userId="422dcf60-3108-48b9-a5a5-708e064ad6eb" providerId="ADAL" clId="{E2FF08C7-057E-42AB-A9CA-60270BED0ADA}" dt="2021-02-03T18:46:57.053" v="141" actId="255"/>
          <ac:spMkLst>
            <pc:docMk/>
            <pc:sldMk cId="3011437608" sldId="1577"/>
            <ac:spMk id="2" creationId="{00000000-0000-0000-0000-000000000000}"/>
          </ac:spMkLst>
        </pc:spChg>
        <pc:spChg chg="mod">
          <ac:chgData name="Cowan, Kara" userId="422dcf60-3108-48b9-a5a5-708e064ad6eb" providerId="ADAL" clId="{E2FF08C7-057E-42AB-A9CA-60270BED0ADA}" dt="2021-02-04T14:43:56.590" v="698" actId="20577"/>
          <ac:spMkLst>
            <pc:docMk/>
            <pc:sldMk cId="3011437608" sldId="1577"/>
            <ac:spMk id="3" creationId="{00000000-0000-0000-0000-000000000000}"/>
          </ac:spMkLst>
        </pc:spChg>
      </pc:sldChg>
      <pc:sldChg chg="modSp mod">
        <pc:chgData name="Cowan, Kara" userId="422dcf60-3108-48b9-a5a5-708e064ad6eb" providerId="ADAL" clId="{E2FF08C7-057E-42AB-A9CA-60270BED0ADA}" dt="2021-02-03T19:09:58.028" v="240" actId="2711"/>
        <pc:sldMkLst>
          <pc:docMk/>
          <pc:sldMk cId="2494348393" sldId="1578"/>
        </pc:sldMkLst>
        <pc:spChg chg="mod">
          <ac:chgData name="Cowan, Kara" userId="422dcf60-3108-48b9-a5a5-708e064ad6eb" providerId="ADAL" clId="{E2FF08C7-057E-42AB-A9CA-60270BED0ADA}" dt="2021-02-03T18:37:21.652" v="99" actId="2711"/>
          <ac:spMkLst>
            <pc:docMk/>
            <pc:sldMk cId="2494348393" sldId="1578"/>
            <ac:spMk id="13" creationId="{9F52C956-4F22-4403-96AE-DABD6494D1E8}"/>
          </ac:spMkLst>
        </pc:spChg>
        <pc:spChg chg="mod">
          <ac:chgData name="Cowan, Kara" userId="422dcf60-3108-48b9-a5a5-708e064ad6eb" providerId="ADAL" clId="{E2FF08C7-057E-42AB-A9CA-60270BED0ADA}" dt="2021-02-03T19:09:58.028" v="240" actId="2711"/>
          <ac:spMkLst>
            <pc:docMk/>
            <pc:sldMk cId="2494348393" sldId="1578"/>
            <ac:spMk id="14" creationId="{25E02BE9-244E-4A74-AFD8-63DF2947863D}"/>
          </ac:spMkLst>
        </pc:spChg>
        <pc:graphicFrameChg chg="mod">
          <ac:chgData name="Cowan, Kara" userId="422dcf60-3108-48b9-a5a5-708e064ad6eb" providerId="ADAL" clId="{E2FF08C7-057E-42AB-A9CA-60270BED0ADA}" dt="2021-02-03T19:07:05.923" v="220" actId="255"/>
          <ac:graphicFrameMkLst>
            <pc:docMk/>
            <pc:sldMk cId="2494348393" sldId="1578"/>
            <ac:graphicFrameMk id="12" creationId="{32F9E35A-5441-4ACE-8825-FAC1790D8A8E}"/>
          </ac:graphicFrameMkLst>
        </pc:graphicFrameChg>
      </pc:sldChg>
      <pc:sldChg chg="modSp mod">
        <pc:chgData name="Cowan, Kara" userId="422dcf60-3108-48b9-a5a5-708e064ad6eb" providerId="ADAL" clId="{E2FF08C7-057E-42AB-A9CA-60270BED0ADA}" dt="2021-02-03T18:57:26.498" v="173" actId="20577"/>
        <pc:sldMkLst>
          <pc:docMk/>
          <pc:sldMk cId="3302141421" sldId="1579"/>
        </pc:sldMkLst>
        <pc:spChg chg="mod">
          <ac:chgData name="Cowan, Kara" userId="422dcf60-3108-48b9-a5a5-708e064ad6eb" providerId="ADAL" clId="{E2FF08C7-057E-42AB-A9CA-60270BED0ADA}" dt="2021-02-03T18:57:26.498" v="173" actId="20577"/>
          <ac:spMkLst>
            <pc:docMk/>
            <pc:sldMk cId="3302141421" sldId="1579"/>
            <ac:spMk id="5" creationId="{00000000-0000-0000-0000-000000000000}"/>
          </ac:spMkLst>
        </pc:spChg>
      </pc:sldChg>
      <pc:sldChg chg="modSp mod addCm modCm">
        <pc:chgData name="Cowan, Kara" userId="422dcf60-3108-48b9-a5a5-708e064ad6eb" providerId="ADAL" clId="{E2FF08C7-057E-42AB-A9CA-60270BED0ADA}" dt="2021-02-03T19:55:12.550" v="675"/>
        <pc:sldMkLst>
          <pc:docMk/>
          <pc:sldMk cId="657907390" sldId="1580"/>
        </pc:sldMkLst>
        <pc:spChg chg="mod">
          <ac:chgData name="Cowan, Kara" userId="422dcf60-3108-48b9-a5a5-708e064ad6eb" providerId="ADAL" clId="{E2FF08C7-057E-42AB-A9CA-60270BED0ADA}" dt="2021-02-03T19:54:33.629" v="673" actId="255"/>
          <ac:spMkLst>
            <pc:docMk/>
            <pc:sldMk cId="657907390" sldId="1580"/>
            <ac:spMk id="4" creationId="{000ADE7C-2D37-FC45-B624-6FD4DC6A8DC1}"/>
          </ac:spMkLst>
        </pc:spChg>
      </pc:sldChg>
      <pc:sldChg chg="modSp mod addCm delCm modCm">
        <pc:chgData name="Cowan, Kara" userId="422dcf60-3108-48b9-a5a5-708e064ad6eb" providerId="ADAL" clId="{E2FF08C7-057E-42AB-A9CA-60270BED0ADA}" dt="2021-02-04T15:07:34.523" v="743"/>
        <pc:sldMkLst>
          <pc:docMk/>
          <pc:sldMk cId="2139595237" sldId="1581"/>
        </pc:sldMkLst>
        <pc:spChg chg="mod">
          <ac:chgData name="Cowan, Kara" userId="422dcf60-3108-48b9-a5a5-708e064ad6eb" providerId="ADAL" clId="{E2FF08C7-057E-42AB-A9CA-60270BED0ADA}" dt="2021-02-04T15:07:02.027" v="740" actId="20577"/>
          <ac:spMkLst>
            <pc:docMk/>
            <pc:sldMk cId="2139595237" sldId="1581"/>
            <ac:spMk id="4" creationId="{000ADE7C-2D37-FC45-B624-6FD4DC6A8DC1}"/>
          </ac:spMkLst>
        </pc:spChg>
      </pc:sldChg>
      <pc:sldMasterChg chg="modSldLayout">
        <pc:chgData name="Cowan, Kara" userId="422dcf60-3108-48b9-a5a5-708e064ad6eb" providerId="ADAL" clId="{E2FF08C7-057E-42AB-A9CA-60270BED0ADA}" dt="2021-02-03T18:49:46.816" v="159" actId="1076"/>
        <pc:sldMasterMkLst>
          <pc:docMk/>
          <pc:sldMasterMk cId="3739805846" sldId="2147484676"/>
        </pc:sldMasterMkLst>
        <pc:sldLayoutChg chg="modSp mod">
          <pc:chgData name="Cowan, Kara" userId="422dcf60-3108-48b9-a5a5-708e064ad6eb" providerId="ADAL" clId="{E2FF08C7-057E-42AB-A9CA-60270BED0ADA}" dt="2021-02-03T18:49:46.816" v="159" actId="1076"/>
          <pc:sldLayoutMkLst>
            <pc:docMk/>
            <pc:sldMasterMk cId="3739805846" sldId="2147484598"/>
            <pc:sldLayoutMk cId="810532196" sldId="2147484607"/>
          </pc:sldLayoutMkLst>
          <pc:picChg chg="mod">
            <ac:chgData name="Cowan, Kara" userId="422dcf60-3108-48b9-a5a5-708e064ad6eb" providerId="ADAL" clId="{E2FF08C7-057E-42AB-A9CA-60270BED0ADA}" dt="2021-02-03T18:49:46.816" v="159" actId="1076"/>
            <ac:picMkLst>
              <pc:docMk/>
              <pc:sldMasterMk cId="3739805846" sldId="2147484598"/>
              <pc:sldLayoutMk cId="810532196" sldId="2147484607"/>
              <ac:picMk id="3" creationId="{C3CD8659-3186-A247-8B78-03C0FFC6EA6D}"/>
            </ac:picMkLst>
          </pc:picChg>
        </pc:sldLayoutChg>
      </pc:sldMasterChg>
    </pc:docChg>
  </pc:docChgLst>
  <pc:docChgLst>
    <pc:chgData name="Yurkiewich, Alex" userId="b2e65cfe-f633-4e07-9704-0c4ea3bd5c65" providerId="ADAL" clId="{825C7310-276B-47A8-8C65-D8231A693C32}"/>
    <pc:docChg chg="undo redo custSel addSld delSld modSld">
      <pc:chgData name="Yurkiewich, Alex" userId="b2e65cfe-f633-4e07-9704-0c4ea3bd5c65" providerId="ADAL" clId="{825C7310-276B-47A8-8C65-D8231A693C32}" dt="2021-02-08T17:13:53.813" v="3183" actId="403"/>
      <pc:docMkLst>
        <pc:docMk/>
      </pc:docMkLst>
      <pc:sldChg chg="addSp delSp modSp mod addCm delCm modCm">
        <pc:chgData name="Yurkiewich, Alex" userId="b2e65cfe-f633-4e07-9704-0c4ea3bd5c65" providerId="ADAL" clId="{825C7310-276B-47A8-8C65-D8231A693C32}" dt="2021-02-08T17:11:17.854" v="3170" actId="403"/>
        <pc:sldMkLst>
          <pc:docMk/>
          <pc:sldMk cId="2966928305" sldId="1377"/>
        </pc:sldMkLst>
        <pc:spChg chg="mod">
          <ac:chgData name="Yurkiewich, Alex" userId="b2e65cfe-f633-4e07-9704-0c4ea3bd5c65" providerId="ADAL" clId="{825C7310-276B-47A8-8C65-D8231A693C32}" dt="2021-01-29T22:50:17.419" v="2114" actId="1076"/>
          <ac:spMkLst>
            <pc:docMk/>
            <pc:sldMk cId="2966928305" sldId="1377"/>
            <ac:spMk id="6" creationId="{56F42EF2-4D3E-4D6E-B1EB-36720EF18F39}"/>
          </ac:spMkLst>
        </pc:spChg>
        <pc:spChg chg="mod">
          <ac:chgData name="Yurkiewich, Alex" userId="b2e65cfe-f633-4e07-9704-0c4ea3bd5c65" providerId="ADAL" clId="{825C7310-276B-47A8-8C65-D8231A693C32}" dt="2021-01-29T23:45:28.472" v="2966" actId="20577"/>
          <ac:spMkLst>
            <pc:docMk/>
            <pc:sldMk cId="2966928305" sldId="1377"/>
            <ac:spMk id="8" creationId="{27F9A19D-9F4F-4443-B9D1-E857D9991EA3}"/>
          </ac:spMkLst>
        </pc:spChg>
        <pc:graphicFrameChg chg="del">
          <ac:chgData name="Yurkiewich, Alex" userId="b2e65cfe-f633-4e07-9704-0c4ea3bd5c65" providerId="ADAL" clId="{825C7310-276B-47A8-8C65-D8231A693C32}" dt="2021-01-29T22:49:52.322" v="2105" actId="478"/>
          <ac:graphicFrameMkLst>
            <pc:docMk/>
            <pc:sldMk cId="2966928305" sldId="1377"/>
            <ac:graphicFrameMk id="4" creationId="{3B229F9F-C04C-4850-A230-6F476C723100}"/>
          </ac:graphicFrameMkLst>
        </pc:graphicFrameChg>
        <pc:graphicFrameChg chg="add del mod">
          <ac:chgData name="Yurkiewich, Alex" userId="b2e65cfe-f633-4e07-9704-0c4ea3bd5c65" providerId="ADAL" clId="{825C7310-276B-47A8-8C65-D8231A693C32}" dt="2021-01-29T22:52:19.799" v="2126" actId="478"/>
          <ac:graphicFrameMkLst>
            <pc:docMk/>
            <pc:sldMk cId="2966928305" sldId="1377"/>
            <ac:graphicFrameMk id="5" creationId="{7334BD58-7B60-4FE7-85F9-EFE5752F33EB}"/>
          </ac:graphicFrameMkLst>
        </pc:graphicFrameChg>
        <pc:graphicFrameChg chg="add mod">
          <ac:chgData name="Yurkiewich, Alex" userId="b2e65cfe-f633-4e07-9704-0c4ea3bd5c65" providerId="ADAL" clId="{825C7310-276B-47A8-8C65-D8231A693C32}" dt="2021-02-08T17:11:17.854" v="3170" actId="403"/>
          <ac:graphicFrameMkLst>
            <pc:docMk/>
            <pc:sldMk cId="2966928305" sldId="1377"/>
            <ac:graphicFrameMk id="7" creationId="{7334BD58-7B60-4FE7-85F9-EFE5752F33EB}"/>
          </ac:graphicFrameMkLst>
        </pc:graphicFrameChg>
      </pc:sldChg>
      <pc:sldChg chg="modSp mod">
        <pc:chgData name="Yurkiewich, Alex" userId="b2e65cfe-f633-4e07-9704-0c4ea3bd5c65" providerId="ADAL" clId="{825C7310-276B-47A8-8C65-D8231A693C32}" dt="2021-01-29T18:29:07.738" v="6" actId="20577"/>
        <pc:sldMkLst>
          <pc:docMk/>
          <pc:sldMk cId="2415858511" sldId="1380"/>
        </pc:sldMkLst>
        <pc:spChg chg="mod">
          <ac:chgData name="Yurkiewich, Alex" userId="b2e65cfe-f633-4e07-9704-0c4ea3bd5c65" providerId="ADAL" clId="{825C7310-276B-47A8-8C65-D8231A693C32}" dt="2021-01-29T18:29:07.738" v="6" actId="20577"/>
          <ac:spMkLst>
            <pc:docMk/>
            <pc:sldMk cId="2415858511" sldId="1380"/>
            <ac:spMk id="4" creationId="{3B5C3EB1-ECCC-4091-A316-42160B87DCD6}"/>
          </ac:spMkLst>
        </pc:spChg>
      </pc:sldChg>
      <pc:sldChg chg="modSp mod">
        <pc:chgData name="Yurkiewich, Alex" userId="b2e65cfe-f633-4e07-9704-0c4ea3bd5c65" providerId="ADAL" clId="{825C7310-276B-47A8-8C65-D8231A693C32}" dt="2021-01-29T18:29:11.593" v="7" actId="20577"/>
        <pc:sldMkLst>
          <pc:docMk/>
          <pc:sldMk cId="369931449" sldId="1381"/>
        </pc:sldMkLst>
        <pc:spChg chg="mod">
          <ac:chgData name="Yurkiewich, Alex" userId="b2e65cfe-f633-4e07-9704-0c4ea3bd5c65" providerId="ADAL" clId="{825C7310-276B-47A8-8C65-D8231A693C32}" dt="2021-01-29T18:29:11.593" v="7" actId="20577"/>
          <ac:spMkLst>
            <pc:docMk/>
            <pc:sldMk cId="369931449" sldId="1381"/>
            <ac:spMk id="4" creationId="{7DABBC0F-1D29-4058-B787-0F2C284B318F}"/>
          </ac:spMkLst>
        </pc:spChg>
      </pc:sldChg>
      <pc:sldChg chg="modSp mod">
        <pc:chgData name="Yurkiewich, Alex" userId="b2e65cfe-f633-4e07-9704-0c4ea3bd5c65" providerId="ADAL" clId="{825C7310-276B-47A8-8C65-D8231A693C32}" dt="2021-01-29T19:12:16.735" v="736" actId="5793"/>
        <pc:sldMkLst>
          <pc:docMk/>
          <pc:sldMk cId="888166539" sldId="1382"/>
        </pc:sldMkLst>
        <pc:spChg chg="mod">
          <ac:chgData name="Yurkiewich, Alex" userId="b2e65cfe-f633-4e07-9704-0c4ea3bd5c65" providerId="ADAL" clId="{825C7310-276B-47A8-8C65-D8231A693C32}" dt="2021-01-29T19:06:05.200" v="329" actId="20577"/>
          <ac:spMkLst>
            <pc:docMk/>
            <pc:sldMk cId="888166539" sldId="1382"/>
            <ac:spMk id="3" creationId="{79E39B13-218D-4307-937A-F1AA36DC447E}"/>
          </ac:spMkLst>
        </pc:spChg>
        <pc:spChg chg="mod">
          <ac:chgData name="Yurkiewich, Alex" userId="b2e65cfe-f633-4e07-9704-0c4ea3bd5c65" providerId="ADAL" clId="{825C7310-276B-47A8-8C65-D8231A693C32}" dt="2021-01-29T19:12:16.735" v="736" actId="5793"/>
          <ac:spMkLst>
            <pc:docMk/>
            <pc:sldMk cId="888166539" sldId="1382"/>
            <ac:spMk id="4" creationId="{838FD53C-B5EC-4306-B45F-C247FC612E46}"/>
          </ac:spMkLst>
        </pc:spChg>
        <pc:picChg chg="mod">
          <ac:chgData name="Yurkiewich, Alex" userId="b2e65cfe-f633-4e07-9704-0c4ea3bd5c65" providerId="ADAL" clId="{825C7310-276B-47A8-8C65-D8231A693C32}" dt="2021-01-29T19:06:10.514" v="330" actId="1076"/>
          <ac:picMkLst>
            <pc:docMk/>
            <pc:sldMk cId="888166539" sldId="1382"/>
            <ac:picMk id="2" creationId="{12743452-B7A7-4FD3-948F-FD0D4759A195}"/>
          </ac:picMkLst>
        </pc:picChg>
      </pc:sldChg>
      <pc:sldChg chg="addSp delSp modSp mod">
        <pc:chgData name="Yurkiewich, Alex" userId="b2e65cfe-f633-4e07-9704-0c4ea3bd5c65" providerId="ADAL" clId="{825C7310-276B-47A8-8C65-D8231A693C32}" dt="2021-01-29T19:13:06.967" v="786" actId="1076"/>
        <pc:sldMkLst>
          <pc:docMk/>
          <pc:sldMk cId="720098716" sldId="1383"/>
        </pc:sldMkLst>
        <pc:spChg chg="mod">
          <ac:chgData name="Yurkiewich, Alex" userId="b2e65cfe-f633-4e07-9704-0c4ea3bd5c65" providerId="ADAL" clId="{825C7310-276B-47A8-8C65-D8231A693C32}" dt="2021-01-29T19:07:30.182" v="359" actId="1076"/>
          <ac:spMkLst>
            <pc:docMk/>
            <pc:sldMk cId="720098716" sldId="1383"/>
            <ac:spMk id="3" creationId="{64D4E602-5CC0-40D1-82A0-B5F824F7B095}"/>
          </ac:spMkLst>
        </pc:spChg>
        <pc:spChg chg="del mod">
          <ac:chgData name="Yurkiewich, Alex" userId="b2e65cfe-f633-4e07-9704-0c4ea3bd5c65" providerId="ADAL" clId="{825C7310-276B-47A8-8C65-D8231A693C32}" dt="2021-01-29T19:10:06.240" v="547" actId="478"/>
          <ac:spMkLst>
            <pc:docMk/>
            <pc:sldMk cId="720098716" sldId="1383"/>
            <ac:spMk id="4" creationId="{4F06F9B3-E4DD-4AD8-B11F-267644237F75}"/>
          </ac:spMkLst>
        </pc:spChg>
        <pc:spChg chg="add del mod">
          <ac:chgData name="Yurkiewich, Alex" userId="b2e65cfe-f633-4e07-9704-0c4ea3bd5c65" providerId="ADAL" clId="{825C7310-276B-47A8-8C65-D8231A693C32}" dt="2021-01-29T19:10:04.407" v="546"/>
          <ac:spMkLst>
            <pc:docMk/>
            <pc:sldMk cId="720098716" sldId="1383"/>
            <ac:spMk id="5" creationId="{ACF1FFA0-D339-48D8-8EAF-062CFC83CD5A}"/>
          </ac:spMkLst>
        </pc:spChg>
        <pc:spChg chg="add del mod">
          <ac:chgData name="Yurkiewich, Alex" userId="b2e65cfe-f633-4e07-9704-0c4ea3bd5c65" providerId="ADAL" clId="{825C7310-276B-47A8-8C65-D8231A693C32}" dt="2021-01-29T19:10:11.757" v="549" actId="478"/>
          <ac:spMkLst>
            <pc:docMk/>
            <pc:sldMk cId="720098716" sldId="1383"/>
            <ac:spMk id="7" creationId="{DF7D0D31-E635-4A5E-B4C0-A890C17CAF5B}"/>
          </ac:spMkLst>
        </pc:spChg>
        <pc:spChg chg="add mod">
          <ac:chgData name="Yurkiewich, Alex" userId="b2e65cfe-f633-4e07-9704-0c4ea3bd5c65" providerId="ADAL" clId="{825C7310-276B-47A8-8C65-D8231A693C32}" dt="2021-01-29T19:12:25.612" v="752" actId="1076"/>
          <ac:spMkLst>
            <pc:docMk/>
            <pc:sldMk cId="720098716" sldId="1383"/>
            <ac:spMk id="8" creationId="{18F48FE3-A6C7-4F36-BF88-8AF7922DD59E}"/>
          </ac:spMkLst>
        </pc:spChg>
        <pc:picChg chg="mod">
          <ac:chgData name="Yurkiewich, Alex" userId="b2e65cfe-f633-4e07-9704-0c4ea3bd5c65" providerId="ADAL" clId="{825C7310-276B-47A8-8C65-D8231A693C32}" dt="2021-01-29T19:13:06.967" v="786" actId="1076"/>
          <ac:picMkLst>
            <pc:docMk/>
            <pc:sldMk cId="720098716" sldId="1383"/>
            <ac:picMk id="2" creationId="{70C87D19-4EBF-4509-9F36-BDA85AF17BE3}"/>
          </ac:picMkLst>
        </pc:picChg>
      </pc:sldChg>
      <pc:sldChg chg="addCm modCm">
        <pc:chgData name="Yurkiewich, Alex" userId="b2e65cfe-f633-4e07-9704-0c4ea3bd5c65" providerId="ADAL" clId="{825C7310-276B-47A8-8C65-D8231A693C32}" dt="2021-01-29T19:18:37.374" v="890"/>
        <pc:sldMkLst>
          <pc:docMk/>
          <pc:sldMk cId="249992829" sldId="1385"/>
        </pc:sldMkLst>
      </pc:sldChg>
      <pc:sldChg chg="modSp mod addCm">
        <pc:chgData name="Yurkiewich, Alex" userId="b2e65cfe-f633-4e07-9704-0c4ea3bd5c65" providerId="ADAL" clId="{825C7310-276B-47A8-8C65-D8231A693C32}" dt="2021-01-29T21:01:40.666" v="1318" actId="120"/>
        <pc:sldMkLst>
          <pc:docMk/>
          <pc:sldMk cId="1848178712" sldId="1386"/>
        </pc:sldMkLst>
        <pc:spChg chg="mod">
          <ac:chgData name="Yurkiewich, Alex" userId="b2e65cfe-f633-4e07-9704-0c4ea3bd5c65" providerId="ADAL" clId="{825C7310-276B-47A8-8C65-D8231A693C32}" dt="2021-01-29T21:01:40.666" v="1318" actId="120"/>
          <ac:spMkLst>
            <pc:docMk/>
            <pc:sldMk cId="1848178712" sldId="1386"/>
            <ac:spMk id="2" creationId="{36F902C8-54A5-4F9A-A330-C987070390AD}"/>
          </ac:spMkLst>
        </pc:spChg>
      </pc:sldChg>
      <pc:sldChg chg="addSp delSp modSp mod">
        <pc:chgData name="Yurkiewich, Alex" userId="b2e65cfe-f633-4e07-9704-0c4ea3bd5c65" providerId="ADAL" clId="{825C7310-276B-47A8-8C65-D8231A693C32}" dt="2021-01-29T19:12:42.016" v="785" actId="20577"/>
        <pc:sldMkLst>
          <pc:docMk/>
          <pc:sldMk cId="3102976074" sldId="1562"/>
        </pc:sldMkLst>
        <pc:spChg chg="mod">
          <ac:chgData name="Yurkiewich, Alex" userId="b2e65cfe-f633-4e07-9704-0c4ea3bd5c65" providerId="ADAL" clId="{825C7310-276B-47A8-8C65-D8231A693C32}" dt="2021-01-29T19:07:17.520" v="358" actId="20577"/>
          <ac:spMkLst>
            <pc:docMk/>
            <pc:sldMk cId="3102976074" sldId="1562"/>
            <ac:spMk id="3" creationId="{3C934A3A-AD76-47DE-906A-CE8B8D824CED}"/>
          </ac:spMkLst>
        </pc:spChg>
        <pc:spChg chg="add del">
          <ac:chgData name="Yurkiewich, Alex" userId="b2e65cfe-f633-4e07-9704-0c4ea3bd5c65" providerId="ADAL" clId="{825C7310-276B-47A8-8C65-D8231A693C32}" dt="2021-01-29T19:11:39.151" v="636" actId="478"/>
          <ac:spMkLst>
            <pc:docMk/>
            <pc:sldMk cId="3102976074" sldId="1562"/>
            <ac:spMk id="4" creationId="{D468179C-A15A-4AE7-A9B1-1B4A4BA2AD5B}"/>
          </ac:spMkLst>
        </pc:spChg>
        <pc:spChg chg="add del mod">
          <ac:chgData name="Yurkiewich, Alex" userId="b2e65cfe-f633-4e07-9704-0c4ea3bd5c65" providerId="ADAL" clId="{825C7310-276B-47A8-8C65-D8231A693C32}" dt="2021-01-29T19:11:41.005" v="637" actId="478"/>
          <ac:spMkLst>
            <pc:docMk/>
            <pc:sldMk cId="3102976074" sldId="1562"/>
            <ac:spMk id="6" creationId="{EF32A55D-057B-41DB-A4C4-98DB483B82D5}"/>
          </ac:spMkLst>
        </pc:spChg>
        <pc:spChg chg="add del mod">
          <ac:chgData name="Yurkiewich, Alex" userId="b2e65cfe-f633-4e07-9704-0c4ea3bd5c65" providerId="ADAL" clId="{825C7310-276B-47A8-8C65-D8231A693C32}" dt="2021-01-29T19:11:32.476" v="633"/>
          <ac:spMkLst>
            <pc:docMk/>
            <pc:sldMk cId="3102976074" sldId="1562"/>
            <ac:spMk id="7" creationId="{D40E74EE-B777-4ABA-9738-9D3587262BAB}"/>
          </ac:spMkLst>
        </pc:spChg>
        <pc:spChg chg="add mod">
          <ac:chgData name="Yurkiewich, Alex" userId="b2e65cfe-f633-4e07-9704-0c4ea3bd5c65" providerId="ADAL" clId="{825C7310-276B-47A8-8C65-D8231A693C32}" dt="2021-01-29T19:12:42.016" v="785" actId="20577"/>
          <ac:spMkLst>
            <pc:docMk/>
            <pc:sldMk cId="3102976074" sldId="1562"/>
            <ac:spMk id="8" creationId="{AEBA9443-94D4-41FA-A33B-31899E6753D3}"/>
          </ac:spMkLst>
        </pc:spChg>
        <pc:picChg chg="mod">
          <ac:chgData name="Yurkiewich, Alex" userId="b2e65cfe-f633-4e07-9704-0c4ea3bd5c65" providerId="ADAL" clId="{825C7310-276B-47A8-8C65-D8231A693C32}" dt="2021-01-29T19:07:08.317" v="339" actId="1076"/>
          <ac:picMkLst>
            <pc:docMk/>
            <pc:sldMk cId="3102976074" sldId="1562"/>
            <ac:picMk id="2" creationId="{5FDEF8BE-CF93-444E-96CD-F73ACEAED43A}"/>
          </ac:picMkLst>
        </pc:picChg>
      </pc:sldChg>
      <pc:sldChg chg="addCm">
        <pc:chgData name="Yurkiewich, Alex" userId="b2e65cfe-f633-4e07-9704-0c4ea3bd5c65" providerId="ADAL" clId="{825C7310-276B-47A8-8C65-D8231A693C32}" dt="2021-01-29T18:37:55.761" v="102" actId="1589"/>
        <pc:sldMkLst>
          <pc:docMk/>
          <pc:sldMk cId="4259855899" sldId="1564"/>
        </pc:sldMkLst>
      </pc:sldChg>
      <pc:sldChg chg="addSp delSp modSp mod addCm modCm">
        <pc:chgData name="Yurkiewich, Alex" userId="b2e65cfe-f633-4e07-9704-0c4ea3bd5c65" providerId="ADAL" clId="{825C7310-276B-47A8-8C65-D8231A693C32}" dt="2021-02-08T17:13:53.813" v="3183" actId="403"/>
        <pc:sldMkLst>
          <pc:docMk/>
          <pc:sldMk cId="3646252099" sldId="1565"/>
        </pc:sldMkLst>
        <pc:spChg chg="mod">
          <ac:chgData name="Yurkiewich, Alex" userId="b2e65cfe-f633-4e07-9704-0c4ea3bd5c65" providerId="ADAL" clId="{825C7310-276B-47A8-8C65-D8231A693C32}" dt="2021-02-08T17:13:53.813" v="3183" actId="403"/>
          <ac:spMkLst>
            <pc:docMk/>
            <pc:sldMk cId="3646252099" sldId="1565"/>
            <ac:spMk id="7" creationId="{5D368F04-BC2D-42B5-9D58-C71F67CE3767}"/>
          </ac:spMkLst>
        </pc:spChg>
        <pc:spChg chg="mod">
          <ac:chgData name="Yurkiewich, Alex" userId="b2e65cfe-f633-4e07-9704-0c4ea3bd5c65" providerId="ADAL" clId="{825C7310-276B-47A8-8C65-D8231A693C32}" dt="2021-01-29T23:46:13.520" v="3007" actId="20577"/>
          <ac:spMkLst>
            <pc:docMk/>
            <pc:sldMk cId="3646252099" sldId="1565"/>
            <ac:spMk id="8" creationId="{27F9A19D-9F4F-4443-B9D1-E857D9991EA3}"/>
          </ac:spMkLst>
        </pc:spChg>
        <pc:graphicFrameChg chg="del">
          <ac:chgData name="Yurkiewich, Alex" userId="b2e65cfe-f633-4e07-9704-0c4ea3bd5c65" providerId="ADAL" clId="{825C7310-276B-47A8-8C65-D8231A693C32}" dt="2021-01-29T20:55:01.741" v="900" actId="478"/>
          <ac:graphicFrameMkLst>
            <pc:docMk/>
            <pc:sldMk cId="3646252099" sldId="1565"/>
            <ac:graphicFrameMk id="5" creationId="{50D3EEAD-4B4A-46A0-9AF6-FF1CEB4B1F0A}"/>
          </ac:graphicFrameMkLst>
        </pc:graphicFrameChg>
        <pc:graphicFrameChg chg="add mod">
          <ac:chgData name="Yurkiewich, Alex" userId="b2e65cfe-f633-4e07-9704-0c4ea3bd5c65" providerId="ADAL" clId="{825C7310-276B-47A8-8C65-D8231A693C32}" dt="2021-02-08T17:12:38.080" v="3178" actId="1076"/>
          <ac:graphicFrameMkLst>
            <pc:docMk/>
            <pc:sldMk cId="3646252099" sldId="1565"/>
            <ac:graphicFrameMk id="6" creationId="{944E4EB2-E8C8-44F9-8EE5-768FE2DC1075}"/>
          </ac:graphicFrameMkLst>
        </pc:graphicFrameChg>
      </pc:sldChg>
      <pc:sldChg chg="addSp delSp modSp mod addCm modCm">
        <pc:chgData name="Yurkiewich, Alex" userId="b2e65cfe-f633-4e07-9704-0c4ea3bd5c65" providerId="ADAL" clId="{825C7310-276B-47A8-8C65-D8231A693C32}" dt="2021-02-08T17:13:32.211" v="3182" actId="1076"/>
        <pc:sldMkLst>
          <pc:docMk/>
          <pc:sldMk cId="449215099" sldId="1566"/>
        </pc:sldMkLst>
        <pc:spChg chg="mod">
          <ac:chgData name="Yurkiewich, Alex" userId="b2e65cfe-f633-4e07-9704-0c4ea3bd5c65" providerId="ADAL" clId="{825C7310-276B-47A8-8C65-D8231A693C32}" dt="2021-01-29T23:00:27.793" v="2919" actId="20577"/>
          <ac:spMkLst>
            <pc:docMk/>
            <pc:sldMk cId="449215099" sldId="1566"/>
            <ac:spMk id="7" creationId="{EBDCEC8E-2D95-4DE3-8DB6-099C2D58B224}"/>
          </ac:spMkLst>
        </pc:spChg>
        <pc:spChg chg="mod">
          <ac:chgData name="Yurkiewich, Alex" userId="b2e65cfe-f633-4e07-9704-0c4ea3bd5c65" providerId="ADAL" clId="{825C7310-276B-47A8-8C65-D8231A693C32}" dt="2021-01-29T23:46:22.968" v="3013" actId="20577"/>
          <ac:spMkLst>
            <pc:docMk/>
            <pc:sldMk cId="449215099" sldId="1566"/>
            <ac:spMk id="8" creationId="{27F9A19D-9F4F-4443-B9D1-E857D9991EA3}"/>
          </ac:spMkLst>
        </pc:spChg>
        <pc:graphicFrameChg chg="del mod">
          <ac:chgData name="Yurkiewich, Alex" userId="b2e65cfe-f633-4e07-9704-0c4ea3bd5c65" providerId="ADAL" clId="{825C7310-276B-47A8-8C65-D8231A693C32}" dt="2021-01-29T21:10:51.573" v="1326" actId="478"/>
          <ac:graphicFrameMkLst>
            <pc:docMk/>
            <pc:sldMk cId="449215099" sldId="1566"/>
            <ac:graphicFrameMk id="5" creationId="{38321F47-A81C-497C-8FC0-0592F8B153F0}"/>
          </ac:graphicFrameMkLst>
        </pc:graphicFrameChg>
        <pc:graphicFrameChg chg="add del mod">
          <ac:chgData name="Yurkiewich, Alex" userId="b2e65cfe-f633-4e07-9704-0c4ea3bd5c65" providerId="ADAL" clId="{825C7310-276B-47A8-8C65-D8231A693C32}" dt="2021-01-29T23:37:19.155" v="2924" actId="478"/>
          <ac:graphicFrameMkLst>
            <pc:docMk/>
            <pc:sldMk cId="449215099" sldId="1566"/>
            <ac:graphicFrameMk id="6" creationId="{152FAFA6-9028-463E-A1F3-43F612DE1268}"/>
          </ac:graphicFrameMkLst>
        </pc:graphicFrameChg>
        <pc:graphicFrameChg chg="add del mod">
          <ac:chgData name="Yurkiewich, Alex" userId="b2e65cfe-f633-4e07-9704-0c4ea3bd5c65" providerId="ADAL" clId="{825C7310-276B-47A8-8C65-D8231A693C32}" dt="2021-01-29T23:43:31.711" v="2946" actId="478"/>
          <ac:graphicFrameMkLst>
            <pc:docMk/>
            <pc:sldMk cId="449215099" sldId="1566"/>
            <ac:graphicFrameMk id="9" creationId="{3B3BEC05-7C40-4D3E-8479-A45BE1C67BC1}"/>
          </ac:graphicFrameMkLst>
        </pc:graphicFrameChg>
        <pc:graphicFrameChg chg="add del mod">
          <ac:chgData name="Yurkiewich, Alex" userId="b2e65cfe-f633-4e07-9704-0c4ea3bd5c65" providerId="ADAL" clId="{825C7310-276B-47A8-8C65-D8231A693C32}" dt="2021-01-29T23:44:14.661" v="2949" actId="478"/>
          <ac:graphicFrameMkLst>
            <pc:docMk/>
            <pc:sldMk cId="449215099" sldId="1566"/>
            <ac:graphicFrameMk id="10" creationId="{3B3BEC05-7C40-4D3E-8479-A45BE1C67BC1}"/>
          </ac:graphicFrameMkLst>
        </pc:graphicFrameChg>
        <pc:graphicFrameChg chg="add mod">
          <ac:chgData name="Yurkiewich, Alex" userId="b2e65cfe-f633-4e07-9704-0c4ea3bd5c65" providerId="ADAL" clId="{825C7310-276B-47A8-8C65-D8231A693C32}" dt="2021-02-08T17:13:32.211" v="3182" actId="1076"/>
          <ac:graphicFrameMkLst>
            <pc:docMk/>
            <pc:sldMk cId="449215099" sldId="1566"/>
            <ac:graphicFrameMk id="11" creationId="{3B3BEC05-7C40-4D3E-8479-A45BE1C67BC1}"/>
          </ac:graphicFrameMkLst>
        </pc:graphicFrameChg>
      </pc:sldChg>
      <pc:sldChg chg="addSp delSp modSp mod modClrScheme addCm delCm modCm chgLayout">
        <pc:chgData name="Yurkiewich, Alex" userId="b2e65cfe-f633-4e07-9704-0c4ea3bd5c65" providerId="ADAL" clId="{825C7310-276B-47A8-8C65-D8231A693C32}" dt="2021-01-29T21:29:58.467" v="2104" actId="947"/>
        <pc:sldMkLst>
          <pc:docMk/>
          <pc:sldMk cId="2494348393" sldId="1578"/>
        </pc:sldMkLst>
        <pc:spChg chg="add del mod">
          <ac:chgData name="Yurkiewich, Alex" userId="b2e65cfe-f633-4e07-9704-0c4ea3bd5c65" providerId="ADAL" clId="{825C7310-276B-47A8-8C65-D8231A693C32}" dt="2021-01-29T18:31:58.446" v="22"/>
          <ac:spMkLst>
            <pc:docMk/>
            <pc:sldMk cId="2494348393" sldId="1578"/>
            <ac:spMk id="6" creationId="{D8D7B0B1-B5D7-420A-9C9E-E6F725A1188B}"/>
          </ac:spMkLst>
        </pc:spChg>
        <pc:spChg chg="add mod">
          <ac:chgData name="Yurkiewich, Alex" userId="b2e65cfe-f633-4e07-9704-0c4ea3bd5c65" providerId="ADAL" clId="{825C7310-276B-47A8-8C65-D8231A693C32}" dt="2021-01-29T21:29:58.467" v="2104" actId="947"/>
          <ac:spMkLst>
            <pc:docMk/>
            <pc:sldMk cId="2494348393" sldId="1578"/>
            <ac:spMk id="13" creationId="{9F52C956-4F22-4403-96AE-DABD6494D1E8}"/>
          </ac:spMkLst>
        </pc:spChg>
        <pc:spChg chg="add mod">
          <ac:chgData name="Yurkiewich, Alex" userId="b2e65cfe-f633-4e07-9704-0c4ea3bd5c65" providerId="ADAL" clId="{825C7310-276B-47A8-8C65-D8231A693C32}" dt="2021-01-29T19:16:16.366" v="885" actId="115"/>
          <ac:spMkLst>
            <pc:docMk/>
            <pc:sldMk cId="2494348393" sldId="1578"/>
            <ac:spMk id="14" creationId="{25E02BE9-244E-4A74-AFD8-63DF2947863D}"/>
          </ac:spMkLst>
        </pc:spChg>
        <pc:spChg chg="add del mod ord">
          <ac:chgData name="Yurkiewich, Alex" userId="b2e65cfe-f633-4e07-9704-0c4ea3bd5c65" providerId="ADAL" clId="{825C7310-276B-47A8-8C65-D8231A693C32}" dt="2021-01-29T18:43:52.882" v="144" actId="700"/>
          <ac:spMkLst>
            <pc:docMk/>
            <pc:sldMk cId="2494348393" sldId="1578"/>
            <ac:spMk id="15" creationId="{A86EA5CC-7825-4B20-AE33-F049608468EB}"/>
          </ac:spMkLst>
        </pc:spChg>
        <pc:grpChg chg="add mod">
          <ac:chgData name="Yurkiewich, Alex" userId="b2e65cfe-f633-4e07-9704-0c4ea3bd5c65" providerId="ADAL" clId="{825C7310-276B-47A8-8C65-D8231A693C32}" dt="2021-01-29T18:34:14.286" v="44" actId="164"/>
          <ac:grpSpMkLst>
            <pc:docMk/>
            <pc:sldMk cId="2494348393" sldId="1578"/>
            <ac:grpSpMk id="2" creationId="{CC510534-025D-4D7E-9F22-31D1FACA9A45}"/>
          </ac:grpSpMkLst>
        </pc:grpChg>
        <pc:grpChg chg="add mod">
          <ac:chgData name="Yurkiewich, Alex" userId="b2e65cfe-f633-4e07-9704-0c4ea3bd5c65" providerId="ADAL" clId="{825C7310-276B-47A8-8C65-D8231A693C32}" dt="2021-01-29T19:16:42.368" v="887" actId="1076"/>
          <ac:grpSpMkLst>
            <pc:docMk/>
            <pc:sldMk cId="2494348393" sldId="1578"/>
            <ac:grpSpMk id="5" creationId="{94CF062D-6B99-489B-90A3-CC29AE55BA41}"/>
          </ac:grpSpMkLst>
        </pc:grpChg>
        <pc:graphicFrameChg chg="add del mod">
          <ac:chgData name="Yurkiewich, Alex" userId="b2e65cfe-f633-4e07-9704-0c4ea3bd5c65" providerId="ADAL" clId="{825C7310-276B-47A8-8C65-D8231A693C32}" dt="2021-01-29T18:34:45.918" v="49" actId="478"/>
          <ac:graphicFrameMkLst>
            <pc:docMk/>
            <pc:sldMk cId="2494348393" sldId="1578"/>
            <ac:graphicFrameMk id="4" creationId="{7CFCE8F1-4395-4028-A07B-59B910D62293}"/>
          </ac:graphicFrameMkLst>
        </pc:graphicFrameChg>
        <pc:graphicFrameChg chg="add mod">
          <ac:chgData name="Yurkiewich, Alex" userId="b2e65cfe-f633-4e07-9704-0c4ea3bd5c65" providerId="ADAL" clId="{825C7310-276B-47A8-8C65-D8231A693C32}" dt="2021-01-29T18:58:49.443" v="306" actId="20577"/>
          <ac:graphicFrameMkLst>
            <pc:docMk/>
            <pc:sldMk cId="2494348393" sldId="1578"/>
            <ac:graphicFrameMk id="12" creationId="{32F9E35A-5441-4ACE-8825-FAC1790D8A8E}"/>
          </ac:graphicFrameMkLst>
        </pc:graphicFrameChg>
        <pc:picChg chg="del mod">
          <ac:chgData name="Yurkiewich, Alex" userId="b2e65cfe-f633-4e07-9704-0c4ea3bd5c65" providerId="ADAL" clId="{825C7310-276B-47A8-8C65-D8231A693C32}" dt="2021-01-29T18:34:48.743" v="51" actId="478"/>
          <ac:picMkLst>
            <pc:docMk/>
            <pc:sldMk cId="2494348393" sldId="1578"/>
            <ac:picMk id="3" creationId="{A708260C-5F1A-436B-BD1B-48AF7050F7D8}"/>
          </ac:picMkLst>
        </pc:picChg>
        <pc:picChg chg="del mod">
          <ac:chgData name="Yurkiewich, Alex" userId="b2e65cfe-f633-4e07-9704-0c4ea3bd5c65" providerId="ADAL" clId="{825C7310-276B-47A8-8C65-D8231A693C32}" dt="2021-01-29T18:34:47.681" v="50" actId="478"/>
          <ac:picMkLst>
            <pc:docMk/>
            <pc:sldMk cId="2494348393" sldId="1578"/>
            <ac:picMk id="7" creationId="{156624A2-3C54-457B-990A-4503AD404CF4}"/>
          </ac:picMkLst>
        </pc:picChg>
        <pc:picChg chg="add mod">
          <ac:chgData name="Yurkiewich, Alex" userId="b2e65cfe-f633-4e07-9704-0c4ea3bd5c65" providerId="ADAL" clId="{825C7310-276B-47A8-8C65-D8231A693C32}" dt="2021-01-29T18:34:34.976" v="46" actId="164"/>
          <ac:picMkLst>
            <pc:docMk/>
            <pc:sldMk cId="2494348393" sldId="1578"/>
            <ac:picMk id="8" creationId="{8179B4DC-5905-494D-8E2F-1BDF7B9EDF9D}"/>
          </ac:picMkLst>
        </pc:picChg>
        <pc:picChg chg="add mod">
          <ac:chgData name="Yurkiewich, Alex" userId="b2e65cfe-f633-4e07-9704-0c4ea3bd5c65" providerId="ADAL" clId="{825C7310-276B-47A8-8C65-D8231A693C32}" dt="2021-01-29T18:34:34.976" v="46" actId="164"/>
          <ac:picMkLst>
            <pc:docMk/>
            <pc:sldMk cId="2494348393" sldId="1578"/>
            <ac:picMk id="9" creationId="{83FA23A9-21EA-488D-8A54-7B74BBA3E213}"/>
          </ac:picMkLst>
        </pc:picChg>
        <pc:picChg chg="add mod">
          <ac:chgData name="Yurkiewich, Alex" userId="b2e65cfe-f633-4e07-9704-0c4ea3bd5c65" providerId="ADAL" clId="{825C7310-276B-47A8-8C65-D8231A693C32}" dt="2021-01-29T18:34:34.976" v="46" actId="164"/>
          <ac:picMkLst>
            <pc:docMk/>
            <pc:sldMk cId="2494348393" sldId="1578"/>
            <ac:picMk id="10" creationId="{21147364-555A-4C37-B7C2-143DF0977559}"/>
          </ac:picMkLst>
        </pc:picChg>
        <pc:picChg chg="del mod">
          <ac:chgData name="Yurkiewich, Alex" userId="b2e65cfe-f633-4e07-9704-0c4ea3bd5c65" providerId="ADAL" clId="{825C7310-276B-47A8-8C65-D8231A693C32}" dt="2021-01-29T18:34:50.247" v="52" actId="478"/>
          <ac:picMkLst>
            <pc:docMk/>
            <pc:sldMk cId="2494348393" sldId="1578"/>
            <ac:picMk id="11" creationId="{16CC32D2-636E-4EF8-BF8A-CE921FFBBD3E}"/>
          </ac:picMkLst>
        </pc:picChg>
      </pc:sldChg>
      <pc:sldChg chg="add del">
        <pc:chgData name="Yurkiewich, Alex" userId="b2e65cfe-f633-4e07-9704-0c4ea3bd5c65" providerId="ADAL" clId="{825C7310-276B-47A8-8C65-D8231A693C32}" dt="2021-01-29T18:39:33.933" v="105" actId="47"/>
        <pc:sldMkLst>
          <pc:docMk/>
          <pc:sldMk cId="4221959276" sldId="1579"/>
        </pc:sldMkLst>
      </pc:sldChg>
    </pc:docChg>
  </pc:docChgLst>
  <pc:docChgLst>
    <pc:chgData name="Harrison, Susan" userId="S::susan.harrison@ontariohealth.ca::1ddf3375-323b-4640-a3c6-9d3435a6c407" providerId="AD" clId="Web-{EC5806D5-238F-FCA6-0C6C-1BB9547FB06B}"/>
    <pc:docChg chg="">
      <pc:chgData name="Harrison, Susan" userId="S::susan.harrison@ontariohealth.ca::1ddf3375-323b-4640-a3c6-9d3435a6c407" providerId="AD" clId="Web-{EC5806D5-238F-FCA6-0C6C-1BB9547FB06B}" dt="2021-02-17T15:23:06.889" v="0"/>
      <pc:docMkLst>
        <pc:docMk/>
      </pc:docMkLst>
      <pc:sldChg chg="delCm">
        <pc:chgData name="Harrison, Susan" userId="S::susan.harrison@ontariohealth.ca::1ddf3375-323b-4640-a3c6-9d3435a6c407" providerId="AD" clId="Web-{EC5806D5-238F-FCA6-0C6C-1BB9547FB06B}" dt="2021-02-17T15:23:06.889" v="0"/>
        <pc:sldMkLst>
          <pc:docMk/>
          <pc:sldMk cId="1372983266" sldId="647"/>
        </pc:sldMkLst>
      </pc:sldChg>
    </pc:docChg>
  </pc:docChgLst>
  <pc:docChgLst>
    <pc:chgData name="Harrison, Susan" userId="1ddf3375-323b-4640-a3c6-9d3435a6c407" providerId="ADAL" clId="{CD6CF2D6-C88B-467C-B629-02B8EF0E4EB8}"/>
    <pc:docChg chg="undo custSel addSld delSld modSld">
      <pc:chgData name="Harrison, Susan" userId="1ddf3375-323b-4640-a3c6-9d3435a6c407" providerId="ADAL" clId="{CD6CF2D6-C88B-467C-B629-02B8EF0E4EB8}" dt="2021-03-15T15:01:46.106" v="517" actId="6549"/>
      <pc:docMkLst>
        <pc:docMk/>
      </pc:docMkLst>
      <pc:sldChg chg="delSp modSp add mod setBg delDesignElem">
        <pc:chgData name="Harrison, Susan" userId="1ddf3375-323b-4640-a3c6-9d3435a6c407" providerId="ADAL" clId="{CD6CF2D6-C88B-467C-B629-02B8EF0E4EB8}" dt="2021-02-23T15:46:01.626" v="311" actId="2711"/>
        <pc:sldMkLst>
          <pc:docMk/>
          <pc:sldMk cId="2996675197" sldId="256"/>
        </pc:sldMkLst>
        <pc:spChg chg="mod">
          <ac:chgData name="Harrison, Susan" userId="1ddf3375-323b-4640-a3c6-9d3435a6c407" providerId="ADAL" clId="{CD6CF2D6-C88B-467C-B629-02B8EF0E4EB8}" dt="2021-02-23T15:44:12.495" v="299" actId="115"/>
          <ac:spMkLst>
            <pc:docMk/>
            <pc:sldMk cId="2996675197" sldId="256"/>
            <ac:spMk id="6" creationId="{39F7DEF2-E6D1-034D-89EF-AC7EAECC81E8}"/>
          </ac:spMkLst>
        </pc:spChg>
        <pc:spChg chg="mod">
          <ac:chgData name="Harrison, Susan" userId="1ddf3375-323b-4640-a3c6-9d3435a6c407" providerId="ADAL" clId="{CD6CF2D6-C88B-467C-B629-02B8EF0E4EB8}" dt="2021-02-23T15:45:32.149" v="303" actId="115"/>
          <ac:spMkLst>
            <pc:docMk/>
            <pc:sldMk cId="2996675197" sldId="256"/>
            <ac:spMk id="8" creationId="{DDC75662-1920-A64B-BD35-F37518D39145}"/>
          </ac:spMkLst>
        </pc:spChg>
        <pc:spChg chg="mod">
          <ac:chgData name="Harrison, Susan" userId="1ddf3375-323b-4640-a3c6-9d3435a6c407" providerId="ADAL" clId="{CD6CF2D6-C88B-467C-B629-02B8EF0E4EB8}" dt="2021-02-23T15:45:27.074" v="302" actId="115"/>
          <ac:spMkLst>
            <pc:docMk/>
            <pc:sldMk cId="2996675197" sldId="256"/>
            <ac:spMk id="9" creationId="{FA829FEF-9234-4E4B-A150-1B43266607EB}"/>
          </ac:spMkLst>
        </pc:spChg>
        <pc:spChg chg="del">
          <ac:chgData name="Harrison, Susan" userId="1ddf3375-323b-4640-a3c6-9d3435a6c407" providerId="ADAL" clId="{CD6CF2D6-C88B-467C-B629-02B8EF0E4EB8}" dt="2021-02-23T15:43:54.388" v="296"/>
          <ac:spMkLst>
            <pc:docMk/>
            <pc:sldMk cId="2996675197" sldId="256"/>
            <ac:spMk id="10" creationId="{42A4FC2C-047E-45A5-965D-8E1E3BF09BC6}"/>
          </ac:spMkLst>
        </pc:spChg>
        <pc:spChg chg="mod">
          <ac:chgData name="Harrison, Susan" userId="1ddf3375-323b-4640-a3c6-9d3435a6c407" providerId="ADAL" clId="{CD6CF2D6-C88B-467C-B629-02B8EF0E4EB8}" dt="2021-02-23T15:45:38.220" v="305" actId="115"/>
          <ac:spMkLst>
            <pc:docMk/>
            <pc:sldMk cId="2996675197" sldId="256"/>
            <ac:spMk id="11" creationId="{6C38B7F9-70B7-124C-BE68-9E43569FC114}"/>
          </ac:spMkLst>
        </pc:spChg>
        <pc:spChg chg="mod">
          <ac:chgData name="Harrison, Susan" userId="1ddf3375-323b-4640-a3c6-9d3435a6c407" providerId="ADAL" clId="{CD6CF2D6-C88B-467C-B629-02B8EF0E4EB8}" dt="2021-02-23T15:45:45.248" v="307" actId="115"/>
          <ac:spMkLst>
            <pc:docMk/>
            <pc:sldMk cId="2996675197" sldId="256"/>
            <ac:spMk id="12" creationId="{6705E6EC-0BC7-6543-9790-AED13F82237A}"/>
          </ac:spMkLst>
        </pc:spChg>
        <pc:spChg chg="mod">
          <ac:chgData name="Harrison, Susan" userId="1ddf3375-323b-4640-a3c6-9d3435a6c407" providerId="ADAL" clId="{CD6CF2D6-C88B-467C-B629-02B8EF0E4EB8}" dt="2021-02-23T15:45:55.129" v="309" actId="115"/>
          <ac:spMkLst>
            <pc:docMk/>
            <pc:sldMk cId="2996675197" sldId="256"/>
            <ac:spMk id="13" creationId="{6E3FF7C7-6D21-954E-B75B-B4DC421E4031}"/>
          </ac:spMkLst>
        </pc:spChg>
        <pc:spChg chg="mod">
          <ac:chgData name="Harrison, Susan" userId="1ddf3375-323b-4640-a3c6-9d3435a6c407" providerId="ADAL" clId="{CD6CF2D6-C88B-467C-B629-02B8EF0E4EB8}" dt="2021-02-23T15:46:01.626" v="311" actId="2711"/>
          <ac:spMkLst>
            <pc:docMk/>
            <pc:sldMk cId="2996675197" sldId="256"/>
            <ac:spMk id="14" creationId="{884D50C7-CBE9-8D44-9BD0-B755856F0FB4}"/>
          </ac:spMkLst>
        </pc:spChg>
      </pc:sldChg>
      <pc:sldChg chg="addSp delSp modSp mod">
        <pc:chgData name="Harrison, Susan" userId="1ddf3375-323b-4640-a3c6-9d3435a6c407" providerId="ADAL" clId="{CD6CF2D6-C88B-467C-B629-02B8EF0E4EB8}" dt="2021-03-04T14:33:27.153" v="472"/>
        <pc:sldMkLst>
          <pc:docMk/>
          <pc:sldMk cId="2260738719" sldId="372"/>
        </pc:sldMkLst>
        <pc:spChg chg="add del">
          <ac:chgData name="Harrison, Susan" userId="1ddf3375-323b-4640-a3c6-9d3435a6c407" providerId="ADAL" clId="{CD6CF2D6-C88B-467C-B629-02B8EF0E4EB8}" dt="2021-02-18T14:20:07" v="287" actId="22"/>
          <ac:spMkLst>
            <pc:docMk/>
            <pc:sldMk cId="2260738719" sldId="372"/>
            <ac:spMk id="10" creationId="{83E7466D-F05B-41C0-BCFC-27AC1DD2D1D1}"/>
          </ac:spMkLst>
        </pc:spChg>
        <pc:picChg chg="del mod">
          <ac:chgData name="Harrison, Susan" userId="1ddf3375-323b-4640-a3c6-9d3435a6c407" providerId="ADAL" clId="{CD6CF2D6-C88B-467C-B629-02B8EF0E4EB8}" dt="2021-03-02T15:39:30.262" v="463" actId="478"/>
          <ac:picMkLst>
            <pc:docMk/>
            <pc:sldMk cId="2260738719" sldId="372"/>
            <ac:picMk id="3" creationId="{801EBA1D-12D5-488F-B963-7B2E50566123}"/>
          </ac:picMkLst>
        </pc:picChg>
        <pc:picChg chg="add del mod">
          <ac:chgData name="Harrison, Susan" userId="1ddf3375-323b-4640-a3c6-9d3435a6c407" providerId="ADAL" clId="{CD6CF2D6-C88B-467C-B629-02B8EF0E4EB8}" dt="2021-02-16T19:00:12.717" v="150" actId="22"/>
          <ac:picMkLst>
            <pc:docMk/>
            <pc:sldMk cId="2260738719" sldId="372"/>
            <ac:picMk id="5" creationId="{21457287-35C7-4ED1-B2B3-67F0863DE51C}"/>
          </ac:picMkLst>
        </pc:picChg>
        <pc:picChg chg="add del mod">
          <ac:chgData name="Harrison, Susan" userId="1ddf3375-323b-4640-a3c6-9d3435a6c407" providerId="ADAL" clId="{CD6CF2D6-C88B-467C-B629-02B8EF0E4EB8}" dt="2021-03-03T17:35:22.934" v="469" actId="478"/>
          <ac:picMkLst>
            <pc:docMk/>
            <pc:sldMk cId="2260738719" sldId="372"/>
            <ac:picMk id="6" creationId="{8C840BE3-1AC2-4FA3-87C3-9F7D39AE654D}"/>
          </ac:picMkLst>
        </pc:picChg>
        <pc:picChg chg="add mod">
          <ac:chgData name="Harrison, Susan" userId="1ddf3375-323b-4640-a3c6-9d3435a6c407" providerId="ADAL" clId="{CD6CF2D6-C88B-467C-B629-02B8EF0E4EB8}" dt="2021-03-02T15:39:48.737" v="468" actId="14100"/>
          <ac:picMkLst>
            <pc:docMk/>
            <pc:sldMk cId="2260738719" sldId="372"/>
            <ac:picMk id="10" creationId="{1EE3B743-CB23-4CA9-9A38-12D4FAC92446}"/>
          </ac:picMkLst>
        </pc:picChg>
        <pc:picChg chg="add del mod">
          <ac:chgData name="Harrison, Susan" userId="1ddf3375-323b-4640-a3c6-9d3435a6c407" providerId="ADAL" clId="{CD6CF2D6-C88B-467C-B629-02B8EF0E4EB8}" dt="2021-03-04T14:33:14.905" v="471" actId="478"/>
          <ac:picMkLst>
            <pc:docMk/>
            <pc:sldMk cId="2260738719" sldId="372"/>
            <ac:picMk id="13" creationId="{56449B75-5F93-48EF-A97D-586E1DBD309B}"/>
          </ac:picMkLst>
        </pc:picChg>
        <pc:picChg chg="add mod">
          <ac:chgData name="Harrison, Susan" userId="1ddf3375-323b-4640-a3c6-9d3435a6c407" providerId="ADAL" clId="{CD6CF2D6-C88B-467C-B629-02B8EF0E4EB8}" dt="2021-03-04T14:33:27.153" v="472"/>
          <ac:picMkLst>
            <pc:docMk/>
            <pc:sldMk cId="2260738719" sldId="372"/>
            <ac:picMk id="14" creationId="{40943563-05C9-4482-85C0-F9D1CE18F316}"/>
          </ac:picMkLst>
        </pc:picChg>
        <pc:cxnChg chg="mod">
          <ac:chgData name="Harrison, Susan" userId="1ddf3375-323b-4640-a3c6-9d3435a6c407" providerId="ADAL" clId="{CD6CF2D6-C88B-467C-B629-02B8EF0E4EB8}" dt="2021-02-16T14:42:22.391" v="135" actId="208"/>
          <ac:cxnSpMkLst>
            <pc:docMk/>
            <pc:sldMk cId="2260738719" sldId="372"/>
            <ac:cxnSpMk id="12" creationId="{A584562E-50ED-884F-96BA-FB1269B1C584}"/>
          </ac:cxnSpMkLst>
        </pc:cxnChg>
      </pc:sldChg>
      <pc:sldChg chg="modSp mod">
        <pc:chgData name="Harrison, Susan" userId="1ddf3375-323b-4640-a3c6-9d3435a6c407" providerId="ADAL" clId="{CD6CF2D6-C88B-467C-B629-02B8EF0E4EB8}" dt="2021-02-16T14:43:19.945" v="139" actId="208"/>
        <pc:sldMkLst>
          <pc:docMk/>
          <pc:sldMk cId="3696571009" sldId="422"/>
        </pc:sldMkLst>
        <pc:cxnChg chg="mod">
          <ac:chgData name="Harrison, Susan" userId="1ddf3375-323b-4640-a3c6-9d3435a6c407" providerId="ADAL" clId="{CD6CF2D6-C88B-467C-B629-02B8EF0E4EB8}" dt="2021-02-16T14:43:19.945" v="139" actId="208"/>
          <ac:cxnSpMkLst>
            <pc:docMk/>
            <pc:sldMk cId="3696571009" sldId="422"/>
            <ac:cxnSpMk id="6" creationId="{8A829423-CDEE-DA4B-847F-C2D3E49B5ECB}"/>
          </ac:cxnSpMkLst>
        </pc:cxnChg>
      </pc:sldChg>
      <pc:sldChg chg="addSp modSp mod delCm">
        <pc:chgData name="Harrison, Susan" userId="1ddf3375-323b-4640-a3c6-9d3435a6c407" providerId="ADAL" clId="{CD6CF2D6-C88B-467C-B629-02B8EF0E4EB8}" dt="2021-02-16T20:47:05.760" v="285" actId="14861"/>
        <pc:sldMkLst>
          <pc:docMk/>
          <pc:sldMk cId="2480312458" sldId="474"/>
        </pc:sldMkLst>
        <pc:spChg chg="mod">
          <ac:chgData name="Harrison, Susan" userId="1ddf3375-323b-4640-a3c6-9d3435a6c407" providerId="ADAL" clId="{CD6CF2D6-C88B-467C-B629-02B8EF0E4EB8}" dt="2021-02-16T19:12:45.297" v="197" actId="1076"/>
          <ac:spMkLst>
            <pc:docMk/>
            <pc:sldMk cId="2480312458" sldId="474"/>
            <ac:spMk id="17" creationId="{E1BA80DA-2E42-A247-901F-49003CF0B24E}"/>
          </ac:spMkLst>
        </pc:spChg>
        <pc:spChg chg="mod">
          <ac:chgData name="Harrison, Susan" userId="1ddf3375-323b-4640-a3c6-9d3435a6c407" providerId="ADAL" clId="{CD6CF2D6-C88B-467C-B629-02B8EF0E4EB8}" dt="2021-02-16T19:11:49.573" v="187" actId="1076"/>
          <ac:spMkLst>
            <pc:docMk/>
            <pc:sldMk cId="2480312458" sldId="474"/>
            <ac:spMk id="18" creationId="{E36393B9-558E-0242-9948-3BD695AD8D63}"/>
          </ac:spMkLst>
        </pc:spChg>
        <pc:picChg chg="add mod">
          <ac:chgData name="Harrison, Susan" userId="1ddf3375-323b-4640-a3c6-9d3435a6c407" providerId="ADAL" clId="{CD6CF2D6-C88B-467C-B629-02B8EF0E4EB8}" dt="2021-02-16T20:46:33.992" v="279" actId="14861"/>
          <ac:picMkLst>
            <pc:docMk/>
            <pc:sldMk cId="2480312458" sldId="474"/>
            <ac:picMk id="3" creationId="{DD5A4FD8-DF8B-4044-9B80-78DD7B3C5401}"/>
          </ac:picMkLst>
        </pc:picChg>
        <pc:picChg chg="add mod">
          <ac:chgData name="Harrison, Susan" userId="1ddf3375-323b-4640-a3c6-9d3435a6c407" providerId="ADAL" clId="{CD6CF2D6-C88B-467C-B629-02B8EF0E4EB8}" dt="2021-02-16T20:46:48.193" v="281" actId="14861"/>
          <ac:picMkLst>
            <pc:docMk/>
            <pc:sldMk cId="2480312458" sldId="474"/>
            <ac:picMk id="5" creationId="{CDF9D675-0612-47EF-84F0-E4A6F4185C8F}"/>
          </ac:picMkLst>
        </pc:picChg>
        <pc:picChg chg="add mod">
          <ac:chgData name="Harrison, Susan" userId="1ddf3375-323b-4640-a3c6-9d3435a6c407" providerId="ADAL" clId="{CD6CF2D6-C88B-467C-B629-02B8EF0E4EB8}" dt="2021-02-16T20:46:56.587" v="283" actId="14861"/>
          <ac:picMkLst>
            <pc:docMk/>
            <pc:sldMk cId="2480312458" sldId="474"/>
            <ac:picMk id="7" creationId="{B152A9B8-962C-452D-A5E2-02D2A23EF323}"/>
          </ac:picMkLst>
        </pc:picChg>
        <pc:picChg chg="add mod">
          <ac:chgData name="Harrison, Susan" userId="1ddf3375-323b-4640-a3c6-9d3435a6c407" providerId="ADAL" clId="{CD6CF2D6-C88B-467C-B629-02B8EF0E4EB8}" dt="2021-02-16T20:47:05.760" v="285" actId="14861"/>
          <ac:picMkLst>
            <pc:docMk/>
            <pc:sldMk cId="2480312458" sldId="474"/>
            <ac:picMk id="10" creationId="{B744F084-75C9-44B4-96B3-BEE961CF787D}"/>
          </ac:picMkLst>
        </pc:picChg>
        <pc:cxnChg chg="mod">
          <ac:chgData name="Harrison, Susan" userId="1ddf3375-323b-4640-a3c6-9d3435a6c407" providerId="ADAL" clId="{CD6CF2D6-C88B-467C-B629-02B8EF0E4EB8}" dt="2021-02-16T19:12:48.486" v="198" actId="1076"/>
          <ac:cxnSpMkLst>
            <pc:docMk/>
            <pc:sldMk cId="2480312458" sldId="474"/>
            <ac:cxnSpMk id="23" creationId="{DA4006C9-9AAE-A340-B924-AAE17E55DA5C}"/>
          </ac:cxnSpMkLst>
        </pc:cxnChg>
        <pc:cxnChg chg="mod">
          <ac:chgData name="Harrison, Susan" userId="1ddf3375-323b-4640-a3c6-9d3435a6c407" providerId="ADAL" clId="{CD6CF2D6-C88B-467C-B629-02B8EF0E4EB8}" dt="2021-02-16T19:11:59.750" v="189" actId="1076"/>
          <ac:cxnSpMkLst>
            <pc:docMk/>
            <pc:sldMk cId="2480312458" sldId="474"/>
            <ac:cxnSpMk id="25" creationId="{F736C12B-5523-0B4C-A29D-21271DA5935B}"/>
          </ac:cxnSpMkLst>
        </pc:cxnChg>
      </pc:sldChg>
      <pc:sldChg chg="addSp delSp modSp mod delCm">
        <pc:chgData name="Harrison, Susan" userId="1ddf3375-323b-4640-a3c6-9d3435a6c407" providerId="ADAL" clId="{CD6CF2D6-C88B-467C-B629-02B8EF0E4EB8}" dt="2021-03-04T14:46:32.995" v="510" actId="14861"/>
        <pc:sldMkLst>
          <pc:docMk/>
          <pc:sldMk cId="386164400" sldId="621"/>
        </pc:sldMkLst>
        <pc:picChg chg="add del mod">
          <ac:chgData name="Harrison, Susan" userId="1ddf3375-323b-4640-a3c6-9d3435a6c407" providerId="ADAL" clId="{CD6CF2D6-C88B-467C-B629-02B8EF0E4EB8}" dt="2021-03-04T14:46:14.809" v="505" actId="478"/>
          <ac:picMkLst>
            <pc:docMk/>
            <pc:sldMk cId="386164400" sldId="621"/>
            <ac:picMk id="4" creationId="{F4FA87E4-0F90-43A1-BAB9-FFEEF455FDB4}"/>
          </ac:picMkLst>
        </pc:picChg>
        <pc:picChg chg="add mod">
          <ac:chgData name="Harrison, Susan" userId="1ddf3375-323b-4640-a3c6-9d3435a6c407" providerId="ADAL" clId="{CD6CF2D6-C88B-467C-B629-02B8EF0E4EB8}" dt="2021-03-04T14:46:32.995" v="510" actId="14861"/>
          <ac:picMkLst>
            <pc:docMk/>
            <pc:sldMk cId="386164400" sldId="621"/>
            <ac:picMk id="6" creationId="{AF367708-4E9F-4DCE-8DF1-F0A27EC214F6}"/>
          </ac:picMkLst>
        </pc:picChg>
      </pc:sldChg>
      <pc:sldChg chg="modSp mod delCm">
        <pc:chgData name="Harrison, Susan" userId="1ddf3375-323b-4640-a3c6-9d3435a6c407" providerId="ADAL" clId="{CD6CF2D6-C88B-467C-B629-02B8EF0E4EB8}" dt="2021-02-16T19:27:55.980" v="256" actId="14861"/>
        <pc:sldMkLst>
          <pc:docMk/>
          <pc:sldMk cId="2501582916" sldId="623"/>
        </pc:sldMkLst>
        <pc:picChg chg="mod">
          <ac:chgData name="Harrison, Susan" userId="1ddf3375-323b-4640-a3c6-9d3435a6c407" providerId="ADAL" clId="{CD6CF2D6-C88B-467C-B629-02B8EF0E4EB8}" dt="2021-02-16T19:27:55.980" v="256" actId="14861"/>
          <ac:picMkLst>
            <pc:docMk/>
            <pc:sldMk cId="2501582916" sldId="623"/>
            <ac:picMk id="6" creationId="{9A6DF3E4-916A-BA4A-901C-704C23049548}"/>
          </ac:picMkLst>
        </pc:picChg>
      </pc:sldChg>
      <pc:sldChg chg="modSp mod">
        <pc:chgData name="Harrison, Susan" userId="1ddf3375-323b-4640-a3c6-9d3435a6c407" providerId="ADAL" clId="{CD6CF2D6-C88B-467C-B629-02B8EF0E4EB8}" dt="2021-02-16T19:32:20.880" v="264" actId="1076"/>
        <pc:sldMkLst>
          <pc:docMk/>
          <pc:sldMk cId="2577171833" sldId="624"/>
        </pc:sldMkLst>
        <pc:spChg chg="mod">
          <ac:chgData name="Harrison, Susan" userId="1ddf3375-323b-4640-a3c6-9d3435a6c407" providerId="ADAL" clId="{CD6CF2D6-C88B-467C-B629-02B8EF0E4EB8}" dt="2021-02-16T19:31:34.006" v="259" actId="20577"/>
          <ac:spMkLst>
            <pc:docMk/>
            <pc:sldMk cId="2577171833" sldId="624"/>
            <ac:spMk id="5" creationId="{58410E86-D30A-6A45-AB50-2CB9CE93C28B}"/>
          </ac:spMkLst>
        </pc:spChg>
        <pc:cxnChg chg="mod">
          <ac:chgData name="Harrison, Susan" userId="1ddf3375-323b-4640-a3c6-9d3435a6c407" providerId="ADAL" clId="{CD6CF2D6-C88B-467C-B629-02B8EF0E4EB8}" dt="2021-02-16T19:32:20.880" v="264" actId="1076"/>
          <ac:cxnSpMkLst>
            <pc:docMk/>
            <pc:sldMk cId="2577171833" sldId="624"/>
            <ac:cxnSpMk id="6" creationId="{74DFD7D8-A131-C947-B962-8FC553DFBBB6}"/>
          </ac:cxnSpMkLst>
        </pc:cxnChg>
      </pc:sldChg>
      <pc:sldChg chg="del">
        <pc:chgData name="Harrison, Susan" userId="1ddf3375-323b-4640-a3c6-9d3435a6c407" providerId="ADAL" clId="{CD6CF2D6-C88B-467C-B629-02B8EF0E4EB8}" dt="2021-02-23T15:44:00.477" v="297" actId="2696"/>
        <pc:sldMkLst>
          <pc:docMk/>
          <pc:sldMk cId="1372983266" sldId="647"/>
        </pc:sldMkLst>
      </pc:sldChg>
      <pc:sldChg chg="delCm">
        <pc:chgData name="Harrison, Susan" userId="1ddf3375-323b-4640-a3c6-9d3435a6c407" providerId="ADAL" clId="{CD6CF2D6-C88B-467C-B629-02B8EF0E4EB8}" dt="2021-02-16T19:31:20.744" v="258" actId="1592"/>
        <pc:sldMkLst>
          <pc:docMk/>
          <pc:sldMk cId="2513520008" sldId="649"/>
        </pc:sldMkLst>
      </pc:sldChg>
      <pc:sldChg chg="addSp delSp modSp mod delCm modNotesTx">
        <pc:chgData name="Harrison, Susan" userId="1ddf3375-323b-4640-a3c6-9d3435a6c407" providerId="ADAL" clId="{CD6CF2D6-C88B-467C-B629-02B8EF0E4EB8}" dt="2021-03-04T14:49:10.858" v="511" actId="14861"/>
        <pc:sldMkLst>
          <pc:docMk/>
          <pc:sldMk cId="1953139645" sldId="652"/>
        </pc:sldMkLst>
        <pc:spChg chg="mod">
          <ac:chgData name="Harrison, Susan" userId="1ddf3375-323b-4640-a3c6-9d3435a6c407" providerId="ADAL" clId="{CD6CF2D6-C88B-467C-B629-02B8EF0E4EB8}" dt="2021-02-16T20:25:49.545" v="274" actId="13926"/>
          <ac:spMkLst>
            <pc:docMk/>
            <pc:sldMk cId="1953139645" sldId="652"/>
            <ac:spMk id="2" creationId="{00000000-0000-0000-0000-000000000000}"/>
          </ac:spMkLst>
        </pc:spChg>
        <pc:spChg chg="mod">
          <ac:chgData name="Harrison, Susan" userId="1ddf3375-323b-4640-a3c6-9d3435a6c407" providerId="ADAL" clId="{CD6CF2D6-C88B-467C-B629-02B8EF0E4EB8}" dt="2021-02-16T20:28:57.972" v="275" actId="1076"/>
          <ac:spMkLst>
            <pc:docMk/>
            <pc:sldMk cId="1953139645" sldId="652"/>
            <ac:spMk id="12" creationId="{F0F35BBD-54CB-4390-9756-E2365E67CCA5}"/>
          </ac:spMkLst>
        </pc:spChg>
        <pc:spChg chg="mod">
          <ac:chgData name="Harrison, Susan" userId="1ddf3375-323b-4640-a3c6-9d3435a6c407" providerId="ADAL" clId="{CD6CF2D6-C88B-467C-B629-02B8EF0E4EB8}" dt="2021-02-16T20:29:02.091" v="276" actId="1076"/>
          <ac:spMkLst>
            <pc:docMk/>
            <pc:sldMk cId="1953139645" sldId="652"/>
            <ac:spMk id="22" creationId="{00000000-0000-0000-0000-000000000000}"/>
          </ac:spMkLst>
        </pc:spChg>
        <pc:spChg chg="mod">
          <ac:chgData name="Harrison, Susan" userId="1ddf3375-323b-4640-a3c6-9d3435a6c407" providerId="ADAL" clId="{CD6CF2D6-C88B-467C-B629-02B8EF0E4EB8}" dt="2021-02-16T20:29:05.422" v="277" actId="1076"/>
          <ac:spMkLst>
            <pc:docMk/>
            <pc:sldMk cId="1953139645" sldId="652"/>
            <ac:spMk id="23" creationId="{00000000-0000-0000-0000-000000000000}"/>
          </ac:spMkLst>
        </pc:spChg>
        <pc:spChg chg="mod">
          <ac:chgData name="Harrison, Susan" userId="1ddf3375-323b-4640-a3c6-9d3435a6c407" providerId="ADAL" clId="{CD6CF2D6-C88B-467C-B629-02B8EF0E4EB8}" dt="2021-02-16T19:18:43.444" v="236" actId="1076"/>
          <ac:spMkLst>
            <pc:docMk/>
            <pc:sldMk cId="1953139645" sldId="652"/>
            <ac:spMk id="24" creationId="{4853A873-C959-4D38-8278-FD7FE247F985}"/>
          </ac:spMkLst>
        </pc:spChg>
        <pc:spChg chg="mod">
          <ac:chgData name="Harrison, Susan" userId="1ddf3375-323b-4640-a3c6-9d3435a6c407" providerId="ADAL" clId="{CD6CF2D6-C88B-467C-B629-02B8EF0E4EB8}" dt="2021-02-16T19:18:37.020" v="235" actId="1076"/>
          <ac:spMkLst>
            <pc:docMk/>
            <pc:sldMk cId="1953139645" sldId="652"/>
            <ac:spMk id="25" creationId="{03E716EF-89B3-412B-9FC8-3C5BA1689C25}"/>
          </ac:spMkLst>
        </pc:spChg>
        <pc:picChg chg="add del mod">
          <ac:chgData name="Harrison, Susan" userId="1ddf3375-323b-4640-a3c6-9d3435a6c407" providerId="ADAL" clId="{CD6CF2D6-C88B-467C-B629-02B8EF0E4EB8}" dt="2021-03-04T14:41:25.812" v="479" actId="478"/>
          <ac:picMkLst>
            <pc:docMk/>
            <pc:sldMk cId="1953139645" sldId="652"/>
            <ac:picMk id="4" creationId="{DD63A8A9-0EA6-4FA0-831B-5935610B2375}"/>
          </ac:picMkLst>
        </pc:picChg>
        <pc:picChg chg="add mod">
          <ac:chgData name="Harrison, Susan" userId="1ddf3375-323b-4640-a3c6-9d3435a6c407" providerId="ADAL" clId="{CD6CF2D6-C88B-467C-B629-02B8EF0E4EB8}" dt="2021-03-04T14:41:37.141" v="482" actId="1076"/>
          <ac:picMkLst>
            <pc:docMk/>
            <pc:sldMk cId="1953139645" sldId="652"/>
            <ac:picMk id="5" creationId="{9589341B-6D8C-4CC5-AD39-0AEA53785C79}"/>
          </ac:picMkLst>
        </pc:picChg>
        <pc:picChg chg="add del mod">
          <ac:chgData name="Harrison, Susan" userId="1ddf3375-323b-4640-a3c6-9d3435a6c407" providerId="ADAL" clId="{CD6CF2D6-C88B-467C-B629-02B8EF0E4EB8}" dt="2021-03-04T14:45:51.867" v="503" actId="478"/>
          <ac:picMkLst>
            <pc:docMk/>
            <pc:sldMk cId="1953139645" sldId="652"/>
            <ac:picMk id="6" creationId="{5FF10A77-221A-4437-99DA-BEC2D1AE1ABB}"/>
          </ac:picMkLst>
        </pc:picChg>
        <pc:picChg chg="add del mod">
          <ac:chgData name="Harrison, Susan" userId="1ddf3375-323b-4640-a3c6-9d3435a6c407" providerId="ADAL" clId="{CD6CF2D6-C88B-467C-B629-02B8EF0E4EB8}" dt="2021-03-04T14:43:57.787" v="493" actId="478"/>
          <ac:picMkLst>
            <pc:docMk/>
            <pc:sldMk cId="1953139645" sldId="652"/>
            <ac:picMk id="9" creationId="{D5FFFA8B-4019-4BA1-81EF-C4D1F26573D0}"/>
          </ac:picMkLst>
        </pc:picChg>
        <pc:picChg chg="add mod">
          <ac:chgData name="Harrison, Susan" userId="1ddf3375-323b-4640-a3c6-9d3435a6c407" providerId="ADAL" clId="{CD6CF2D6-C88B-467C-B629-02B8EF0E4EB8}" dt="2021-03-04T14:44:08.833" v="495" actId="1076"/>
          <ac:picMkLst>
            <pc:docMk/>
            <pc:sldMk cId="1953139645" sldId="652"/>
            <ac:picMk id="10" creationId="{8EA8FC9C-8569-4515-A157-61B33FB35BDE}"/>
          </ac:picMkLst>
        </pc:picChg>
        <pc:picChg chg="add mod">
          <ac:chgData name="Harrison, Susan" userId="1ddf3375-323b-4640-a3c6-9d3435a6c407" providerId="ADAL" clId="{CD6CF2D6-C88B-467C-B629-02B8EF0E4EB8}" dt="2021-02-16T19:26:40.354" v="247" actId="1076"/>
          <ac:picMkLst>
            <pc:docMk/>
            <pc:sldMk cId="1953139645" sldId="652"/>
            <ac:picMk id="11" creationId="{DC89A0F8-9C6D-405A-A432-DBA184BA807E}"/>
          </ac:picMkLst>
        </pc:picChg>
        <pc:picChg chg="add mod">
          <ac:chgData name="Harrison, Susan" userId="1ddf3375-323b-4640-a3c6-9d3435a6c407" providerId="ADAL" clId="{CD6CF2D6-C88B-467C-B629-02B8EF0E4EB8}" dt="2021-03-04T14:45:56.255" v="504" actId="1076"/>
          <ac:picMkLst>
            <pc:docMk/>
            <pc:sldMk cId="1953139645" sldId="652"/>
            <ac:picMk id="16" creationId="{384C761B-BB29-4259-8653-545DF13A2CA5}"/>
          </ac:picMkLst>
        </pc:picChg>
        <pc:picChg chg="mod">
          <ac:chgData name="Harrison, Susan" userId="1ddf3375-323b-4640-a3c6-9d3435a6c407" providerId="ADAL" clId="{CD6CF2D6-C88B-467C-B629-02B8EF0E4EB8}" dt="2021-03-04T14:49:10.858" v="511" actId="14861"/>
          <ac:picMkLst>
            <pc:docMk/>
            <pc:sldMk cId="1953139645" sldId="652"/>
            <ac:picMk id="18" creationId="{BE42839A-FF49-D945-9D05-B3048EDD402C}"/>
          </ac:picMkLst>
        </pc:picChg>
      </pc:sldChg>
      <pc:sldChg chg="addSp modSp mod delCm">
        <pc:chgData name="Harrison, Susan" userId="1ddf3375-323b-4640-a3c6-9d3435a6c407" providerId="ADAL" clId="{CD6CF2D6-C88B-467C-B629-02B8EF0E4EB8}" dt="2021-02-16T19:27:19.776" v="254" actId="1592"/>
        <pc:sldMkLst>
          <pc:docMk/>
          <pc:sldMk cId="4087828476" sldId="699"/>
        </pc:sldMkLst>
        <pc:picChg chg="add mod">
          <ac:chgData name="Harrison, Susan" userId="1ddf3375-323b-4640-a3c6-9d3435a6c407" providerId="ADAL" clId="{CD6CF2D6-C88B-467C-B629-02B8EF0E4EB8}" dt="2021-02-16T19:27:16.552" v="253" actId="1076"/>
          <ac:picMkLst>
            <pc:docMk/>
            <pc:sldMk cId="4087828476" sldId="699"/>
            <ac:picMk id="4" creationId="{1F27F27D-B3A1-45D3-A0EF-98488503518A}"/>
          </ac:picMkLst>
        </pc:picChg>
      </pc:sldChg>
      <pc:sldChg chg="modSp mod delCm">
        <pc:chgData name="Harrison, Susan" userId="1ddf3375-323b-4640-a3c6-9d3435a6c407" providerId="ADAL" clId="{CD6CF2D6-C88B-467C-B629-02B8EF0E4EB8}" dt="2021-02-16T19:03:36.855" v="171" actId="1592"/>
        <pc:sldMkLst>
          <pc:docMk/>
          <pc:sldMk cId="1479002756" sldId="1174"/>
        </pc:sldMkLst>
        <pc:cxnChg chg="mod">
          <ac:chgData name="Harrison, Susan" userId="1ddf3375-323b-4640-a3c6-9d3435a6c407" providerId="ADAL" clId="{CD6CF2D6-C88B-467C-B629-02B8EF0E4EB8}" dt="2021-02-16T14:43:32.216" v="140" actId="208"/>
          <ac:cxnSpMkLst>
            <pc:docMk/>
            <pc:sldMk cId="1479002756" sldId="1174"/>
            <ac:cxnSpMk id="6" creationId="{62E9FA32-5791-764B-B79E-41FB9C62485C}"/>
          </ac:cxnSpMkLst>
        </pc:cxnChg>
      </pc:sldChg>
      <pc:sldChg chg="modSp mod">
        <pc:chgData name="Harrison, Susan" userId="1ddf3375-323b-4640-a3c6-9d3435a6c407" providerId="ADAL" clId="{CD6CF2D6-C88B-467C-B629-02B8EF0E4EB8}" dt="2021-02-03T15:00:02.332" v="46" actId="948"/>
        <pc:sldMkLst>
          <pc:docMk/>
          <pc:sldMk cId="946709697" sldId="1179"/>
        </pc:sldMkLst>
        <pc:spChg chg="mod">
          <ac:chgData name="Harrison, Susan" userId="1ddf3375-323b-4640-a3c6-9d3435a6c407" providerId="ADAL" clId="{CD6CF2D6-C88B-467C-B629-02B8EF0E4EB8}" dt="2021-02-03T15:00:02.332" v="46" actId="948"/>
          <ac:spMkLst>
            <pc:docMk/>
            <pc:sldMk cId="946709697" sldId="1179"/>
            <ac:spMk id="4" creationId="{000ADE7C-2D37-FC45-B624-6FD4DC6A8DC1}"/>
          </ac:spMkLst>
        </pc:spChg>
      </pc:sldChg>
      <pc:sldChg chg="delCm">
        <pc:chgData name="Harrison, Susan" userId="1ddf3375-323b-4640-a3c6-9d3435a6c407" providerId="ADAL" clId="{CD6CF2D6-C88B-467C-B629-02B8EF0E4EB8}" dt="2021-02-16T19:03:21.988" v="169" actId="1592"/>
        <pc:sldMkLst>
          <pc:docMk/>
          <pc:sldMk cId="769053251" sldId="1324"/>
        </pc:sldMkLst>
      </pc:sldChg>
      <pc:sldChg chg="modSp delCm">
        <pc:chgData name="Harrison, Susan" userId="1ddf3375-323b-4640-a3c6-9d3435a6c407" providerId="ADAL" clId="{CD6CF2D6-C88B-467C-B629-02B8EF0E4EB8}" dt="2021-02-16T19:02:41.928" v="165" actId="1592"/>
        <pc:sldMkLst>
          <pc:docMk/>
          <pc:sldMk cId="2966928305" sldId="1377"/>
        </pc:sldMkLst>
        <pc:graphicFrameChg chg="mod">
          <ac:chgData name="Harrison, Susan" userId="1ddf3375-323b-4640-a3c6-9d3435a6c407" providerId="ADAL" clId="{CD6CF2D6-C88B-467C-B629-02B8EF0E4EB8}" dt="2021-02-03T14:57:23.521" v="8"/>
          <ac:graphicFrameMkLst>
            <pc:docMk/>
            <pc:sldMk cId="2966928305" sldId="1377"/>
            <ac:graphicFrameMk id="7" creationId="{7334BD58-7B60-4FE7-85F9-EFE5752F33EB}"/>
          </ac:graphicFrameMkLst>
        </pc:graphicFrameChg>
      </pc:sldChg>
      <pc:sldChg chg="modSp mod delCm">
        <pc:chgData name="Harrison, Susan" userId="1ddf3375-323b-4640-a3c6-9d3435a6c407" providerId="ADAL" clId="{CD6CF2D6-C88B-467C-B629-02B8EF0E4EB8}" dt="2021-03-02T15:14:37.104" v="377" actId="1592"/>
        <pc:sldMkLst>
          <pc:docMk/>
          <pc:sldMk cId="2415858511" sldId="1380"/>
        </pc:sldMkLst>
        <pc:spChg chg="mod">
          <ac:chgData name="Harrison, Susan" userId="1ddf3375-323b-4640-a3c6-9d3435a6c407" providerId="ADAL" clId="{CD6CF2D6-C88B-467C-B629-02B8EF0E4EB8}" dt="2021-03-02T15:11:08.529" v="376" actId="20577"/>
          <ac:spMkLst>
            <pc:docMk/>
            <pc:sldMk cId="2415858511" sldId="1380"/>
            <ac:spMk id="3" creationId="{7F01B3A5-FF67-442D-A63C-1F9D7EBCEE02}"/>
          </ac:spMkLst>
        </pc:spChg>
      </pc:sldChg>
      <pc:sldChg chg="modSp mod">
        <pc:chgData name="Harrison, Susan" userId="1ddf3375-323b-4640-a3c6-9d3435a6c407" providerId="ADAL" clId="{CD6CF2D6-C88B-467C-B629-02B8EF0E4EB8}" dt="2021-02-03T14:38:00.880" v="3" actId="20577"/>
        <pc:sldMkLst>
          <pc:docMk/>
          <pc:sldMk cId="369931449" sldId="1381"/>
        </pc:sldMkLst>
        <pc:spChg chg="mod">
          <ac:chgData name="Harrison, Susan" userId="1ddf3375-323b-4640-a3c6-9d3435a6c407" providerId="ADAL" clId="{CD6CF2D6-C88B-467C-B629-02B8EF0E4EB8}" dt="2021-02-03T14:38:00.880" v="3" actId="20577"/>
          <ac:spMkLst>
            <pc:docMk/>
            <pc:sldMk cId="369931449" sldId="1381"/>
            <ac:spMk id="2" creationId="{661BF611-9358-4C0E-9FD6-DA583B15CCF3}"/>
          </ac:spMkLst>
        </pc:spChg>
      </pc:sldChg>
      <pc:sldChg chg="modSp mod modNotesTx">
        <pc:chgData name="Harrison, Susan" userId="1ddf3375-323b-4640-a3c6-9d3435a6c407" providerId="ADAL" clId="{CD6CF2D6-C88B-467C-B629-02B8EF0E4EB8}" dt="2021-03-02T15:37:36.266" v="462" actId="6549"/>
        <pc:sldMkLst>
          <pc:docMk/>
          <pc:sldMk cId="888166539" sldId="1382"/>
        </pc:sldMkLst>
        <pc:spChg chg="mod">
          <ac:chgData name="Harrison, Susan" userId="1ddf3375-323b-4640-a3c6-9d3435a6c407" providerId="ADAL" clId="{CD6CF2D6-C88B-467C-B629-02B8EF0E4EB8}" dt="2021-02-08T19:03:59.372" v="108" actId="1076"/>
          <ac:spMkLst>
            <pc:docMk/>
            <pc:sldMk cId="888166539" sldId="1382"/>
            <ac:spMk id="3" creationId="{79E39B13-218D-4307-937A-F1AA36DC447E}"/>
          </ac:spMkLst>
        </pc:spChg>
      </pc:sldChg>
      <pc:sldChg chg="modSp mod modNotesTx">
        <pc:chgData name="Harrison, Susan" userId="1ddf3375-323b-4640-a3c6-9d3435a6c407" providerId="ADAL" clId="{CD6CF2D6-C88B-467C-B629-02B8EF0E4EB8}" dt="2021-02-26T20:12:35.324" v="334" actId="20577"/>
        <pc:sldMkLst>
          <pc:docMk/>
          <pc:sldMk cId="720098716" sldId="1383"/>
        </pc:sldMkLst>
        <pc:spChg chg="mod">
          <ac:chgData name="Harrison, Susan" userId="1ddf3375-323b-4640-a3c6-9d3435a6c407" providerId="ADAL" clId="{CD6CF2D6-C88B-467C-B629-02B8EF0E4EB8}" dt="2021-02-08T19:03:44.458" v="79" actId="1076"/>
          <ac:spMkLst>
            <pc:docMk/>
            <pc:sldMk cId="720098716" sldId="1383"/>
            <ac:spMk id="3" creationId="{64D4E602-5CC0-40D1-82A0-B5F824F7B095}"/>
          </ac:spMkLst>
        </pc:spChg>
      </pc:sldChg>
      <pc:sldChg chg="modSp mod delCm">
        <pc:chgData name="Harrison, Susan" userId="1ddf3375-323b-4640-a3c6-9d3435a6c407" providerId="ADAL" clId="{CD6CF2D6-C88B-467C-B629-02B8EF0E4EB8}" dt="2021-02-16T19:28:21.246" v="257" actId="1592"/>
        <pc:sldMkLst>
          <pc:docMk/>
          <pc:sldMk cId="3101070074" sldId="1561"/>
        </pc:sldMkLst>
        <pc:graphicFrameChg chg="modGraphic">
          <ac:chgData name="Harrison, Susan" userId="1ddf3375-323b-4640-a3c6-9d3435a6c407" providerId="ADAL" clId="{CD6CF2D6-C88B-467C-B629-02B8EF0E4EB8}" dt="2021-02-03T14:38:46.208" v="5" actId="14734"/>
          <ac:graphicFrameMkLst>
            <pc:docMk/>
            <pc:sldMk cId="3101070074" sldId="1561"/>
            <ac:graphicFrameMk id="3" creationId="{B80423E2-2ED9-4653-9268-4A2BF7EC4B77}"/>
          </ac:graphicFrameMkLst>
        </pc:graphicFrameChg>
      </pc:sldChg>
      <pc:sldChg chg="modSp mod modNotesTx">
        <pc:chgData name="Harrison, Susan" userId="1ddf3375-323b-4640-a3c6-9d3435a6c407" providerId="ADAL" clId="{CD6CF2D6-C88B-467C-B629-02B8EF0E4EB8}" dt="2021-02-26T20:17:36.677" v="353" actId="20577"/>
        <pc:sldMkLst>
          <pc:docMk/>
          <pc:sldMk cId="3102976074" sldId="1562"/>
        </pc:sldMkLst>
        <pc:spChg chg="mod">
          <ac:chgData name="Harrison, Susan" userId="1ddf3375-323b-4640-a3c6-9d3435a6c407" providerId="ADAL" clId="{CD6CF2D6-C88B-467C-B629-02B8EF0E4EB8}" dt="2021-02-08T19:04:09.673" v="134" actId="1076"/>
          <ac:spMkLst>
            <pc:docMk/>
            <pc:sldMk cId="3102976074" sldId="1562"/>
            <ac:spMk id="3" creationId="{3C934A3A-AD76-47DE-906A-CE8B8D824CED}"/>
          </ac:spMkLst>
        </pc:spChg>
      </pc:sldChg>
      <pc:sldChg chg="modSp delCm">
        <pc:chgData name="Harrison, Susan" userId="1ddf3375-323b-4640-a3c6-9d3435a6c407" providerId="ADAL" clId="{CD6CF2D6-C88B-467C-B629-02B8EF0E4EB8}" dt="2021-02-26T20:24:14.096" v="355" actId="207"/>
        <pc:sldMkLst>
          <pc:docMk/>
          <pc:sldMk cId="3646252099" sldId="1565"/>
        </pc:sldMkLst>
        <pc:graphicFrameChg chg="mod">
          <ac:chgData name="Harrison, Susan" userId="1ddf3375-323b-4640-a3c6-9d3435a6c407" providerId="ADAL" clId="{CD6CF2D6-C88B-467C-B629-02B8EF0E4EB8}" dt="2021-02-26T20:24:14.096" v="355" actId="207"/>
          <ac:graphicFrameMkLst>
            <pc:docMk/>
            <pc:sldMk cId="3646252099" sldId="1565"/>
            <ac:graphicFrameMk id="6" creationId="{944E4EB2-E8C8-44F9-8EE5-768FE2DC1075}"/>
          </ac:graphicFrameMkLst>
        </pc:graphicFrameChg>
      </pc:sldChg>
      <pc:sldChg chg="delCm">
        <pc:chgData name="Harrison, Susan" userId="1ddf3375-323b-4640-a3c6-9d3435a6c407" providerId="ADAL" clId="{CD6CF2D6-C88B-467C-B629-02B8EF0E4EB8}" dt="2021-02-16T19:02:59.532" v="167" actId="1592"/>
        <pc:sldMkLst>
          <pc:docMk/>
          <pc:sldMk cId="449215099" sldId="1566"/>
        </pc:sldMkLst>
      </pc:sldChg>
      <pc:sldChg chg="modSp mod">
        <pc:chgData name="Harrison, Susan" userId="1ddf3375-323b-4640-a3c6-9d3435a6c407" providerId="ADAL" clId="{CD6CF2D6-C88B-467C-B629-02B8EF0E4EB8}" dt="2021-03-15T15:01:46.106" v="517" actId="6549"/>
        <pc:sldMkLst>
          <pc:docMk/>
          <pc:sldMk cId="4206404274" sldId="1572"/>
        </pc:sldMkLst>
        <pc:spChg chg="mod">
          <ac:chgData name="Harrison, Susan" userId="1ddf3375-323b-4640-a3c6-9d3435a6c407" providerId="ADAL" clId="{CD6CF2D6-C88B-467C-B629-02B8EF0E4EB8}" dt="2021-03-15T15:01:46.106" v="517" actId="6549"/>
          <ac:spMkLst>
            <pc:docMk/>
            <pc:sldMk cId="4206404274" sldId="1572"/>
            <ac:spMk id="3" creationId="{00000000-0000-0000-0000-000000000000}"/>
          </ac:spMkLst>
        </pc:spChg>
      </pc:sldChg>
      <pc:sldChg chg="delCm">
        <pc:chgData name="Harrison, Susan" userId="1ddf3375-323b-4640-a3c6-9d3435a6c407" providerId="ADAL" clId="{CD6CF2D6-C88B-467C-B629-02B8EF0E4EB8}" dt="2021-02-16T19:03:27.718" v="170" actId="1592"/>
        <pc:sldMkLst>
          <pc:docMk/>
          <pc:sldMk cId="3011437608" sldId="1577"/>
        </pc:sldMkLst>
      </pc:sldChg>
      <pc:sldChg chg="modSp mod">
        <pc:chgData name="Harrison, Susan" userId="1ddf3375-323b-4640-a3c6-9d3435a6c407" providerId="ADAL" clId="{CD6CF2D6-C88B-467C-B629-02B8EF0E4EB8}" dt="2021-02-03T14:40:44.236" v="7" actId="1076"/>
        <pc:sldMkLst>
          <pc:docMk/>
          <pc:sldMk cId="2494348393" sldId="1578"/>
        </pc:sldMkLst>
        <pc:grpChg chg="mod">
          <ac:chgData name="Harrison, Susan" userId="1ddf3375-323b-4640-a3c6-9d3435a6c407" providerId="ADAL" clId="{CD6CF2D6-C88B-467C-B629-02B8EF0E4EB8}" dt="2021-02-03T14:40:44.236" v="7" actId="1076"/>
          <ac:grpSpMkLst>
            <pc:docMk/>
            <pc:sldMk cId="2494348393" sldId="1578"/>
            <ac:grpSpMk id="5" creationId="{94CF062D-6B99-489B-90A3-CC29AE55BA41}"/>
          </ac:grpSpMkLst>
        </pc:grpChg>
      </pc:sldChg>
      <pc:sldChg chg="delCm">
        <pc:chgData name="Harrison, Susan" userId="1ddf3375-323b-4640-a3c6-9d3435a6c407" providerId="ADAL" clId="{CD6CF2D6-C88B-467C-B629-02B8EF0E4EB8}" dt="2021-02-16T19:03:12.347" v="168" actId="1592"/>
        <pc:sldMkLst>
          <pc:docMk/>
          <pc:sldMk cId="2139595237" sldId="1581"/>
        </pc:sldMkLst>
      </pc:sldChg>
    </pc:docChg>
  </pc:docChgLst>
  <pc:docChgLst>
    <pc:chgData name="Shirodkar, Apurva" userId="0ca0bd3f-3844-4e89-b30d-7c21e105d9d2" providerId="ADAL" clId="{5A45AD9E-9DFD-4A86-A70B-D548AB8BFABC}"/>
    <pc:docChg chg="modSld">
      <pc:chgData name="Shirodkar, Apurva" userId="0ca0bd3f-3844-4e89-b30d-7c21e105d9d2" providerId="ADAL" clId="{5A45AD9E-9DFD-4A86-A70B-D548AB8BFABC}" dt="2021-02-17T18:48:15.034" v="1" actId="20577"/>
      <pc:docMkLst>
        <pc:docMk/>
      </pc:docMkLst>
      <pc:sldChg chg="modNotesTx">
        <pc:chgData name="Shirodkar, Apurva" userId="0ca0bd3f-3844-4e89-b30d-7c21e105d9d2" providerId="ADAL" clId="{5A45AD9E-9DFD-4A86-A70B-D548AB8BFABC}" dt="2021-02-17T18:48:15.034" v="1" actId="20577"/>
        <pc:sldMkLst>
          <pc:docMk/>
          <pc:sldMk cId="1953139645" sldId="652"/>
        </pc:sldMkLst>
      </pc:sldChg>
    </pc:docChg>
  </pc:docChgLst>
  <pc:docChgLst>
    <pc:chgData name="Kennedy-Yee, Carol" userId="b448f05e-9d95-41d1-a36c-f2fb5d9947b0" providerId="ADAL" clId="{9C24965F-3E80-4D12-A926-41524A7A54C2}"/>
    <pc:docChg chg="undo redo custSel addSld delSld modSld">
      <pc:chgData name="Kennedy-Yee, Carol" userId="b448f05e-9d95-41d1-a36c-f2fb5d9947b0" providerId="ADAL" clId="{9C24965F-3E80-4D12-A926-41524A7A54C2}" dt="2021-02-04T15:30:22.299" v="2318" actId="1589"/>
      <pc:docMkLst>
        <pc:docMk/>
      </pc:docMkLst>
      <pc:sldChg chg="modSp mod">
        <pc:chgData name="Kennedy-Yee, Carol" userId="b448f05e-9d95-41d1-a36c-f2fb5d9947b0" providerId="ADAL" clId="{9C24965F-3E80-4D12-A926-41524A7A54C2}" dt="2021-01-13T15:38:29.305" v="639"/>
        <pc:sldMkLst>
          <pc:docMk/>
          <pc:sldMk cId="0" sldId="278"/>
        </pc:sldMkLst>
        <pc:spChg chg="mod">
          <ac:chgData name="Kennedy-Yee, Carol" userId="b448f05e-9d95-41d1-a36c-f2fb5d9947b0" providerId="ADAL" clId="{9C24965F-3E80-4D12-A926-41524A7A54C2}" dt="2021-01-13T15:38:29.305" v="639"/>
          <ac:spMkLst>
            <pc:docMk/>
            <pc:sldMk cId="0" sldId="278"/>
            <ac:spMk id="628" creationId="{00000000-0000-0000-0000-000000000000}"/>
          </ac:spMkLst>
        </pc:spChg>
      </pc:sldChg>
      <pc:sldChg chg="addSp modSp mod addCm delCm modCm">
        <pc:chgData name="Kennedy-Yee, Carol" userId="b448f05e-9d95-41d1-a36c-f2fb5d9947b0" providerId="ADAL" clId="{9C24965F-3E80-4D12-A926-41524A7A54C2}" dt="2021-01-30T19:36:21.708" v="2027" actId="1592"/>
        <pc:sldMkLst>
          <pc:docMk/>
          <pc:sldMk cId="2260738719" sldId="372"/>
        </pc:sldMkLst>
        <pc:picChg chg="add mod">
          <ac:chgData name="Kennedy-Yee, Carol" userId="b448f05e-9d95-41d1-a36c-f2fb5d9947b0" providerId="ADAL" clId="{9C24965F-3E80-4D12-A926-41524A7A54C2}" dt="2021-01-13T14:21:37.016" v="3" actId="1076"/>
          <ac:picMkLst>
            <pc:docMk/>
            <pc:sldMk cId="2260738719" sldId="372"/>
            <ac:picMk id="8" creationId="{8A583816-36E6-4DAA-AA52-E4C20030B497}"/>
          </ac:picMkLst>
        </pc:picChg>
      </pc:sldChg>
      <pc:sldChg chg="addCm modCm">
        <pc:chgData name="Kennedy-Yee, Carol" userId="b448f05e-9d95-41d1-a36c-f2fb5d9947b0" providerId="ADAL" clId="{9C24965F-3E80-4D12-A926-41524A7A54C2}" dt="2021-02-04T15:22:09.919" v="2311"/>
        <pc:sldMkLst>
          <pc:docMk/>
          <pc:sldMk cId="386164400" sldId="621"/>
        </pc:sldMkLst>
      </pc:sldChg>
      <pc:sldChg chg="modSp mod">
        <pc:chgData name="Kennedy-Yee, Carol" userId="b448f05e-9d95-41d1-a36c-f2fb5d9947b0" providerId="ADAL" clId="{9C24965F-3E80-4D12-A926-41524A7A54C2}" dt="2021-01-13T15:45:15.361" v="689" actId="13926"/>
        <pc:sldMkLst>
          <pc:docMk/>
          <pc:sldMk cId="3157782450" sldId="646"/>
        </pc:sldMkLst>
        <pc:spChg chg="mod">
          <ac:chgData name="Kennedy-Yee, Carol" userId="b448f05e-9d95-41d1-a36c-f2fb5d9947b0" providerId="ADAL" clId="{9C24965F-3E80-4D12-A926-41524A7A54C2}" dt="2021-01-13T15:45:15.361" v="689" actId="13926"/>
          <ac:spMkLst>
            <pc:docMk/>
            <pc:sldMk cId="3157782450" sldId="646"/>
            <ac:spMk id="2" creationId="{D3D11D4A-5A4B-42C8-B41D-A880D1F100FA}"/>
          </ac:spMkLst>
        </pc:spChg>
      </pc:sldChg>
      <pc:sldChg chg="addCm delCm">
        <pc:chgData name="Kennedy-Yee, Carol" userId="b448f05e-9d95-41d1-a36c-f2fb5d9947b0" providerId="ADAL" clId="{9C24965F-3E80-4D12-A926-41524A7A54C2}" dt="2021-01-27T15:56:24.843" v="786" actId="1592"/>
        <pc:sldMkLst>
          <pc:docMk/>
          <pc:sldMk cId="2513520008" sldId="649"/>
        </pc:sldMkLst>
      </pc:sldChg>
      <pc:sldChg chg="modSp mod addCm modCm modNotesTx">
        <pc:chgData name="Kennedy-Yee, Carol" userId="b448f05e-9d95-41d1-a36c-f2fb5d9947b0" providerId="ADAL" clId="{9C24965F-3E80-4D12-A926-41524A7A54C2}" dt="2021-02-04T15:21:22.336" v="2310" actId="6549"/>
        <pc:sldMkLst>
          <pc:docMk/>
          <pc:sldMk cId="1953139645" sldId="652"/>
        </pc:sldMkLst>
        <pc:spChg chg="mod">
          <ac:chgData name="Kennedy-Yee, Carol" userId="b448f05e-9d95-41d1-a36c-f2fb5d9947b0" providerId="ADAL" clId="{9C24965F-3E80-4D12-A926-41524A7A54C2}" dt="2021-01-13T18:40:34.657" v="719" actId="20577"/>
          <ac:spMkLst>
            <pc:docMk/>
            <pc:sldMk cId="1953139645" sldId="652"/>
            <ac:spMk id="23" creationId="{00000000-0000-0000-0000-000000000000}"/>
          </ac:spMkLst>
        </pc:spChg>
      </pc:sldChg>
      <pc:sldChg chg="addCm modCm">
        <pc:chgData name="Kennedy-Yee, Carol" userId="b448f05e-9d95-41d1-a36c-f2fb5d9947b0" providerId="ADAL" clId="{9C24965F-3E80-4D12-A926-41524A7A54C2}" dt="2021-01-13T14:23:05.346" v="5"/>
        <pc:sldMkLst>
          <pc:docMk/>
          <pc:sldMk cId="3363751239" sldId="653"/>
        </pc:sldMkLst>
      </pc:sldChg>
      <pc:sldChg chg="del">
        <pc:chgData name="Kennedy-Yee, Carol" userId="b448f05e-9d95-41d1-a36c-f2fb5d9947b0" providerId="ADAL" clId="{9C24965F-3E80-4D12-A926-41524A7A54C2}" dt="2021-01-13T15:40:21.164" v="655" actId="47"/>
        <pc:sldMkLst>
          <pc:docMk/>
          <pc:sldMk cId="2503775561" sldId="666"/>
        </pc:sldMkLst>
      </pc:sldChg>
      <pc:sldChg chg="addCm">
        <pc:chgData name="Kennedy-Yee, Carol" userId="b448f05e-9d95-41d1-a36c-f2fb5d9947b0" providerId="ADAL" clId="{9C24965F-3E80-4D12-A926-41524A7A54C2}" dt="2021-01-13T18:41:26.750" v="720" actId="1589"/>
        <pc:sldMkLst>
          <pc:docMk/>
          <pc:sldMk cId="3940148106" sldId="700"/>
        </pc:sldMkLst>
      </pc:sldChg>
      <pc:sldChg chg="addCm modCm">
        <pc:chgData name="Kennedy-Yee, Carol" userId="b448f05e-9d95-41d1-a36c-f2fb5d9947b0" providerId="ADAL" clId="{9C24965F-3E80-4D12-A926-41524A7A54C2}" dt="2021-02-02T14:47:57.435" v="2295"/>
        <pc:sldMkLst>
          <pc:docMk/>
          <pc:sldMk cId="946709697" sldId="1179"/>
        </pc:sldMkLst>
      </pc:sldChg>
      <pc:sldChg chg="modSp mod addCm delCm modNotesTx">
        <pc:chgData name="Kennedy-Yee, Carol" userId="b448f05e-9d95-41d1-a36c-f2fb5d9947b0" providerId="ADAL" clId="{9C24965F-3E80-4D12-A926-41524A7A54C2}" dt="2021-02-04T15:30:22.299" v="2318" actId="1589"/>
        <pc:sldMkLst>
          <pc:docMk/>
          <pc:sldMk cId="769053251" sldId="1324"/>
        </pc:sldMkLst>
        <pc:spChg chg="mod">
          <ac:chgData name="Kennedy-Yee, Carol" userId="b448f05e-9d95-41d1-a36c-f2fb5d9947b0" providerId="ADAL" clId="{9C24965F-3E80-4D12-A926-41524A7A54C2}" dt="2021-02-02T14:53:57.327" v="2304" actId="20577"/>
          <ac:spMkLst>
            <pc:docMk/>
            <pc:sldMk cId="769053251" sldId="1324"/>
            <ac:spMk id="4" creationId="{00000000-0000-0000-0000-000000000000}"/>
          </ac:spMkLst>
        </pc:spChg>
      </pc:sldChg>
      <pc:sldChg chg="modSp mod">
        <pc:chgData name="Kennedy-Yee, Carol" userId="b448f05e-9d95-41d1-a36c-f2fb5d9947b0" providerId="ADAL" clId="{9C24965F-3E80-4D12-A926-41524A7A54C2}" dt="2021-01-13T18:47:03.522" v="783" actId="255"/>
        <pc:sldMkLst>
          <pc:docMk/>
          <pc:sldMk cId="314142159" sldId="1369"/>
        </pc:sldMkLst>
        <pc:spChg chg="mod">
          <ac:chgData name="Kennedy-Yee, Carol" userId="b448f05e-9d95-41d1-a36c-f2fb5d9947b0" providerId="ADAL" clId="{9C24965F-3E80-4D12-A926-41524A7A54C2}" dt="2021-01-13T15:45:53.485" v="690" actId="13926"/>
          <ac:spMkLst>
            <pc:docMk/>
            <pc:sldMk cId="314142159" sldId="1369"/>
            <ac:spMk id="2" creationId="{D3D11D4A-5A4B-42C8-B41D-A880D1F100FA}"/>
          </ac:spMkLst>
        </pc:spChg>
        <pc:spChg chg="mod">
          <ac:chgData name="Kennedy-Yee, Carol" userId="b448f05e-9d95-41d1-a36c-f2fb5d9947b0" providerId="ADAL" clId="{9C24965F-3E80-4D12-A926-41524A7A54C2}" dt="2021-01-13T18:47:03.522" v="783" actId="255"/>
          <ac:spMkLst>
            <pc:docMk/>
            <pc:sldMk cId="314142159" sldId="1369"/>
            <ac:spMk id="5" creationId="{4EF0EEC0-5334-49B7-B18E-C32A3037E22F}"/>
          </ac:spMkLst>
        </pc:spChg>
      </pc:sldChg>
      <pc:sldChg chg="modSp mod addCm modCm">
        <pc:chgData name="Kennedy-Yee, Carol" userId="b448f05e-9d95-41d1-a36c-f2fb5d9947b0" providerId="ADAL" clId="{9C24965F-3E80-4D12-A926-41524A7A54C2}" dt="2021-01-28T14:55:08.757" v="1116" actId="20577"/>
        <pc:sldMkLst>
          <pc:docMk/>
          <pc:sldMk cId="2966928305" sldId="1377"/>
        </pc:sldMkLst>
        <pc:spChg chg="mod">
          <ac:chgData name="Kennedy-Yee, Carol" userId="b448f05e-9d95-41d1-a36c-f2fb5d9947b0" providerId="ADAL" clId="{9C24965F-3E80-4D12-A926-41524A7A54C2}" dt="2021-01-28T14:55:08.757" v="1116" actId="20577"/>
          <ac:spMkLst>
            <pc:docMk/>
            <pc:sldMk cId="2966928305" sldId="1377"/>
            <ac:spMk id="8" creationId="{27F9A19D-9F4F-4443-B9D1-E857D9991EA3}"/>
          </ac:spMkLst>
        </pc:spChg>
      </pc:sldChg>
      <pc:sldChg chg="modSp mod modNotesTx">
        <pc:chgData name="Kennedy-Yee, Carol" userId="b448f05e-9d95-41d1-a36c-f2fb5d9947b0" providerId="ADAL" clId="{9C24965F-3E80-4D12-A926-41524A7A54C2}" dt="2021-02-02T14:41:15.851" v="2176" actId="20577"/>
        <pc:sldMkLst>
          <pc:docMk/>
          <pc:sldMk cId="465256438" sldId="1378"/>
        </pc:sldMkLst>
        <pc:spChg chg="mod">
          <ac:chgData name="Kennedy-Yee, Carol" userId="b448f05e-9d95-41d1-a36c-f2fb5d9947b0" providerId="ADAL" clId="{9C24965F-3E80-4D12-A926-41524A7A54C2}" dt="2021-02-02T14:40:10.587" v="2172" actId="14100"/>
          <ac:spMkLst>
            <pc:docMk/>
            <pc:sldMk cId="465256438" sldId="1378"/>
            <ac:spMk id="5" creationId="{BECC201F-AE96-48D5-A2AD-1DFBA0D03B96}"/>
          </ac:spMkLst>
        </pc:spChg>
        <pc:spChg chg="mod">
          <ac:chgData name="Kennedy-Yee, Carol" userId="b448f05e-9d95-41d1-a36c-f2fb5d9947b0" providerId="ADAL" clId="{9C24965F-3E80-4D12-A926-41524A7A54C2}" dt="2021-01-13T14:48:35.007" v="267" actId="1076"/>
          <ac:spMkLst>
            <pc:docMk/>
            <pc:sldMk cId="465256438" sldId="1378"/>
            <ac:spMk id="6" creationId="{56F42EF2-4D3E-4D6E-B1EB-36720EF18F39}"/>
          </ac:spMkLst>
        </pc:spChg>
      </pc:sldChg>
      <pc:sldChg chg="modSp mod delCm">
        <pc:chgData name="Kennedy-Yee, Carol" userId="b448f05e-9d95-41d1-a36c-f2fb5d9947b0" providerId="ADAL" clId="{9C24965F-3E80-4D12-A926-41524A7A54C2}" dt="2021-02-02T14:31:39.690" v="2094" actId="20577"/>
        <pc:sldMkLst>
          <pc:docMk/>
          <pc:sldMk cId="2415858511" sldId="1380"/>
        </pc:sldMkLst>
        <pc:spChg chg="mod">
          <ac:chgData name="Kennedy-Yee, Carol" userId="b448f05e-9d95-41d1-a36c-f2fb5d9947b0" providerId="ADAL" clId="{9C24965F-3E80-4D12-A926-41524A7A54C2}" dt="2021-02-02T14:31:39.690" v="2094" actId="20577"/>
          <ac:spMkLst>
            <pc:docMk/>
            <pc:sldMk cId="2415858511" sldId="1380"/>
            <ac:spMk id="3" creationId="{7F01B3A5-FF67-442D-A63C-1F9D7EBCEE02}"/>
          </ac:spMkLst>
        </pc:spChg>
        <pc:spChg chg="mod">
          <ac:chgData name="Kennedy-Yee, Carol" userId="b448f05e-9d95-41d1-a36c-f2fb5d9947b0" providerId="ADAL" clId="{9C24965F-3E80-4D12-A926-41524A7A54C2}" dt="2021-01-13T14:27:42.692" v="97" actId="6549"/>
          <ac:spMkLst>
            <pc:docMk/>
            <pc:sldMk cId="2415858511" sldId="1380"/>
            <ac:spMk id="4" creationId="{3B5C3EB1-ECCC-4091-A316-42160B87DCD6}"/>
          </ac:spMkLst>
        </pc:spChg>
      </pc:sldChg>
      <pc:sldChg chg="modSp mod">
        <pc:chgData name="Kennedy-Yee, Carol" userId="b448f05e-9d95-41d1-a36c-f2fb5d9947b0" providerId="ADAL" clId="{9C24965F-3E80-4D12-A926-41524A7A54C2}" dt="2021-01-30T19:38:11.609" v="2028" actId="108"/>
        <pc:sldMkLst>
          <pc:docMk/>
          <pc:sldMk cId="369931449" sldId="1381"/>
        </pc:sldMkLst>
        <pc:spChg chg="mod">
          <ac:chgData name="Kennedy-Yee, Carol" userId="b448f05e-9d95-41d1-a36c-f2fb5d9947b0" providerId="ADAL" clId="{9C24965F-3E80-4D12-A926-41524A7A54C2}" dt="2021-01-27T15:58:05.024" v="799" actId="20577"/>
          <ac:spMkLst>
            <pc:docMk/>
            <pc:sldMk cId="369931449" sldId="1381"/>
            <ac:spMk id="3" creationId="{7F01B3A5-FF67-442D-A63C-1F9D7EBCEE02}"/>
          </ac:spMkLst>
        </pc:spChg>
        <pc:spChg chg="mod">
          <ac:chgData name="Kennedy-Yee, Carol" userId="b448f05e-9d95-41d1-a36c-f2fb5d9947b0" providerId="ADAL" clId="{9C24965F-3E80-4D12-A926-41524A7A54C2}" dt="2021-01-30T19:38:11.609" v="2028" actId="108"/>
          <ac:spMkLst>
            <pc:docMk/>
            <pc:sldMk cId="369931449" sldId="1381"/>
            <ac:spMk id="4" creationId="{7DABBC0F-1D29-4058-B787-0F2C284B318F}"/>
          </ac:spMkLst>
        </pc:spChg>
      </pc:sldChg>
      <pc:sldChg chg="modNotesTx">
        <pc:chgData name="Kennedy-Yee, Carol" userId="b448f05e-9d95-41d1-a36c-f2fb5d9947b0" providerId="ADAL" clId="{9C24965F-3E80-4D12-A926-41524A7A54C2}" dt="2021-02-02T14:44:47.394" v="2290" actId="207"/>
        <pc:sldMkLst>
          <pc:docMk/>
          <pc:sldMk cId="888166539" sldId="1382"/>
        </pc:sldMkLst>
      </pc:sldChg>
      <pc:sldChg chg="modNotesTx">
        <pc:chgData name="Kennedy-Yee, Carol" userId="b448f05e-9d95-41d1-a36c-f2fb5d9947b0" providerId="ADAL" clId="{9C24965F-3E80-4D12-A926-41524A7A54C2}" dt="2021-01-13T15:26:43.701" v="457" actId="20577"/>
        <pc:sldMkLst>
          <pc:docMk/>
          <pc:sldMk cId="720098716" sldId="1383"/>
        </pc:sldMkLst>
      </pc:sldChg>
      <pc:sldChg chg="addCm modCm">
        <pc:chgData name="Kennedy-Yee, Carol" userId="b448f05e-9d95-41d1-a36c-f2fb5d9947b0" providerId="ADAL" clId="{9C24965F-3E80-4D12-A926-41524A7A54C2}" dt="2021-02-02T15:05:08.708" v="2306" actId="1589"/>
        <pc:sldMkLst>
          <pc:docMk/>
          <pc:sldMk cId="3538692646" sldId="1384"/>
        </pc:sldMkLst>
      </pc:sldChg>
      <pc:sldChg chg="del addCm">
        <pc:chgData name="Kennedy-Yee, Carol" userId="b448f05e-9d95-41d1-a36c-f2fb5d9947b0" providerId="ADAL" clId="{9C24965F-3E80-4D12-A926-41524A7A54C2}" dt="2021-01-30T19:42:31.210" v="2039" actId="47"/>
        <pc:sldMkLst>
          <pc:docMk/>
          <pc:sldMk cId="249992829" sldId="1385"/>
        </pc:sldMkLst>
      </pc:sldChg>
      <pc:sldChg chg="addSp delSp modSp add del mod addCm delCm modCm modNotesTx">
        <pc:chgData name="Kennedy-Yee, Carol" userId="b448f05e-9d95-41d1-a36c-f2fb5d9947b0" providerId="ADAL" clId="{9C24965F-3E80-4D12-A926-41524A7A54C2}" dt="2021-01-30T19:41:09.899" v="2037" actId="47"/>
        <pc:sldMkLst>
          <pc:docMk/>
          <pc:sldMk cId="1848178712" sldId="1386"/>
        </pc:sldMkLst>
        <pc:spChg chg="mod">
          <ac:chgData name="Kennedy-Yee, Carol" userId="b448f05e-9d95-41d1-a36c-f2fb5d9947b0" providerId="ADAL" clId="{9C24965F-3E80-4D12-A926-41524A7A54C2}" dt="2021-01-28T15:07:18.756" v="1508" actId="20577"/>
          <ac:spMkLst>
            <pc:docMk/>
            <pc:sldMk cId="1848178712" sldId="1386"/>
            <ac:spMk id="2" creationId="{36F902C8-54A5-4F9A-A330-C987070390AD}"/>
          </ac:spMkLst>
        </pc:spChg>
        <pc:spChg chg="mod">
          <ac:chgData name="Kennedy-Yee, Carol" userId="b448f05e-9d95-41d1-a36c-f2fb5d9947b0" providerId="ADAL" clId="{9C24965F-3E80-4D12-A926-41524A7A54C2}" dt="2021-01-28T15:06:23.899" v="1464" actId="20577"/>
          <ac:spMkLst>
            <pc:docMk/>
            <pc:sldMk cId="1848178712" sldId="1386"/>
            <ac:spMk id="3" creationId="{F5815877-4F25-4EB2-9438-27BF0A1928A4}"/>
          </ac:spMkLst>
        </pc:spChg>
        <pc:spChg chg="add del mod">
          <ac:chgData name="Kennedy-Yee, Carol" userId="b448f05e-9d95-41d1-a36c-f2fb5d9947b0" providerId="ADAL" clId="{9C24965F-3E80-4D12-A926-41524A7A54C2}" dt="2021-01-28T15:00:20.278" v="1226" actId="478"/>
          <ac:spMkLst>
            <pc:docMk/>
            <pc:sldMk cId="1848178712" sldId="1386"/>
            <ac:spMk id="4" creationId="{308DCC26-C13D-4114-9C5E-FBDCDAB273DE}"/>
          </ac:spMkLst>
        </pc:spChg>
        <pc:spChg chg="add mod">
          <ac:chgData name="Kennedy-Yee, Carol" userId="b448f05e-9d95-41d1-a36c-f2fb5d9947b0" providerId="ADAL" clId="{9C24965F-3E80-4D12-A926-41524A7A54C2}" dt="2021-01-28T15:20:47.058" v="1737" actId="1076"/>
          <ac:spMkLst>
            <pc:docMk/>
            <pc:sldMk cId="1848178712" sldId="1386"/>
            <ac:spMk id="9" creationId="{E6EC79E4-BC4A-4531-B77B-FB62CF061702}"/>
          </ac:spMkLst>
        </pc:spChg>
        <pc:spChg chg="add mod">
          <ac:chgData name="Kennedy-Yee, Carol" userId="b448f05e-9d95-41d1-a36c-f2fb5d9947b0" providerId="ADAL" clId="{9C24965F-3E80-4D12-A926-41524A7A54C2}" dt="2021-01-28T15:20:50.386" v="1738" actId="1076"/>
          <ac:spMkLst>
            <pc:docMk/>
            <pc:sldMk cId="1848178712" sldId="1386"/>
            <ac:spMk id="10" creationId="{BE087D39-ADC3-4F90-A6BC-48D670E733DC}"/>
          </ac:spMkLst>
        </pc:spChg>
        <pc:spChg chg="add del mod">
          <ac:chgData name="Kennedy-Yee, Carol" userId="b448f05e-9d95-41d1-a36c-f2fb5d9947b0" providerId="ADAL" clId="{9C24965F-3E80-4D12-A926-41524A7A54C2}" dt="2021-01-28T15:09:35.195" v="1511" actId="478"/>
          <ac:spMkLst>
            <pc:docMk/>
            <pc:sldMk cId="1848178712" sldId="1386"/>
            <ac:spMk id="11" creationId="{916AB826-05B6-48EB-BF55-2C63171E7DE2}"/>
          </ac:spMkLst>
        </pc:spChg>
        <pc:spChg chg="add mod">
          <ac:chgData name="Kennedy-Yee, Carol" userId="b448f05e-9d95-41d1-a36c-f2fb5d9947b0" providerId="ADAL" clId="{9C24965F-3E80-4D12-A926-41524A7A54C2}" dt="2021-01-28T15:20:16.300" v="1719" actId="20577"/>
          <ac:spMkLst>
            <pc:docMk/>
            <pc:sldMk cId="1848178712" sldId="1386"/>
            <ac:spMk id="12" creationId="{045FE969-0BF7-452F-B019-36A5FD0DB112}"/>
          </ac:spMkLst>
        </pc:spChg>
        <pc:spChg chg="add mod">
          <ac:chgData name="Kennedy-Yee, Carol" userId="b448f05e-9d95-41d1-a36c-f2fb5d9947b0" providerId="ADAL" clId="{9C24965F-3E80-4D12-A926-41524A7A54C2}" dt="2021-01-28T15:21:54.283" v="1742" actId="20577"/>
          <ac:spMkLst>
            <pc:docMk/>
            <pc:sldMk cId="1848178712" sldId="1386"/>
            <ac:spMk id="13" creationId="{85A478BB-5E8C-4D2A-A776-63A077B551D0}"/>
          </ac:spMkLst>
        </pc:spChg>
        <pc:spChg chg="add mod">
          <ac:chgData name="Kennedy-Yee, Carol" userId="b448f05e-9d95-41d1-a36c-f2fb5d9947b0" providerId="ADAL" clId="{9C24965F-3E80-4D12-A926-41524A7A54C2}" dt="2021-01-28T15:17:14.123" v="1659" actId="20577"/>
          <ac:spMkLst>
            <pc:docMk/>
            <pc:sldMk cId="1848178712" sldId="1386"/>
            <ac:spMk id="14" creationId="{4A0B1278-03C0-4440-ABDC-7A1DAEA31B23}"/>
          </ac:spMkLst>
        </pc:spChg>
        <pc:spChg chg="add mod">
          <ac:chgData name="Kennedy-Yee, Carol" userId="b448f05e-9d95-41d1-a36c-f2fb5d9947b0" providerId="ADAL" clId="{9C24965F-3E80-4D12-A926-41524A7A54C2}" dt="2021-01-28T15:22:15.446" v="1746" actId="6549"/>
          <ac:spMkLst>
            <pc:docMk/>
            <pc:sldMk cId="1848178712" sldId="1386"/>
            <ac:spMk id="15" creationId="{DEFDE058-4EFA-408B-A827-6E8050852278}"/>
          </ac:spMkLst>
        </pc:spChg>
        <pc:graphicFrameChg chg="add del mod modGraphic">
          <ac:chgData name="Kennedy-Yee, Carol" userId="b448f05e-9d95-41d1-a36c-f2fb5d9947b0" providerId="ADAL" clId="{9C24965F-3E80-4D12-A926-41524A7A54C2}" dt="2021-01-28T15:03:07.218" v="1327" actId="478"/>
          <ac:graphicFrameMkLst>
            <pc:docMk/>
            <pc:sldMk cId="1848178712" sldId="1386"/>
            <ac:graphicFrameMk id="7" creationId="{78506FA8-439C-4121-ADD5-A2D7E4ADB639}"/>
          </ac:graphicFrameMkLst>
        </pc:graphicFrameChg>
        <pc:picChg chg="add mod">
          <ac:chgData name="Kennedy-Yee, Carol" userId="b448f05e-9d95-41d1-a36c-f2fb5d9947b0" providerId="ADAL" clId="{9C24965F-3E80-4D12-A926-41524A7A54C2}" dt="2021-01-28T15:16:55.288" v="1658" actId="1038"/>
          <ac:picMkLst>
            <pc:docMk/>
            <pc:sldMk cId="1848178712" sldId="1386"/>
            <ac:picMk id="6" creationId="{A1D23545-E66D-4A07-BCE7-B3C2E2039C1A}"/>
          </ac:picMkLst>
        </pc:picChg>
        <pc:picChg chg="add mod">
          <ac:chgData name="Kennedy-Yee, Carol" userId="b448f05e-9d95-41d1-a36c-f2fb5d9947b0" providerId="ADAL" clId="{9C24965F-3E80-4D12-A926-41524A7A54C2}" dt="2021-01-28T15:16:25.426" v="1641" actId="1076"/>
          <ac:picMkLst>
            <pc:docMk/>
            <pc:sldMk cId="1848178712" sldId="1386"/>
            <ac:picMk id="8" creationId="{60B45B22-4C94-4680-B5C7-FF6C7A566AAB}"/>
          </ac:picMkLst>
        </pc:picChg>
      </pc:sldChg>
      <pc:sldChg chg="modSp mod addCm delCm modNotesTx">
        <pc:chgData name="Kennedy-Yee, Carol" userId="b448f05e-9d95-41d1-a36c-f2fb5d9947b0" providerId="ADAL" clId="{9C24965F-3E80-4D12-A926-41524A7A54C2}" dt="2021-02-04T15:25:45.765" v="2313" actId="1589"/>
        <pc:sldMkLst>
          <pc:docMk/>
          <pc:sldMk cId="3101070074" sldId="1561"/>
        </pc:sldMkLst>
        <pc:spChg chg="mod">
          <ac:chgData name="Kennedy-Yee, Carol" userId="b448f05e-9d95-41d1-a36c-f2fb5d9947b0" providerId="ADAL" clId="{9C24965F-3E80-4D12-A926-41524A7A54C2}" dt="2021-02-02T14:35:39.979" v="2151" actId="14100"/>
          <ac:spMkLst>
            <pc:docMk/>
            <pc:sldMk cId="3101070074" sldId="1561"/>
            <ac:spMk id="4" creationId="{BECC201F-AE96-48D5-A2AD-1DFBA0D03B96}"/>
          </ac:spMkLst>
        </pc:spChg>
        <pc:spChg chg="mod">
          <ac:chgData name="Kennedy-Yee, Carol" userId="b448f05e-9d95-41d1-a36c-f2fb5d9947b0" providerId="ADAL" clId="{9C24965F-3E80-4D12-A926-41524A7A54C2}" dt="2021-01-13T14:49:42.448" v="287" actId="20577"/>
          <ac:spMkLst>
            <pc:docMk/>
            <pc:sldMk cId="3101070074" sldId="1561"/>
            <ac:spMk id="6" creationId="{56F42EF2-4D3E-4D6E-B1EB-36720EF18F39}"/>
          </ac:spMkLst>
        </pc:spChg>
        <pc:spChg chg="mod">
          <ac:chgData name="Kennedy-Yee, Carol" userId="b448f05e-9d95-41d1-a36c-f2fb5d9947b0" providerId="ADAL" clId="{9C24965F-3E80-4D12-A926-41524A7A54C2}" dt="2021-01-13T14:46:55.623" v="264" actId="1036"/>
          <ac:spMkLst>
            <pc:docMk/>
            <pc:sldMk cId="3101070074" sldId="1561"/>
            <ac:spMk id="7" creationId="{E2ADF7AE-6A2B-481F-B92E-6B689DA85B3A}"/>
          </ac:spMkLst>
        </pc:spChg>
        <pc:graphicFrameChg chg="mod modGraphic">
          <ac:chgData name="Kennedy-Yee, Carol" userId="b448f05e-9d95-41d1-a36c-f2fb5d9947b0" providerId="ADAL" clId="{9C24965F-3E80-4D12-A926-41524A7A54C2}" dt="2021-02-02T14:34:12.883" v="2096" actId="6549"/>
          <ac:graphicFrameMkLst>
            <pc:docMk/>
            <pc:sldMk cId="3101070074" sldId="1561"/>
            <ac:graphicFrameMk id="3" creationId="{B80423E2-2ED9-4653-9268-4A2BF7EC4B77}"/>
          </ac:graphicFrameMkLst>
        </pc:graphicFrameChg>
      </pc:sldChg>
      <pc:sldChg chg="modNotesTx">
        <pc:chgData name="Kennedy-Yee, Carol" userId="b448f05e-9d95-41d1-a36c-f2fb5d9947b0" providerId="ADAL" clId="{9C24965F-3E80-4D12-A926-41524A7A54C2}" dt="2021-01-13T15:30:01.253" v="508" actId="20577"/>
        <pc:sldMkLst>
          <pc:docMk/>
          <pc:sldMk cId="3102976074" sldId="1562"/>
        </pc:sldMkLst>
      </pc:sldChg>
      <pc:sldChg chg="modSp mod modNotesTx">
        <pc:chgData name="Kennedy-Yee, Carol" userId="b448f05e-9d95-41d1-a36c-f2fb5d9947b0" providerId="ADAL" clId="{9C24965F-3E80-4D12-A926-41524A7A54C2}" dt="2021-01-13T15:18:07.267" v="388"/>
        <pc:sldMkLst>
          <pc:docMk/>
          <pc:sldMk cId="1796813221" sldId="1563"/>
        </pc:sldMkLst>
        <pc:spChg chg="mod">
          <ac:chgData name="Kennedy-Yee, Carol" userId="b448f05e-9d95-41d1-a36c-f2fb5d9947b0" providerId="ADAL" clId="{9C24965F-3E80-4D12-A926-41524A7A54C2}" dt="2021-01-13T14:48:56.769" v="275" actId="6549"/>
          <ac:spMkLst>
            <pc:docMk/>
            <pc:sldMk cId="1796813221" sldId="1563"/>
            <ac:spMk id="5" creationId="{56F42EF2-4D3E-4D6E-B1EB-36720EF18F39}"/>
          </ac:spMkLst>
        </pc:spChg>
      </pc:sldChg>
      <pc:sldChg chg="addSp delSp modSp del mod addCm modCm modNotesTx">
        <pc:chgData name="Kennedy-Yee, Carol" userId="b448f05e-9d95-41d1-a36c-f2fb5d9947b0" providerId="ADAL" clId="{9C24965F-3E80-4D12-A926-41524A7A54C2}" dt="2021-01-30T19:38:59.689" v="2029" actId="47"/>
        <pc:sldMkLst>
          <pc:docMk/>
          <pc:sldMk cId="4259855899" sldId="1564"/>
        </pc:sldMkLst>
        <pc:graphicFrameChg chg="add del mod modGraphic">
          <ac:chgData name="Kennedy-Yee, Carol" userId="b448f05e-9d95-41d1-a36c-f2fb5d9947b0" providerId="ADAL" clId="{9C24965F-3E80-4D12-A926-41524A7A54C2}" dt="2021-01-13T14:55:14.750" v="367" actId="478"/>
          <ac:graphicFrameMkLst>
            <pc:docMk/>
            <pc:sldMk cId="4259855899" sldId="1564"/>
            <ac:graphicFrameMk id="2" creationId="{7963D715-4393-4686-9135-2E25D567CE99}"/>
          </ac:graphicFrameMkLst>
        </pc:graphicFrameChg>
        <pc:picChg chg="add mod">
          <ac:chgData name="Kennedy-Yee, Carol" userId="b448f05e-9d95-41d1-a36c-f2fb5d9947b0" providerId="ADAL" clId="{9C24965F-3E80-4D12-A926-41524A7A54C2}" dt="2021-01-27T19:56:11.452" v="926" actId="14100"/>
          <ac:picMkLst>
            <pc:docMk/>
            <pc:sldMk cId="4259855899" sldId="1564"/>
            <ac:picMk id="3" creationId="{A708260C-5F1A-436B-BD1B-48AF7050F7D8}"/>
          </ac:picMkLst>
        </pc:picChg>
        <pc:picChg chg="add mod">
          <ac:chgData name="Kennedy-Yee, Carol" userId="b448f05e-9d95-41d1-a36c-f2fb5d9947b0" providerId="ADAL" clId="{9C24965F-3E80-4D12-A926-41524A7A54C2}" dt="2021-01-28T15:30:27.033" v="1761" actId="1076"/>
          <ac:picMkLst>
            <pc:docMk/>
            <pc:sldMk cId="4259855899" sldId="1564"/>
            <ac:picMk id="5" creationId="{B6D0E3C2-E4AC-45E8-BE0A-9BCA50CC9938}"/>
          </ac:picMkLst>
        </pc:picChg>
        <pc:picChg chg="add mod">
          <ac:chgData name="Kennedy-Yee, Carol" userId="b448f05e-9d95-41d1-a36c-f2fb5d9947b0" providerId="ADAL" clId="{9C24965F-3E80-4D12-A926-41524A7A54C2}" dt="2021-01-28T15:25:48.945" v="1756" actId="1076"/>
          <ac:picMkLst>
            <pc:docMk/>
            <pc:sldMk cId="4259855899" sldId="1564"/>
            <ac:picMk id="7" creationId="{156624A2-3C54-457B-990A-4503AD404CF4}"/>
          </ac:picMkLst>
        </pc:picChg>
        <pc:picChg chg="add mod">
          <ac:chgData name="Kennedy-Yee, Carol" userId="b448f05e-9d95-41d1-a36c-f2fb5d9947b0" providerId="ADAL" clId="{9C24965F-3E80-4D12-A926-41524A7A54C2}" dt="2021-01-27T20:00:04.787" v="944" actId="1076"/>
          <ac:picMkLst>
            <pc:docMk/>
            <pc:sldMk cId="4259855899" sldId="1564"/>
            <ac:picMk id="9" creationId="{FDC5A6BF-9F5E-48E8-8580-4BFAA8006FAE}"/>
          </ac:picMkLst>
        </pc:picChg>
        <pc:picChg chg="add mod">
          <ac:chgData name="Kennedy-Yee, Carol" userId="b448f05e-9d95-41d1-a36c-f2fb5d9947b0" providerId="ADAL" clId="{9C24965F-3E80-4D12-A926-41524A7A54C2}" dt="2021-01-27T20:02:04.433" v="951" actId="1076"/>
          <ac:picMkLst>
            <pc:docMk/>
            <pc:sldMk cId="4259855899" sldId="1564"/>
            <ac:picMk id="11" creationId="{16CC32D2-636E-4EF8-BF8A-CE921FFBBD3E}"/>
          </ac:picMkLst>
        </pc:picChg>
      </pc:sldChg>
      <pc:sldChg chg="modSp mod addCm delCm modCm">
        <pc:chgData name="Kennedy-Yee, Carol" userId="b448f05e-9d95-41d1-a36c-f2fb5d9947b0" providerId="ADAL" clId="{9C24965F-3E80-4D12-A926-41524A7A54C2}" dt="2021-02-04T15:29:31.990" v="2316" actId="1589"/>
        <pc:sldMkLst>
          <pc:docMk/>
          <pc:sldMk cId="3646252099" sldId="1565"/>
        </pc:sldMkLst>
        <pc:spChg chg="mod">
          <ac:chgData name="Kennedy-Yee, Carol" userId="b448f05e-9d95-41d1-a36c-f2fb5d9947b0" providerId="ADAL" clId="{9C24965F-3E80-4D12-A926-41524A7A54C2}" dt="2021-01-27T20:03:15.788" v="963" actId="20577"/>
          <ac:spMkLst>
            <pc:docMk/>
            <pc:sldMk cId="3646252099" sldId="1565"/>
            <ac:spMk id="8" creationId="{27F9A19D-9F4F-4443-B9D1-E857D9991EA3}"/>
          </ac:spMkLst>
        </pc:spChg>
      </pc:sldChg>
      <pc:sldChg chg="modSp mod addCm delCm modCm">
        <pc:chgData name="Kennedy-Yee, Carol" userId="b448f05e-9d95-41d1-a36c-f2fb5d9947b0" providerId="ADAL" clId="{9C24965F-3E80-4D12-A926-41524A7A54C2}" dt="2021-02-02T14:47:06.760" v="2292" actId="1589"/>
        <pc:sldMkLst>
          <pc:docMk/>
          <pc:sldMk cId="449215099" sldId="1566"/>
        </pc:sldMkLst>
        <pc:spChg chg="mod">
          <ac:chgData name="Kennedy-Yee, Carol" userId="b448f05e-9d95-41d1-a36c-f2fb5d9947b0" providerId="ADAL" clId="{9C24965F-3E80-4D12-A926-41524A7A54C2}" dt="2021-01-28T14:51:30.793" v="1023" actId="6549"/>
          <ac:spMkLst>
            <pc:docMk/>
            <pc:sldMk cId="449215099" sldId="1566"/>
            <ac:spMk id="8" creationId="{27F9A19D-9F4F-4443-B9D1-E857D9991EA3}"/>
          </ac:spMkLst>
        </pc:spChg>
      </pc:sldChg>
      <pc:sldChg chg="add del">
        <pc:chgData name="Kennedy-Yee, Carol" userId="b448f05e-9d95-41d1-a36c-f2fb5d9947b0" providerId="ADAL" clId="{9C24965F-3E80-4D12-A926-41524A7A54C2}" dt="2021-01-13T15:40:22.056" v="656" actId="47"/>
        <pc:sldMkLst>
          <pc:docMk/>
          <pc:sldMk cId="2945662504" sldId="1567"/>
        </pc:sldMkLst>
      </pc:sldChg>
      <pc:sldChg chg="add del">
        <pc:chgData name="Kennedy-Yee, Carol" userId="b448f05e-9d95-41d1-a36c-f2fb5d9947b0" providerId="ADAL" clId="{9C24965F-3E80-4D12-A926-41524A7A54C2}" dt="2021-01-13T15:40:22.770" v="657" actId="47"/>
        <pc:sldMkLst>
          <pc:docMk/>
          <pc:sldMk cId="581430219" sldId="1568"/>
        </pc:sldMkLst>
      </pc:sldChg>
      <pc:sldChg chg="add del">
        <pc:chgData name="Kennedy-Yee, Carol" userId="b448f05e-9d95-41d1-a36c-f2fb5d9947b0" providerId="ADAL" clId="{9C24965F-3E80-4D12-A926-41524A7A54C2}" dt="2021-01-13T15:40:23.605" v="658" actId="47"/>
        <pc:sldMkLst>
          <pc:docMk/>
          <pc:sldMk cId="1889120022" sldId="1569"/>
        </pc:sldMkLst>
      </pc:sldChg>
      <pc:sldChg chg="add del">
        <pc:chgData name="Kennedy-Yee, Carol" userId="b448f05e-9d95-41d1-a36c-f2fb5d9947b0" providerId="ADAL" clId="{9C24965F-3E80-4D12-A926-41524A7A54C2}" dt="2021-01-13T15:40:25.053" v="659" actId="47"/>
        <pc:sldMkLst>
          <pc:docMk/>
          <pc:sldMk cId="3632930102" sldId="1570"/>
        </pc:sldMkLst>
      </pc:sldChg>
      <pc:sldChg chg="modSp add mod">
        <pc:chgData name="Kennedy-Yee, Carol" userId="b448f05e-9d95-41d1-a36c-f2fb5d9947b0" providerId="ADAL" clId="{9C24965F-3E80-4D12-A926-41524A7A54C2}" dt="2021-01-13T15:41:50.564" v="673" actId="14100"/>
        <pc:sldMkLst>
          <pc:docMk/>
          <pc:sldMk cId="2512428768" sldId="1571"/>
        </pc:sldMkLst>
        <pc:spChg chg="mod">
          <ac:chgData name="Kennedy-Yee, Carol" userId="b448f05e-9d95-41d1-a36c-f2fb5d9947b0" providerId="ADAL" clId="{9C24965F-3E80-4D12-A926-41524A7A54C2}" dt="2021-01-13T15:41:32.752" v="671"/>
          <ac:spMkLst>
            <pc:docMk/>
            <pc:sldMk cId="2512428768" sldId="1571"/>
            <ac:spMk id="2" creationId="{00000000-0000-0000-0000-000000000000}"/>
          </ac:spMkLst>
        </pc:spChg>
        <pc:spChg chg="mod">
          <ac:chgData name="Kennedy-Yee, Carol" userId="b448f05e-9d95-41d1-a36c-f2fb5d9947b0" providerId="ADAL" clId="{9C24965F-3E80-4D12-A926-41524A7A54C2}" dt="2021-01-13T15:41:50.564" v="673" actId="14100"/>
          <ac:spMkLst>
            <pc:docMk/>
            <pc:sldMk cId="2512428768" sldId="1571"/>
            <ac:spMk id="3" creationId="{00000000-0000-0000-0000-000000000000}"/>
          </ac:spMkLst>
        </pc:spChg>
      </pc:sldChg>
      <pc:sldChg chg="modSp add mod">
        <pc:chgData name="Kennedy-Yee, Carol" userId="b448f05e-9d95-41d1-a36c-f2fb5d9947b0" providerId="ADAL" clId="{9C24965F-3E80-4D12-A926-41524A7A54C2}" dt="2021-01-13T15:40:01.652" v="652" actId="14100"/>
        <pc:sldMkLst>
          <pc:docMk/>
          <pc:sldMk cId="4206404274" sldId="1572"/>
        </pc:sldMkLst>
        <pc:spChg chg="mod">
          <ac:chgData name="Kennedy-Yee, Carol" userId="b448f05e-9d95-41d1-a36c-f2fb5d9947b0" providerId="ADAL" clId="{9C24965F-3E80-4D12-A926-41524A7A54C2}" dt="2021-01-13T15:39:18.869" v="649" actId="13926"/>
          <ac:spMkLst>
            <pc:docMk/>
            <pc:sldMk cId="4206404274" sldId="1572"/>
            <ac:spMk id="2" creationId="{00000000-0000-0000-0000-000000000000}"/>
          </ac:spMkLst>
        </pc:spChg>
        <pc:spChg chg="mod">
          <ac:chgData name="Kennedy-Yee, Carol" userId="b448f05e-9d95-41d1-a36c-f2fb5d9947b0" providerId="ADAL" clId="{9C24965F-3E80-4D12-A926-41524A7A54C2}" dt="2021-01-13T15:40:01.652" v="652" actId="14100"/>
          <ac:spMkLst>
            <pc:docMk/>
            <pc:sldMk cId="4206404274" sldId="1572"/>
            <ac:spMk id="3" creationId="{00000000-0000-0000-0000-000000000000}"/>
          </ac:spMkLst>
        </pc:spChg>
      </pc:sldChg>
      <pc:sldChg chg="modSp add mod">
        <pc:chgData name="Kennedy-Yee, Carol" userId="b448f05e-9d95-41d1-a36c-f2fb5d9947b0" providerId="ADAL" clId="{9C24965F-3E80-4D12-A926-41524A7A54C2}" dt="2021-01-13T15:42:26.956" v="676" actId="14100"/>
        <pc:sldMkLst>
          <pc:docMk/>
          <pc:sldMk cId="2184337769" sldId="1573"/>
        </pc:sldMkLst>
        <pc:spChg chg="mod">
          <ac:chgData name="Kennedy-Yee, Carol" userId="b448f05e-9d95-41d1-a36c-f2fb5d9947b0" providerId="ADAL" clId="{9C24965F-3E80-4D12-A926-41524A7A54C2}" dt="2021-01-13T15:42:10.285" v="674"/>
          <ac:spMkLst>
            <pc:docMk/>
            <pc:sldMk cId="2184337769" sldId="1573"/>
            <ac:spMk id="2" creationId="{00000000-0000-0000-0000-000000000000}"/>
          </ac:spMkLst>
        </pc:spChg>
        <pc:spChg chg="mod">
          <ac:chgData name="Kennedy-Yee, Carol" userId="b448f05e-9d95-41d1-a36c-f2fb5d9947b0" providerId="ADAL" clId="{9C24965F-3E80-4D12-A926-41524A7A54C2}" dt="2021-01-13T15:42:26.956" v="676" actId="14100"/>
          <ac:spMkLst>
            <pc:docMk/>
            <pc:sldMk cId="2184337769" sldId="1573"/>
            <ac:spMk id="3" creationId="{00000000-0000-0000-0000-000000000000}"/>
          </ac:spMkLst>
        </pc:spChg>
      </pc:sldChg>
      <pc:sldChg chg="modSp add mod">
        <pc:chgData name="Kennedy-Yee, Carol" userId="b448f05e-9d95-41d1-a36c-f2fb5d9947b0" providerId="ADAL" clId="{9C24965F-3E80-4D12-A926-41524A7A54C2}" dt="2021-01-13T15:43:02.709" v="679" actId="14100"/>
        <pc:sldMkLst>
          <pc:docMk/>
          <pc:sldMk cId="189334716" sldId="1574"/>
        </pc:sldMkLst>
        <pc:spChg chg="mod">
          <ac:chgData name="Kennedy-Yee, Carol" userId="b448f05e-9d95-41d1-a36c-f2fb5d9947b0" providerId="ADAL" clId="{9C24965F-3E80-4D12-A926-41524A7A54C2}" dt="2021-01-13T15:42:44.168" v="677"/>
          <ac:spMkLst>
            <pc:docMk/>
            <pc:sldMk cId="189334716" sldId="1574"/>
            <ac:spMk id="2" creationId="{00000000-0000-0000-0000-000000000000}"/>
          </ac:spMkLst>
        </pc:spChg>
        <pc:spChg chg="mod">
          <ac:chgData name="Kennedy-Yee, Carol" userId="b448f05e-9d95-41d1-a36c-f2fb5d9947b0" providerId="ADAL" clId="{9C24965F-3E80-4D12-A926-41524A7A54C2}" dt="2021-01-13T15:43:02.709" v="679" actId="14100"/>
          <ac:spMkLst>
            <pc:docMk/>
            <pc:sldMk cId="189334716" sldId="1574"/>
            <ac:spMk id="3" creationId="{00000000-0000-0000-0000-000000000000}"/>
          </ac:spMkLst>
        </pc:spChg>
      </pc:sldChg>
      <pc:sldChg chg="modSp add mod">
        <pc:chgData name="Kennedy-Yee, Carol" userId="b448f05e-9d95-41d1-a36c-f2fb5d9947b0" providerId="ADAL" clId="{9C24965F-3E80-4D12-A926-41524A7A54C2}" dt="2021-01-13T15:43:38.324" v="682" actId="14100"/>
        <pc:sldMkLst>
          <pc:docMk/>
          <pc:sldMk cId="2921980421" sldId="1575"/>
        </pc:sldMkLst>
        <pc:spChg chg="mod">
          <ac:chgData name="Kennedy-Yee, Carol" userId="b448f05e-9d95-41d1-a36c-f2fb5d9947b0" providerId="ADAL" clId="{9C24965F-3E80-4D12-A926-41524A7A54C2}" dt="2021-01-13T15:43:20.931" v="680"/>
          <ac:spMkLst>
            <pc:docMk/>
            <pc:sldMk cId="2921980421" sldId="1575"/>
            <ac:spMk id="2" creationId="{00000000-0000-0000-0000-000000000000}"/>
          </ac:spMkLst>
        </pc:spChg>
        <pc:spChg chg="mod">
          <ac:chgData name="Kennedy-Yee, Carol" userId="b448f05e-9d95-41d1-a36c-f2fb5d9947b0" providerId="ADAL" clId="{9C24965F-3E80-4D12-A926-41524A7A54C2}" dt="2021-01-13T15:43:38.324" v="682" actId="14100"/>
          <ac:spMkLst>
            <pc:docMk/>
            <pc:sldMk cId="2921980421" sldId="1575"/>
            <ac:spMk id="3" creationId="{00000000-0000-0000-0000-000000000000}"/>
          </ac:spMkLst>
        </pc:spChg>
      </pc:sldChg>
      <pc:sldChg chg="modSp add mod">
        <pc:chgData name="Kennedy-Yee, Carol" userId="b448f05e-9d95-41d1-a36c-f2fb5d9947b0" providerId="ADAL" clId="{9C24965F-3E80-4D12-A926-41524A7A54C2}" dt="2021-01-13T15:44:12.701" v="685" actId="14100"/>
        <pc:sldMkLst>
          <pc:docMk/>
          <pc:sldMk cId="4023010834" sldId="1576"/>
        </pc:sldMkLst>
        <pc:spChg chg="mod">
          <ac:chgData name="Kennedy-Yee, Carol" userId="b448f05e-9d95-41d1-a36c-f2fb5d9947b0" providerId="ADAL" clId="{9C24965F-3E80-4D12-A926-41524A7A54C2}" dt="2021-01-13T15:43:53.410" v="683"/>
          <ac:spMkLst>
            <pc:docMk/>
            <pc:sldMk cId="4023010834" sldId="1576"/>
            <ac:spMk id="2" creationId="{00000000-0000-0000-0000-000000000000}"/>
          </ac:spMkLst>
        </pc:spChg>
        <pc:spChg chg="mod">
          <ac:chgData name="Kennedy-Yee, Carol" userId="b448f05e-9d95-41d1-a36c-f2fb5d9947b0" providerId="ADAL" clId="{9C24965F-3E80-4D12-A926-41524A7A54C2}" dt="2021-01-13T15:44:12.701" v="685" actId="14100"/>
          <ac:spMkLst>
            <pc:docMk/>
            <pc:sldMk cId="4023010834" sldId="1576"/>
            <ac:spMk id="3" creationId="{00000000-0000-0000-0000-000000000000}"/>
          </ac:spMkLst>
        </pc:spChg>
      </pc:sldChg>
      <pc:sldChg chg="modSp add mod">
        <pc:chgData name="Kennedy-Yee, Carol" userId="b448f05e-9d95-41d1-a36c-f2fb5d9947b0" providerId="ADAL" clId="{9C24965F-3E80-4D12-A926-41524A7A54C2}" dt="2021-01-13T15:44:50.589" v="688" actId="14100"/>
        <pc:sldMkLst>
          <pc:docMk/>
          <pc:sldMk cId="3011437608" sldId="1577"/>
        </pc:sldMkLst>
        <pc:spChg chg="mod">
          <ac:chgData name="Kennedy-Yee, Carol" userId="b448f05e-9d95-41d1-a36c-f2fb5d9947b0" providerId="ADAL" clId="{9C24965F-3E80-4D12-A926-41524A7A54C2}" dt="2021-01-13T15:44:30.371" v="686"/>
          <ac:spMkLst>
            <pc:docMk/>
            <pc:sldMk cId="3011437608" sldId="1577"/>
            <ac:spMk id="2" creationId="{00000000-0000-0000-0000-000000000000}"/>
          </ac:spMkLst>
        </pc:spChg>
        <pc:spChg chg="mod">
          <ac:chgData name="Kennedy-Yee, Carol" userId="b448f05e-9d95-41d1-a36c-f2fb5d9947b0" providerId="ADAL" clId="{9C24965F-3E80-4D12-A926-41524A7A54C2}" dt="2021-01-13T15:44:50.589" v="688" actId="14100"/>
          <ac:spMkLst>
            <pc:docMk/>
            <pc:sldMk cId="3011437608" sldId="1577"/>
            <ac:spMk id="3" creationId="{00000000-0000-0000-0000-000000000000}"/>
          </ac:spMkLst>
        </pc:spChg>
      </pc:sldChg>
      <pc:sldChg chg="add del">
        <pc:chgData name="Kennedy-Yee, Carol" userId="b448f05e-9d95-41d1-a36c-f2fb5d9947b0" providerId="ADAL" clId="{9C24965F-3E80-4D12-A926-41524A7A54C2}" dt="2021-01-28T15:27:36.279" v="1759" actId="47"/>
        <pc:sldMkLst>
          <pc:docMk/>
          <pc:sldMk cId="251901565" sldId="1578"/>
        </pc:sldMkLst>
      </pc:sldChg>
      <pc:sldChg chg="addSp delSp modSp add mod addCm delCm modNotesTx">
        <pc:chgData name="Kennedy-Yee, Carol" userId="b448f05e-9d95-41d1-a36c-f2fb5d9947b0" providerId="ADAL" clId="{9C24965F-3E80-4D12-A926-41524A7A54C2}" dt="2021-02-04T15:26:54.202" v="2315" actId="20577"/>
        <pc:sldMkLst>
          <pc:docMk/>
          <pc:sldMk cId="2494348393" sldId="1578"/>
        </pc:sldMkLst>
        <pc:spChg chg="mod">
          <ac:chgData name="Kennedy-Yee, Carol" userId="b448f05e-9d95-41d1-a36c-f2fb5d9947b0" providerId="ADAL" clId="{9C24965F-3E80-4D12-A926-41524A7A54C2}" dt="2021-01-30T19:39:22.353" v="2031" actId="6549"/>
          <ac:spMkLst>
            <pc:docMk/>
            <pc:sldMk cId="2494348393" sldId="1578"/>
            <ac:spMk id="14" creationId="{25E02BE9-244E-4A74-AFD8-63DF2947863D}"/>
          </ac:spMkLst>
        </pc:spChg>
        <pc:graphicFrameChg chg="add del mod modGraphic">
          <ac:chgData name="Kennedy-Yee, Carol" userId="b448f05e-9d95-41d1-a36c-f2fb5d9947b0" providerId="ADAL" clId="{9C24965F-3E80-4D12-A926-41524A7A54C2}" dt="2021-01-28T15:37:15.833" v="2014" actId="478"/>
          <ac:graphicFrameMkLst>
            <pc:docMk/>
            <pc:sldMk cId="2494348393" sldId="1578"/>
            <ac:graphicFrameMk id="2" creationId="{A9CA0117-26E0-4A29-9AFD-B4FC2923466B}"/>
          </ac:graphicFrameMkLst>
        </pc:graphicFrameChg>
        <pc:graphicFrameChg chg="add mod modGraphic">
          <ac:chgData name="Kennedy-Yee, Carol" userId="b448f05e-9d95-41d1-a36c-f2fb5d9947b0" providerId="ADAL" clId="{9C24965F-3E80-4D12-A926-41524A7A54C2}" dt="2021-01-28T15:39:23.281" v="2024" actId="1076"/>
          <ac:graphicFrameMkLst>
            <pc:docMk/>
            <pc:sldMk cId="2494348393" sldId="1578"/>
            <ac:graphicFrameMk id="4" creationId="{7CFCE8F1-4395-4028-A07B-59B910D62293}"/>
          </ac:graphicFrameMkLst>
        </pc:graphicFrameChg>
        <pc:graphicFrameChg chg="add del mod modGraphic">
          <ac:chgData name="Kennedy-Yee, Carol" userId="b448f05e-9d95-41d1-a36c-f2fb5d9947b0" providerId="ADAL" clId="{9C24965F-3E80-4D12-A926-41524A7A54C2}" dt="2021-01-28T15:39:17.989" v="2022" actId="478"/>
          <ac:graphicFrameMkLst>
            <pc:docMk/>
            <pc:sldMk cId="2494348393" sldId="1578"/>
            <ac:graphicFrameMk id="6" creationId="{9ED184C0-CE3E-4CBB-A0A7-6D48E8C712D2}"/>
          </ac:graphicFrameMkLst>
        </pc:graphicFrameChg>
        <pc:picChg chg="mod">
          <ac:chgData name="Kennedy-Yee, Carol" userId="b448f05e-9d95-41d1-a36c-f2fb5d9947b0" providerId="ADAL" clId="{9C24965F-3E80-4D12-A926-41524A7A54C2}" dt="2021-01-28T15:35:02.265" v="2006" actId="1076"/>
          <ac:picMkLst>
            <pc:docMk/>
            <pc:sldMk cId="2494348393" sldId="1578"/>
            <ac:picMk id="3" creationId="{A708260C-5F1A-436B-BD1B-48AF7050F7D8}"/>
          </ac:picMkLst>
        </pc:picChg>
        <pc:picChg chg="del">
          <ac:chgData name="Kennedy-Yee, Carol" userId="b448f05e-9d95-41d1-a36c-f2fb5d9947b0" providerId="ADAL" clId="{9C24965F-3E80-4D12-A926-41524A7A54C2}" dt="2021-01-28T15:31:02.985" v="1768" actId="478"/>
          <ac:picMkLst>
            <pc:docMk/>
            <pc:sldMk cId="2494348393" sldId="1578"/>
            <ac:picMk id="5" creationId="{B6D0E3C2-E4AC-45E8-BE0A-9BCA50CC9938}"/>
          </ac:picMkLst>
        </pc:picChg>
        <pc:picChg chg="mod">
          <ac:chgData name="Kennedy-Yee, Carol" userId="b448f05e-9d95-41d1-a36c-f2fb5d9947b0" providerId="ADAL" clId="{9C24965F-3E80-4D12-A926-41524A7A54C2}" dt="2021-01-28T15:35:32.586" v="2012" actId="1076"/>
          <ac:picMkLst>
            <pc:docMk/>
            <pc:sldMk cId="2494348393" sldId="1578"/>
            <ac:picMk id="7" creationId="{156624A2-3C54-457B-990A-4503AD404CF4}"/>
          </ac:picMkLst>
        </pc:picChg>
        <pc:picChg chg="del">
          <ac:chgData name="Kennedy-Yee, Carol" userId="b448f05e-9d95-41d1-a36c-f2fb5d9947b0" providerId="ADAL" clId="{9C24965F-3E80-4D12-A926-41524A7A54C2}" dt="2021-01-28T15:30:41.641" v="1764" actId="478"/>
          <ac:picMkLst>
            <pc:docMk/>
            <pc:sldMk cId="2494348393" sldId="1578"/>
            <ac:picMk id="9" creationId="{FDC5A6BF-9F5E-48E8-8580-4BFAA8006FAE}"/>
          </ac:picMkLst>
        </pc:picChg>
        <pc:picChg chg="mod">
          <ac:chgData name="Kennedy-Yee, Carol" userId="b448f05e-9d95-41d1-a36c-f2fb5d9947b0" providerId="ADAL" clId="{9C24965F-3E80-4D12-A926-41524A7A54C2}" dt="2021-01-28T15:34:59.969" v="2005" actId="1076"/>
          <ac:picMkLst>
            <pc:docMk/>
            <pc:sldMk cId="2494348393" sldId="1578"/>
            <ac:picMk id="11" creationId="{16CC32D2-636E-4EF8-BF8A-CE921FFBBD3E}"/>
          </ac:picMkLst>
        </pc:picChg>
      </pc:sldChg>
      <pc:sldChg chg="delCm">
        <pc:chgData name="Kennedy-Yee, Carol" userId="b448f05e-9d95-41d1-a36c-f2fb5d9947b0" providerId="ADAL" clId="{9C24965F-3E80-4D12-A926-41524A7A54C2}" dt="2021-02-04T15:29:41.338" v="2317" actId="1592"/>
        <pc:sldMkLst>
          <pc:docMk/>
          <pc:sldMk cId="657907390" sldId="1580"/>
        </pc:sldMkLst>
      </pc:sldChg>
    </pc:docChg>
  </pc:docChgLst>
  <pc:docChgLst>
    <pc:chgData name="Kennedy-Yee, Carol" userId="S::carol.kennedy@ontariohealth.ca::b448f05e-9d95-41d1-a36c-f2fb5d9947b0" providerId="AD" clId="Web-{DF26D1CA-F31D-FD19-10C4-40C0495F40AC}"/>
    <pc:docChg chg="modSld">
      <pc:chgData name="Kennedy-Yee, Carol" userId="S::carol.kennedy@ontariohealth.ca::b448f05e-9d95-41d1-a36c-f2fb5d9947b0" providerId="AD" clId="Web-{DF26D1CA-F31D-FD19-10C4-40C0495F40AC}" dt="2021-01-30T19:35:31.107" v="2" actId="14100"/>
      <pc:docMkLst>
        <pc:docMk/>
      </pc:docMkLst>
      <pc:sldChg chg="addSp modSp">
        <pc:chgData name="Kennedy-Yee, Carol" userId="S::carol.kennedy@ontariohealth.ca::b448f05e-9d95-41d1-a36c-f2fb5d9947b0" providerId="AD" clId="Web-{DF26D1CA-F31D-FD19-10C4-40C0495F40AC}" dt="2021-01-30T19:35:31.107" v="2" actId="14100"/>
        <pc:sldMkLst>
          <pc:docMk/>
          <pc:sldMk cId="2260738719" sldId="372"/>
        </pc:sldMkLst>
        <pc:picChg chg="add mod">
          <ac:chgData name="Kennedy-Yee, Carol" userId="S::carol.kennedy@ontariohealth.ca::b448f05e-9d95-41d1-a36c-f2fb5d9947b0" providerId="AD" clId="Web-{DF26D1CA-F31D-FD19-10C4-40C0495F40AC}" dt="2021-01-30T19:35:31.107" v="2" actId="14100"/>
          <ac:picMkLst>
            <pc:docMk/>
            <pc:sldMk cId="2260738719" sldId="372"/>
            <ac:picMk id="3" creationId="{801EBA1D-12D5-488F-B963-7B2E50566123}"/>
          </ac:picMkLst>
        </pc:picChg>
      </pc:sldChg>
    </pc:docChg>
  </pc:docChgLst>
  <pc:docChgLst>
    <pc:chgData name="Josian" userId="6d566cab-9f61-4bab-8a5c-5ae923bca633" providerId="ADAL" clId="{DCA89F87-BE38-4ADE-95BD-639D7DC7D8BB}"/>
    <pc:docChg chg="undo custSel addSld modSld">
      <pc:chgData name="Josian" userId="6d566cab-9f61-4bab-8a5c-5ae923bca633" providerId="ADAL" clId="{DCA89F87-BE38-4ADE-95BD-639D7DC7D8BB}" dt="2020-03-23T13:19:24.462" v="23" actId="6549"/>
      <pc:docMkLst>
        <pc:docMk/>
      </pc:docMkLst>
      <pc:sldChg chg="modSp">
        <pc:chgData name="Josian" userId="6d566cab-9f61-4bab-8a5c-5ae923bca633" providerId="ADAL" clId="{DCA89F87-BE38-4ADE-95BD-639D7DC7D8BB}" dt="2020-03-23T13:19:24.462" v="23" actId="6549"/>
        <pc:sldMkLst>
          <pc:docMk/>
          <pc:sldMk cId="3157782450" sldId="646"/>
        </pc:sldMkLst>
        <pc:spChg chg="mod">
          <ac:chgData name="Josian" userId="6d566cab-9f61-4bab-8a5c-5ae923bca633" providerId="ADAL" clId="{DCA89F87-BE38-4ADE-95BD-639D7DC7D8BB}" dt="2020-03-23T13:19:24.462" v="23" actId="6549"/>
          <ac:spMkLst>
            <pc:docMk/>
            <pc:sldMk cId="3157782450" sldId="646"/>
            <ac:spMk id="5" creationId="{4EF0EEC0-5334-49B7-B18E-C32A3037E22F}"/>
          </ac:spMkLst>
        </pc:spChg>
      </pc:sldChg>
      <pc:sldChg chg="modSp">
        <pc:chgData name="Josian" userId="6d566cab-9f61-4bab-8a5c-5ae923bca633" providerId="ADAL" clId="{DCA89F87-BE38-4ADE-95BD-639D7DC7D8BB}" dt="2020-03-23T13:16:49.978" v="10"/>
        <pc:sldMkLst>
          <pc:docMk/>
          <pc:sldMk cId="314142159" sldId="1369"/>
        </pc:sldMkLst>
        <pc:spChg chg="mod">
          <ac:chgData name="Josian" userId="6d566cab-9f61-4bab-8a5c-5ae923bca633" providerId="ADAL" clId="{DCA89F87-BE38-4ADE-95BD-639D7DC7D8BB}" dt="2020-03-23T13:16:49.978" v="10"/>
          <ac:spMkLst>
            <pc:docMk/>
            <pc:sldMk cId="314142159" sldId="1369"/>
            <ac:spMk id="5" creationId="{4EF0EEC0-5334-49B7-B18E-C32A3037E22F}"/>
          </ac:spMkLst>
        </pc:spChg>
      </pc:sldChg>
      <pc:sldChg chg="addSp modSp">
        <pc:chgData name="Josian" userId="6d566cab-9f61-4bab-8a5c-5ae923bca633" providerId="ADAL" clId="{DCA89F87-BE38-4ADE-95BD-639D7DC7D8BB}" dt="2020-03-23T13:18:17.535" v="17"/>
        <pc:sldMkLst>
          <pc:docMk/>
          <pc:sldMk cId="2966928305" sldId="1377"/>
        </pc:sldMkLst>
        <pc:spChg chg="mod">
          <ac:chgData name="Josian" userId="6d566cab-9f61-4bab-8a5c-5ae923bca633" providerId="ADAL" clId="{DCA89F87-BE38-4ADE-95BD-639D7DC7D8BB}" dt="2020-03-23T13:18:17.535" v="17"/>
          <ac:spMkLst>
            <pc:docMk/>
            <pc:sldMk cId="2966928305" sldId="1377"/>
            <ac:spMk id="8" creationId="{27F9A19D-9F4F-4443-B9D1-E857D9991EA3}"/>
          </ac:spMkLst>
        </pc:spChg>
        <pc:graphicFrameChg chg="add">
          <ac:chgData name="Josian" userId="6d566cab-9f61-4bab-8a5c-5ae923bca633" providerId="ADAL" clId="{DCA89F87-BE38-4ADE-95BD-639D7DC7D8BB}" dt="2020-03-23T13:13:57.516" v="0"/>
          <ac:graphicFrameMkLst>
            <pc:docMk/>
            <pc:sldMk cId="2966928305" sldId="1377"/>
            <ac:graphicFrameMk id="4" creationId="{3B229F9F-C04C-4850-A230-6F476C723100}"/>
          </ac:graphicFrameMkLst>
        </pc:graphicFrameChg>
      </pc:sldChg>
      <pc:sldChg chg="addSp delSp modSp add">
        <pc:chgData name="Josian" userId="6d566cab-9f61-4bab-8a5c-5ae923bca633" providerId="ADAL" clId="{DCA89F87-BE38-4ADE-95BD-639D7DC7D8BB}" dt="2020-03-23T13:17:45.519" v="15" actId="14100"/>
        <pc:sldMkLst>
          <pc:docMk/>
          <pc:sldMk cId="3646252099" sldId="1565"/>
        </pc:sldMkLst>
        <pc:spChg chg="mod">
          <ac:chgData name="Josian" userId="6d566cab-9f61-4bab-8a5c-5ae923bca633" providerId="ADAL" clId="{DCA89F87-BE38-4ADE-95BD-639D7DC7D8BB}" dt="2020-03-23T13:17:40.111" v="14" actId="14100"/>
          <ac:spMkLst>
            <pc:docMk/>
            <pc:sldMk cId="3646252099" sldId="1565"/>
            <ac:spMk id="8" creationId="{27F9A19D-9F4F-4443-B9D1-E857D9991EA3}"/>
          </ac:spMkLst>
        </pc:spChg>
        <pc:graphicFrameChg chg="del">
          <ac:chgData name="Josian" userId="6d566cab-9f61-4bab-8a5c-5ae923bca633" providerId="ADAL" clId="{DCA89F87-BE38-4ADE-95BD-639D7DC7D8BB}" dt="2020-03-23T13:15:03.290" v="5" actId="478"/>
          <ac:graphicFrameMkLst>
            <pc:docMk/>
            <pc:sldMk cId="3646252099" sldId="1565"/>
            <ac:graphicFrameMk id="4" creationId="{3B229F9F-C04C-4850-A230-6F476C723100}"/>
          </ac:graphicFrameMkLst>
        </pc:graphicFrameChg>
        <pc:graphicFrameChg chg="add mod">
          <ac:chgData name="Josian" userId="6d566cab-9f61-4bab-8a5c-5ae923bca633" providerId="ADAL" clId="{DCA89F87-BE38-4ADE-95BD-639D7DC7D8BB}" dt="2020-03-23T13:17:45.519" v="15" actId="14100"/>
          <ac:graphicFrameMkLst>
            <pc:docMk/>
            <pc:sldMk cId="3646252099" sldId="1565"/>
            <ac:graphicFrameMk id="5" creationId="{50D3EEAD-4B4A-46A0-9AF6-FF1CEB4B1F0A}"/>
          </ac:graphicFrameMkLst>
        </pc:graphicFrameChg>
      </pc:sldChg>
      <pc:sldChg chg="addSp delSp modSp add">
        <pc:chgData name="Josian" userId="6d566cab-9f61-4bab-8a5c-5ae923bca633" providerId="ADAL" clId="{DCA89F87-BE38-4ADE-95BD-639D7DC7D8BB}" dt="2020-03-23T13:18:40.735" v="20" actId="14100"/>
        <pc:sldMkLst>
          <pc:docMk/>
          <pc:sldMk cId="449215099" sldId="1566"/>
        </pc:sldMkLst>
        <pc:spChg chg="mod">
          <ac:chgData name="Josian" userId="6d566cab-9f61-4bab-8a5c-5ae923bca633" providerId="ADAL" clId="{DCA89F87-BE38-4ADE-95BD-639D7DC7D8BB}" dt="2020-03-23T13:18:34.681" v="19"/>
          <ac:spMkLst>
            <pc:docMk/>
            <pc:sldMk cId="449215099" sldId="1566"/>
            <ac:spMk id="8" creationId="{27F9A19D-9F4F-4443-B9D1-E857D9991EA3}"/>
          </ac:spMkLst>
        </pc:spChg>
        <pc:graphicFrameChg chg="del">
          <ac:chgData name="Josian" userId="6d566cab-9f61-4bab-8a5c-5ae923bca633" providerId="ADAL" clId="{DCA89F87-BE38-4ADE-95BD-639D7DC7D8BB}" dt="2020-03-23T13:14:50.080" v="3" actId="478"/>
          <ac:graphicFrameMkLst>
            <pc:docMk/>
            <pc:sldMk cId="449215099" sldId="1566"/>
            <ac:graphicFrameMk id="4" creationId="{3B229F9F-C04C-4850-A230-6F476C723100}"/>
          </ac:graphicFrameMkLst>
        </pc:graphicFrameChg>
        <pc:graphicFrameChg chg="add mod">
          <ac:chgData name="Josian" userId="6d566cab-9f61-4bab-8a5c-5ae923bca633" providerId="ADAL" clId="{DCA89F87-BE38-4ADE-95BD-639D7DC7D8BB}" dt="2020-03-23T13:18:40.735" v="20" actId="14100"/>
          <ac:graphicFrameMkLst>
            <pc:docMk/>
            <pc:sldMk cId="449215099" sldId="1566"/>
            <ac:graphicFrameMk id="5" creationId="{38321F47-A81C-497C-8FC0-0592F8B153F0}"/>
          </ac:graphicFrameMkLst>
        </pc:graphicFrameChg>
      </pc:sldChg>
    </pc:docChg>
  </pc:docChgLst>
  <pc:docChgLst>
    <pc:chgData name="Johnson, Stacey" userId="S::stacey.johnson@ontariohealth.ca::726ed288-f929-495e-b865-eb2518c5f93c" providerId="AD" clId="Web-{0D276BB1-0642-7B1D-D413-B60D31607228}"/>
    <pc:docChg chg="modSld">
      <pc:chgData name="Johnson, Stacey" userId="S::stacey.johnson@ontariohealth.ca::726ed288-f929-495e-b865-eb2518c5f93c" providerId="AD" clId="Web-{0D276BB1-0642-7B1D-D413-B60D31607228}" dt="2021-01-13T16:50:36.354" v="12"/>
      <pc:docMkLst>
        <pc:docMk/>
      </pc:docMkLst>
      <pc:sldChg chg="modSp addCm">
        <pc:chgData name="Johnson, Stacey" userId="S::stacey.johnson@ontariohealth.ca::726ed288-f929-495e-b865-eb2518c5f93c" providerId="AD" clId="Web-{0D276BB1-0642-7B1D-D413-B60D31607228}" dt="2021-01-13T16:48:57.677" v="4"/>
        <pc:sldMkLst>
          <pc:docMk/>
          <pc:sldMk cId="2513520008" sldId="649"/>
        </pc:sldMkLst>
        <pc:spChg chg="mod">
          <ac:chgData name="Johnson, Stacey" userId="S::stacey.johnson@ontariohealth.ca::726ed288-f929-495e-b865-eb2518c5f93c" providerId="AD" clId="Web-{0D276BB1-0642-7B1D-D413-B60D31607228}" dt="2021-01-13T16:48:20.754" v="3" actId="20577"/>
          <ac:spMkLst>
            <pc:docMk/>
            <pc:sldMk cId="2513520008" sldId="649"/>
            <ac:spMk id="3" creationId="{00000000-0000-0000-0000-000000000000}"/>
          </ac:spMkLst>
        </pc:spChg>
      </pc:sldChg>
      <pc:sldChg chg="addSp delSp modSp addCm">
        <pc:chgData name="Johnson, Stacey" userId="S::stacey.johnson@ontariohealth.ca::726ed288-f929-495e-b865-eb2518c5f93c" providerId="AD" clId="Web-{0D276BB1-0642-7B1D-D413-B60D31607228}" dt="2021-01-13T16:50:03.884" v="11"/>
        <pc:sldMkLst>
          <pc:docMk/>
          <pc:sldMk cId="1953139645" sldId="652"/>
        </pc:sldMkLst>
        <pc:spChg chg="add del mod">
          <ac:chgData name="Johnson, Stacey" userId="S::stacey.johnson@ontariohealth.ca::726ed288-f929-495e-b865-eb2518c5f93c" providerId="AD" clId="Web-{0D276BB1-0642-7B1D-D413-B60D31607228}" dt="2021-01-13T16:49:24.554" v="9"/>
          <ac:spMkLst>
            <pc:docMk/>
            <pc:sldMk cId="1953139645" sldId="652"/>
            <ac:spMk id="3" creationId="{3958C7B6-D96A-4432-92F5-D17D5B3DE464}"/>
          </ac:spMkLst>
        </pc:spChg>
        <pc:spChg chg="add del">
          <ac:chgData name="Johnson, Stacey" userId="S::stacey.johnson@ontariohealth.ca::726ed288-f929-495e-b865-eb2518c5f93c" providerId="AD" clId="Web-{0D276BB1-0642-7B1D-D413-B60D31607228}" dt="2021-01-13T16:49:27.210" v="10"/>
          <ac:spMkLst>
            <pc:docMk/>
            <pc:sldMk cId="1953139645" sldId="652"/>
            <ac:spMk id="23" creationId="{00000000-0000-0000-0000-000000000000}"/>
          </ac:spMkLst>
        </pc:spChg>
      </pc:sldChg>
      <pc:sldChg chg="addCm">
        <pc:chgData name="Johnson, Stacey" userId="S::stacey.johnson@ontariohealth.ca::726ed288-f929-495e-b865-eb2518c5f93c" providerId="AD" clId="Web-{0D276BB1-0642-7B1D-D413-B60D31607228}" dt="2021-01-13T16:50:36.354" v="12"/>
        <pc:sldMkLst>
          <pc:docMk/>
          <pc:sldMk cId="3940148106" sldId="700"/>
        </pc:sldMkLst>
      </pc:sldChg>
    </pc:docChg>
  </pc:docChgLst>
  <pc:docChgLst>
    <pc:chgData name="Shirodkar, Apurva" userId="0ca0bd3f-3844-4e89-b30d-7c21e105d9d2" providerId="ADAL" clId="{D9E5F6B5-AFBC-4B56-BA6B-C8B90D25F36E}"/>
    <pc:docChg chg="addSld modSld">
      <pc:chgData name="Shirodkar, Apurva" userId="0ca0bd3f-3844-4e89-b30d-7c21e105d9d2" providerId="ADAL" clId="{D9E5F6B5-AFBC-4B56-BA6B-C8B90D25F36E}" dt="2021-02-02T15:12:04.105" v="0"/>
      <pc:docMkLst>
        <pc:docMk/>
      </pc:docMkLst>
      <pc:sldChg chg="add">
        <pc:chgData name="Shirodkar, Apurva" userId="0ca0bd3f-3844-4e89-b30d-7c21e105d9d2" providerId="ADAL" clId="{D9E5F6B5-AFBC-4B56-BA6B-C8B90D25F36E}" dt="2021-02-02T15:12:04.105" v="0"/>
        <pc:sldMkLst>
          <pc:docMk/>
          <pc:sldMk cId="3302141421" sldId="1579"/>
        </pc:sldMkLst>
      </pc:sldChg>
    </pc:docChg>
  </pc:docChgLst>
  <pc:docChgLst>
    <pc:chgData name="Yurkiewich, Alex" userId="S::alex.yurkiewich@ontariohealth.ca::b2e65cfe-f633-4e07-9704-0c4ea3bd5c65" providerId="AD" clId="Web-{8E15505D-D9CB-0B51-DCBA-62A426918010}"/>
    <pc:docChg chg="">
      <pc:chgData name="Yurkiewich, Alex" userId="S::alex.yurkiewich@ontariohealth.ca::b2e65cfe-f633-4e07-9704-0c4ea3bd5c65" providerId="AD" clId="Web-{8E15505D-D9CB-0B51-DCBA-62A426918010}" dt="2021-02-03T20:04:14.981" v="0"/>
      <pc:docMkLst>
        <pc:docMk/>
      </pc:docMkLst>
      <pc:sldChg chg="addCm">
        <pc:chgData name="Yurkiewich, Alex" userId="S::alex.yurkiewich@ontariohealth.ca::b2e65cfe-f633-4e07-9704-0c4ea3bd5c65" providerId="AD" clId="Web-{8E15505D-D9CB-0B51-DCBA-62A426918010}" dt="2021-02-03T20:04:14.981" v="0"/>
        <pc:sldMkLst>
          <pc:docMk/>
          <pc:sldMk cId="2966928305" sldId="1377"/>
        </pc:sldMkLst>
      </pc:sldChg>
    </pc:docChg>
  </pc:docChgLst>
  <pc:docChgLst>
    <pc:chgData name="Kennedy, Carol" userId="f0b2b8af-47db-4d78-a4c3-674ff789a5a0" providerId="ADAL" clId="{8B10E5C5-8FEB-4CD2-807D-8C400D31E1AD}"/>
    <pc:docChg chg="modSld">
      <pc:chgData name="Kennedy, Carol" userId="f0b2b8af-47db-4d78-a4c3-674ff789a5a0" providerId="ADAL" clId="{8B10E5C5-8FEB-4CD2-807D-8C400D31E1AD}" dt="2020-06-02T12:58:41.528" v="0"/>
      <pc:docMkLst>
        <pc:docMk/>
      </pc:docMkLst>
      <pc:sldChg chg="modCm">
        <pc:chgData name="Kennedy, Carol" userId="f0b2b8af-47db-4d78-a4c3-674ff789a5a0" providerId="ADAL" clId="{8B10E5C5-8FEB-4CD2-807D-8C400D31E1AD}" dt="2020-06-02T12:58:41.528" v="0"/>
        <pc:sldMkLst>
          <pc:docMk/>
          <pc:sldMk cId="2966928305" sldId="1377"/>
        </pc:sldMkLst>
      </pc:sldChg>
    </pc:docChg>
  </pc:docChgLst>
  <pc:docChgLst>
    <pc:chgData name="Kennedy-Yee, Carol" userId="S::carol.kennedy@ontariohealth.ca::b448f05e-9d95-41d1-a36c-f2fb5d9947b0" providerId="AD" clId="Web-{5E747C7D-4596-3E41-EAA5-F4ED08F153A7}"/>
    <pc:docChg chg="delSld">
      <pc:chgData name="Kennedy-Yee, Carol" userId="S::carol.kennedy@ontariohealth.ca::b448f05e-9d95-41d1-a36c-f2fb5d9947b0" providerId="AD" clId="Web-{5E747C7D-4596-3E41-EAA5-F4ED08F153A7}" dt="2021-01-22T14:13:25.416" v="0"/>
      <pc:docMkLst>
        <pc:docMk/>
      </pc:docMkLst>
      <pc:sldChg chg="del">
        <pc:chgData name="Kennedy-Yee, Carol" userId="S::carol.kennedy@ontariohealth.ca::b448f05e-9d95-41d1-a36c-f2fb5d9947b0" providerId="AD" clId="Web-{5E747C7D-4596-3E41-EAA5-F4ED08F153A7}" dt="2021-01-22T14:13:25.416" v="0"/>
        <pc:sldMkLst>
          <pc:docMk/>
          <pc:sldMk cId="1796813221" sldId="156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b="1">
                <a:solidFill>
                  <a:schemeClr val="tx1"/>
                </a:solidFill>
              </a:rPr>
              <a:t>Number of people admitted to hospital for delirium and total number of hospital admissions for delirium, Ontario</a:t>
            </a:r>
            <a:r>
              <a:rPr lang="en-CA" b="1" baseline="0">
                <a:solidFill>
                  <a:schemeClr val="tx1"/>
                </a:solidFill>
              </a:rPr>
              <a:t>, 2014/15 to 2019/20</a:t>
            </a:r>
          </a:p>
          <a:p>
            <a:pPr>
              <a:defRPr/>
            </a:pPr>
            <a:r>
              <a:rPr lang="en-CA" b="1" baseline="0">
                <a:solidFill>
                  <a:schemeClr val="tx1"/>
                </a:solidFill>
              </a:rPr>
              <a:t>Percentage of hospital admissions among people aged 65 and over that included documented delirium, Ontario, 2014/15 to 2019</a:t>
            </a:r>
          </a:p>
        </c:rich>
      </c:tx>
      <c:layout>
        <c:manualLayout>
          <c:xMode val="edge"/>
          <c:yMode val="edge"/>
          <c:x val="0.14949352477362995"/>
          <c:y val="3.688842905832263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'Hospital Admissions'!$A$2</c:f>
              <c:strCache>
                <c:ptCount val="1"/>
                <c:pt idx="0">
                  <c:v>Patients </c:v>
                </c:pt>
              </c:strCache>
            </c:strRef>
          </c:tx>
          <c:spPr>
            <a:solidFill>
              <a:srgbClr val="00B2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 Admissions'!$B$1:$G$1</c:f>
              <c:strCache>
                <c:ptCount val="6"/>
                <c:pt idx="0">
                  <c:v>2014/15</c:v>
                </c:pt>
                <c:pt idx="1">
                  <c:v>2015/16</c:v>
                </c:pt>
                <c:pt idx="2">
                  <c:v>2016/17</c:v>
                </c:pt>
                <c:pt idx="3">
                  <c:v>2017/18</c:v>
                </c:pt>
                <c:pt idx="4">
                  <c:v>2018/19</c:v>
                </c:pt>
                <c:pt idx="5">
                  <c:v>2019/20</c:v>
                </c:pt>
              </c:strCache>
            </c:strRef>
          </c:cat>
          <c:val>
            <c:numRef>
              <c:f>'Hospital Admissions'!$B$2:$G$2</c:f>
              <c:numCache>
                <c:formatCode>#,##0</c:formatCode>
                <c:ptCount val="6"/>
                <c:pt idx="0">
                  <c:v>26042</c:v>
                </c:pt>
                <c:pt idx="1">
                  <c:v>28195</c:v>
                </c:pt>
                <c:pt idx="2">
                  <c:v>31801</c:v>
                </c:pt>
                <c:pt idx="3">
                  <c:v>34364</c:v>
                </c:pt>
                <c:pt idx="4">
                  <c:v>35747</c:v>
                </c:pt>
                <c:pt idx="5">
                  <c:v>37358</c:v>
                </c:pt>
              </c:numCache>
            </c:numRef>
          </c:val>
          <c:extLst>
            <c:ext xmlns:c16="http://schemas.microsoft.com/office/drawing/2014/chart" uri="{C3380CC4-5D6E-409C-BE32-E72D297353CC}">
              <c16:uniqueId val="{00000000-2374-4B60-9063-313696FCDAC0}"/>
            </c:ext>
          </c:extLst>
        </c:ser>
        <c:ser>
          <c:idx val="0"/>
          <c:order val="1"/>
          <c:tx>
            <c:strRef>
              <c:f>'Hospital Admissions'!$A$3</c:f>
              <c:strCache>
                <c:ptCount val="1"/>
                <c:pt idx="0">
                  <c:v>Admissions</c:v>
                </c:pt>
              </c:strCache>
            </c:strRef>
          </c:tx>
          <c:spPr>
            <a:solidFill>
              <a:srgbClr val="9227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 Admissions'!$B$1:$G$1</c:f>
              <c:strCache>
                <c:ptCount val="6"/>
                <c:pt idx="0">
                  <c:v>2014/15</c:v>
                </c:pt>
                <c:pt idx="1">
                  <c:v>2015/16</c:v>
                </c:pt>
                <c:pt idx="2">
                  <c:v>2016/17</c:v>
                </c:pt>
                <c:pt idx="3">
                  <c:v>2017/18</c:v>
                </c:pt>
                <c:pt idx="4">
                  <c:v>2018/19</c:v>
                </c:pt>
                <c:pt idx="5">
                  <c:v>2019/20</c:v>
                </c:pt>
              </c:strCache>
            </c:strRef>
          </c:cat>
          <c:val>
            <c:numRef>
              <c:f>'Hospital Admissions'!$B$3:$G$3</c:f>
              <c:numCache>
                <c:formatCode>#,##0</c:formatCode>
                <c:ptCount val="6"/>
                <c:pt idx="0">
                  <c:v>28651</c:v>
                </c:pt>
                <c:pt idx="1">
                  <c:v>31192</c:v>
                </c:pt>
                <c:pt idx="2">
                  <c:v>35432</c:v>
                </c:pt>
                <c:pt idx="3">
                  <c:v>38387</c:v>
                </c:pt>
                <c:pt idx="4">
                  <c:v>40079</c:v>
                </c:pt>
                <c:pt idx="5">
                  <c:v>42095</c:v>
                </c:pt>
              </c:numCache>
            </c:numRef>
          </c:val>
          <c:extLst>
            <c:ext xmlns:c16="http://schemas.microsoft.com/office/drawing/2014/chart" uri="{C3380CC4-5D6E-409C-BE32-E72D297353CC}">
              <c16:uniqueId val="{00000001-2374-4B60-9063-313696FCDAC0}"/>
            </c:ext>
          </c:extLst>
        </c:ser>
        <c:dLbls>
          <c:showLegendKey val="0"/>
          <c:showVal val="0"/>
          <c:showCatName val="0"/>
          <c:showSerName val="0"/>
          <c:showPercent val="0"/>
          <c:showBubbleSize val="0"/>
        </c:dLbls>
        <c:gapWidth val="150"/>
        <c:axId val="821196168"/>
        <c:axId val="821187968"/>
      </c:barChart>
      <c:lineChart>
        <c:grouping val="standard"/>
        <c:varyColors val="0"/>
        <c:ser>
          <c:idx val="2"/>
          <c:order val="2"/>
          <c:tx>
            <c:strRef>
              <c:f>'Hospital Admissions'!$A$4</c:f>
              <c:strCache>
                <c:ptCount val="1"/>
                <c:pt idx="0">
                  <c:v>Percentage</c:v>
                </c:pt>
              </c:strCache>
            </c:strRef>
          </c:tx>
          <c:spPr>
            <a:ln w="28575" cap="rnd">
              <a:solidFill>
                <a:srgbClr val="39B54A"/>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 Admissions'!$B$1:$G$1</c:f>
              <c:strCache>
                <c:ptCount val="6"/>
                <c:pt idx="0">
                  <c:v>2014/15</c:v>
                </c:pt>
                <c:pt idx="1">
                  <c:v>2015/16</c:v>
                </c:pt>
                <c:pt idx="2">
                  <c:v>2016/17</c:v>
                </c:pt>
                <c:pt idx="3">
                  <c:v>2017/18</c:v>
                </c:pt>
                <c:pt idx="4">
                  <c:v>2018/19</c:v>
                </c:pt>
                <c:pt idx="5">
                  <c:v>2019/20</c:v>
                </c:pt>
              </c:strCache>
            </c:strRef>
          </c:cat>
          <c:val>
            <c:numRef>
              <c:f>'Hospital Admissions'!$B$4:$G$4</c:f>
              <c:numCache>
                <c:formatCode>0%</c:formatCode>
                <c:ptCount val="6"/>
                <c:pt idx="0">
                  <c:v>5.6816375900550928E-2</c:v>
                </c:pt>
                <c:pt idx="1">
                  <c:v>6.0767816664808655E-2</c:v>
                </c:pt>
                <c:pt idx="2">
                  <c:v>6.7509632373289052E-2</c:v>
                </c:pt>
                <c:pt idx="3">
                  <c:v>7.1811419138346128E-2</c:v>
                </c:pt>
                <c:pt idx="4">
                  <c:v>7.4077339999466821E-2</c:v>
                </c:pt>
                <c:pt idx="5">
                  <c:v>7.7120848561413144E-2</c:v>
                </c:pt>
              </c:numCache>
            </c:numRef>
          </c:val>
          <c:smooth val="0"/>
          <c:extLst>
            <c:ext xmlns:c16="http://schemas.microsoft.com/office/drawing/2014/chart" uri="{C3380CC4-5D6E-409C-BE32-E72D297353CC}">
              <c16:uniqueId val="{00000002-2374-4B60-9063-313696FCDAC0}"/>
            </c:ext>
          </c:extLst>
        </c:ser>
        <c:dLbls>
          <c:showLegendKey val="0"/>
          <c:showVal val="0"/>
          <c:showCatName val="0"/>
          <c:showSerName val="0"/>
          <c:showPercent val="0"/>
          <c:showBubbleSize val="0"/>
        </c:dLbls>
        <c:marker val="1"/>
        <c:smooth val="0"/>
        <c:axId val="425403720"/>
        <c:axId val="821186984"/>
      </c:lineChart>
      <c:catAx>
        <c:axId val="821196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21187968"/>
        <c:crosses val="autoZero"/>
        <c:auto val="1"/>
        <c:lblAlgn val="ctr"/>
        <c:lblOffset val="100"/>
        <c:noMultiLvlLbl val="0"/>
      </c:catAx>
      <c:valAx>
        <c:axId val="821187968"/>
        <c:scaling>
          <c:orientation val="minMax"/>
          <c:max val="5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21196168"/>
        <c:crosses val="autoZero"/>
        <c:crossBetween val="between"/>
        <c:majorUnit val="10000"/>
      </c:valAx>
      <c:valAx>
        <c:axId val="821186984"/>
        <c:scaling>
          <c:orientation val="minMax"/>
          <c:max val="8.0000000000000016E-2"/>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5403720"/>
        <c:crosses val="max"/>
        <c:crossBetween val="between"/>
        <c:majorUnit val="2.0000000000000004E-2"/>
      </c:valAx>
      <c:catAx>
        <c:axId val="425403720"/>
        <c:scaling>
          <c:orientation val="minMax"/>
        </c:scaling>
        <c:delete val="1"/>
        <c:axPos val="b"/>
        <c:numFmt formatCode="General" sourceLinked="1"/>
        <c:majorTickMark val="none"/>
        <c:minorTickMark val="none"/>
        <c:tickLblPos val="nextTo"/>
        <c:crossAx val="8211869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baseline="0">
                <a:solidFill>
                  <a:sysClr val="windowText" lastClr="000000"/>
                </a:solidFill>
                <a:latin typeface="+mn-lt"/>
                <a:cs typeface="Arial" panose="020B0604020202020204" pitchFamily="34" charset="0"/>
              </a:rPr>
              <a:t>Percentage of hospital admissions with documented </a:t>
            </a:r>
            <a:br>
              <a:rPr lang="en-US" sz="1800" b="1" baseline="0">
                <a:solidFill>
                  <a:sysClr val="windowText" lastClr="000000"/>
                </a:solidFill>
                <a:latin typeface="+mn-lt"/>
                <a:cs typeface="Arial" panose="020B0604020202020204" pitchFamily="34" charset="0"/>
              </a:rPr>
            </a:br>
            <a:r>
              <a:rPr lang="en-US" sz="1800" b="1" baseline="0">
                <a:solidFill>
                  <a:sysClr val="windowText" lastClr="000000"/>
                </a:solidFill>
                <a:latin typeface="+mn-lt"/>
                <a:cs typeface="Arial" panose="020B0604020202020204" pitchFamily="34" charset="0"/>
              </a:rPr>
              <a:t>delirium by type of diagnosis, 2019/20</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'Diagnosis Type'!$B$1</c:f>
              <c:strCache>
                <c:ptCount val="1"/>
                <c:pt idx="0">
                  <c:v>Percentage</c:v>
                </c:pt>
              </c:strCache>
            </c:strRef>
          </c:tx>
          <c:dPt>
            <c:idx val="0"/>
            <c:bubble3D val="0"/>
            <c:spPr>
              <a:solidFill>
                <a:srgbClr val="00B2E3"/>
              </a:solidFill>
              <a:ln w="19050">
                <a:solidFill>
                  <a:schemeClr val="lt1"/>
                </a:solidFill>
              </a:ln>
              <a:effectLst/>
            </c:spPr>
            <c:extLst>
              <c:ext xmlns:c16="http://schemas.microsoft.com/office/drawing/2014/chart" uri="{C3380CC4-5D6E-409C-BE32-E72D297353CC}">
                <c16:uniqueId val="{00000001-7DCA-4167-96F7-BA59E5F0A2A0}"/>
              </c:ext>
            </c:extLst>
          </c:dPt>
          <c:dPt>
            <c:idx val="1"/>
            <c:bubble3D val="0"/>
            <c:spPr>
              <a:solidFill>
                <a:srgbClr val="92278F"/>
              </a:solidFill>
              <a:ln w="19050">
                <a:solidFill>
                  <a:schemeClr val="lt1"/>
                </a:solidFill>
              </a:ln>
              <a:effectLst/>
            </c:spPr>
            <c:extLst>
              <c:ext xmlns:c16="http://schemas.microsoft.com/office/drawing/2014/chart" uri="{C3380CC4-5D6E-409C-BE32-E72D297353CC}">
                <c16:uniqueId val="{00000003-7DCA-4167-96F7-BA59E5F0A2A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DCA-4167-96F7-BA59E5F0A2A0}"/>
              </c:ext>
            </c:extLst>
          </c:dPt>
          <c:dPt>
            <c:idx val="3"/>
            <c:bubble3D val="0"/>
            <c:spPr>
              <a:solidFill>
                <a:srgbClr val="FCAF17"/>
              </a:solidFill>
              <a:ln w="19050">
                <a:solidFill>
                  <a:schemeClr val="lt1"/>
                </a:solidFill>
              </a:ln>
              <a:effectLst/>
            </c:spPr>
            <c:extLst>
              <c:ext xmlns:c16="http://schemas.microsoft.com/office/drawing/2014/chart" uri="{C3380CC4-5D6E-409C-BE32-E72D297353CC}">
                <c16:uniqueId val="{00000007-7DCA-4167-96F7-BA59E5F0A2A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DCA-4167-96F7-BA59E5F0A2A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DCA-4167-96F7-BA59E5F0A2A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'Diagnosis Type'!$A$2:$A$5</c:f>
              <c:strCache>
                <c:ptCount val="4"/>
                <c:pt idx="0">
                  <c:v>Pre-Admit Comorbidity</c:v>
                </c:pt>
                <c:pt idx="1">
                  <c:v>Post-Admit Comorbidity/Complication</c:v>
                </c:pt>
                <c:pt idx="2">
                  <c:v>Most Responsible Diagnosis</c:v>
                </c:pt>
                <c:pt idx="3">
                  <c:v>Admitting Diagnosis</c:v>
                </c:pt>
              </c:strCache>
            </c:strRef>
          </c:cat>
          <c:val>
            <c:numRef>
              <c:f>'Diagnosis Type'!$B$2:$B$5</c:f>
              <c:numCache>
                <c:formatCode>0%</c:formatCode>
                <c:ptCount val="4"/>
                <c:pt idx="0">
                  <c:v>0.49</c:v>
                </c:pt>
                <c:pt idx="1">
                  <c:v>0.27</c:v>
                </c:pt>
                <c:pt idx="2">
                  <c:v>0.2</c:v>
                </c:pt>
                <c:pt idx="3">
                  <c:v>0.03</c:v>
                </c:pt>
              </c:numCache>
            </c:numRef>
          </c:val>
          <c:extLst>
            <c:ext xmlns:c16="http://schemas.microsoft.com/office/drawing/2014/chart" uri="{C3380CC4-5D6E-409C-BE32-E72D297353CC}">
              <c16:uniqueId val="{0000000C-7DCA-4167-96F7-BA59E5F0A2A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61095693509309201"/>
          <c:y val="0.46282984439762992"/>
          <c:w val="0.3110254915657728"/>
          <c:h val="0.1994840052545586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CA" sz="1800" b="1" i="0" baseline="0">
                <a:solidFill>
                  <a:schemeClr val="tx1"/>
                </a:solidFill>
                <a:effectLst/>
              </a:rPr>
              <a:t>Rate (per 100,000) of people with documented delirium during their hospital stay, by region, in Ontario, 2017/18 to 2019/20</a:t>
            </a:r>
            <a:endParaRPr lang="en-CA">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3"/>
          <c:order val="0"/>
          <c:tx>
            <c:v>2017/18</c:v>
          </c:tx>
          <c:spPr>
            <a:solidFill>
              <a:srgbClr val="00B2E3"/>
            </a:solidFill>
            <a:ln>
              <a:noFill/>
            </a:ln>
            <a:effectLst/>
          </c:spPr>
          <c:invertIfNegative val="0"/>
          <c:dPt>
            <c:idx val="0"/>
            <c:invertIfNegative val="0"/>
            <c:bubble3D val="0"/>
            <c:spPr>
              <a:solidFill>
                <a:srgbClr val="00B2E3"/>
              </a:solidFill>
              <a:ln>
                <a:noFill/>
              </a:ln>
              <a:effectLst/>
            </c:spPr>
            <c:extLst>
              <c:ext xmlns:c16="http://schemas.microsoft.com/office/drawing/2014/chart" uri="{C3380CC4-5D6E-409C-BE32-E72D297353CC}">
                <c16:uniqueId val="{00000001-2188-44EF-AA9B-A327DBA283A4}"/>
              </c:ext>
            </c:extLst>
          </c:dPt>
          <c:cat>
            <c:strRef>
              <c:f>Region!$Q$3:$Q$16</c:f>
              <c:strCache>
                <c:ptCount val="14"/>
                <c:pt idx="0">
                  <c:v>Erie St. Clair</c:v>
                </c:pt>
                <c:pt idx="1">
                  <c:v>South West</c:v>
                </c:pt>
                <c:pt idx="2">
                  <c:v>Waterloo Welligton</c:v>
                </c:pt>
                <c:pt idx="3">
                  <c:v>Hamilton Niagara Haldimand Brant</c:v>
                </c:pt>
                <c:pt idx="4">
                  <c:v>Central West</c:v>
                </c:pt>
                <c:pt idx="5">
                  <c:v>Mississauga Halton</c:v>
                </c:pt>
                <c:pt idx="6">
                  <c:v>Toronto Central</c:v>
                </c:pt>
                <c:pt idx="7">
                  <c:v>Central</c:v>
                </c:pt>
                <c:pt idx="8">
                  <c:v>Central East</c:v>
                </c:pt>
                <c:pt idx="9">
                  <c:v>South East</c:v>
                </c:pt>
                <c:pt idx="10">
                  <c:v>Champlain</c:v>
                </c:pt>
                <c:pt idx="11">
                  <c:v>North Simcoe Muskoka</c:v>
                </c:pt>
                <c:pt idx="12">
                  <c:v>North East</c:v>
                </c:pt>
                <c:pt idx="13">
                  <c:v>North West</c:v>
                </c:pt>
              </c:strCache>
            </c:strRef>
          </c:cat>
          <c:val>
            <c:numRef>
              <c:f>Region!$U$3:$U$16</c:f>
              <c:numCache>
                <c:formatCode>0.00</c:formatCode>
                <c:ptCount val="14"/>
                <c:pt idx="0">
                  <c:v>301.47292816150707</c:v>
                </c:pt>
                <c:pt idx="1">
                  <c:v>223.97144689155843</c:v>
                </c:pt>
                <c:pt idx="2">
                  <c:v>221.34663477557532</c:v>
                </c:pt>
                <c:pt idx="3">
                  <c:v>263.01636804775353</c:v>
                </c:pt>
                <c:pt idx="4">
                  <c:v>202.32105803863286</c:v>
                </c:pt>
                <c:pt idx="5">
                  <c:v>226.75364636611275</c:v>
                </c:pt>
                <c:pt idx="6">
                  <c:v>251.22886206328087</c:v>
                </c:pt>
                <c:pt idx="7">
                  <c:v>223.43828482301004</c:v>
                </c:pt>
                <c:pt idx="8">
                  <c:v>255.72134085587987</c:v>
                </c:pt>
                <c:pt idx="9">
                  <c:v>254.98011155129899</c:v>
                </c:pt>
                <c:pt idx="10">
                  <c:v>268.79319165523009</c:v>
                </c:pt>
                <c:pt idx="11">
                  <c:v>230.11859642051448</c:v>
                </c:pt>
                <c:pt idx="12">
                  <c:v>306.48032287058743</c:v>
                </c:pt>
                <c:pt idx="13">
                  <c:v>190.83889246186376</c:v>
                </c:pt>
              </c:numCache>
            </c:numRef>
          </c:val>
          <c:extLst>
            <c:ext xmlns:c16="http://schemas.microsoft.com/office/drawing/2014/chart" uri="{C3380CC4-5D6E-409C-BE32-E72D297353CC}">
              <c16:uniqueId val="{00000002-2188-44EF-AA9B-A327DBA283A4}"/>
            </c:ext>
          </c:extLst>
        </c:ser>
        <c:ser>
          <c:idx val="4"/>
          <c:order val="1"/>
          <c:tx>
            <c:v>2018/19</c:v>
          </c:tx>
          <c:spPr>
            <a:solidFill>
              <a:srgbClr val="92278F"/>
            </a:solidFill>
            <a:ln>
              <a:noFill/>
            </a:ln>
            <a:effectLst/>
          </c:spPr>
          <c:invertIfNegative val="0"/>
          <c:cat>
            <c:strRef>
              <c:f>Region!$Q$3:$Q$16</c:f>
              <c:strCache>
                <c:ptCount val="14"/>
                <c:pt idx="0">
                  <c:v>Erie St. Clair</c:v>
                </c:pt>
                <c:pt idx="1">
                  <c:v>South West</c:v>
                </c:pt>
                <c:pt idx="2">
                  <c:v>Waterloo Welligton</c:v>
                </c:pt>
                <c:pt idx="3">
                  <c:v>Hamilton Niagara Haldimand Brant</c:v>
                </c:pt>
                <c:pt idx="4">
                  <c:v>Central West</c:v>
                </c:pt>
                <c:pt idx="5">
                  <c:v>Mississauga Halton</c:v>
                </c:pt>
                <c:pt idx="6">
                  <c:v>Toronto Central</c:v>
                </c:pt>
                <c:pt idx="7">
                  <c:v>Central</c:v>
                </c:pt>
                <c:pt idx="8">
                  <c:v>Central East</c:v>
                </c:pt>
                <c:pt idx="9">
                  <c:v>South East</c:v>
                </c:pt>
                <c:pt idx="10">
                  <c:v>Champlain</c:v>
                </c:pt>
                <c:pt idx="11">
                  <c:v>North Simcoe Muskoka</c:v>
                </c:pt>
                <c:pt idx="12">
                  <c:v>North East</c:v>
                </c:pt>
                <c:pt idx="13">
                  <c:v>North West</c:v>
                </c:pt>
              </c:strCache>
            </c:strRef>
          </c:cat>
          <c:val>
            <c:numRef>
              <c:f>Region!$V$3:$V$16</c:f>
              <c:numCache>
                <c:formatCode>0.00</c:formatCode>
                <c:ptCount val="14"/>
                <c:pt idx="0">
                  <c:v>283.82156406767422</c:v>
                </c:pt>
                <c:pt idx="1">
                  <c:v>238.65435808939242</c:v>
                </c:pt>
                <c:pt idx="2">
                  <c:v>207.086224164177</c:v>
                </c:pt>
                <c:pt idx="3">
                  <c:v>276.72111482744276</c:v>
                </c:pt>
                <c:pt idx="4">
                  <c:v>200.23262319459374</c:v>
                </c:pt>
                <c:pt idx="5">
                  <c:v>239.3473080495981</c:v>
                </c:pt>
                <c:pt idx="6">
                  <c:v>263.20004797877999</c:v>
                </c:pt>
                <c:pt idx="7">
                  <c:v>232.93698838540902</c:v>
                </c:pt>
                <c:pt idx="8">
                  <c:v>261.88695678016109</c:v>
                </c:pt>
                <c:pt idx="9">
                  <c:v>258.30251015535674</c:v>
                </c:pt>
                <c:pt idx="10">
                  <c:v>264.51170834103738</c:v>
                </c:pt>
                <c:pt idx="11">
                  <c:v>267.52836548863866</c:v>
                </c:pt>
                <c:pt idx="12">
                  <c:v>309.85351740797438</c:v>
                </c:pt>
                <c:pt idx="13">
                  <c:v>180.58180020362587</c:v>
                </c:pt>
              </c:numCache>
            </c:numRef>
          </c:val>
          <c:extLst>
            <c:ext xmlns:c16="http://schemas.microsoft.com/office/drawing/2014/chart" uri="{C3380CC4-5D6E-409C-BE32-E72D297353CC}">
              <c16:uniqueId val="{00000003-2188-44EF-AA9B-A327DBA283A4}"/>
            </c:ext>
          </c:extLst>
        </c:ser>
        <c:ser>
          <c:idx val="5"/>
          <c:order val="2"/>
          <c:tx>
            <c:v>2019/20</c:v>
          </c:tx>
          <c:spPr>
            <a:solidFill>
              <a:srgbClr val="39B54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Region!$Q$3:$Q$16</c:f>
              <c:strCache>
                <c:ptCount val="14"/>
                <c:pt idx="0">
                  <c:v>Erie St. Clair</c:v>
                </c:pt>
                <c:pt idx="1">
                  <c:v>South West</c:v>
                </c:pt>
                <c:pt idx="2">
                  <c:v>Waterloo Welligton</c:v>
                </c:pt>
                <c:pt idx="3">
                  <c:v>Hamilton Niagara Haldimand Brant</c:v>
                </c:pt>
                <c:pt idx="4">
                  <c:v>Central West</c:v>
                </c:pt>
                <c:pt idx="5">
                  <c:v>Mississauga Halton</c:v>
                </c:pt>
                <c:pt idx="6">
                  <c:v>Toronto Central</c:v>
                </c:pt>
                <c:pt idx="7">
                  <c:v>Central</c:v>
                </c:pt>
                <c:pt idx="8">
                  <c:v>Central East</c:v>
                </c:pt>
                <c:pt idx="9">
                  <c:v>South East</c:v>
                </c:pt>
                <c:pt idx="10">
                  <c:v>Champlain</c:v>
                </c:pt>
                <c:pt idx="11">
                  <c:v>North Simcoe Muskoka</c:v>
                </c:pt>
                <c:pt idx="12">
                  <c:v>North East</c:v>
                </c:pt>
                <c:pt idx="13">
                  <c:v>North West</c:v>
                </c:pt>
              </c:strCache>
            </c:strRef>
          </c:cat>
          <c:val>
            <c:numRef>
              <c:f>Region!$W$3:$W$16</c:f>
              <c:numCache>
                <c:formatCode>0.00</c:formatCode>
                <c:ptCount val="14"/>
                <c:pt idx="0">
                  <c:v>302.89852899278742</c:v>
                </c:pt>
                <c:pt idx="1">
                  <c:v>230.71214689347107</c:v>
                </c:pt>
                <c:pt idx="2">
                  <c:v>207.31283305462983</c:v>
                </c:pt>
                <c:pt idx="3">
                  <c:v>284.30069167383203</c:v>
                </c:pt>
                <c:pt idx="4">
                  <c:v>215.63204600654936</c:v>
                </c:pt>
                <c:pt idx="5">
                  <c:v>240.89886927448748</c:v>
                </c:pt>
                <c:pt idx="6">
                  <c:v>256.82346152581238</c:v>
                </c:pt>
                <c:pt idx="7">
                  <c:v>235.89515816233066</c:v>
                </c:pt>
                <c:pt idx="8">
                  <c:v>273.28626736506493</c:v>
                </c:pt>
                <c:pt idx="9">
                  <c:v>268.97788404064556</c:v>
                </c:pt>
                <c:pt idx="10">
                  <c:v>285.24208241654304</c:v>
                </c:pt>
                <c:pt idx="11">
                  <c:v>283.4553766204894</c:v>
                </c:pt>
                <c:pt idx="12">
                  <c:v>309.39122161436109</c:v>
                </c:pt>
                <c:pt idx="13">
                  <c:v>215.32568009113785</c:v>
                </c:pt>
              </c:numCache>
            </c:numRef>
          </c:val>
          <c:extLst>
            <c:ext xmlns:c16="http://schemas.microsoft.com/office/drawing/2014/chart" uri="{C3380CC4-5D6E-409C-BE32-E72D297353CC}">
              <c16:uniqueId val="{00000004-2188-44EF-AA9B-A327DBA283A4}"/>
            </c:ext>
          </c:extLst>
        </c:ser>
        <c:dLbls>
          <c:showLegendKey val="0"/>
          <c:showVal val="0"/>
          <c:showCatName val="0"/>
          <c:showSerName val="0"/>
          <c:showPercent val="0"/>
          <c:showBubbleSize val="0"/>
        </c:dLbls>
        <c:gapWidth val="219"/>
        <c:overlap val="-27"/>
        <c:axId val="706918088"/>
        <c:axId val="706927600"/>
      </c:barChart>
      <c:catAx>
        <c:axId val="706918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06927600"/>
        <c:crosses val="autoZero"/>
        <c:auto val="1"/>
        <c:lblAlgn val="ctr"/>
        <c:lblOffset val="100"/>
        <c:noMultiLvlLbl val="0"/>
      </c:catAx>
      <c:valAx>
        <c:axId val="7069276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06918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a:solidFill>
            <a:srgbClr val="00B2E3"/>
          </a:solidFill>
        </a:ln>
      </dgm:spPr>
      <dgm:t>
        <a:bodyPr/>
        <a:lstStyle/>
        <a:p>
          <a:r>
            <a:rPr lang="en-US" sz="2000" b="1" i="0">
              <a:solidFill>
                <a:schemeClr val="tx1"/>
              </a:solidFill>
              <a:latin typeface="Calibri" panose="020F0502020204030204" pitchFamily="34" charset="0"/>
              <a:cs typeface="Calibri" panose="020F0502020204030204" pitchFamily="34" charset="0"/>
            </a:rPr>
            <a:t>Help health care professionals know what care to offer, based on evidence and expert consensus</a:t>
          </a:r>
          <a:r>
            <a:rPr lang="en-US" sz="2000" b="0" i="0">
              <a:solidFill>
                <a:schemeClr val="tx1"/>
              </a:solidFill>
              <a:latin typeface="Calibri" panose="020F0502020204030204" pitchFamily="34" charset="0"/>
              <a:cs typeface="Calibri" panose="020F0502020204030204" pitchFamily="34" charset="0"/>
            </a:rPr>
            <a:t> </a:t>
          </a:r>
          <a:endParaRPr lang="en-US" sz="2000" b="1">
            <a:solidFill>
              <a:schemeClr val="tx1"/>
            </a:solidFill>
            <a:latin typeface="Calibri" panose="020F0502020204030204" pitchFamily="34" charset="0"/>
            <a:cs typeface="Calibri" panose="020F0502020204030204" pitchFamily="34" charset="0"/>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noFill/>
        <a:ln>
          <a:solidFill>
            <a:srgbClr val="00B2E3"/>
          </a:solidFill>
        </a:ln>
      </dgm:spPr>
      <dgm:t>
        <a:bodyPr/>
        <a:lstStyle/>
        <a:p>
          <a:r>
            <a:rPr lang="en-US" sz="2000" b="1" i="0">
              <a:solidFill>
                <a:schemeClr val="tx1"/>
              </a:solidFill>
              <a:latin typeface="Calibri" panose="020F0502020204030204" pitchFamily="34" charset="0"/>
              <a:cs typeface="Calibri" panose="020F0502020204030204" pitchFamily="34" charset="0"/>
            </a:rPr>
            <a:t>Help health care organizations measure, assess, and improve the quality of care they provide</a:t>
          </a:r>
          <a:endParaRPr lang="en-US" sz="2000" b="1">
            <a:solidFill>
              <a:schemeClr val="tx1"/>
            </a:solidFill>
            <a:latin typeface="Calibri" panose="020F0502020204030204" pitchFamily="34" charset="0"/>
            <a:cs typeface="Calibri" panose="020F0502020204030204" pitchFamily="34" charset="0"/>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noFill/>
        <a:ln>
          <a:solidFill>
            <a:srgbClr val="00B2E3"/>
          </a:solidFill>
        </a:ln>
      </dgm:spPr>
      <dgm:t>
        <a:bodyPr/>
        <a:lstStyle/>
        <a:p>
          <a:r>
            <a:rPr lang="en-US" sz="2000" b="1" i="0">
              <a:solidFill>
                <a:schemeClr val="tx1"/>
              </a:solidFill>
              <a:latin typeface="Calibri" panose="020F0502020204030204" pitchFamily="34" charset="0"/>
              <a:cs typeface="Calibri" panose="020F0502020204030204" pitchFamily="34" charset="0"/>
            </a:rPr>
            <a:t>Help ensure consistent, </a:t>
          </a:r>
          <a:br>
            <a:rPr lang="en-US" sz="2000" b="1" i="0">
              <a:solidFill>
                <a:schemeClr val="tx1"/>
              </a:solidFill>
              <a:latin typeface="Calibri" panose="020F0502020204030204" pitchFamily="34" charset="0"/>
              <a:cs typeface="Calibri" panose="020F0502020204030204" pitchFamily="34" charset="0"/>
            </a:rPr>
          </a:br>
          <a:r>
            <a:rPr lang="en-US" sz="2000" b="1" i="0">
              <a:solidFill>
                <a:schemeClr val="tx1"/>
              </a:solidFill>
              <a:latin typeface="Calibri" panose="020F0502020204030204" pitchFamily="34" charset="0"/>
              <a:cs typeface="Calibri" panose="020F0502020204030204" pitchFamily="34" charset="0"/>
            </a:rPr>
            <a:t>high-quality care across the province</a:t>
          </a:r>
          <a:endParaRPr lang="en-US" sz="2000" b="1">
            <a:solidFill>
              <a:schemeClr val="tx1"/>
            </a:solidFill>
            <a:latin typeface="Calibri" panose="020F0502020204030204" pitchFamily="34" charset="0"/>
            <a:cs typeface="Calibri" panose="020F0502020204030204" pitchFamily="34" charset="0"/>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noFill/>
        <a:ln>
          <a:solidFill>
            <a:srgbClr val="00B2E3"/>
          </a:solidFill>
        </a:ln>
        <a:effectLst/>
      </dgm:spPr>
      <dgm:t>
        <a:bodyPr/>
        <a:lstStyle/>
        <a:p>
          <a:r>
            <a:rPr lang="en-US" sz="2000" b="1" i="0">
              <a:solidFill>
                <a:schemeClr val="tx1"/>
              </a:solidFill>
              <a:latin typeface="Calibri" panose="020F0502020204030204" pitchFamily="34" charset="0"/>
              <a:cs typeface="Calibri" panose="020F0502020204030204" pitchFamily="34" charset="0"/>
            </a:rPr>
            <a:t>Help patients, residents, families, and caregivers know what to ask for in their care </a:t>
          </a:r>
          <a:endParaRPr lang="en-US" sz="2000" b="1">
            <a:solidFill>
              <a:schemeClr val="tx1"/>
            </a:solidFill>
            <a:latin typeface="Calibri" panose="020F0502020204030204" pitchFamily="34" charset="0"/>
            <a:cs typeface="Calibri" panose="020F0502020204030204" pitchFamily="34" charset="0"/>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D04CD3-721D-4AE6-89FC-F86C94FC290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CCB69212-9869-4FEB-A7B2-830711423757}">
      <dgm:prSet phldrT="[Text]"/>
      <dgm:spPr>
        <a:solidFill>
          <a:srgbClr val="00B2E3"/>
        </a:solidFill>
      </dgm:spPr>
      <dgm:t>
        <a:bodyPr/>
        <a:lstStyle/>
        <a:p>
          <a:r>
            <a:rPr lang="en-US">
              <a:latin typeface="Calibri" panose="020F0502020204030204" pitchFamily="34" charset="0"/>
              <a:cs typeface="Calibri" panose="020F0502020204030204" pitchFamily="34" charset="0"/>
            </a:rPr>
            <a:t>Increased mortality        across settings</a:t>
          </a:r>
          <a:r>
            <a:rPr lang="en-US" baseline="30000">
              <a:latin typeface="Calibri" panose="020F0502020204030204" pitchFamily="34" charset="0"/>
              <a:cs typeface="Calibri" panose="020F0502020204030204" pitchFamily="34" charset="0"/>
            </a:rPr>
            <a:t>2</a:t>
          </a:r>
          <a:endParaRPr lang="en-CA" baseline="30000">
            <a:latin typeface="Calibri" panose="020F0502020204030204" pitchFamily="34" charset="0"/>
            <a:cs typeface="Calibri" panose="020F0502020204030204" pitchFamily="34" charset="0"/>
          </a:endParaRPr>
        </a:p>
      </dgm:t>
    </dgm:pt>
    <dgm:pt modelId="{0C7FBDE5-92D4-4A6E-B51E-45E16FE2DEBD}" type="parTrans" cxnId="{3A0D5003-33CE-4BC3-B765-627574AB889A}">
      <dgm:prSet/>
      <dgm:spPr/>
      <dgm:t>
        <a:bodyPr/>
        <a:lstStyle/>
        <a:p>
          <a:endParaRPr lang="en-CA"/>
        </a:p>
      </dgm:t>
    </dgm:pt>
    <dgm:pt modelId="{6CF27B89-1AEA-4891-9AB9-F0336AAC5CC1}" type="sibTrans" cxnId="{3A0D5003-33CE-4BC3-B765-627574AB889A}">
      <dgm:prSet/>
      <dgm:spPr/>
      <dgm:t>
        <a:bodyPr/>
        <a:lstStyle/>
        <a:p>
          <a:endParaRPr lang="en-CA"/>
        </a:p>
      </dgm:t>
    </dgm:pt>
    <dgm:pt modelId="{9A8E90A6-F3CB-458D-B800-E1AAA56AFA58}">
      <dgm:prSet phldrT="[Text]"/>
      <dgm:spPr>
        <a:solidFill>
          <a:srgbClr val="00B2E3"/>
        </a:solidFill>
      </dgm:spPr>
      <dgm:t>
        <a:bodyPr/>
        <a:lstStyle/>
        <a:p>
          <a:r>
            <a:rPr lang="en-US">
              <a:latin typeface="Calibri" panose="020F0502020204030204" pitchFamily="34" charset="0"/>
              <a:cs typeface="Calibri" panose="020F0502020204030204" pitchFamily="34" charset="0"/>
            </a:rPr>
            <a:t>Increased        hospital stay</a:t>
          </a:r>
          <a:r>
            <a:rPr lang="en-US" baseline="30000">
              <a:latin typeface="Calibri" panose="020F0502020204030204" pitchFamily="34" charset="0"/>
              <a:cs typeface="Calibri" panose="020F0502020204030204" pitchFamily="34" charset="0"/>
            </a:rPr>
            <a:t>2</a:t>
          </a:r>
          <a:endParaRPr lang="en-CA" baseline="30000">
            <a:latin typeface="Calibri" panose="020F0502020204030204" pitchFamily="34" charset="0"/>
            <a:cs typeface="Calibri" panose="020F0502020204030204" pitchFamily="34" charset="0"/>
          </a:endParaRPr>
        </a:p>
      </dgm:t>
    </dgm:pt>
    <dgm:pt modelId="{03AAC2D3-5578-4D12-BA9A-A924DCBCCF04}" type="parTrans" cxnId="{F10CEB88-BFF5-47CB-BD60-F9ACEC3E1BEC}">
      <dgm:prSet/>
      <dgm:spPr/>
      <dgm:t>
        <a:bodyPr/>
        <a:lstStyle/>
        <a:p>
          <a:endParaRPr lang="en-CA"/>
        </a:p>
      </dgm:t>
    </dgm:pt>
    <dgm:pt modelId="{41D0AB00-9744-443F-BFEA-72702B0F0DA3}" type="sibTrans" cxnId="{F10CEB88-BFF5-47CB-BD60-F9ACEC3E1BEC}">
      <dgm:prSet/>
      <dgm:spPr/>
      <dgm:t>
        <a:bodyPr/>
        <a:lstStyle/>
        <a:p>
          <a:endParaRPr lang="en-CA"/>
        </a:p>
      </dgm:t>
    </dgm:pt>
    <dgm:pt modelId="{6B73EECF-3881-418F-8E44-8FA55C5D8106}">
      <dgm:prSet phldrT="[Text]"/>
      <dgm:spPr>
        <a:solidFill>
          <a:srgbClr val="00B2E3"/>
        </a:solidFill>
      </dgm:spPr>
      <dgm:t>
        <a:bodyPr/>
        <a:lstStyle/>
        <a:p>
          <a:r>
            <a:rPr lang="en-US">
              <a:latin typeface="Calibri" panose="020F0502020204030204" pitchFamily="34" charset="0"/>
              <a:cs typeface="Calibri" panose="020F0502020204030204" pitchFamily="34" charset="0"/>
            </a:rPr>
            <a:t>Increased placement in long-term care after hospitalization</a:t>
          </a:r>
          <a:r>
            <a:rPr lang="en-US" baseline="30000">
              <a:latin typeface="Calibri" panose="020F0502020204030204" pitchFamily="34" charset="0"/>
              <a:cs typeface="Calibri" panose="020F0502020204030204" pitchFamily="34" charset="0"/>
            </a:rPr>
            <a:t>2</a:t>
          </a:r>
          <a:endParaRPr lang="en-CA" baseline="30000">
            <a:latin typeface="Calibri" panose="020F0502020204030204" pitchFamily="34" charset="0"/>
            <a:cs typeface="Calibri" panose="020F0502020204030204" pitchFamily="34" charset="0"/>
          </a:endParaRPr>
        </a:p>
      </dgm:t>
    </dgm:pt>
    <dgm:pt modelId="{03F0F3E5-9054-414B-93AC-1CD471BD7B55}" type="parTrans" cxnId="{CD1B6374-83A4-41A8-8F82-E0FE5AEAEA1B}">
      <dgm:prSet/>
      <dgm:spPr/>
      <dgm:t>
        <a:bodyPr/>
        <a:lstStyle/>
        <a:p>
          <a:endParaRPr lang="en-CA"/>
        </a:p>
      </dgm:t>
    </dgm:pt>
    <dgm:pt modelId="{AC1DA75B-2B8A-44B0-B159-90D60FC21FE9}" type="sibTrans" cxnId="{CD1B6374-83A4-41A8-8F82-E0FE5AEAEA1B}">
      <dgm:prSet/>
      <dgm:spPr/>
      <dgm:t>
        <a:bodyPr/>
        <a:lstStyle/>
        <a:p>
          <a:endParaRPr lang="en-CA"/>
        </a:p>
      </dgm:t>
    </dgm:pt>
    <dgm:pt modelId="{4A9887B4-8E66-4563-A456-FF17D3ED4824}" type="pres">
      <dgm:prSet presAssocID="{F2D04CD3-721D-4AE6-89FC-F86C94FC2908}" presName="diagram" presStyleCnt="0">
        <dgm:presLayoutVars>
          <dgm:dir/>
          <dgm:resizeHandles val="exact"/>
        </dgm:presLayoutVars>
      </dgm:prSet>
      <dgm:spPr/>
    </dgm:pt>
    <dgm:pt modelId="{EC0C3B25-4D0A-4F82-A330-84CDB8F645C3}" type="pres">
      <dgm:prSet presAssocID="{CCB69212-9869-4FEB-A7B2-830711423757}" presName="node" presStyleLbl="node1" presStyleIdx="0" presStyleCnt="3">
        <dgm:presLayoutVars>
          <dgm:bulletEnabled val="1"/>
        </dgm:presLayoutVars>
      </dgm:prSet>
      <dgm:spPr/>
    </dgm:pt>
    <dgm:pt modelId="{019B5E6D-BD99-4050-B766-C62CF0C69A5A}" type="pres">
      <dgm:prSet presAssocID="{6CF27B89-1AEA-4891-9AB9-F0336AAC5CC1}" presName="sibTrans" presStyleCnt="0"/>
      <dgm:spPr/>
    </dgm:pt>
    <dgm:pt modelId="{0E053E55-3F24-4B89-9D80-7B8E56355475}" type="pres">
      <dgm:prSet presAssocID="{9A8E90A6-F3CB-458D-B800-E1AAA56AFA58}" presName="node" presStyleLbl="node1" presStyleIdx="1" presStyleCnt="3">
        <dgm:presLayoutVars>
          <dgm:bulletEnabled val="1"/>
        </dgm:presLayoutVars>
      </dgm:prSet>
      <dgm:spPr/>
    </dgm:pt>
    <dgm:pt modelId="{90791F23-41A3-4CD2-84DE-51DFF81E0B3E}" type="pres">
      <dgm:prSet presAssocID="{41D0AB00-9744-443F-BFEA-72702B0F0DA3}" presName="sibTrans" presStyleCnt="0"/>
      <dgm:spPr/>
    </dgm:pt>
    <dgm:pt modelId="{3ED55F4B-B2A3-49A2-9142-5CB4543690BC}" type="pres">
      <dgm:prSet presAssocID="{6B73EECF-3881-418F-8E44-8FA55C5D8106}" presName="node" presStyleLbl="node1" presStyleIdx="2" presStyleCnt="3">
        <dgm:presLayoutVars>
          <dgm:bulletEnabled val="1"/>
        </dgm:presLayoutVars>
      </dgm:prSet>
      <dgm:spPr/>
    </dgm:pt>
  </dgm:ptLst>
  <dgm:cxnLst>
    <dgm:cxn modelId="{3A0D5003-33CE-4BC3-B765-627574AB889A}" srcId="{F2D04CD3-721D-4AE6-89FC-F86C94FC2908}" destId="{CCB69212-9869-4FEB-A7B2-830711423757}" srcOrd="0" destOrd="0" parTransId="{0C7FBDE5-92D4-4A6E-B51E-45E16FE2DEBD}" sibTransId="{6CF27B89-1AEA-4891-9AB9-F0336AAC5CC1}"/>
    <dgm:cxn modelId="{752E6A12-03AC-4E92-A2A9-11090CB2132E}" type="presOf" srcId="{9A8E90A6-F3CB-458D-B800-E1AAA56AFA58}" destId="{0E053E55-3F24-4B89-9D80-7B8E56355475}" srcOrd="0" destOrd="0" presId="urn:microsoft.com/office/officeart/2005/8/layout/default"/>
    <dgm:cxn modelId="{4E056B16-1F58-43CE-BA10-81CF38700999}" type="presOf" srcId="{F2D04CD3-721D-4AE6-89FC-F86C94FC2908}" destId="{4A9887B4-8E66-4563-A456-FF17D3ED4824}" srcOrd="0" destOrd="0" presId="urn:microsoft.com/office/officeart/2005/8/layout/default"/>
    <dgm:cxn modelId="{A642AF52-65E8-4C76-9866-6A2372F596A4}" type="presOf" srcId="{6B73EECF-3881-418F-8E44-8FA55C5D8106}" destId="{3ED55F4B-B2A3-49A2-9142-5CB4543690BC}" srcOrd="0" destOrd="0" presId="urn:microsoft.com/office/officeart/2005/8/layout/default"/>
    <dgm:cxn modelId="{CD1B6374-83A4-41A8-8F82-E0FE5AEAEA1B}" srcId="{F2D04CD3-721D-4AE6-89FC-F86C94FC2908}" destId="{6B73EECF-3881-418F-8E44-8FA55C5D8106}" srcOrd="2" destOrd="0" parTransId="{03F0F3E5-9054-414B-93AC-1CD471BD7B55}" sibTransId="{AC1DA75B-2B8A-44B0-B159-90D60FC21FE9}"/>
    <dgm:cxn modelId="{F10CEB88-BFF5-47CB-BD60-F9ACEC3E1BEC}" srcId="{F2D04CD3-721D-4AE6-89FC-F86C94FC2908}" destId="{9A8E90A6-F3CB-458D-B800-E1AAA56AFA58}" srcOrd="1" destOrd="0" parTransId="{03AAC2D3-5578-4D12-BA9A-A924DCBCCF04}" sibTransId="{41D0AB00-9744-443F-BFEA-72702B0F0DA3}"/>
    <dgm:cxn modelId="{03D362D8-AC5A-4F9C-B240-72E5E0020194}" type="presOf" srcId="{CCB69212-9869-4FEB-A7B2-830711423757}" destId="{EC0C3B25-4D0A-4F82-A330-84CDB8F645C3}" srcOrd="0" destOrd="0" presId="urn:microsoft.com/office/officeart/2005/8/layout/default"/>
    <dgm:cxn modelId="{D4EB622B-6B26-48B4-BA01-4442B2653BFE}" type="presParOf" srcId="{4A9887B4-8E66-4563-A456-FF17D3ED4824}" destId="{EC0C3B25-4D0A-4F82-A330-84CDB8F645C3}" srcOrd="0" destOrd="0" presId="urn:microsoft.com/office/officeart/2005/8/layout/default"/>
    <dgm:cxn modelId="{9A6ED847-DF4C-41BE-AAFC-333A32FF8D5F}" type="presParOf" srcId="{4A9887B4-8E66-4563-A456-FF17D3ED4824}" destId="{019B5E6D-BD99-4050-B766-C62CF0C69A5A}" srcOrd="1" destOrd="0" presId="urn:microsoft.com/office/officeart/2005/8/layout/default"/>
    <dgm:cxn modelId="{6FAF9596-642E-4BEF-81C3-894D5EFE1E7A}" type="presParOf" srcId="{4A9887B4-8E66-4563-A456-FF17D3ED4824}" destId="{0E053E55-3F24-4B89-9D80-7B8E56355475}" srcOrd="2" destOrd="0" presId="urn:microsoft.com/office/officeart/2005/8/layout/default"/>
    <dgm:cxn modelId="{A218145F-68BB-4DCA-8264-F11E6BB388E8}" type="presParOf" srcId="{4A9887B4-8E66-4563-A456-FF17D3ED4824}" destId="{90791F23-41A3-4CD2-84DE-51DFF81E0B3E}" srcOrd="3" destOrd="0" presId="urn:microsoft.com/office/officeart/2005/8/layout/default"/>
    <dgm:cxn modelId="{A4687DBC-2A28-4C00-ABBE-E822632080BF}" type="presParOf" srcId="{4A9887B4-8E66-4563-A456-FF17D3ED4824}" destId="{3ED55F4B-B2A3-49A2-9142-5CB4543690BC}" srcOrd="4"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solidFill>
                <a:schemeClr val="tx1"/>
              </a:solidFill>
              <a:latin typeface="Calibri" panose="020F0502020204030204" pitchFamily="34" charset="0"/>
              <a:cs typeface="Calibri" panose="020F0502020204030204" pitchFamily="34" charset="0"/>
            </a:rPr>
            <a:t>Help patients, residents, families, and caregivers know what to ask for in their care </a:t>
          </a:r>
          <a:endParaRPr lang="en-US" sz="2000" b="1" kern="1200">
            <a:solidFill>
              <a:schemeClr val="tx1"/>
            </a:solidFill>
            <a:latin typeface="Calibri" panose="020F0502020204030204" pitchFamily="34" charset="0"/>
            <a:cs typeface="Calibri" panose="020F0502020204030204" pitchFamily="34" charset="0"/>
          </a:endParaRP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solidFill>
                <a:schemeClr val="tx1"/>
              </a:solidFill>
              <a:latin typeface="Calibri" panose="020F0502020204030204" pitchFamily="34" charset="0"/>
              <a:cs typeface="Calibri" panose="020F0502020204030204" pitchFamily="34" charset="0"/>
            </a:rPr>
            <a:t>Help health care professionals know what care to offer, based on evidence and expert consensus</a:t>
          </a:r>
          <a:r>
            <a:rPr lang="en-US" sz="2000" b="0" i="0" kern="1200">
              <a:solidFill>
                <a:schemeClr val="tx1"/>
              </a:solidFill>
              <a:latin typeface="Calibri" panose="020F0502020204030204" pitchFamily="34" charset="0"/>
              <a:cs typeface="Calibri" panose="020F0502020204030204" pitchFamily="34" charset="0"/>
            </a:rPr>
            <a:t> </a:t>
          </a:r>
          <a:endParaRPr lang="en-US" sz="2000" b="1" kern="1200">
            <a:solidFill>
              <a:schemeClr val="tx1"/>
            </a:solidFill>
            <a:latin typeface="Calibri" panose="020F0502020204030204" pitchFamily="34" charset="0"/>
            <a:cs typeface="Calibri" panose="020F0502020204030204" pitchFamily="34" charset="0"/>
          </a:endParaRP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solidFill>
                <a:schemeClr val="tx1"/>
              </a:solidFill>
              <a:latin typeface="Calibri" panose="020F0502020204030204" pitchFamily="34" charset="0"/>
              <a:cs typeface="Calibri" panose="020F0502020204030204" pitchFamily="34" charset="0"/>
            </a:rPr>
            <a:t>Help health care organizations measure, assess, and improve the quality of care they provide</a:t>
          </a:r>
          <a:endParaRPr lang="en-US" sz="2000" b="1" kern="1200">
            <a:solidFill>
              <a:schemeClr val="tx1"/>
            </a:solidFill>
            <a:latin typeface="Calibri" panose="020F0502020204030204" pitchFamily="34" charset="0"/>
            <a:cs typeface="Calibri" panose="020F0502020204030204" pitchFamily="34" charset="0"/>
          </a:endParaRP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solidFill>
                <a:schemeClr val="tx1"/>
              </a:solidFill>
              <a:latin typeface="Calibri" panose="020F0502020204030204" pitchFamily="34" charset="0"/>
              <a:cs typeface="Calibri" panose="020F0502020204030204" pitchFamily="34" charset="0"/>
            </a:rPr>
            <a:t>Help ensure consistent, </a:t>
          </a:r>
          <a:br>
            <a:rPr lang="en-US" sz="2000" b="1" i="0" kern="1200">
              <a:solidFill>
                <a:schemeClr val="tx1"/>
              </a:solidFill>
              <a:latin typeface="Calibri" panose="020F0502020204030204" pitchFamily="34" charset="0"/>
              <a:cs typeface="Calibri" panose="020F0502020204030204" pitchFamily="34" charset="0"/>
            </a:rPr>
          </a:br>
          <a:r>
            <a:rPr lang="en-US" sz="2000" b="1" i="0" kern="1200">
              <a:solidFill>
                <a:schemeClr val="tx1"/>
              </a:solidFill>
              <a:latin typeface="Calibri" panose="020F0502020204030204" pitchFamily="34" charset="0"/>
              <a:cs typeface="Calibri" panose="020F0502020204030204" pitchFamily="34" charset="0"/>
            </a:rPr>
            <a:t>high-quality care across the province</a:t>
          </a:r>
          <a:endParaRPr lang="en-US" sz="2000" b="1" kern="1200">
            <a:solidFill>
              <a:schemeClr val="tx1"/>
            </a:solidFill>
            <a:latin typeface="Calibri" panose="020F0502020204030204" pitchFamily="34" charset="0"/>
            <a:cs typeface="Calibri" panose="020F0502020204030204" pitchFamily="34" charset="0"/>
          </a:endParaRPr>
        </a:p>
      </dsp:txBody>
      <dsp:txXfrm>
        <a:off x="4193835" y="2441235"/>
        <a:ext cx="3485703" cy="20914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C3B25-4D0A-4F82-A330-84CDB8F645C3}">
      <dsp:nvSpPr>
        <dsp:cNvPr id="0" name=""/>
        <dsp:cNvSpPr/>
      </dsp:nvSpPr>
      <dsp:spPr>
        <a:xfrm>
          <a:off x="100390" y="501"/>
          <a:ext cx="2033989" cy="1220393"/>
        </a:xfrm>
        <a:prstGeom prst="rect">
          <a:avLst/>
        </a:prstGeom>
        <a:solidFill>
          <a:srgbClr val="00B2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Calibri" panose="020F0502020204030204" pitchFamily="34" charset="0"/>
              <a:cs typeface="Calibri" panose="020F0502020204030204" pitchFamily="34" charset="0"/>
            </a:rPr>
            <a:t>Increased mortality        across settings</a:t>
          </a:r>
          <a:r>
            <a:rPr lang="en-US" sz="1900" kern="1200" baseline="30000">
              <a:latin typeface="Calibri" panose="020F0502020204030204" pitchFamily="34" charset="0"/>
              <a:cs typeface="Calibri" panose="020F0502020204030204" pitchFamily="34" charset="0"/>
            </a:rPr>
            <a:t>2</a:t>
          </a:r>
          <a:endParaRPr lang="en-CA" sz="1900" kern="1200" baseline="30000">
            <a:latin typeface="Calibri" panose="020F0502020204030204" pitchFamily="34" charset="0"/>
            <a:cs typeface="Calibri" panose="020F0502020204030204" pitchFamily="34" charset="0"/>
          </a:endParaRPr>
        </a:p>
      </dsp:txBody>
      <dsp:txXfrm>
        <a:off x="100390" y="501"/>
        <a:ext cx="2033989" cy="1220393"/>
      </dsp:txXfrm>
    </dsp:sp>
    <dsp:sp modelId="{0E053E55-3F24-4B89-9D80-7B8E56355475}">
      <dsp:nvSpPr>
        <dsp:cNvPr id="0" name=""/>
        <dsp:cNvSpPr/>
      </dsp:nvSpPr>
      <dsp:spPr>
        <a:xfrm>
          <a:off x="100390" y="1424294"/>
          <a:ext cx="2033989" cy="1220393"/>
        </a:xfrm>
        <a:prstGeom prst="rect">
          <a:avLst/>
        </a:prstGeom>
        <a:solidFill>
          <a:srgbClr val="00B2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Calibri" panose="020F0502020204030204" pitchFamily="34" charset="0"/>
              <a:cs typeface="Calibri" panose="020F0502020204030204" pitchFamily="34" charset="0"/>
            </a:rPr>
            <a:t>Increased        hospital stay</a:t>
          </a:r>
          <a:r>
            <a:rPr lang="en-US" sz="1900" kern="1200" baseline="30000">
              <a:latin typeface="Calibri" panose="020F0502020204030204" pitchFamily="34" charset="0"/>
              <a:cs typeface="Calibri" panose="020F0502020204030204" pitchFamily="34" charset="0"/>
            </a:rPr>
            <a:t>2</a:t>
          </a:r>
          <a:endParaRPr lang="en-CA" sz="1900" kern="1200" baseline="30000">
            <a:latin typeface="Calibri" panose="020F0502020204030204" pitchFamily="34" charset="0"/>
            <a:cs typeface="Calibri" panose="020F0502020204030204" pitchFamily="34" charset="0"/>
          </a:endParaRPr>
        </a:p>
      </dsp:txBody>
      <dsp:txXfrm>
        <a:off x="100390" y="1424294"/>
        <a:ext cx="2033989" cy="1220393"/>
      </dsp:txXfrm>
    </dsp:sp>
    <dsp:sp modelId="{3ED55F4B-B2A3-49A2-9142-5CB4543690BC}">
      <dsp:nvSpPr>
        <dsp:cNvPr id="0" name=""/>
        <dsp:cNvSpPr/>
      </dsp:nvSpPr>
      <dsp:spPr>
        <a:xfrm>
          <a:off x="100390" y="2848086"/>
          <a:ext cx="2033989" cy="1220393"/>
        </a:xfrm>
        <a:prstGeom prst="rect">
          <a:avLst/>
        </a:prstGeom>
        <a:solidFill>
          <a:srgbClr val="00B2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Calibri" panose="020F0502020204030204" pitchFamily="34" charset="0"/>
              <a:cs typeface="Calibri" panose="020F0502020204030204" pitchFamily="34" charset="0"/>
            </a:rPr>
            <a:t>Increased placement in long-term care after hospitalization</a:t>
          </a:r>
          <a:r>
            <a:rPr lang="en-US" sz="1900" kern="1200" baseline="30000">
              <a:latin typeface="Calibri" panose="020F0502020204030204" pitchFamily="34" charset="0"/>
              <a:cs typeface="Calibri" panose="020F0502020204030204" pitchFamily="34" charset="0"/>
            </a:rPr>
            <a:t>2</a:t>
          </a:r>
          <a:endParaRPr lang="en-CA" sz="1900" kern="1200" baseline="30000">
            <a:latin typeface="Calibri" panose="020F0502020204030204" pitchFamily="34" charset="0"/>
            <a:cs typeface="Calibri" panose="020F0502020204030204" pitchFamily="34" charset="0"/>
          </a:endParaRPr>
        </a:p>
      </dsp:txBody>
      <dsp:txXfrm>
        <a:off x="100390" y="2848086"/>
        <a:ext cx="2033989" cy="122039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Ontario Health (Quality)</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2021-03-15</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If you have any questions about the content of this presentation, please contact us at </a:t>
            </a:r>
            <a:r>
              <a:rPr lang="en-US" sz="1200" b="0" i="0" u="sng" strike="noStrike" kern="1200">
                <a:solidFill>
                  <a:schemeClr val="tx1"/>
                </a:solidFill>
                <a:effectLst/>
                <a:latin typeface="Calibri" pitchFamily="68" charset="0"/>
                <a:ea typeface="MS PGothic" panose="020B0600070205080204" pitchFamily="34" charset="-128"/>
                <a:cs typeface="ＭＳ Ｐゴシック" pitchFamily="68" charset="-128"/>
                <a:hlinkClick r:id="rId3"/>
              </a:rPr>
              <a:t>QualityStandards@hqontario.ca</a:t>
            </a:r>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11</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3237058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2527619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00"/>
              </a:lnSpc>
            </a:pP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1278737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336894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2856348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t>The Senior Friendly Hospital Strategy in Ontario has identified improvements in practices related to delirium, but also some variation in the spread of these practices within and among participating Ontario hospitals (135 hospitals across the province) (Wong et al, 2018). As part of a broader strategy to improve the care of older adults who are hospitalized, the Senior Friendly Care (</a:t>
            </a:r>
            <a:r>
              <a:rPr lang="en-US" err="1"/>
              <a:t>sfCare</a:t>
            </a:r>
            <a:r>
              <a:rPr lang="en-US"/>
              <a:t>) Framework has been supporting best practices related to delirium (e.g., Senior Friendly Care: SF7 toolkit). Following the implementation of the </a:t>
            </a:r>
            <a:r>
              <a:rPr lang="en-US" err="1"/>
              <a:t>sfCare</a:t>
            </a:r>
            <a:r>
              <a:rPr lang="en-US"/>
              <a:t> Framework, the percentage of participating hospitals reporting delirium screening and detection practices increased from 62% in 2011 to 92% in 2014 (Wong et al, 2018).</a:t>
            </a:r>
          </a:p>
          <a:p>
            <a:endParaRPr lang="en-US"/>
          </a:p>
          <a:p>
            <a:endParaRPr lang="en-US"/>
          </a:p>
          <a:p>
            <a:endParaRPr lang="en-US"/>
          </a:p>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2253393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t>Similarly, following the implementation of the </a:t>
            </a:r>
            <a:r>
              <a:rPr lang="en-US" err="1"/>
              <a:t>sfCare</a:t>
            </a:r>
            <a:r>
              <a:rPr lang="en-US"/>
              <a:t> Framework (as described in the previous slide), the percentage of participating hospitals reporting delirium prevention and management strategies increased from 62% in 2011 to 88% in 2014 (Wong et al, 2018). </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3821175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t>Similarly, following the implementation of the </a:t>
            </a:r>
            <a:r>
              <a:rPr lang="en-US" err="1"/>
              <a:t>sfCare</a:t>
            </a:r>
            <a:r>
              <a:rPr lang="en-US"/>
              <a:t> Framework (as described in the previous slides), the percentage of participating hospitals reporting </a:t>
            </a:r>
            <a:r>
              <a:rPr lang="en-CA" sz="1200" kern="1200">
                <a:solidFill>
                  <a:schemeClr val="tx1"/>
                </a:solidFill>
                <a:effectLst/>
                <a:latin typeface="Calibri" pitchFamily="68" charset="0"/>
                <a:ea typeface="MS PGothic" panose="020B0600070205080204" pitchFamily="34" charset="-128"/>
                <a:cs typeface="ＭＳ Ｐゴシック" pitchFamily="68" charset="-128"/>
              </a:rPr>
              <a:t>engaging in delirium monitoring and evaluation practices increased from 34% in 2011 to 86% in 2014 (Wong et al, 2018).</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3568080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Quality standards are a smaller set of high-impact statements that describe optimal care where identified quality gaps exist in Ontario.</a:t>
            </a:r>
            <a:endParaRPr lang="en-US" sz="1200" b="0" i="0" kern="1200">
              <a:solidFill>
                <a:schemeClr val="tx1"/>
              </a:solidFill>
              <a:effectLst/>
              <a:latin typeface="Calibri" pitchFamily="68" charset="0"/>
              <a:ea typeface="MS PGothic" panose="020B0600070205080204" pitchFamily="34" charset="-128"/>
              <a:cs typeface="ＭＳ Ｐゴシック" pitchFamily="68" charset="-128"/>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Voluntary and aspirational in nature</a:t>
            </a:r>
            <a:r>
              <a:rPr lang="en-US" sz="1200" b="0" i="0" kern="1200">
                <a:solidFill>
                  <a:schemeClr val="tx1"/>
                </a:solidFill>
                <a:effectLst/>
                <a:latin typeface="Calibri" pitchFamily="68" charset="0"/>
                <a:ea typeface="MS PGothic" panose="020B0600070205080204" pitchFamily="34" charset="-128"/>
                <a:cs typeface="ＭＳ Ｐゴシック" pitchFamily="68" charset="-128"/>
              </a:rPr>
              <a:t>​.</a:t>
            </a: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Designed to “raise the ceiling” with the goal of having the best possible care available to all Ontarians, regardless of where they live in the province.</a:t>
            </a:r>
          </a:p>
          <a:p>
            <a:pPr marL="171450" indent="-171450" rtl="0" fontAlgn="base">
              <a:buFont typeface="Arial" panose="020B0604020202020204" pitchFamily="34" charset="0"/>
              <a:buChar char="•"/>
            </a:pPr>
            <a:r>
              <a:rPr lang="en-US" sz="2400" b="0" kern="1200">
                <a:solidFill>
                  <a:schemeClr val="tx1"/>
                </a:solidFill>
                <a:latin typeface="Arial" panose="020B0604020202020204" pitchFamily="34" charset="0"/>
                <a:ea typeface="MS PGothic" panose="020B0600070205080204" pitchFamily="34" charset="-128"/>
                <a:cs typeface="ＭＳ Ｐゴシック" pitchFamily="68" charset="-128"/>
              </a:rPr>
              <a:t>There are many guidelines, professional standards, and</a:t>
            </a:r>
            <a:r>
              <a:rPr lang="en-US" sz="2400" b="0" kern="1200" baseline="0">
                <a:solidFill>
                  <a:schemeClr val="tx1"/>
                </a:solidFill>
                <a:latin typeface="Arial" panose="020B0604020202020204" pitchFamily="34" charset="0"/>
                <a:ea typeface="MS PGothic" panose="020B0600070205080204" pitchFamily="34" charset="-128"/>
                <a:cs typeface="ＭＳ Ｐゴシック" pitchFamily="68" charset="-128"/>
              </a:rPr>
              <a:t> other recommendations that contribute to the evidence ecosystem. Quality standards complement these resources.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baseline="0"/>
              <a:t>Quality standards outline the </a:t>
            </a:r>
            <a:r>
              <a:rPr lang="en-US" sz="2400" b="1" baseline="0"/>
              <a:t>what</a:t>
            </a:r>
            <a:r>
              <a:rPr lang="en-US" sz="2400" baseline="0"/>
              <a:t> of care that should be delivered but are agnostic on </a:t>
            </a:r>
            <a:r>
              <a:rPr lang="en-US" sz="2400" b="1" baseline="0"/>
              <a:t>who</a:t>
            </a:r>
            <a:r>
              <a:rPr lang="en-US" sz="2400" baseline="0"/>
              <a:t> should be delivering it (unlike other CPGs, BPGs).</a:t>
            </a:r>
            <a:endParaRPr lang="en-US" sz="2400" b="0" kern="1200">
              <a:solidFill>
                <a:schemeClr val="tx1"/>
              </a:solidFill>
              <a:latin typeface="Arial" panose="020B0604020202020204" pitchFamily="34" charset="0"/>
              <a:ea typeface="MS PGothic" panose="020B0600070205080204" pitchFamily="34" charset="-128"/>
              <a:cs typeface="ＭＳ Ｐゴシック" pitchFamily="68" charset="-128"/>
            </a:endParaRPr>
          </a:p>
          <a:p>
            <a:endParaRPr lang="en-CA" b="1"/>
          </a:p>
          <a:p>
            <a:r>
              <a:rPr lang="en-CA" b="1"/>
              <a:t>Quality standards are: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Concise: 5 to 15 strong, evidence-based statements focused on high priority areas for improvement.</a:t>
            </a:r>
          </a:p>
          <a:p>
            <a:pPr marL="171450" marR="0" lvl="0" indent="-171450" algn="l" defTabSz="457200" rtl="0" eaLnBrk="0" fontAlgn="base" latinLnBrk="0" hangingPunct="0">
              <a:lnSpc>
                <a:spcPct val="100000"/>
              </a:lnSpc>
              <a:spcBef>
                <a:spcPct val="0"/>
              </a:spcBef>
              <a:spcAft>
                <a:spcPct val="0"/>
              </a:spcAft>
              <a:buClr>
                <a:srgbClr val="00788A"/>
              </a:buClr>
              <a:buSzTx/>
              <a:buFont typeface="Arial" panose="020B0604020202020204" pitchFamily="34" charset="0"/>
              <a:buChar char="•"/>
              <a:tabLst/>
              <a:defRPr/>
            </a:pPr>
            <a:r>
              <a:rPr lang="en-US" sz="1200" b="0" kern="1200">
                <a:solidFill>
                  <a:schemeClr val="tx1"/>
                </a:solidFill>
                <a:latin typeface="Calibri" pitchFamily="68" charset="0"/>
                <a:ea typeface="MS PGothic" panose="020B0600070205080204" pitchFamily="34" charset="-128"/>
                <a:cs typeface="ＭＳ Ｐゴシック" pitchFamily="68" charset="-128"/>
              </a:rPr>
              <a:t>Accessible: help clinicians and provider organizations offer the highest-quality care; and patients to know what to discuss with their care providers (</a:t>
            </a:r>
            <a:r>
              <a:rPr lang="en-US" sz="1200" b="0" baseline="0"/>
              <a:t>compared with CPGs that are quite dense, these are very accessible, also written in plain language).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Measurable: each statement is accompanied by one or more quality indicators (structure, process or outcome), with a set of outcome measures for the overall standard.</a:t>
            </a:r>
          </a:p>
          <a:p>
            <a:pPr marL="171450" lvl="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Implementable</a:t>
            </a:r>
            <a:r>
              <a:rPr lang="en-US" sz="2800" b="0"/>
              <a:t>: </a:t>
            </a:r>
            <a:r>
              <a:rPr lang="en-US" sz="1200" kern="1200">
                <a:solidFill>
                  <a:schemeClr val="tx1"/>
                </a:solidFill>
                <a:latin typeface="Calibri" pitchFamily="68" charset="0"/>
                <a:ea typeface="MS PGothic" panose="020B0600070205080204" pitchFamily="34" charset="-128"/>
                <a:cs typeface="ＭＳ Ｐゴシック" pitchFamily="68" charset="-128"/>
              </a:rPr>
              <a:t>quality improvement tools and resources support each standard, to fuel adoption.</a:t>
            </a:r>
            <a:endParaRPr lang="en-CA" sz="1200" kern="1200">
              <a:solidFill>
                <a:schemeClr val="tx1"/>
              </a:solidFill>
              <a:latin typeface="Calibri" pitchFamily="68" charset="0"/>
              <a:ea typeface="MS PGothic" panose="020B0600070205080204" pitchFamily="34" charset="-128"/>
              <a:cs typeface="ＭＳ Ｐゴシック" pitchFamily="68" charset="-128"/>
            </a:endParaRPr>
          </a:p>
          <a:p>
            <a:pPr defTabSz="457883">
              <a:defRPr/>
            </a:pPr>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20</a:t>
            </a:fld>
            <a:endParaRPr lang="en-CA" altLang="en-US"/>
          </a:p>
        </p:txBody>
      </p:sp>
    </p:spTree>
    <p:extLst>
      <p:ext uri="{BB962C8B-B14F-4D97-AF65-F5344CB8AC3E}">
        <p14:creationId xmlns:p14="http://schemas.microsoft.com/office/powerpoint/2010/main" val="1278737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21</a:t>
            </a:fld>
            <a:endParaRPr lang="en-CA" altLang="en-US"/>
          </a:p>
        </p:txBody>
      </p:sp>
    </p:spTree>
    <p:extLst>
      <p:ext uri="{BB962C8B-B14F-4D97-AF65-F5344CB8AC3E}">
        <p14:creationId xmlns:p14="http://schemas.microsoft.com/office/powerpoint/2010/main" val="740548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22</a:t>
            </a:fld>
            <a:endParaRPr lang="en-CA" altLang="en-US"/>
          </a:p>
        </p:txBody>
      </p:sp>
    </p:spTree>
    <p:extLst>
      <p:ext uri="{BB962C8B-B14F-4D97-AF65-F5344CB8AC3E}">
        <p14:creationId xmlns:p14="http://schemas.microsoft.com/office/powerpoint/2010/main" val="3637927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i="1" kern="1200">
              <a:solidFill>
                <a:schemeClr val="tx1"/>
              </a:solidFill>
              <a:effectLst/>
              <a:latin typeface="Calibri" pitchFamily="68" charset="0"/>
              <a:ea typeface="MS PGothic" panose="020B0600070205080204" pitchFamily="34" charset="-128"/>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76935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i="1" kern="1200">
              <a:solidFill>
                <a:schemeClr val="tx1"/>
              </a:solidFill>
              <a:effectLst/>
              <a:latin typeface="Calibri" pitchFamily="68" charset="0"/>
              <a:ea typeface="MS PGothic" panose="020B0600070205080204" pitchFamily="34" charset="-128"/>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202560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r>
              <a:t>.</a:t>
            </a:r>
          </a:p>
        </p:txBody>
      </p:sp>
    </p:spTree>
    <p:extLst>
      <p:ext uri="{BB962C8B-B14F-4D97-AF65-F5344CB8AC3E}">
        <p14:creationId xmlns:p14="http://schemas.microsoft.com/office/powerpoint/2010/main" val="1739950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786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354555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Patients, caregivers and the public </a:t>
            </a:r>
            <a:r>
              <a:rPr lang="en-CA" sz="1600">
                <a:cs typeface="ＭＳ Ｐゴシック" charset="-128"/>
              </a:rPr>
              <a:t>can use quality standards to understand what excellent care looks like, what they should expect from their health care providers, and how to discuss the quality of their care.</a:t>
            </a:r>
            <a:endParaRPr lang="en-CA" sz="1600" b="1"/>
          </a:p>
          <a:p>
            <a:pPr marL="360363" indent="-360363">
              <a:lnSpc>
                <a:spcPct val="95000"/>
              </a:lnSpc>
              <a:spcAft>
                <a:spcPts val="600"/>
              </a:spcAft>
              <a:buFont typeface="Arial" panose="020B0604020202020204" pitchFamily="34" charset="0"/>
              <a:buChar char="•"/>
            </a:pPr>
            <a:r>
              <a:rPr lang="en-CA" sz="1600" b="1"/>
              <a:t>Provincial regions and disease agencies </a:t>
            </a:r>
            <a:r>
              <a:rPr lang="en-CA" sz="1600"/>
              <a:t>can use quality standards to measure health outcomes, hold health service providers accountable for delivering high-quality care, and inform regional improvement strategies.</a:t>
            </a:r>
            <a:endParaRPr lang="en-CA" sz="1600" b="1"/>
          </a:p>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Provider organizations </a:t>
            </a:r>
            <a:r>
              <a:rPr lang="en-CA" sz="1600">
                <a:cs typeface="ＭＳ Ｐゴシック" charset="-128"/>
              </a:rPr>
              <a:t>can use quality standards to measure and audit their quality of care, identify gaps, guide organizational improvement strategies, and inform clinical program investments.</a:t>
            </a:r>
            <a:endParaRPr lang="en-CA" sz="1600" b="1">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Health care professionals </a:t>
            </a:r>
            <a:r>
              <a:rPr lang="en-CA" sz="1600">
                <a:cs typeface="ＭＳ Ｐゴシック" charset="-128"/>
              </a:rPr>
              <a:t>can use quality standards to evaluate their practice and identify areas for personal and organizational quality improvement, and can incorporate the evidence-based statements into professional education.</a:t>
            </a:r>
            <a:endParaRPr lang="en-CA" sz="1600" b="1">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a:t>Government </a:t>
            </a:r>
            <a:r>
              <a:rPr lang="en-CA" sz="1600"/>
              <a:t>can use quality standards to identify provincial priority areas, inform new data collection and reporting initiatives, and design performance indicators and funding incentives.</a:t>
            </a:r>
          </a:p>
          <a:p>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419009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638949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23012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266095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2925056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kern="1200">
                <a:solidFill>
                  <a:schemeClr val="tx1"/>
                </a:solidFill>
                <a:effectLst/>
                <a:latin typeface="Calibri"/>
                <a:ea typeface="MS PGothic"/>
                <a:cs typeface="Calibri"/>
              </a:rPr>
              <a:t>The </a:t>
            </a:r>
            <a:r>
              <a:rPr lang="en-CA">
                <a:latin typeface="Calibri"/>
                <a:ea typeface="MS PGothic"/>
                <a:cs typeface="Calibri"/>
              </a:rPr>
              <a:t>Delirium</a:t>
            </a:r>
            <a:r>
              <a:rPr lang="en-CA" sz="1200" kern="1200">
                <a:solidFill>
                  <a:schemeClr val="tx1"/>
                </a:solidFill>
                <a:effectLst/>
                <a:latin typeface="Calibri"/>
                <a:ea typeface="MS PGothic"/>
                <a:cs typeface="Calibri"/>
              </a:rPr>
              <a:t> Quality Standard Advisory Committee identified a set of overarching goals for this quality standard. These have been mapped to indicators that may be used to assess quality of care provincially and locally.</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35</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36</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Calibri" pitchFamily="68" charset="0"/>
              <a:ea typeface="MS PGothic" panose="020B0600070205080204" pitchFamily="34" charset="-128"/>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37</a:t>
            </a:fld>
            <a:endParaRPr lang="en-CA" altLang="en-US">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CA" sz="1800">
                <a:latin typeface="Calibri"/>
                <a:ea typeface="MS PGothic"/>
                <a:cs typeface="Calibri"/>
              </a:rPr>
              <a:t>Each quality standard focuses on a specific health care issue. The development of each quality standard is accompanied by an assortment of resources.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800">
                <a:latin typeface="Calibri"/>
                <a:ea typeface="MS PGothic"/>
                <a:cs typeface="Calibri"/>
              </a:rPr>
              <a:t>Through concise, easy-to-understand statements, quality standards outline what quality care looks like for a condition or topic based on the evidence.</a:t>
            </a:r>
          </a:p>
          <a:p>
            <a:pPr marL="285750" indent="-285750">
              <a:buFont typeface="Arial" panose="020B0604020202020204" pitchFamily="34" charset="0"/>
              <a:buChar char="•"/>
            </a:pPr>
            <a:r>
              <a:rPr lang="en-CA" sz="1800">
                <a:latin typeface="Calibri"/>
                <a:ea typeface="MS PGothic"/>
                <a:cs typeface="Calibri"/>
              </a:rPr>
              <a:t>Each quality standard is accompanied by: </a:t>
            </a:r>
            <a:endParaRPr lang="en-CA" sz="1800">
              <a:cs typeface="Calibri"/>
            </a:endParaRPr>
          </a:p>
          <a:p>
            <a:pPr marL="742950" lvl="1" indent="-285750">
              <a:buFont typeface="Arial" panose="020B0604020202020204" pitchFamily="34" charset="0"/>
              <a:buChar char="•"/>
            </a:pPr>
            <a:r>
              <a:rPr lang="en-CA" sz="1800" i="1">
                <a:latin typeface="Calibri"/>
                <a:ea typeface="MS PGothic"/>
                <a:cs typeface="Calibri"/>
              </a:rPr>
              <a:t>A patient conversation guide </a:t>
            </a:r>
          </a:p>
          <a:p>
            <a:pPr marL="742950" lvl="1" indent="-285750">
              <a:buFont typeface="Arial" panose="020B0604020202020204" pitchFamily="34" charset="0"/>
              <a:buChar char="•"/>
            </a:pPr>
            <a:r>
              <a:rPr lang="en-CA" sz="1800" i="1">
                <a:latin typeface="Calibri"/>
                <a:ea typeface="MS PGothic"/>
                <a:cs typeface="Calibri"/>
              </a:rPr>
              <a:t>A getting started guide</a:t>
            </a:r>
          </a:p>
          <a:p>
            <a:pPr marL="742950" lvl="1" indent="-285750">
              <a:buFont typeface="Arial" panose="020B0604020202020204" pitchFamily="34" charset="0"/>
              <a:buChar char="•"/>
            </a:pPr>
            <a:r>
              <a:rPr lang="en-CA" sz="1800" i="1">
                <a:latin typeface="Calibri"/>
                <a:ea typeface="MS PGothic"/>
                <a:cs typeface="Calibri"/>
              </a:rPr>
              <a:t>A measurement guide</a:t>
            </a:r>
          </a:p>
          <a:p>
            <a:pPr marL="285750" indent="-285750">
              <a:buFont typeface="Arial" panose="020B0604020202020204" pitchFamily="34" charset="0"/>
              <a:buChar char="•"/>
            </a:pPr>
            <a:r>
              <a:rPr lang="en-CA" sz="1800">
                <a:latin typeface="Calibri"/>
                <a:ea typeface="MS PGothic"/>
                <a:cs typeface="Calibri"/>
              </a:rPr>
              <a:t>Quality standards provide the blueprint to enable the health care system in Ontario to work better, facilitate smooth transitions, and ensure patients receive the same high-quality care, regardless of where they reside.</a:t>
            </a:r>
          </a:p>
          <a:p>
            <a:endParaRPr lang="en-US"/>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a:t>Every quality standard includes a plain language summary for patients,</a:t>
            </a:r>
            <a:r>
              <a:rPr lang="en-CA" b="0" baseline="0"/>
              <a:t> families, </a:t>
            </a:r>
            <a:r>
              <a:rPr lang="en-CA" b="0"/>
              <a:t>caregivers and the public called the </a:t>
            </a:r>
            <a:r>
              <a:rPr lang="en-CA" b="1"/>
              <a:t>patient conversation guide.</a:t>
            </a:r>
          </a:p>
          <a:p>
            <a:endParaRPr lang="en-US" baseline="0"/>
          </a:p>
          <a:p>
            <a:r>
              <a:rPr lang="en-US" b="1" baseline="0"/>
              <a:t>Patient engagement in quality standards: </a:t>
            </a:r>
          </a:p>
          <a:p>
            <a:pPr marL="171450" indent="-171450">
              <a:buFont typeface="Arial" panose="020B0604020202020204" pitchFamily="34" charset="0"/>
              <a:buChar char="•"/>
            </a:pPr>
            <a:r>
              <a:rPr lang="en-CA" sz="1200"/>
              <a:t>Membership on advisory committees</a:t>
            </a:r>
          </a:p>
          <a:p>
            <a:pPr marL="171450" indent="-171450">
              <a:buFont typeface="Arial" panose="020B0604020202020204" pitchFamily="34" charset="0"/>
              <a:buChar char="•"/>
            </a:pPr>
            <a:r>
              <a:rPr lang="en-CA" sz="1200"/>
              <a:t>Focus groups and key informant interviews on topic-specific content (when necessary)</a:t>
            </a:r>
          </a:p>
          <a:p>
            <a:pPr marL="171450" indent="-171450">
              <a:buFont typeface="Arial" panose="020B0604020202020204" pitchFamily="34" charset="0"/>
              <a:buChar char="•"/>
            </a:pPr>
            <a:r>
              <a:rPr lang="en-CA" sz="1200"/>
              <a:t>Public comment period for each quality standard</a:t>
            </a:r>
          </a:p>
          <a:p>
            <a:pPr marL="171450" indent="-171450">
              <a:buFont typeface="Arial" panose="020B0604020202020204" pitchFamily="34" charset="0"/>
              <a:buChar char="•"/>
            </a:pPr>
            <a:r>
              <a:rPr lang="en-CA" sz="1200"/>
              <a:t>Consultations on the patient conversation guide</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There are things we can do today despite the larger systemic barriers that may take time to resolve. The </a:t>
            </a:r>
            <a:r>
              <a:rPr lang="en-CA" i="1"/>
              <a:t>Getting Started Guide </a:t>
            </a:r>
            <a:r>
              <a:rPr lang="en-CA"/>
              <a:t>is a document that outlines a process for using the quality standards as a resource to deliver high-quality care. It compiles a number of resources to support adoption, such as links to implementation and quality improvement resources, examples and activities for reflection, and templates and documents to support the implementation planning activities. The </a:t>
            </a:r>
            <a:r>
              <a:rPr lang="en-CA" i="1"/>
              <a:t>Getting Started Guide </a:t>
            </a:r>
            <a:r>
              <a:rPr lang="en-CA"/>
              <a:t>also includes an Action Plan Template and examples of how Quality Improvement Plans can help to advance quality standards.</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Quality Standards program has highlighted several stories from organizations and groups using various standards and statements within their clinical care settings, organization, or institutions; these are available through posts and discussions on Quorum.</a:t>
            </a:r>
          </a:p>
          <a:p>
            <a:endParaRPr lang="en-US"/>
          </a:p>
          <a:p>
            <a:r>
              <a:rPr lang="en-US"/>
              <a:t>As well, we are working on compiling resources and tools, for both clinicians and patients and families.</a:t>
            </a:r>
          </a:p>
          <a:p>
            <a:endParaRPr lang="en-US"/>
          </a:p>
          <a:p>
            <a:r>
              <a:rPr lang="en-US"/>
              <a:t>The focus is on implementation/adoption stories and how organizations are using quality standards in practice to inform care.</a:t>
            </a:r>
          </a:p>
          <a:p>
            <a:r>
              <a:rPr lang="en-US"/>
              <a:t> </a:t>
            </a:r>
          </a:p>
          <a:p>
            <a:r>
              <a:rPr lang="en-US"/>
              <a:t>We’d love to hear from you if you are interested in contributing to a post or article.</a:t>
            </a:r>
          </a:p>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9</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3.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3/15/2021</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2D9F10-9B8B-6449-AE9C-5491A74E0718}"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5DC2-4376-BF46-A122-797D57CA887C}" type="slidenum">
              <a:rPr lang="en-US" smtClean="0"/>
              <a:t>‹#›</a:t>
            </a:fld>
            <a:endParaRPr lang="en-US"/>
          </a:p>
        </p:txBody>
      </p:sp>
    </p:spTree>
    <p:extLst>
      <p:ext uri="{BB962C8B-B14F-4D97-AF65-F5344CB8AC3E}">
        <p14:creationId xmlns:p14="http://schemas.microsoft.com/office/powerpoint/2010/main" val="5930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2840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9" name="Rectangle 8"/>
          <p:cNvSpPr/>
          <p:nvPr userDrawn="1"/>
        </p:nvSpPr>
        <p:spPr bwMode="auto">
          <a:xfrm>
            <a:off x="0" y="28043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629761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4185346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64724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12804660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947345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4031005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3196297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1845008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62170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4201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6611142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3426097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42642887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41731102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21614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26244855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7672174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32569455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2079433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47299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3/15/2021</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3912681570"/>
      </p:ext>
    </p:extLst>
  </p:cSld>
  <p:clrMapOvr>
    <a:masterClrMapping/>
  </p:clrMapOvr>
  <p:transition spd="slow" advClick="0" advTm="3000">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7" name="Rectangle 6"/>
          <p:cNvSpPr/>
          <p:nvPr userDrawn="1"/>
        </p:nvSpPr>
        <p:spPr bwMode="auto">
          <a:xfrm>
            <a:off x="0" y="278924"/>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139074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8923"/>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3056421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tx1"/>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3810832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tx1"/>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8895552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7" name="Rectangle 6"/>
          <p:cNvSpPr/>
          <p:nvPr userDrawn="1"/>
        </p:nvSpPr>
        <p:spPr bwMode="auto">
          <a:xfrm>
            <a:off x="0" y="274638"/>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tx1"/>
                </a:solidFill>
              </a:defRPr>
            </a:lvl1pPr>
          </a:lstStyle>
          <a:p>
            <a:r>
              <a:rPr lang="en-US"/>
              <a:t>Click to edit Master title style</a:t>
            </a:r>
            <a:endParaRPr lang="en-CA"/>
          </a:p>
        </p:txBody>
      </p:sp>
    </p:spTree>
    <p:extLst>
      <p:ext uri="{BB962C8B-B14F-4D97-AF65-F5344CB8AC3E}">
        <p14:creationId xmlns:p14="http://schemas.microsoft.com/office/powerpoint/2010/main" val="18212315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Tree>
    <p:extLst>
      <p:ext uri="{BB962C8B-B14F-4D97-AF65-F5344CB8AC3E}">
        <p14:creationId xmlns:p14="http://schemas.microsoft.com/office/powerpoint/2010/main" val="18462179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chemeClr val="tx1"/>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9042221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chemeClr val="tx1"/>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B2E3"/>
                </a:solidFill>
                <a:latin typeface="ITC Century Std Book"/>
                <a:cs typeface="ITC Century Std Book"/>
              </a:rPr>
              <a:t>”</a:t>
            </a:r>
          </a:p>
        </p:txBody>
      </p:sp>
    </p:spTree>
    <p:extLst>
      <p:ext uri="{BB962C8B-B14F-4D97-AF65-F5344CB8AC3E}">
        <p14:creationId xmlns:p14="http://schemas.microsoft.com/office/powerpoint/2010/main" val="1929893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749540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1169726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1450934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47BC1"/>
                </a:solidFill>
                <a:latin typeface="Arial"/>
                <a:cs typeface="Arial"/>
              </a:rPr>
              <a:pPr algn="r" eaLnBrk="1" hangingPunct="1">
                <a:spcBef>
                  <a:spcPct val="50000"/>
                </a:spcBef>
              </a:pPr>
              <a:t>‹#›</a:t>
            </a:fld>
            <a:endParaRPr lang="en-US" altLang="en-US" sz="1100" b="0" u="none">
              <a:solidFill>
                <a:srgbClr val="047BC1"/>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29981951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3/15/2021</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a:xfrm>
            <a:off x="390798" y="6442590"/>
            <a:ext cx="2813050" cy="24447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lvl1pPr>
              <a:defRPr>
                <a:solidFill>
                  <a:srgbClr val="047BC1"/>
                </a:solidFill>
              </a:defRPr>
            </a:lvl1pPr>
          </a:lstStyle>
          <a:p>
            <a:fld id="{B869D1F6-CCE9-2E47-9A77-EEFFC8AF0AA6}" type="slidenum">
              <a:rPr lang="en-US" smtClean="0"/>
              <a:pPr/>
              <a:t>‹#›</a:t>
            </a:fld>
            <a:endParaRPr lang="en-US"/>
          </a:p>
        </p:txBody>
      </p:sp>
    </p:spTree>
    <p:extLst>
      <p:ext uri="{BB962C8B-B14F-4D97-AF65-F5344CB8AC3E}">
        <p14:creationId xmlns:p14="http://schemas.microsoft.com/office/powerpoint/2010/main" val="15416008"/>
      </p:ext>
    </p:extLst>
  </p:cSld>
  <p:clrMapOvr>
    <a:masterClrMapping/>
  </p:clrMapOvr>
  <p:transition spd="slow" advClick="0" advTm="3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B2E3"/>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D8659-3186-A247-8B78-03C0FFC6EA6D}"/>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4.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24" r:id="rId11"/>
    <p:sldLayoutId id="2147484638" r:id="rId12"/>
    <p:sldLayoutId id="2147484676" r:id="rId13"/>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12255457"/>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4093516152"/>
      </p:ext>
    </p:extLst>
  </p:cSld>
  <p:clrMap bg1="lt1" tx1="dk1" bg2="lt2" tx2="dk2" accent1="accent1" accent2="accent2" accent3="accent3" accent4="accent4" accent5="accent5" accent6="accent6" hlink="hlink" folHlink="folHlink"/>
  <p:sldLayoutIdLst>
    <p:sldLayoutId id="2147484651" r:id="rId1"/>
    <p:sldLayoutId id="2147484652" r:id="rId2"/>
    <p:sldLayoutId id="2147484653" r:id="rId3"/>
    <p:sldLayoutId id="2147484654" r:id="rId4"/>
    <p:sldLayoutId id="2147484655" r:id="rId5"/>
    <p:sldLayoutId id="2147484656" r:id="rId6"/>
    <p:sldLayoutId id="2147484657" r:id="rId7"/>
    <p:sldLayoutId id="2147484658" r:id="rId8"/>
    <p:sldLayoutId id="2147484659" r:id="rId9"/>
    <p:sldLayoutId id="2147484660" r:id="rId10"/>
    <p:sldLayoutId id="2147484661" r:id="rId11"/>
    <p:sldLayoutId id="2147484662" r:id="rId1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47BC1"/>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468082717"/>
      </p:ext>
    </p:extLst>
  </p:cSld>
  <p:clrMap bg1="lt1" tx1="dk1" bg2="lt2" tx2="dk2" accent1="accent1" accent2="accent2" accent3="accent3" accent4="accent4" accent5="accent5" accent6="accent6" hlink="hlink" folHlink="folHlink"/>
  <p:sldLayoutIdLst>
    <p:sldLayoutId id="2147484664" r:id="rId1"/>
    <p:sldLayoutId id="2147484665" r:id="rId2"/>
    <p:sldLayoutId id="2147484666" r:id="rId3"/>
    <p:sldLayoutId id="2147484667" r:id="rId4"/>
    <p:sldLayoutId id="2147484668" r:id="rId5"/>
    <p:sldLayoutId id="2147484669" r:id="rId6"/>
    <p:sldLayoutId id="2147484670" r:id="rId7"/>
    <p:sldLayoutId id="2147484671" r:id="rId8"/>
    <p:sldLayoutId id="2147484672" r:id="rId9"/>
    <p:sldLayoutId id="2147484673" r:id="rId10"/>
    <p:sldLayoutId id="2147484674" r:id="rId11"/>
    <p:sldLayoutId id="2147484675" r:id="rId12"/>
  </p:sldLayoutIdLst>
  <p:hf sldNum="0" hdr="0" ftr="0" dt="0"/>
  <p:txStyles>
    <p:titleStyle>
      <a:lvl1pPr algn="l" rtl="0" eaLnBrk="1" fontAlgn="base" hangingPunct="1">
        <a:spcBef>
          <a:spcPct val="0"/>
        </a:spcBef>
        <a:spcAft>
          <a:spcPct val="0"/>
        </a:spcAft>
        <a:defRPr sz="3600" b="1">
          <a:solidFill>
            <a:schemeClr val="tx1"/>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B2E3"/>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Clr>
          <a:srgbClr val="00B2E3"/>
        </a:buClr>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Clr>
          <a:srgbClr val="00B2E3"/>
        </a:buClr>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lr>
          <a:srgbClr val="00B2E3"/>
        </a:buClr>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lr>
          <a:srgbClr val="00B2E3"/>
        </a:buClr>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9.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emf"/></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quorum.hqontario.ca/en/Home/Posts?tags=quality+standards+adoption" TargetMode="Externa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hyperlink" Target="https://www.nice.org.uk/guidance/cg103" TargetMode="External"/><Relationship Id="rId2" Type="http://schemas.openxmlformats.org/officeDocument/2006/relationships/notesSlide" Target="../notesSlides/notesSlide13.xml"/><Relationship Id="rId1" Type="http://schemas.openxmlformats.org/officeDocument/2006/relationships/slideLayout" Target="../slideLayouts/slideLayout63.xml"/><Relationship Id="rId4" Type="http://schemas.openxmlformats.org/officeDocument/2006/relationships/hyperlink" Target="https://rnao.ca/sites/rnao-ca/files/bpg/RNAO_Delirium_Dementia_Depression_Older_Adults_Assessment_and_Care.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1.png"/><Relationship Id="rId7" Type="http://schemas.openxmlformats.org/officeDocument/2006/relationships/diagramLayout" Target="../diagrams/layout2.xml"/><Relationship Id="rId2" Type="http://schemas.openxmlformats.org/officeDocument/2006/relationships/notesSlide" Target="../notesSlides/notesSlide15.xml"/><Relationship Id="rId1" Type="http://schemas.openxmlformats.org/officeDocument/2006/relationships/slideLayout" Target="../slideLayouts/slideLayout65.xml"/><Relationship Id="rId6" Type="http://schemas.openxmlformats.org/officeDocument/2006/relationships/diagramData" Target="../diagrams/data2.xml"/><Relationship Id="rId5" Type="http://schemas.openxmlformats.org/officeDocument/2006/relationships/image" Target="../media/image43.png"/><Relationship Id="rId10" Type="http://schemas.microsoft.com/office/2007/relationships/diagramDrawing" Target="../diagrams/drawing2.xml"/><Relationship Id="rId4" Type="http://schemas.openxmlformats.org/officeDocument/2006/relationships/image" Target="../media/image42.png"/><Relationship Id="rId9" Type="http://schemas.openxmlformats.org/officeDocument/2006/relationships/diagramColors" Target="../diagrams/colors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64.xml"/><Relationship Id="rId4" Type="http://schemas.openxmlformats.org/officeDocument/2006/relationships/image" Target="../media/image45.sv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65.xml"/><Relationship Id="rId4" Type="http://schemas.openxmlformats.org/officeDocument/2006/relationships/hyperlink" Target="https://www.rgptoronto.ca/wp-content/uploads/2017/12/SFH_Care_in_Ontario_2015.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65.xml"/><Relationship Id="rId4" Type="http://schemas.openxmlformats.org/officeDocument/2006/relationships/hyperlink" Target="https://www.rgptoronto.ca/wp-content/uploads/2017/12/SFH_Care_in_Ontario_2015.pdf"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63.xml"/><Relationship Id="rId4" Type="http://schemas.openxmlformats.org/officeDocument/2006/relationships/hyperlink" Target="https://www.rgptoronto.ca/wp-content/uploads/2017/12/SFH_Care_in_Ontario_2015.pdf" TargetMode="Externa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4.xml"/><Relationship Id="rId7" Type="http://schemas.openxmlformats.org/officeDocument/2006/relationships/image" Target="../media/image32.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www.hqontario.ca/evidence-to-improve-care/quality-standards/view-all-quality-standards/" TargetMode="External"/><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8.png"/><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291A8-1382-D540-A1A4-729B0126E327}"/>
              </a:ext>
            </a:extLst>
          </p:cNvPr>
          <p:cNvSpPr txBox="1"/>
          <p:nvPr/>
        </p:nvSpPr>
        <p:spPr>
          <a:xfrm>
            <a:off x="417749" y="1493752"/>
            <a:ext cx="6187767" cy="1554272"/>
          </a:xfrm>
          <a:prstGeom prst="rect">
            <a:avLst/>
          </a:prstGeom>
          <a:noFill/>
        </p:spPr>
        <p:txBody>
          <a:bodyPr wrap="square" rtlCol="0" anchor="t">
            <a:spAutoFit/>
          </a:bodyPr>
          <a:lstStyle/>
          <a:p>
            <a:pPr>
              <a:lnSpc>
                <a:spcPts val="5745"/>
              </a:lnSpc>
            </a:pPr>
            <a:r>
              <a:rPr lang="en-US" sz="5000" u="none">
                <a:latin typeface="Calibri" panose="020F0502020204030204" pitchFamily="34" charset="0"/>
                <a:ea typeface="Helvetica Neue Light" panose="02000403000000020004" pitchFamily="2" charset="0"/>
                <a:cs typeface="Calibri" panose="020F0502020204030204" pitchFamily="34" charset="0"/>
              </a:rPr>
              <a:t>Delirium</a:t>
            </a:r>
          </a:p>
          <a:p>
            <a:pPr>
              <a:lnSpc>
                <a:spcPts val="5745"/>
              </a:lnSpc>
            </a:pPr>
            <a:r>
              <a:rPr lang="en-US" sz="5000" u="none">
                <a:latin typeface="Calibri" panose="020F0502020204030204" pitchFamily="34" charset="0"/>
                <a:ea typeface="Helvetica Neue Light" panose="02000403000000020004" pitchFamily="2" charset="0"/>
                <a:cs typeface="Calibri" panose="020F0502020204030204" pitchFamily="34" charset="0"/>
              </a:rPr>
              <a:t>Quality Standard</a:t>
            </a:r>
          </a:p>
        </p:txBody>
      </p:sp>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418783" y="3562650"/>
            <a:ext cx="4455058" cy="74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2660"/>
              </a:lnSpc>
            </a:pPr>
            <a:r>
              <a:rPr lang="en-US" altLang="en-US" sz="2400" u="none" spc="80">
                <a:latin typeface="Calibri" panose="020F0502020204030204" pitchFamily="34" charset="0"/>
                <a:ea typeface="MS PGothic"/>
                <a:cs typeface="Calibri" panose="020F0502020204030204" pitchFamily="34" charset="0"/>
              </a:rPr>
              <a:t>Guiding evidence-based care for adults in Ontario</a:t>
            </a:r>
          </a:p>
          <a:p>
            <a:pPr>
              <a:lnSpc>
                <a:spcPts val="2660"/>
              </a:lnSpc>
            </a:pPr>
            <a:endParaRPr lang="en-US" altLang="en-US" sz="2000" u="none" spc="80"/>
          </a:p>
        </p:txBody>
      </p:sp>
      <p:pic>
        <p:nvPicPr>
          <p:cNvPr id="11" name="Picture 10">
            <a:extLst>
              <a:ext uri="{FF2B5EF4-FFF2-40B4-BE49-F238E27FC236}">
                <a16:creationId xmlns:a16="http://schemas.microsoft.com/office/drawing/2014/main" id="{F056D91C-40E4-2644-9877-6CE942E131B9}"/>
              </a:ext>
            </a:extLst>
          </p:cNvPr>
          <p:cNvPicPr>
            <a:picLocks noChangeAspect="1"/>
          </p:cNvPicPr>
          <p:nvPr/>
        </p:nvPicPr>
        <p:blipFill>
          <a:blip r:embed="rId4"/>
          <a:stretch>
            <a:fillRect/>
          </a:stretch>
        </p:blipFill>
        <p:spPr>
          <a:xfrm>
            <a:off x="418783" y="423495"/>
            <a:ext cx="822317" cy="822317"/>
          </a:xfrm>
          <a:prstGeom prst="rect">
            <a:avLst/>
          </a:prstGeom>
        </p:spPr>
      </p:pic>
      <p:cxnSp>
        <p:nvCxnSpPr>
          <p:cNvPr id="12" name="Straight Connector 11">
            <a:extLst>
              <a:ext uri="{FF2B5EF4-FFF2-40B4-BE49-F238E27FC236}">
                <a16:creationId xmlns:a16="http://schemas.microsoft.com/office/drawing/2014/main" id="{A584562E-50ED-884F-96BA-FB1269B1C584}"/>
              </a:ext>
            </a:extLst>
          </p:cNvPr>
          <p:cNvCxnSpPr>
            <a:cxnSpLocks/>
          </p:cNvCxnSpPr>
          <p:nvPr/>
        </p:nvCxnSpPr>
        <p:spPr bwMode="auto">
          <a:xfrm>
            <a:off x="464831" y="3142765"/>
            <a:ext cx="4557838" cy="0"/>
          </a:xfrm>
          <a:prstGeom prst="line">
            <a:avLst/>
          </a:prstGeom>
          <a:solidFill>
            <a:srgbClr val="FFFF00"/>
          </a:solidFill>
          <a:ln w="66675" cap="flat" cmpd="sng" algn="ctr">
            <a:solidFill>
              <a:srgbClr val="047BC1"/>
            </a:solidFill>
            <a:prstDash val="solid"/>
            <a:round/>
            <a:headEnd type="none" w="med" len="med"/>
            <a:tailEnd type="none" w="med" len="med"/>
          </a:ln>
          <a:effectLst/>
        </p:spPr>
      </p:cxnSp>
      <p:pic>
        <p:nvPicPr>
          <p:cNvPr id="8" name="Picture 7">
            <a:extLst>
              <a:ext uri="{FF2B5EF4-FFF2-40B4-BE49-F238E27FC236}">
                <a16:creationId xmlns:a16="http://schemas.microsoft.com/office/drawing/2014/main" id="{BF0F7EF1-44BC-47FA-BFD1-1B9C1867CF7D}"/>
              </a:ext>
            </a:extLst>
          </p:cNvPr>
          <p:cNvPicPr>
            <a:picLocks noChangeAspect="1"/>
          </p:cNvPicPr>
          <p:nvPr/>
        </p:nvPicPr>
        <p:blipFill>
          <a:blip r:embed="rId5"/>
          <a:stretch>
            <a:fillRect/>
          </a:stretch>
        </p:blipFill>
        <p:spPr>
          <a:xfrm>
            <a:off x="255042" y="5732598"/>
            <a:ext cx="1972115" cy="965213"/>
          </a:xfrm>
          <a:prstGeom prst="rect">
            <a:avLst/>
          </a:prstGeom>
        </p:spPr>
      </p:pic>
      <p:pic>
        <p:nvPicPr>
          <p:cNvPr id="10" name="Picture 9">
            <a:extLst>
              <a:ext uri="{FF2B5EF4-FFF2-40B4-BE49-F238E27FC236}">
                <a16:creationId xmlns:a16="http://schemas.microsoft.com/office/drawing/2014/main" id="{1EE3B743-CB23-4CA9-9A38-12D4FAC92446}"/>
              </a:ext>
            </a:extLst>
          </p:cNvPr>
          <p:cNvPicPr>
            <a:picLocks noChangeAspect="1"/>
          </p:cNvPicPr>
          <p:nvPr/>
        </p:nvPicPr>
        <p:blipFill>
          <a:blip r:embed="rId6"/>
          <a:stretch>
            <a:fillRect/>
          </a:stretch>
        </p:blipFill>
        <p:spPr>
          <a:xfrm>
            <a:off x="2304661" y="5882272"/>
            <a:ext cx="1446512" cy="583047"/>
          </a:xfrm>
          <a:prstGeom prst="rect">
            <a:avLst/>
          </a:prstGeom>
        </p:spPr>
      </p:pic>
      <p:pic>
        <p:nvPicPr>
          <p:cNvPr id="14" name="Picture 13">
            <a:extLst>
              <a:ext uri="{FF2B5EF4-FFF2-40B4-BE49-F238E27FC236}">
                <a16:creationId xmlns:a16="http://schemas.microsoft.com/office/drawing/2014/main" id="{40943563-05C9-4482-85C0-F9D1CE18F316}"/>
              </a:ext>
            </a:extLst>
          </p:cNvPr>
          <p:cNvPicPr>
            <a:picLocks noChangeAspect="1"/>
          </p:cNvPicPr>
          <p:nvPr/>
        </p:nvPicPr>
        <p:blipFill>
          <a:blip r:embed="rId7"/>
          <a:stretch>
            <a:fillRect/>
          </a:stretch>
        </p:blipFill>
        <p:spPr>
          <a:xfrm>
            <a:off x="5635857" y="3295964"/>
            <a:ext cx="3089360" cy="3089360"/>
          </a:xfrm>
          <a:prstGeom prst="rect">
            <a:avLst/>
          </a:prstGeom>
        </p:spPr>
      </p:pic>
    </p:spTree>
    <p:custDataLst>
      <p:tags r:id="rId1"/>
    </p:custDataLst>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2158718" y="1623428"/>
            <a:ext cx="6863362" cy="4475776"/>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en-US" sz="2400" b="0">
                <a:solidFill>
                  <a:schemeClr val="tx1"/>
                </a:solidFill>
                <a:latin typeface="Calibri" panose="020F0502020204030204" pitchFamily="34" charset="0"/>
                <a:ea typeface="MS PGothic"/>
                <a:cs typeface="Calibri" panose="020F0502020204030204" pitchFamily="34" charset="0"/>
              </a:rPr>
              <a:t>Quality Standard Adoption Tools:</a:t>
            </a:r>
            <a:br>
              <a:rPr lang="en-US">
                <a:solidFill>
                  <a:schemeClr val="tx1"/>
                </a:solidFill>
                <a:ea typeface="MS PGothic"/>
              </a:rPr>
            </a:br>
            <a:r>
              <a:rPr lang="en-US">
                <a:solidFill>
                  <a:schemeClr val="tx1"/>
                </a:solidFill>
                <a:latin typeface="Calibri" panose="020F0502020204030204" pitchFamily="34" charset="0"/>
                <a:ea typeface="MS PGothic"/>
                <a:cs typeface="Calibri" panose="020F0502020204030204" pitchFamily="34" charset="0"/>
              </a:rPr>
              <a:t>QUORUM</a:t>
            </a:r>
            <a:endParaRPr lang="en-US">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251684" y="1844820"/>
            <a:ext cx="2762516" cy="4114066"/>
          </a:xfrm>
        </p:spPr>
        <p:txBody>
          <a:bodyPr/>
          <a:lstStyle/>
          <a:p>
            <a:pPr marL="0" indent="0">
              <a:buNone/>
            </a:pPr>
            <a:r>
              <a:rPr lang="en-US" sz="2000" b="1">
                <a:latin typeface="Calibri" panose="020F0502020204030204" pitchFamily="34" charset="0"/>
                <a:cs typeface="Calibri" panose="020F0502020204030204" pitchFamily="34" charset="0"/>
              </a:rPr>
              <a:t>Quorum </a:t>
            </a:r>
            <a:r>
              <a:rPr lang="en-CA" sz="2000">
                <a:latin typeface="Calibri" panose="020F0502020204030204" pitchFamily="34" charset="0"/>
                <a:cs typeface="Calibri" panose="020F0502020204030204" pitchFamily="34" charset="0"/>
              </a:rPr>
              <a:t>is an online community dedicated to improving the quality of health care in Ontario. </a:t>
            </a:r>
            <a:br>
              <a:rPr lang="en-CA" sz="2000">
                <a:latin typeface="Calibri" panose="020F0502020204030204" pitchFamily="34" charset="0"/>
                <a:cs typeface="Calibri" panose="020F0502020204030204" pitchFamily="34" charset="0"/>
              </a:rPr>
            </a:br>
            <a:endParaRPr lang="en-CA" sz="2000">
              <a:latin typeface="Calibri" panose="020F0502020204030204" pitchFamily="34" charset="0"/>
              <a:cs typeface="Calibri" panose="020F0502020204030204" pitchFamily="34" charset="0"/>
            </a:endParaRPr>
          </a:p>
          <a:p>
            <a:pPr marL="0" indent="0">
              <a:buNone/>
            </a:pPr>
            <a:r>
              <a:rPr lang="en-CA" sz="2000">
                <a:latin typeface="Calibri" panose="020F0502020204030204" pitchFamily="34" charset="0"/>
                <a:cs typeface="Calibri" panose="020F0502020204030204" pitchFamily="34" charset="0"/>
              </a:rPr>
              <a:t>The </a:t>
            </a:r>
            <a:r>
              <a:rPr lang="en-CA" sz="2000" b="1">
                <a:solidFill>
                  <a:srgbClr val="047BC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Quality Standards Adoption Series</a:t>
            </a:r>
            <a:r>
              <a:rPr lang="en-CA" sz="2000" b="1">
                <a:solidFill>
                  <a:srgbClr val="047BC1"/>
                </a:solidFill>
                <a:latin typeface="Calibri" panose="020F0502020204030204" pitchFamily="34" charset="0"/>
                <a:cs typeface="Calibri" panose="020F0502020204030204" pitchFamily="34" charset="0"/>
              </a:rPr>
              <a:t> </a:t>
            </a:r>
            <a:r>
              <a:rPr lang="en-CA" sz="2000">
                <a:latin typeface="Calibri" panose="020F0502020204030204" pitchFamily="34" charset="0"/>
                <a:cs typeface="Calibri" panose="020F0502020204030204" pitchFamily="34" charset="0"/>
              </a:rPr>
              <a:t>highlights efforts in the field to implement changes and close gaps in care related to quality standard topics. </a:t>
            </a:r>
          </a:p>
          <a:p>
            <a:pPr marL="0" indent="0">
              <a:buNone/>
            </a:pPr>
            <a:endParaRPr lang="en-CA" sz="1800"/>
          </a:p>
          <a:p>
            <a:pPr marL="0" indent="0">
              <a:buNone/>
            </a:pPr>
            <a:endParaRPr lang="en-CA" sz="1800"/>
          </a:p>
          <a:p>
            <a:endParaRPr lang="en-US" sz="1800"/>
          </a:p>
        </p:txBody>
      </p:sp>
      <p:sp>
        <p:nvSpPr>
          <p:cNvPr id="5" name="TextBox 4">
            <a:extLst>
              <a:ext uri="{FF2B5EF4-FFF2-40B4-BE49-F238E27FC236}">
                <a16:creationId xmlns:a16="http://schemas.microsoft.com/office/drawing/2014/main" id="{FBC3D522-E827-4C68-BC6D-2E4D09F79CAD}"/>
              </a:ext>
            </a:extLst>
          </p:cNvPr>
          <p:cNvSpPr txBox="1"/>
          <p:nvPr/>
        </p:nvSpPr>
        <p:spPr>
          <a:xfrm>
            <a:off x="142522" y="6040291"/>
            <a:ext cx="8704075"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lvl="0" algn="ctr">
              <a:defRPr/>
            </a:pPr>
            <a:r>
              <a:rPr lang="en-US" sz="1800" b="1">
                <a:solidFill>
                  <a:srgbClr val="047BC1"/>
                </a:solidFill>
                <a:latin typeface="Calibri" panose="020F0502020204030204" pitchFamily="34" charset="0"/>
                <a:cs typeface="Calibri" panose="020F0502020204030204" pitchFamily="34" charset="0"/>
              </a:rPr>
              <a:t>quorum.hqontario.ca</a:t>
            </a:r>
            <a:endParaRPr kumimoji="0" lang="en-CA" sz="1800" b="1" i="0" u="none" strike="noStrike" kern="1200" cap="none" spc="0" normalizeH="0" baseline="0" noProof="0">
              <a:ln>
                <a:noFill/>
              </a:ln>
              <a:solidFill>
                <a:srgbClr val="047BC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308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a:solidFill>
                  <a:schemeClr val="tx1"/>
                </a:solidFill>
                <a:latin typeface="Calibri" panose="020F0502020204030204" pitchFamily="34" charset="0"/>
                <a:cs typeface="Calibri" panose="020F0502020204030204" pitchFamily="34" charset="0"/>
              </a:rPr>
              <a:t>Quality Standards:</a:t>
            </a:r>
            <a:br>
              <a:rPr lang="en-US">
                <a:solidFill>
                  <a:schemeClr val="tx1"/>
                </a:solidFill>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Measurement Guide</a:t>
            </a:r>
          </a:p>
        </p:txBody>
      </p:sp>
      <p:sp>
        <p:nvSpPr>
          <p:cNvPr id="5" name="Content Placeholder 4"/>
          <p:cNvSpPr>
            <a:spLocks noGrp="1"/>
          </p:cNvSpPr>
          <p:nvPr>
            <p:ph idx="4294967295"/>
          </p:nvPr>
        </p:nvSpPr>
        <p:spPr>
          <a:xfrm>
            <a:off x="457200" y="2040123"/>
            <a:ext cx="4438891" cy="3121523"/>
          </a:xfrm>
        </p:spPr>
        <p:txBody>
          <a:bodyPr/>
          <a:lstStyle/>
          <a:p>
            <a:pPr marL="0" indent="0">
              <a:buNone/>
            </a:pPr>
            <a:r>
              <a:rPr lang="en-US" sz="2000">
                <a:latin typeface="Calibri" panose="020F0502020204030204" pitchFamily="34" charset="0"/>
                <a:cs typeface="Calibri" panose="020F0502020204030204" pitchFamily="34" charset="0"/>
              </a:rPr>
              <a:t>The </a:t>
            </a:r>
            <a:r>
              <a:rPr lang="en-US" sz="2000" b="1">
                <a:latin typeface="Calibri" panose="020F0502020204030204" pitchFamily="34" charset="0"/>
                <a:cs typeface="Calibri" panose="020F0502020204030204" pitchFamily="34" charset="0"/>
              </a:rPr>
              <a:t>measurement guide </a:t>
            </a:r>
            <a:r>
              <a:rPr lang="en-US" sz="2000">
                <a:latin typeface="Calibri" panose="020F0502020204030204" pitchFamily="34" charset="0"/>
                <a:cs typeface="Calibri" panose="020F0502020204030204" pitchFamily="34" charset="0"/>
              </a:rPr>
              <a:t>has two dedicated sections:</a:t>
            </a:r>
          </a:p>
          <a:p>
            <a:pPr lvl="0"/>
            <a:r>
              <a:rPr lang="en-US" sz="2000" b="1">
                <a:latin typeface="Calibri" panose="020F0502020204030204" pitchFamily="34" charset="0"/>
                <a:cs typeface="Calibri" panose="020F0502020204030204" pitchFamily="34" charset="0"/>
              </a:rPr>
              <a:t>Local measurement:</a:t>
            </a:r>
            <a:r>
              <a:rPr lang="en-US" sz="2000">
                <a:latin typeface="Calibri" panose="020F0502020204030204" pitchFamily="34" charset="0"/>
                <a:cs typeface="Calibri" panose="020F0502020204030204" pitchFamily="34" charset="0"/>
              </a:rPr>
              <a:t> what you can do to assess the quality of care that you provide locally</a:t>
            </a:r>
          </a:p>
          <a:p>
            <a:pPr lvl="0"/>
            <a:r>
              <a:rPr lang="en-US" sz="2000" b="1">
                <a:latin typeface="Calibri" panose="020F0502020204030204" pitchFamily="34" charset="0"/>
                <a:cs typeface="Calibri" panose="020F0502020204030204" pitchFamily="34" charset="0"/>
              </a:rPr>
              <a:t>Provincial measurement:</a:t>
            </a:r>
            <a:r>
              <a:rPr lang="en-US" sz="2000">
                <a:latin typeface="Calibri" panose="020F0502020204030204" pitchFamily="34" charset="0"/>
                <a:cs typeface="Calibri" panose="020F0502020204030204" pitchFamily="34" charset="0"/>
              </a:rPr>
              <a:t> how we can measure the success of the quality standard on a provincial level</a:t>
            </a:r>
          </a:p>
          <a:p>
            <a:pPr marL="0" indent="0">
              <a:buNone/>
            </a:pPr>
            <a:endParaRPr lang="en-US" sz="1800"/>
          </a:p>
        </p:txBody>
      </p:sp>
      <p:pic>
        <p:nvPicPr>
          <p:cNvPr id="4" name="Picture 3">
            <a:extLst>
              <a:ext uri="{FF2B5EF4-FFF2-40B4-BE49-F238E27FC236}">
                <a16:creationId xmlns:a16="http://schemas.microsoft.com/office/drawing/2014/main" id="{1F27F27D-B3A1-45D3-A0EF-98488503518A}"/>
              </a:ext>
            </a:extLst>
          </p:cNvPr>
          <p:cNvPicPr>
            <a:picLocks noChangeAspect="1"/>
          </p:cNvPicPr>
          <p:nvPr/>
        </p:nvPicPr>
        <p:blipFill>
          <a:blip r:embed="rId4"/>
          <a:stretch>
            <a:fillRect/>
          </a:stretch>
        </p:blipFill>
        <p:spPr>
          <a:xfrm>
            <a:off x="5501326" y="1701867"/>
            <a:ext cx="2660181" cy="3454265"/>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40878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10E86-D30A-6A45-AB50-2CB9CE93C28B}"/>
              </a:ext>
            </a:extLst>
          </p:cNvPr>
          <p:cNvSpPr txBox="1">
            <a:spLocks/>
          </p:cNvSpPr>
          <p:nvPr/>
        </p:nvSpPr>
        <p:spPr bwMode="auto">
          <a:xfrm>
            <a:off x="373604" y="2074380"/>
            <a:ext cx="8828585" cy="1969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4400" u="none" kern="0">
                <a:solidFill>
                  <a:schemeClr val="tx1"/>
                </a:solidFill>
                <a:latin typeface="Calibri" panose="020F0502020204030204" pitchFamily="34" charset="0"/>
                <a:cs typeface="Calibri" panose="020F0502020204030204" pitchFamily="34" charset="0"/>
              </a:rPr>
              <a:t>Why </a:t>
            </a:r>
            <a:r>
              <a:rPr lang="en-CA" sz="4400" u="none" kern="0">
                <a:solidFill>
                  <a:schemeClr val="tx1"/>
                </a:solidFill>
                <a:latin typeface="Calibri" panose="020F0502020204030204" pitchFamily="34" charset="0"/>
                <a:cs typeface="Calibri" panose="020F0502020204030204" pitchFamily="34" charset="0"/>
              </a:rPr>
              <a:t>Do We Need a </a:t>
            </a:r>
            <a:br>
              <a:rPr lang="en-CA" sz="4400" u="none" kern="0">
                <a:solidFill>
                  <a:schemeClr val="tx1"/>
                </a:solidFill>
                <a:latin typeface="Calibri" panose="020F0502020204030204" pitchFamily="34" charset="0"/>
                <a:cs typeface="Calibri" panose="020F0502020204030204" pitchFamily="34" charset="0"/>
              </a:rPr>
            </a:br>
            <a:r>
              <a:rPr lang="en-CA" sz="4400" u="none" kern="0">
                <a:solidFill>
                  <a:schemeClr val="tx1"/>
                </a:solidFill>
                <a:latin typeface="Calibri" panose="020F0502020204030204" pitchFamily="34" charset="0"/>
                <a:cs typeface="Calibri" panose="020F0502020204030204" pitchFamily="34" charset="0"/>
              </a:rPr>
              <a:t>Quality Standard for </a:t>
            </a:r>
            <a:br>
              <a:rPr lang="en-CA" sz="4400" u="none" kern="0">
                <a:solidFill>
                  <a:schemeClr val="tx1"/>
                </a:solidFill>
                <a:latin typeface="Calibri" panose="020F0502020204030204" pitchFamily="34" charset="0"/>
                <a:cs typeface="Calibri" panose="020F0502020204030204" pitchFamily="34" charset="0"/>
              </a:rPr>
            </a:br>
            <a:r>
              <a:rPr lang="en-CA" sz="4400" u="none" kern="0">
                <a:solidFill>
                  <a:schemeClr val="tx1"/>
                </a:solidFill>
                <a:latin typeface="Calibri" panose="020F0502020204030204" pitchFamily="34" charset="0"/>
                <a:cs typeface="Calibri" panose="020F0502020204030204" pitchFamily="34" charset="0"/>
              </a:rPr>
              <a:t>Delirium? </a:t>
            </a:r>
            <a:br>
              <a:rPr lang="en-US" u="none" kern="0">
                <a:solidFill>
                  <a:schemeClr val="tx1"/>
                </a:solidFill>
                <a:latin typeface="MS PGothic"/>
              </a:rPr>
            </a:br>
            <a:endParaRPr lang="en-US" u="none" kern="0">
              <a:solidFill>
                <a:schemeClr val="tx1"/>
              </a:solidFill>
            </a:endParaRPr>
          </a:p>
        </p:txBody>
      </p:sp>
      <p:cxnSp>
        <p:nvCxnSpPr>
          <p:cNvPr id="6" name="Straight Connector 5">
            <a:extLst>
              <a:ext uri="{FF2B5EF4-FFF2-40B4-BE49-F238E27FC236}">
                <a16:creationId xmlns:a16="http://schemas.microsoft.com/office/drawing/2014/main" id="{74DFD7D8-A131-C947-B962-8FC553DFBBB6}"/>
              </a:ext>
            </a:extLst>
          </p:cNvPr>
          <p:cNvCxnSpPr>
            <a:cxnSpLocks/>
          </p:cNvCxnSpPr>
          <p:nvPr/>
        </p:nvCxnSpPr>
        <p:spPr bwMode="auto">
          <a:xfrm>
            <a:off x="464831" y="4224112"/>
            <a:ext cx="4768650" cy="0"/>
          </a:xfrm>
          <a:prstGeom prst="line">
            <a:avLst/>
          </a:prstGeom>
          <a:solidFill>
            <a:srgbClr val="FFFF00"/>
          </a:solidFill>
          <a:ln w="66675" cap="flat" cmpd="sng" algn="ctr">
            <a:solidFill>
              <a:srgbClr val="047BC1"/>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577171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F611-9358-4C0E-9FD6-DA583B15CCF3}"/>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What Is Delirium?</a:t>
            </a:r>
            <a:endParaRPr lang="en-CA">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F01B3A5-FF67-442D-A63C-1F9D7EBCEE02}"/>
              </a:ext>
            </a:extLst>
          </p:cNvPr>
          <p:cNvSpPr>
            <a:spLocks noGrp="1"/>
          </p:cNvSpPr>
          <p:nvPr>
            <p:ph idx="1"/>
          </p:nvPr>
        </p:nvSpPr>
        <p:spPr/>
        <p:txBody>
          <a:bodyPr/>
          <a:lstStyle/>
          <a:p>
            <a:r>
              <a:rPr lang="en-CA">
                <a:latin typeface="Calibri" panose="020F0502020204030204" pitchFamily="34" charset="0"/>
                <a:cs typeface="Calibri" panose="020F0502020204030204" pitchFamily="34" charset="0"/>
              </a:rPr>
              <a:t>Delirium is an acute disorder of attention, awareness, and altered mental status.</a:t>
            </a:r>
            <a:r>
              <a:rPr lang="en-CA" baseline="30000">
                <a:latin typeface="Calibri" panose="020F0502020204030204" pitchFamily="34" charset="0"/>
                <a:cs typeface="Calibri" panose="020F0502020204030204" pitchFamily="34" charset="0"/>
              </a:rPr>
              <a:t>1</a:t>
            </a:r>
            <a:r>
              <a:rPr lang="en-CA">
                <a:latin typeface="Calibri" panose="020F0502020204030204" pitchFamily="34" charset="0"/>
                <a:cs typeface="Calibri" panose="020F0502020204030204" pitchFamily="34" charset="0"/>
              </a:rPr>
              <a:t> It develops over a short period of time (usually hours to a few days) and tends to fluctuate in severity during the course of a day.</a:t>
            </a:r>
            <a:r>
              <a:rPr lang="en-CA" baseline="30000">
                <a:latin typeface="Calibri" panose="020F0502020204030204" pitchFamily="34" charset="0"/>
                <a:cs typeface="Calibri" panose="020F0502020204030204" pitchFamily="34" charset="0"/>
              </a:rPr>
              <a:t>1</a:t>
            </a:r>
            <a:r>
              <a:rPr lang="en-CA">
                <a:latin typeface="Calibri" panose="020F0502020204030204" pitchFamily="34" charset="0"/>
                <a:cs typeface="Calibri" panose="020F0502020204030204" pitchFamily="34" charset="0"/>
              </a:rPr>
              <a:t> </a:t>
            </a:r>
          </a:p>
          <a:p>
            <a:r>
              <a:rPr lang="en-CA">
                <a:latin typeface="Calibri" panose="020F0502020204030204" pitchFamily="34" charset="0"/>
                <a:cs typeface="Calibri" panose="020F0502020204030204" pitchFamily="34" charset="0"/>
              </a:rPr>
              <a:t>Other key clinical features of delirium include disorganized thinking, altered level of consciousness, disorientation, memory impairment, perceptual disturbances (illusions or hallucinations) and delusions, increased or decreased psychomotor activity, and disturbance of the sleep–wake cycle.</a:t>
            </a:r>
            <a:r>
              <a:rPr lang="en-CA" baseline="30000">
                <a:latin typeface="Calibri" panose="020F0502020204030204" pitchFamily="34" charset="0"/>
                <a:cs typeface="Calibri" panose="020F0502020204030204" pitchFamily="34" charset="0"/>
              </a:rPr>
              <a:t>2</a:t>
            </a:r>
            <a:endParaRPr lang="en-CA">
              <a:latin typeface="Calibri" panose="020F0502020204030204" pitchFamily="34" charset="0"/>
              <a:cs typeface="Calibri" panose="020F0502020204030204" pitchFamily="34" charset="0"/>
            </a:endParaRPr>
          </a:p>
          <a:p>
            <a:endParaRPr lang="en-CA"/>
          </a:p>
        </p:txBody>
      </p:sp>
      <p:sp>
        <p:nvSpPr>
          <p:cNvPr id="4" name="Rectangle 3">
            <a:extLst>
              <a:ext uri="{FF2B5EF4-FFF2-40B4-BE49-F238E27FC236}">
                <a16:creationId xmlns:a16="http://schemas.microsoft.com/office/drawing/2014/main" id="{3B5C3EB1-ECCC-4091-A316-42160B87DCD6}"/>
              </a:ext>
            </a:extLst>
          </p:cNvPr>
          <p:cNvSpPr/>
          <p:nvPr/>
        </p:nvSpPr>
        <p:spPr>
          <a:xfrm>
            <a:off x="0" y="6088559"/>
            <a:ext cx="8345347" cy="76944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Sources: </a:t>
            </a:r>
          </a:p>
          <a:p>
            <a:pPr marL="0" marR="0" lvl="0" indent="0" algn="l" defTabSz="457200" rtl="0" eaLnBrk="1" fontAlgn="base" latinLnBrk="0" hangingPunct="1">
              <a:lnSpc>
                <a:spcPct val="100000"/>
              </a:lnSpc>
              <a:spcBef>
                <a:spcPct val="0"/>
              </a:spcBef>
              <a:spcAft>
                <a:spcPts val="0"/>
              </a:spcAft>
              <a:buClrTx/>
              <a:buSzTx/>
              <a:buFontTx/>
              <a:buNone/>
              <a:tabLst/>
              <a:defRPr/>
            </a:pPr>
            <a:r>
              <a:rPr lang="en-US" sz="1100" u="none" baseline="30000">
                <a:solidFill>
                  <a:srgbClr val="000000"/>
                </a:solidFill>
                <a:latin typeface="Calibri" panose="020F0502020204030204" pitchFamily="34" charset="0"/>
                <a:cs typeface="Calibri" panose="020F0502020204030204" pitchFamily="34" charset="0"/>
              </a:rPr>
              <a:t>1</a:t>
            </a:r>
            <a:r>
              <a:rPr kumimoji="0" lang="en-US" sz="11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American Psychiatric Association. Diagnostic and statistical </a:t>
            </a:r>
            <a:r>
              <a:rPr lang="en-US" sz="1100" u="none">
                <a:solidFill>
                  <a:srgbClr val="000000"/>
                </a:solidFill>
                <a:latin typeface="Calibri" panose="020F0502020204030204" pitchFamily="34" charset="0"/>
                <a:cs typeface="Calibri" panose="020F0502020204030204" pitchFamily="34" charset="0"/>
              </a:rPr>
              <a:t>m</a:t>
            </a:r>
            <a:r>
              <a:rPr kumimoji="0" lang="en-US" sz="1100" b="0" i="0" u="none" strike="noStrike" kern="1200" cap="none" spc="0" normalizeH="0" baseline="0" noProof="0" err="1">
                <a:ln>
                  <a:noFill/>
                </a:ln>
                <a:solidFill>
                  <a:srgbClr val="000000"/>
                </a:solidFill>
                <a:effectLst/>
                <a:uLnTx/>
                <a:uFillTx/>
                <a:latin typeface="Calibri" panose="020F0502020204030204" pitchFamily="34" charset="0"/>
                <a:cs typeface="Calibri" panose="020F0502020204030204" pitchFamily="34" charset="0"/>
              </a:rPr>
              <a:t>anual</a:t>
            </a:r>
            <a:r>
              <a:rPr kumimoji="0" lang="en-US" sz="11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of mental </a:t>
            </a:r>
            <a:r>
              <a:rPr lang="en-US" sz="1100" u="none">
                <a:solidFill>
                  <a:srgbClr val="000000"/>
                </a:solidFill>
                <a:latin typeface="Calibri" panose="020F0502020204030204" pitchFamily="34" charset="0"/>
                <a:cs typeface="Calibri" panose="020F0502020204030204" pitchFamily="34" charset="0"/>
              </a:rPr>
              <a:t>d</a:t>
            </a:r>
            <a:r>
              <a:rPr kumimoji="0" lang="en-US" sz="1100" b="0" i="0" u="none" strike="noStrike" kern="1200" cap="none" spc="0" normalizeH="0" baseline="0" noProof="0" err="1">
                <a:ln>
                  <a:noFill/>
                </a:ln>
                <a:solidFill>
                  <a:srgbClr val="000000"/>
                </a:solidFill>
                <a:effectLst/>
                <a:uLnTx/>
                <a:uFillTx/>
                <a:latin typeface="Calibri" panose="020F0502020204030204" pitchFamily="34" charset="0"/>
                <a:cs typeface="Calibri" panose="020F0502020204030204" pitchFamily="34" charset="0"/>
              </a:rPr>
              <a:t>isorders</a:t>
            </a:r>
            <a:r>
              <a:rPr kumimoji="0" lang="en-US" sz="11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5th ed. Arlington</a:t>
            </a:r>
            <a:r>
              <a:rPr lang="en-US" sz="1100" u="none">
                <a:solidFill>
                  <a:srgbClr val="000000"/>
                </a:solidFill>
                <a:latin typeface="Calibri" panose="020F0502020204030204" pitchFamily="34" charset="0"/>
                <a:cs typeface="Calibri" panose="020F0502020204030204" pitchFamily="34" charset="0"/>
              </a:rPr>
              <a:t> (</a:t>
            </a:r>
            <a:r>
              <a:rPr kumimoji="0" lang="en-US" sz="11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VA): The Association; 2013.</a:t>
            </a:r>
          </a:p>
          <a:p>
            <a:pPr marL="0" marR="0" lvl="0" indent="0" algn="l" defTabSz="457200" rtl="0" eaLnBrk="1" fontAlgn="base" latinLnBrk="0" hangingPunct="1">
              <a:lnSpc>
                <a:spcPct val="100000"/>
              </a:lnSpc>
              <a:spcBef>
                <a:spcPct val="0"/>
              </a:spcBef>
              <a:spcAft>
                <a:spcPts val="0"/>
              </a:spcAft>
              <a:buClrTx/>
              <a:buSzTx/>
              <a:buFontTx/>
              <a:buNone/>
              <a:tabLst/>
              <a:defRPr/>
            </a:pPr>
            <a:r>
              <a:rPr kumimoji="0" lang="en-US" sz="1100" b="0" i="0" u="none" strike="noStrike" kern="1200" cap="none" spc="0" normalizeH="0" baseline="30000" noProof="0">
                <a:ln>
                  <a:noFill/>
                </a:ln>
                <a:solidFill>
                  <a:srgbClr val="000000"/>
                </a:solidFill>
                <a:effectLst/>
                <a:uLnTx/>
                <a:uFillTx/>
                <a:latin typeface="Calibri" panose="020F0502020204030204" pitchFamily="34" charset="0"/>
                <a:cs typeface="Calibri" panose="020F0502020204030204" pitchFamily="34" charset="0"/>
              </a:rPr>
              <a:t>2</a:t>
            </a:r>
            <a:r>
              <a:rPr kumimoji="0" lang="en-US" sz="11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Inouye SK, van Dyck CH, Alessi CA, </a:t>
            </a:r>
            <a:r>
              <a:rPr kumimoji="0" lang="en-US" sz="1100" b="0" i="0" u="none" strike="noStrike" kern="1200" cap="none" spc="0" normalizeH="0" baseline="0" noProof="0" err="1">
                <a:ln>
                  <a:noFill/>
                </a:ln>
                <a:solidFill>
                  <a:srgbClr val="000000"/>
                </a:solidFill>
                <a:effectLst/>
                <a:uLnTx/>
                <a:uFillTx/>
                <a:latin typeface="Calibri" panose="020F0502020204030204" pitchFamily="34" charset="0"/>
                <a:cs typeface="Calibri" panose="020F0502020204030204" pitchFamily="34" charset="0"/>
              </a:rPr>
              <a:t>Balkin</a:t>
            </a:r>
            <a:r>
              <a:rPr kumimoji="0" lang="en-US" sz="11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 Siegal AP, Horwitz RI. Clarifying confusion: the confusion assessment method. A new method for detection of delirium. Ann Intern </a:t>
            </a:r>
            <a:r>
              <a:rPr lang="en-US" sz="1100" u="none">
                <a:solidFill>
                  <a:srgbClr val="000000"/>
                </a:solidFill>
                <a:latin typeface="Calibri" panose="020F0502020204030204" pitchFamily="34" charset="0"/>
                <a:cs typeface="Calibri" panose="020F0502020204030204" pitchFamily="34" charset="0"/>
              </a:rPr>
              <a:t>M</a:t>
            </a:r>
            <a:r>
              <a:rPr kumimoji="0" lang="en-US" sz="11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ed. 1990;113(12):941-8. </a:t>
            </a:r>
            <a:endParaRPr kumimoji="0" lang="en-CA" sz="11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5858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F611-9358-4C0E-9FD6-DA583B15CCF3}"/>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Who Is at Risk for Delirium?</a:t>
            </a:r>
            <a:endParaRPr lang="en-CA">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F01B3A5-FF67-442D-A63C-1F9D7EBCEE02}"/>
              </a:ext>
            </a:extLst>
          </p:cNvPr>
          <p:cNvSpPr>
            <a:spLocks noGrp="1"/>
          </p:cNvSpPr>
          <p:nvPr>
            <p:ph idx="1"/>
          </p:nvPr>
        </p:nvSpPr>
        <p:spPr/>
        <p:txBody>
          <a:bodyPr/>
          <a:lstStyle/>
          <a:p>
            <a:r>
              <a:rPr lang="en-CA" b="1">
                <a:solidFill>
                  <a:srgbClr val="047BC1"/>
                </a:solidFill>
                <a:latin typeface="Calibri" panose="020F0502020204030204" pitchFamily="34" charset="0"/>
                <a:cs typeface="Calibri" panose="020F0502020204030204" pitchFamily="34" charset="0"/>
              </a:rPr>
              <a:t>Key </a:t>
            </a:r>
            <a:r>
              <a:rPr lang="en-CA" b="1" kern="1200">
                <a:solidFill>
                  <a:srgbClr val="047BC1"/>
                </a:solidFill>
                <a:latin typeface="Calibri" panose="020F0502020204030204" pitchFamily="34" charset="0"/>
                <a:ea typeface="MS PGothic"/>
                <a:cs typeface="Calibri" panose="020F0502020204030204" pitchFamily="34" charset="0"/>
              </a:rPr>
              <a:t>risk factors for delirium </a:t>
            </a:r>
            <a:r>
              <a:rPr lang="en-CA">
                <a:latin typeface="Calibri" panose="020F0502020204030204" pitchFamily="34" charset="0"/>
                <a:cs typeface="Calibri" panose="020F0502020204030204" pitchFamily="34" charset="0"/>
              </a:rPr>
              <a:t>include</a:t>
            </a:r>
            <a:r>
              <a:rPr lang="en-CA" baseline="30000">
                <a:latin typeface="Calibri" panose="020F0502020204030204" pitchFamily="34" charset="0"/>
                <a:cs typeface="Calibri" panose="020F0502020204030204" pitchFamily="34" charset="0"/>
              </a:rPr>
              <a:t>1,2</a:t>
            </a:r>
            <a:r>
              <a:rPr lang="en-CA">
                <a:latin typeface="Calibri" panose="020F0502020204030204" pitchFamily="34" charset="0"/>
                <a:cs typeface="Calibri" panose="020F0502020204030204" pitchFamily="34" charset="0"/>
              </a:rPr>
              <a:t>:</a:t>
            </a:r>
          </a:p>
          <a:p>
            <a:pPr lvl="1"/>
            <a:r>
              <a:rPr lang="en-CA">
                <a:latin typeface="Calibri" panose="020F0502020204030204" pitchFamily="34" charset="0"/>
                <a:cs typeface="Calibri" panose="020F0502020204030204" pitchFamily="34" charset="0"/>
              </a:rPr>
              <a:t>Age 65 years or older</a:t>
            </a:r>
          </a:p>
          <a:p>
            <a:pPr lvl="1"/>
            <a:r>
              <a:rPr lang="en-CA">
                <a:latin typeface="Calibri" panose="020F0502020204030204" pitchFamily="34" charset="0"/>
                <a:cs typeface="Calibri" panose="020F0502020204030204" pitchFamily="34" charset="0"/>
              </a:rPr>
              <a:t>Cognitive impairment and/or dementia</a:t>
            </a:r>
          </a:p>
          <a:p>
            <a:pPr lvl="1"/>
            <a:r>
              <a:rPr lang="en-CA">
                <a:latin typeface="Calibri" panose="020F0502020204030204" pitchFamily="34" charset="0"/>
                <a:cs typeface="Calibri" panose="020F0502020204030204" pitchFamily="34" charset="0"/>
              </a:rPr>
              <a:t>Current hip fracture (broken hip)</a:t>
            </a:r>
          </a:p>
          <a:p>
            <a:pPr lvl="1"/>
            <a:r>
              <a:rPr lang="en-US">
                <a:latin typeface="Calibri" panose="020F0502020204030204" pitchFamily="34" charset="0"/>
                <a:cs typeface="Calibri" panose="020F0502020204030204" pitchFamily="34" charset="0"/>
              </a:rPr>
              <a:t>Severe illness (a clinical condition that is deteriorating or is at risk for deterioration)</a:t>
            </a:r>
          </a:p>
          <a:p>
            <a:pPr lvl="1"/>
            <a:r>
              <a:rPr lang="en-CA">
                <a:latin typeface="Calibri" panose="020F0502020204030204" pitchFamily="34" charset="0"/>
                <a:cs typeface="Calibri" panose="020F0502020204030204" pitchFamily="34" charset="0"/>
              </a:rPr>
              <a:t>Previous delirium</a:t>
            </a:r>
          </a:p>
          <a:p>
            <a:pPr lvl="1"/>
            <a:r>
              <a:rPr lang="en-CA">
                <a:latin typeface="Calibri" panose="020F0502020204030204" pitchFamily="34" charset="0"/>
                <a:cs typeface="Calibri" panose="020F0502020204030204" pitchFamily="34" charset="0"/>
              </a:rPr>
              <a:t>Problematic alcohol or substance use</a:t>
            </a:r>
          </a:p>
        </p:txBody>
      </p:sp>
      <p:sp>
        <p:nvSpPr>
          <p:cNvPr id="4" name="Rectangle 3">
            <a:extLst>
              <a:ext uri="{FF2B5EF4-FFF2-40B4-BE49-F238E27FC236}">
                <a16:creationId xmlns:a16="http://schemas.microsoft.com/office/drawing/2014/main" id="{7DABBC0F-1D29-4058-B787-0F2C284B318F}"/>
              </a:ext>
            </a:extLst>
          </p:cNvPr>
          <p:cNvSpPr/>
          <p:nvPr/>
        </p:nvSpPr>
        <p:spPr>
          <a:xfrm>
            <a:off x="0" y="5750004"/>
            <a:ext cx="8148577" cy="1107996"/>
          </a:xfrm>
          <a:prstGeom prst="rect">
            <a:avLst/>
          </a:prstGeom>
        </p:spPr>
        <p:txBody>
          <a:bodyPr wrap="square">
            <a:spAutoFit/>
          </a:bodyPr>
          <a:lstStyle/>
          <a:p>
            <a:pPr lvl="0">
              <a:spcAft>
                <a:spcPts val="0"/>
              </a:spcAf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Sources:</a:t>
            </a:r>
          </a:p>
          <a:p>
            <a:pPr>
              <a:spcAft>
                <a:spcPts val="0"/>
              </a:spcAft>
              <a:defRPr/>
            </a:pPr>
            <a:r>
              <a:rPr lang="en-CA" sz="1100" u="none" baseline="30000">
                <a:solidFill>
                  <a:srgbClr val="000000"/>
                </a:solidFill>
                <a:latin typeface="Calibri" panose="020F0502020204030204" pitchFamily="34" charset="0"/>
                <a:cs typeface="Calibri" panose="020F0502020204030204" pitchFamily="34" charset="0"/>
              </a:rPr>
              <a:t>1</a:t>
            </a:r>
            <a:r>
              <a:rPr kumimoji="0" lang="en-US" sz="11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National Institute for Health and Care Excellence. Delirium: prevention, diagnosis and management [Internet]. London (UK): The Institute; 2019 [cited 2019 Aug]. Available from: </a:t>
            </a:r>
            <a:r>
              <a:rPr lang="en-CA" sz="1100">
                <a:solidFill>
                  <a:srgbClr val="047BC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https://www.nice.org.uk/guidance/cg103 </a:t>
            </a:r>
            <a:endParaRPr lang="en-CA" sz="1100">
              <a:solidFill>
                <a:srgbClr val="047BC1"/>
              </a:solidFill>
              <a:latin typeface="Calibri" panose="020F0502020204030204" pitchFamily="34" charset="0"/>
              <a:cs typeface="Calibri" panose="020F0502020204030204" pitchFamily="34" charset="0"/>
            </a:endParaRPr>
          </a:p>
          <a:p>
            <a:pPr lvl="0">
              <a:spcAft>
                <a:spcPts val="0"/>
              </a:spcAft>
              <a:defRPr/>
            </a:pPr>
            <a:r>
              <a:rPr lang="en-CA" sz="1100" u="none" baseline="30000">
                <a:solidFill>
                  <a:srgbClr val="000000"/>
                </a:solidFill>
                <a:latin typeface="Calibri" panose="020F0502020204030204" pitchFamily="34" charset="0"/>
                <a:cs typeface="Calibri" panose="020F0502020204030204" pitchFamily="34" charset="0"/>
              </a:rPr>
              <a:t>2</a:t>
            </a:r>
            <a:r>
              <a:rPr lang="en-US" sz="1100" u="none">
                <a:solidFill>
                  <a:srgbClr val="000000"/>
                </a:solidFill>
                <a:latin typeface="Calibri" panose="020F0502020204030204" pitchFamily="34" charset="0"/>
                <a:cs typeface="Calibri" panose="020F0502020204030204" pitchFamily="34" charset="0"/>
              </a:rPr>
              <a:t>Registered Nurses’ Association of Ontario. Delirium, dementia, and depression in older adults: assessment and care [Internet]. </a:t>
            </a:r>
            <a:br>
              <a:rPr lang="en-US" sz="1100" u="none">
                <a:solidFill>
                  <a:srgbClr val="000000"/>
                </a:solidFill>
                <a:latin typeface="Calibri" panose="020F0502020204030204" pitchFamily="34" charset="0"/>
                <a:cs typeface="Calibri" panose="020F0502020204030204" pitchFamily="34" charset="0"/>
              </a:rPr>
            </a:br>
            <a:r>
              <a:rPr lang="en-US" sz="1100" u="none">
                <a:solidFill>
                  <a:srgbClr val="000000"/>
                </a:solidFill>
                <a:latin typeface="Calibri" panose="020F0502020204030204" pitchFamily="34" charset="0"/>
                <a:cs typeface="Calibri" panose="020F0502020204030204" pitchFamily="34" charset="0"/>
              </a:rPr>
              <a:t>Toronto (ON): The Association; 2016 [cited 2019 Aug]. Available from: </a:t>
            </a:r>
            <a:r>
              <a:rPr lang="en-US" sz="1100">
                <a:solidFill>
                  <a:srgbClr val="047BC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https://rnao.ca/sites/rnao-ca/files/bpg/RNAO_Delirium_Dementia_Depression_Older_Adults_Assessment_and_Care.pdf</a:t>
            </a:r>
            <a:r>
              <a:rPr lang="en-US" sz="1100">
                <a:solidFill>
                  <a:srgbClr val="047BC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69931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CC201F-AE96-48D5-A2AD-1DFBA0D03B96}"/>
              </a:ext>
            </a:extLst>
          </p:cNvPr>
          <p:cNvSpPr txBox="1"/>
          <p:nvPr/>
        </p:nvSpPr>
        <p:spPr>
          <a:xfrm>
            <a:off x="283780" y="1351508"/>
            <a:ext cx="3455708" cy="4154984"/>
          </a:xfrm>
          <a:prstGeom prst="rect">
            <a:avLst/>
          </a:prstGeom>
          <a:noFill/>
          <a:ln w="38100" cap="rnd">
            <a:solidFill>
              <a:schemeClr val="bg1"/>
            </a:solidFill>
            <a:prstDash val="sysDot"/>
          </a:ln>
        </p:spPr>
        <p:txBody>
          <a:bodyPr wrap="square" lIns="91440" tIns="45720" rIns="91440" bIns="45720" rtlCol="0" anchor="t">
            <a:spAutoFit/>
          </a:bodyPr>
          <a:lstStyle/>
          <a:p>
            <a:pPr algn="ctr"/>
            <a:r>
              <a:rPr lang="en-CA" sz="2400" u="none">
                <a:latin typeface="Calibri" panose="020F0502020204030204" pitchFamily="34" charset="0"/>
                <a:ea typeface="MS PGothic"/>
                <a:cs typeface="Calibri" panose="020F0502020204030204" pitchFamily="34" charset="0"/>
              </a:rPr>
              <a:t>Delirium is very common in older people in the hospital setting, with </a:t>
            </a:r>
            <a:r>
              <a:rPr lang="en-CA" sz="2400" b="1" u="none">
                <a:solidFill>
                  <a:srgbClr val="047BC1"/>
                </a:solidFill>
                <a:latin typeface="Calibri" panose="020F0502020204030204" pitchFamily="34" charset="0"/>
                <a:ea typeface="MS PGothic"/>
                <a:cs typeface="Calibri" panose="020F0502020204030204" pitchFamily="34" charset="0"/>
              </a:rPr>
              <a:t>overall occurrence</a:t>
            </a:r>
            <a:r>
              <a:rPr lang="en-CA" sz="2400" u="none">
                <a:latin typeface="Calibri" panose="020F0502020204030204" pitchFamily="34" charset="0"/>
                <a:ea typeface="MS PGothic"/>
                <a:cs typeface="Calibri" panose="020F0502020204030204" pitchFamily="34" charset="0"/>
              </a:rPr>
              <a:t> rates ranging from</a:t>
            </a:r>
            <a:endParaRPr lang="en-US">
              <a:latin typeface="Calibri" panose="020F0502020204030204" pitchFamily="34" charset="0"/>
              <a:cs typeface="Calibri" panose="020F0502020204030204" pitchFamily="34" charset="0"/>
            </a:endParaRPr>
          </a:p>
          <a:p>
            <a:pPr algn="ctr"/>
            <a:r>
              <a:rPr lang="en-CA" sz="2400" u="none">
                <a:latin typeface="Calibri" panose="020F0502020204030204" pitchFamily="34" charset="0"/>
                <a:ea typeface="MS PGothic"/>
                <a:cs typeface="Calibri" panose="020F0502020204030204" pitchFamily="34" charset="0"/>
              </a:rPr>
              <a:t>29% to 64%.</a:t>
            </a:r>
            <a:r>
              <a:rPr lang="en-CA" sz="2400" u="none" baseline="30000">
                <a:latin typeface="Calibri" panose="020F0502020204030204" pitchFamily="34" charset="0"/>
                <a:ea typeface="MS PGothic"/>
                <a:cs typeface="Calibri" panose="020F0502020204030204" pitchFamily="34" charset="0"/>
              </a:rPr>
              <a:t>1</a:t>
            </a:r>
            <a:endParaRPr lang="en-CA">
              <a:latin typeface="Calibri" panose="020F0502020204030204" pitchFamily="34" charset="0"/>
              <a:cs typeface="Calibri" panose="020F0502020204030204" pitchFamily="34" charset="0"/>
            </a:endParaRPr>
          </a:p>
          <a:p>
            <a:pPr algn="ctr"/>
            <a:endParaRPr lang="en-CA" sz="2400" u="none">
              <a:latin typeface="Calibri" panose="020F0502020204030204" pitchFamily="34" charset="0"/>
              <a:ea typeface="MS PGothic"/>
              <a:cs typeface="Calibri" panose="020F0502020204030204" pitchFamily="34" charset="0"/>
            </a:endParaRPr>
          </a:p>
          <a:p>
            <a:pPr algn="ctr"/>
            <a:r>
              <a:rPr lang="en-CA" sz="2400" b="1" u="none">
                <a:solidFill>
                  <a:srgbClr val="047BC1"/>
                </a:solidFill>
                <a:latin typeface="Calibri" panose="020F0502020204030204" pitchFamily="34" charset="0"/>
                <a:ea typeface="MS PGothic"/>
                <a:cs typeface="Calibri" panose="020F0502020204030204" pitchFamily="34" charset="0"/>
              </a:rPr>
              <a:t>Prevalence</a:t>
            </a:r>
            <a:r>
              <a:rPr lang="en-US" sz="2400" u="none">
                <a:latin typeface="Calibri" panose="020F0502020204030204" pitchFamily="34" charset="0"/>
                <a:ea typeface="MS PGothic"/>
                <a:cs typeface="Calibri" panose="020F0502020204030204" pitchFamily="34" charset="0"/>
              </a:rPr>
              <a:t> in the community is lower </a:t>
            </a:r>
          </a:p>
          <a:p>
            <a:pPr algn="ctr"/>
            <a:r>
              <a:rPr lang="en-US" sz="2400" u="none">
                <a:latin typeface="Calibri" panose="020F0502020204030204" pitchFamily="34" charset="0"/>
                <a:ea typeface="MS PGothic"/>
                <a:cs typeface="Calibri" panose="020F0502020204030204" pitchFamily="34" charset="0"/>
              </a:rPr>
              <a:t>(1% to 2%) but usually requires emergency care.</a:t>
            </a:r>
            <a:r>
              <a:rPr lang="en-CA" sz="2400" u="none" baseline="30000">
                <a:latin typeface="Calibri" panose="020F0502020204030204" pitchFamily="34" charset="0"/>
                <a:ea typeface="MS PGothic"/>
                <a:cs typeface="Calibri" panose="020F0502020204030204" pitchFamily="34" charset="0"/>
              </a:rPr>
              <a:t>1</a:t>
            </a:r>
            <a:endParaRPr lang="en-US" sz="2400" u="none">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6F42EF2-4D3E-4D6E-B1EB-36720EF18F39}"/>
              </a:ext>
            </a:extLst>
          </p:cNvPr>
          <p:cNvSpPr/>
          <p:nvPr/>
        </p:nvSpPr>
        <p:spPr>
          <a:xfrm>
            <a:off x="0" y="6088559"/>
            <a:ext cx="8133776" cy="769441"/>
          </a:xfrm>
          <a:prstGeom prst="rect">
            <a:avLst/>
          </a:prstGeom>
        </p:spPr>
        <p:txBody>
          <a:bodyPr wrap="square">
            <a:spAutoFit/>
          </a:bodyPr>
          <a:lstStyle/>
          <a:p>
            <a:pPr lvl="0" eaLnBrk="0" hangingPunct="0">
              <a:spcAft>
                <a:spcPts val="0"/>
              </a:spcAft>
              <a:defRPr/>
            </a:pPr>
            <a:r>
              <a:rPr lang="en-US" sz="1100" u="none">
                <a:solidFill>
                  <a:srgbClr val="000000"/>
                </a:solidFill>
                <a:latin typeface="Calibri" panose="020F0502020204030204" pitchFamily="34" charset="0"/>
                <a:cs typeface="Calibri" panose="020F0502020204030204" pitchFamily="34" charset="0"/>
              </a:rPr>
              <a:t>Sources:</a:t>
            </a:r>
          </a:p>
          <a:p>
            <a:pPr lvl="0" eaLnBrk="0" hangingPunct="0">
              <a:spcAft>
                <a:spcPts val="0"/>
              </a:spcAft>
              <a:defRPr/>
            </a:pPr>
            <a:r>
              <a:rPr lang="en-CA" sz="1100" u="none" baseline="30000">
                <a:solidFill>
                  <a:srgbClr val="000000"/>
                </a:solidFill>
                <a:latin typeface="Calibri" panose="020F0502020204030204" pitchFamily="34" charset="0"/>
                <a:cs typeface="Calibri" panose="020F0502020204030204" pitchFamily="34" charset="0"/>
              </a:rPr>
              <a:t>1</a:t>
            </a:r>
            <a:r>
              <a:rPr lang="en-US" sz="1100" u="none">
                <a:solidFill>
                  <a:srgbClr val="000000"/>
                </a:solidFill>
                <a:latin typeface="Calibri" panose="020F0502020204030204" pitchFamily="34" charset="0"/>
                <a:cs typeface="Calibri" panose="020F0502020204030204" pitchFamily="34" charset="0"/>
              </a:rPr>
              <a:t>Inouye SK, </a:t>
            </a:r>
            <a:r>
              <a:rPr lang="en-US" sz="1100" u="none" err="1">
                <a:solidFill>
                  <a:srgbClr val="000000"/>
                </a:solidFill>
                <a:latin typeface="Calibri" panose="020F0502020204030204" pitchFamily="34" charset="0"/>
                <a:cs typeface="Calibri" panose="020F0502020204030204" pitchFamily="34" charset="0"/>
              </a:rPr>
              <a:t>Westendorp</a:t>
            </a:r>
            <a:r>
              <a:rPr lang="en-US" sz="1100" u="none">
                <a:solidFill>
                  <a:srgbClr val="000000"/>
                </a:solidFill>
                <a:latin typeface="Calibri" panose="020F0502020204030204" pitchFamily="34" charset="0"/>
                <a:cs typeface="Calibri" panose="020F0502020204030204" pitchFamily="34" charset="0"/>
              </a:rPr>
              <a:t> RG, </a:t>
            </a:r>
            <a:r>
              <a:rPr lang="en-US" sz="1100" u="none" err="1">
                <a:solidFill>
                  <a:srgbClr val="000000"/>
                </a:solidFill>
                <a:latin typeface="Calibri" panose="020F0502020204030204" pitchFamily="34" charset="0"/>
                <a:cs typeface="Calibri" panose="020F0502020204030204" pitchFamily="34" charset="0"/>
              </a:rPr>
              <a:t>Saczynski</a:t>
            </a:r>
            <a:r>
              <a:rPr lang="en-US" sz="1100" u="none">
                <a:solidFill>
                  <a:srgbClr val="000000"/>
                </a:solidFill>
                <a:latin typeface="Calibri" panose="020F0502020204030204" pitchFamily="34" charset="0"/>
                <a:cs typeface="Calibri" panose="020F0502020204030204" pitchFamily="34" charset="0"/>
              </a:rPr>
              <a:t> JS. Delirium in elderly people. Lancet. 2014;383(9920):911-22.</a:t>
            </a:r>
          </a:p>
          <a:p>
            <a:pPr lvl="0" eaLnBrk="0" hangingPunct="0">
              <a:spcAft>
                <a:spcPts val="0"/>
              </a:spcAft>
              <a:defRPr/>
            </a:pPr>
            <a:r>
              <a:rPr lang="en-US" sz="1100" u="none" baseline="30000">
                <a:solidFill>
                  <a:srgbClr val="000000"/>
                </a:solidFill>
                <a:latin typeface="Calibri" panose="020F0502020204030204" pitchFamily="34" charset="0"/>
                <a:cs typeface="Calibri" panose="020F0502020204030204" pitchFamily="34" charset="0"/>
              </a:rPr>
              <a:t>2</a:t>
            </a:r>
            <a:r>
              <a:rPr lang="en-US" sz="1100" u="none">
                <a:solidFill>
                  <a:srgbClr val="000000"/>
                </a:solidFill>
                <a:latin typeface="Calibri" panose="020F0502020204030204" pitchFamily="34" charset="0"/>
                <a:cs typeface="Calibri" panose="020F0502020204030204" pitchFamily="34" charset="0"/>
              </a:rPr>
              <a:t>Watt CL, </a:t>
            </a:r>
            <a:r>
              <a:rPr lang="en-US" sz="1100" u="none" err="1">
                <a:solidFill>
                  <a:srgbClr val="000000"/>
                </a:solidFill>
                <a:latin typeface="Calibri" panose="020F0502020204030204" pitchFamily="34" charset="0"/>
                <a:cs typeface="Calibri" panose="020F0502020204030204" pitchFamily="34" charset="0"/>
              </a:rPr>
              <a:t>Momoli</a:t>
            </a:r>
            <a:r>
              <a:rPr lang="en-US" sz="1100" u="none">
                <a:solidFill>
                  <a:srgbClr val="000000"/>
                </a:solidFill>
                <a:latin typeface="Calibri" panose="020F0502020204030204" pitchFamily="34" charset="0"/>
                <a:cs typeface="Calibri" panose="020F0502020204030204" pitchFamily="34" charset="0"/>
              </a:rPr>
              <a:t> F, Ansari MT, Sikora L, Bush SH, </a:t>
            </a:r>
            <a:r>
              <a:rPr lang="en-US" sz="1100" u="none" err="1">
                <a:solidFill>
                  <a:srgbClr val="000000"/>
                </a:solidFill>
                <a:latin typeface="Calibri" panose="020F0502020204030204" pitchFamily="34" charset="0"/>
                <a:cs typeface="Calibri" panose="020F0502020204030204" pitchFamily="34" charset="0"/>
              </a:rPr>
              <a:t>Hosie</a:t>
            </a:r>
            <a:r>
              <a:rPr lang="en-US" sz="1100" u="none">
                <a:solidFill>
                  <a:srgbClr val="000000"/>
                </a:solidFill>
                <a:latin typeface="Calibri" panose="020F0502020204030204" pitchFamily="34" charset="0"/>
                <a:cs typeface="Calibri" panose="020F0502020204030204" pitchFamily="34" charset="0"/>
              </a:rPr>
              <a:t> A, et al. The incidence and prevalence of delirium across palliative care settings: </a:t>
            </a:r>
            <a:br>
              <a:rPr lang="en-US" sz="1100" u="none">
                <a:solidFill>
                  <a:srgbClr val="000000"/>
                </a:solidFill>
                <a:latin typeface="Calibri" panose="020F0502020204030204" pitchFamily="34" charset="0"/>
                <a:cs typeface="Calibri" panose="020F0502020204030204" pitchFamily="34" charset="0"/>
              </a:rPr>
            </a:br>
            <a:r>
              <a:rPr lang="en-US" sz="1100" u="none">
                <a:solidFill>
                  <a:srgbClr val="000000"/>
                </a:solidFill>
                <a:latin typeface="Calibri" panose="020F0502020204030204" pitchFamily="34" charset="0"/>
                <a:cs typeface="Calibri" panose="020F0502020204030204" pitchFamily="34" charset="0"/>
              </a:rPr>
              <a:t>a systematic review. </a:t>
            </a:r>
            <a:r>
              <a:rPr lang="en-US" sz="1100" u="none" err="1">
                <a:solidFill>
                  <a:srgbClr val="000000"/>
                </a:solidFill>
                <a:latin typeface="Calibri" panose="020F0502020204030204" pitchFamily="34" charset="0"/>
                <a:cs typeface="Calibri" panose="020F0502020204030204" pitchFamily="34" charset="0"/>
              </a:rPr>
              <a:t>Palliat</a:t>
            </a:r>
            <a:r>
              <a:rPr lang="en-US" sz="1100" u="none">
                <a:solidFill>
                  <a:srgbClr val="000000"/>
                </a:solidFill>
                <a:latin typeface="Calibri" panose="020F0502020204030204" pitchFamily="34" charset="0"/>
                <a:cs typeface="Calibri" panose="020F0502020204030204" pitchFamily="34" charset="0"/>
              </a:rPr>
              <a:t> Med. 2019;33(8):865-77.</a:t>
            </a:r>
          </a:p>
        </p:txBody>
      </p:sp>
      <p:graphicFrame>
        <p:nvGraphicFramePr>
          <p:cNvPr id="3" name="Table 4">
            <a:extLst>
              <a:ext uri="{FF2B5EF4-FFF2-40B4-BE49-F238E27FC236}">
                <a16:creationId xmlns:a16="http://schemas.microsoft.com/office/drawing/2014/main" id="{B80423E2-2ED9-4653-9268-4A2BF7EC4B77}"/>
              </a:ext>
            </a:extLst>
          </p:cNvPr>
          <p:cNvGraphicFramePr>
            <a:graphicFrameLocks noGrp="1"/>
          </p:cNvGraphicFramePr>
          <p:nvPr>
            <p:extLst>
              <p:ext uri="{D42A27DB-BD31-4B8C-83A1-F6EECF244321}">
                <p14:modId xmlns:p14="http://schemas.microsoft.com/office/powerpoint/2010/main" val="4126933401"/>
              </p:ext>
            </p:extLst>
          </p:nvPr>
        </p:nvGraphicFramePr>
        <p:xfrm>
          <a:off x="4572000" y="1829949"/>
          <a:ext cx="4182893" cy="3017520"/>
        </p:xfrm>
        <a:graphic>
          <a:graphicData uri="http://schemas.openxmlformats.org/drawingml/2006/table">
            <a:tbl>
              <a:tblPr firstRow="1" bandRow="1">
                <a:tableStyleId>{5C22544A-7EE6-4342-B048-85BDC9FD1C3A}</a:tableStyleId>
              </a:tblPr>
              <a:tblGrid>
                <a:gridCol w="2490281">
                  <a:extLst>
                    <a:ext uri="{9D8B030D-6E8A-4147-A177-3AD203B41FA5}">
                      <a16:colId xmlns:a16="http://schemas.microsoft.com/office/drawing/2014/main" val="2247922274"/>
                    </a:ext>
                  </a:extLst>
                </a:gridCol>
                <a:gridCol w="1692612">
                  <a:extLst>
                    <a:ext uri="{9D8B030D-6E8A-4147-A177-3AD203B41FA5}">
                      <a16:colId xmlns:a16="http://schemas.microsoft.com/office/drawing/2014/main" val="930350305"/>
                    </a:ext>
                  </a:extLst>
                </a:gridCol>
              </a:tblGrid>
              <a:tr h="261220">
                <a:tc>
                  <a:txBody>
                    <a:bodyPr/>
                    <a:lstStyle/>
                    <a:p>
                      <a:r>
                        <a:rPr lang="en-US">
                          <a:latin typeface="Calibri" panose="020F0502020204030204" pitchFamily="34" charset="0"/>
                          <a:cs typeface="Calibri" panose="020F0502020204030204" pitchFamily="34" charset="0"/>
                        </a:rPr>
                        <a:t>Setting</a:t>
                      </a:r>
                      <a:endParaRPr lang="en-CA">
                        <a:latin typeface="Calibri" panose="020F0502020204030204" pitchFamily="34" charset="0"/>
                        <a:cs typeface="Calibri" panose="020F0502020204030204" pitchFamily="34" charset="0"/>
                      </a:endParaRPr>
                    </a:p>
                  </a:txBody>
                  <a:tcPr>
                    <a:solidFill>
                      <a:srgbClr val="00B2E3"/>
                    </a:solidFill>
                  </a:tcPr>
                </a:tc>
                <a:tc>
                  <a:txBody>
                    <a:bodyPr/>
                    <a:lstStyle/>
                    <a:p>
                      <a:r>
                        <a:rPr lang="en-US">
                          <a:latin typeface="Calibri" panose="020F0502020204030204" pitchFamily="34" charset="0"/>
                          <a:cs typeface="Calibri" panose="020F0502020204030204" pitchFamily="34" charset="0"/>
                        </a:rPr>
                        <a:t>Incidence Rates</a:t>
                      </a:r>
                      <a:endParaRPr lang="en-CA">
                        <a:latin typeface="Calibri" panose="020F0502020204030204" pitchFamily="34" charset="0"/>
                        <a:cs typeface="Calibri" panose="020F0502020204030204" pitchFamily="34" charset="0"/>
                      </a:endParaRPr>
                    </a:p>
                  </a:txBody>
                  <a:tcPr anchor="b">
                    <a:solidFill>
                      <a:srgbClr val="00B2E3"/>
                    </a:solidFill>
                  </a:tcPr>
                </a:tc>
                <a:extLst>
                  <a:ext uri="{0D108BD9-81ED-4DB2-BD59-A6C34878D82A}">
                    <a16:rowId xmlns:a16="http://schemas.microsoft.com/office/drawing/2014/main" val="1974306759"/>
                  </a:ext>
                </a:extLst>
              </a:tr>
              <a:tr h="261220">
                <a:tc>
                  <a:txBody>
                    <a:bodyPr/>
                    <a:lstStyle/>
                    <a:p>
                      <a:r>
                        <a:rPr lang="en-US">
                          <a:latin typeface="Calibri" panose="020F0502020204030204" pitchFamily="34" charset="0"/>
                          <a:cs typeface="Calibri" panose="020F0502020204030204" pitchFamily="34" charset="0"/>
                        </a:rPr>
                        <a:t>Palliative care</a:t>
                      </a:r>
                      <a:endParaRPr lang="en-CA">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42% to 88%</a:t>
                      </a:r>
                      <a:endParaRPr kumimoji="0" lang="en-CA"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4053999405"/>
                  </a:ext>
                </a:extLst>
              </a:tr>
              <a:tr h="261220">
                <a:tc>
                  <a:txBody>
                    <a:bodyPr/>
                    <a:lstStyle/>
                    <a:p>
                      <a:r>
                        <a:rPr lang="en-US">
                          <a:latin typeface="Calibri" panose="020F0502020204030204" pitchFamily="34" charset="0"/>
                          <a:cs typeface="Calibri" panose="020F0502020204030204" pitchFamily="34" charset="0"/>
                        </a:rPr>
                        <a:t>Intensive care</a:t>
                      </a:r>
                      <a:endParaRPr lang="en-CA">
                        <a:latin typeface="Calibri" panose="020F0502020204030204" pitchFamily="34" charset="0"/>
                        <a:cs typeface="Calibri" panose="020F0502020204030204" pitchFamily="34" charset="0"/>
                      </a:endParaRPr>
                    </a:p>
                  </a:txBody>
                  <a:tcPr/>
                </a:tc>
                <a:tc>
                  <a:txBody>
                    <a:bodyPr/>
                    <a:lstStyle/>
                    <a:p>
                      <a:r>
                        <a:rPr lang="en-US">
                          <a:latin typeface="Calibri" panose="020F0502020204030204" pitchFamily="34" charset="0"/>
                          <a:cs typeface="Calibri" panose="020F0502020204030204" pitchFamily="34" charset="0"/>
                        </a:rPr>
                        <a:t>19% to 82%</a:t>
                      </a:r>
                      <a:endParaRPr lang="en-CA">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72893191"/>
                  </a:ext>
                </a:extLst>
              </a:tr>
              <a:tr h="261220">
                <a:tc>
                  <a:txBody>
                    <a:bodyPr/>
                    <a:lstStyle/>
                    <a:p>
                      <a:r>
                        <a:rPr lang="en-US">
                          <a:latin typeface="Calibri" panose="020F0502020204030204" pitchFamily="34" charset="0"/>
                          <a:cs typeface="Calibri" panose="020F0502020204030204" pitchFamily="34" charset="0"/>
                        </a:rPr>
                        <a:t>Post-surgical care</a:t>
                      </a:r>
                      <a:endParaRPr lang="en-CA">
                        <a:latin typeface="Calibri" panose="020F0502020204030204" pitchFamily="34" charset="0"/>
                        <a:cs typeface="Calibri" panose="020F0502020204030204" pitchFamily="34" charset="0"/>
                      </a:endParaRPr>
                    </a:p>
                  </a:txBody>
                  <a:tcPr/>
                </a:tc>
                <a:tc>
                  <a:txBody>
                    <a:bodyPr/>
                    <a:lstStyle/>
                    <a:p>
                      <a:r>
                        <a:rPr lang="en-US">
                          <a:latin typeface="Calibri" panose="020F0502020204030204" pitchFamily="34" charset="0"/>
                          <a:cs typeface="Calibri" panose="020F0502020204030204" pitchFamily="34" charset="0"/>
                        </a:rPr>
                        <a:t>11% to 51%</a:t>
                      </a:r>
                      <a:endParaRPr lang="en-CA">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14999747"/>
                  </a:ext>
                </a:extLst>
              </a:tr>
              <a:tr h="453390">
                <a:tc>
                  <a:txBody>
                    <a:bodyPr/>
                    <a:lstStyle/>
                    <a:p>
                      <a:r>
                        <a:rPr lang="en-US">
                          <a:latin typeface="Calibri" panose="020F0502020204030204" pitchFamily="34" charset="0"/>
                          <a:cs typeface="Calibri" panose="020F0502020204030204" pitchFamily="34" charset="0"/>
                        </a:rPr>
                        <a:t>Long-term care or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post-acute care</a:t>
                      </a:r>
                      <a:endParaRPr lang="en-CA">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20% to 22%</a:t>
                      </a:r>
                      <a:endParaRPr kumimoji="0" lang="en-CA"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47142405"/>
                  </a:ext>
                </a:extLst>
              </a:tr>
              <a:tr h="453390">
                <a:tc>
                  <a:txBody>
                    <a:bodyPr/>
                    <a:lstStyle/>
                    <a:p>
                      <a:r>
                        <a:rPr lang="en-US">
                          <a:latin typeface="Calibri" panose="020F0502020204030204" pitchFamily="34" charset="0"/>
                          <a:cs typeface="Calibri" panose="020F0502020204030204" pitchFamily="34" charset="0"/>
                        </a:rPr>
                        <a:t>Older people who present to emergency department </a:t>
                      </a:r>
                      <a:endParaRPr lang="en-CA">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8% to 17%</a:t>
                      </a:r>
                      <a:endParaRPr kumimoji="0" lang="en-CA"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519639685"/>
                  </a:ext>
                </a:extLst>
              </a:tr>
            </a:tbl>
          </a:graphicData>
        </a:graphic>
      </p:graphicFrame>
      <p:sp>
        <p:nvSpPr>
          <p:cNvPr id="7" name="TextBox 6">
            <a:extLst>
              <a:ext uri="{FF2B5EF4-FFF2-40B4-BE49-F238E27FC236}">
                <a16:creationId xmlns:a16="http://schemas.microsoft.com/office/drawing/2014/main" id="{E2ADF7AE-6A2B-481F-B92E-6B689DA85B3A}"/>
              </a:ext>
            </a:extLst>
          </p:cNvPr>
          <p:cNvSpPr txBox="1"/>
          <p:nvPr/>
        </p:nvSpPr>
        <p:spPr>
          <a:xfrm>
            <a:off x="4455266" y="1386050"/>
            <a:ext cx="4541139" cy="369332"/>
          </a:xfrm>
          <a:prstGeom prst="rect">
            <a:avLst/>
          </a:prstGeom>
          <a:noFill/>
        </p:spPr>
        <p:txBody>
          <a:bodyPr wrap="square" rtlCol="0">
            <a:spAutoFit/>
          </a:bodyPr>
          <a:lstStyle/>
          <a:p>
            <a:r>
              <a:rPr lang="en-CA" sz="1800" b="1" u="none">
                <a:latin typeface="Calibri" panose="020F0502020204030204" pitchFamily="34" charset="0"/>
                <a:ea typeface="MS PGothic"/>
                <a:cs typeface="Calibri" panose="020F0502020204030204" pitchFamily="34" charset="0"/>
              </a:rPr>
              <a:t>Settings with the highest incidence rates</a:t>
            </a:r>
            <a:r>
              <a:rPr lang="en-CA" sz="1800" u="none" baseline="30000">
                <a:latin typeface="Calibri" panose="020F0502020204030204" pitchFamily="34" charset="0"/>
                <a:ea typeface="MS PGothic"/>
                <a:cs typeface="Calibri" panose="020F0502020204030204" pitchFamily="34" charset="0"/>
              </a:rPr>
              <a:t>1,2</a:t>
            </a:r>
            <a:endParaRPr lang="en-CA" sz="1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1070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4CF062D-6B99-489B-90A3-CC29AE55BA41}"/>
              </a:ext>
            </a:extLst>
          </p:cNvPr>
          <p:cNvGrpSpPr>
            <a:grpSpLocks noChangeAspect="1"/>
          </p:cNvGrpSpPr>
          <p:nvPr/>
        </p:nvGrpSpPr>
        <p:grpSpPr>
          <a:xfrm>
            <a:off x="4350668" y="1086334"/>
            <a:ext cx="4066889" cy="4673457"/>
            <a:chOff x="230161" y="607655"/>
            <a:chExt cx="4956501" cy="6271127"/>
          </a:xfrm>
        </p:grpSpPr>
        <p:pic>
          <p:nvPicPr>
            <p:cNvPr id="8" name="Picture 7" descr="Icon&#10;&#10;Description automatically generated">
              <a:extLst>
                <a:ext uri="{FF2B5EF4-FFF2-40B4-BE49-F238E27FC236}">
                  <a16:creationId xmlns:a16="http://schemas.microsoft.com/office/drawing/2014/main" id="{8179B4DC-5905-494D-8E2F-1BDF7B9EDF9D}"/>
                </a:ext>
              </a:extLst>
            </p:cNvPr>
            <p:cNvPicPr>
              <a:picLocks noChangeAspect="1"/>
            </p:cNvPicPr>
            <p:nvPr/>
          </p:nvPicPr>
          <p:blipFill>
            <a:blip r:embed="rId3"/>
            <a:stretch>
              <a:fillRect/>
            </a:stretch>
          </p:blipFill>
          <p:spPr>
            <a:xfrm>
              <a:off x="2879062" y="2537779"/>
              <a:ext cx="2307600" cy="2307600"/>
            </a:xfrm>
            <a:prstGeom prst="rect">
              <a:avLst/>
            </a:prstGeom>
          </p:spPr>
        </p:pic>
        <p:pic>
          <p:nvPicPr>
            <p:cNvPr id="9" name="Picture 8" descr="Icon&#10;&#10;Description automatically generated">
              <a:extLst>
                <a:ext uri="{FF2B5EF4-FFF2-40B4-BE49-F238E27FC236}">
                  <a16:creationId xmlns:a16="http://schemas.microsoft.com/office/drawing/2014/main" id="{83FA23A9-21EA-488D-8A54-7B74BBA3E213}"/>
                </a:ext>
              </a:extLst>
            </p:cNvPr>
            <p:cNvPicPr>
              <a:picLocks noChangeAspect="1"/>
            </p:cNvPicPr>
            <p:nvPr/>
          </p:nvPicPr>
          <p:blipFill>
            <a:blip r:embed="rId4"/>
            <a:stretch>
              <a:fillRect/>
            </a:stretch>
          </p:blipFill>
          <p:spPr>
            <a:xfrm>
              <a:off x="2879062" y="607655"/>
              <a:ext cx="2307600" cy="2307600"/>
            </a:xfrm>
            <a:prstGeom prst="rect">
              <a:avLst/>
            </a:prstGeom>
          </p:spPr>
        </p:pic>
        <p:pic>
          <p:nvPicPr>
            <p:cNvPr id="10" name="Picture 9" descr="Logo&#10;&#10;Description automatically generated">
              <a:extLst>
                <a:ext uri="{FF2B5EF4-FFF2-40B4-BE49-F238E27FC236}">
                  <a16:creationId xmlns:a16="http://schemas.microsoft.com/office/drawing/2014/main" id="{21147364-555A-4C37-B7C2-143DF0977559}"/>
                </a:ext>
              </a:extLst>
            </p:cNvPr>
            <p:cNvPicPr>
              <a:picLocks noChangeAspect="1"/>
            </p:cNvPicPr>
            <p:nvPr/>
          </p:nvPicPr>
          <p:blipFill>
            <a:blip r:embed="rId5"/>
            <a:stretch>
              <a:fillRect/>
            </a:stretch>
          </p:blipFill>
          <p:spPr>
            <a:xfrm>
              <a:off x="2879062" y="4571215"/>
              <a:ext cx="2307567" cy="2307567"/>
            </a:xfrm>
            <a:prstGeom prst="rect">
              <a:avLst/>
            </a:prstGeom>
          </p:spPr>
        </p:pic>
        <p:graphicFrame>
          <p:nvGraphicFramePr>
            <p:cNvPr id="12" name="Diagram 11">
              <a:extLst>
                <a:ext uri="{FF2B5EF4-FFF2-40B4-BE49-F238E27FC236}">
                  <a16:creationId xmlns:a16="http://schemas.microsoft.com/office/drawing/2014/main" id="{32F9E35A-5441-4ACE-8825-FAC1790D8A8E}"/>
                </a:ext>
              </a:extLst>
            </p:cNvPr>
            <p:cNvGraphicFramePr/>
            <p:nvPr>
              <p:extLst>
                <p:ext uri="{D42A27DB-BD31-4B8C-83A1-F6EECF244321}">
                  <p14:modId xmlns:p14="http://schemas.microsoft.com/office/powerpoint/2010/main" val="2762169108"/>
                </p:ext>
              </p:extLst>
            </p:nvPr>
          </p:nvGraphicFramePr>
          <p:xfrm>
            <a:off x="230161" y="961576"/>
            <a:ext cx="2723615" cy="54600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
        <p:nvSpPr>
          <p:cNvPr id="13" name="TextBox 12">
            <a:extLst>
              <a:ext uri="{FF2B5EF4-FFF2-40B4-BE49-F238E27FC236}">
                <a16:creationId xmlns:a16="http://schemas.microsoft.com/office/drawing/2014/main" id="{9F52C956-4F22-4403-96AE-DABD6494D1E8}"/>
              </a:ext>
            </a:extLst>
          </p:cNvPr>
          <p:cNvSpPr txBox="1"/>
          <p:nvPr/>
        </p:nvSpPr>
        <p:spPr>
          <a:xfrm>
            <a:off x="551072" y="1437903"/>
            <a:ext cx="3595993" cy="3539430"/>
          </a:xfrm>
          <a:prstGeom prst="rect">
            <a:avLst/>
          </a:prstGeom>
          <a:noFill/>
          <a:ln w="31750" cap="rnd">
            <a:solidFill>
              <a:schemeClr val="bg1"/>
            </a:solidFill>
            <a:prstDash val="sysDot"/>
          </a:ln>
        </p:spPr>
        <p:txBody>
          <a:bodyPr wrap="square" rtlCol="0" anchor="t">
            <a:spAutoFit/>
          </a:bodyPr>
          <a:lstStyle/>
          <a:p>
            <a:pPr algn="ctr"/>
            <a:r>
              <a:rPr lang="en-US" sz="2800" u="none">
                <a:latin typeface="Calibri" panose="020F0502020204030204" pitchFamily="34" charset="0"/>
                <a:ea typeface="MS PGothic"/>
                <a:cs typeface="Calibri" panose="020F0502020204030204" pitchFamily="34" charset="0"/>
              </a:rPr>
              <a:t>Delirium has been identified as the </a:t>
            </a:r>
            <a:r>
              <a:rPr lang="en-US" sz="2800" b="1" u="none">
                <a:solidFill>
                  <a:srgbClr val="047BC1"/>
                </a:solidFill>
                <a:latin typeface="Calibri" panose="020F0502020204030204" pitchFamily="34" charset="0"/>
                <a:ea typeface="MS PGothic"/>
                <a:cs typeface="Calibri" panose="020F0502020204030204" pitchFamily="34" charset="0"/>
              </a:rPr>
              <a:t>third most common </a:t>
            </a:r>
            <a:r>
              <a:rPr lang="en-US" sz="2800" u="none">
                <a:latin typeface="Calibri" panose="020F0502020204030204" pitchFamily="34" charset="0"/>
                <a:ea typeface="MS PGothic"/>
                <a:cs typeface="Calibri" panose="020F0502020204030204" pitchFamily="34" charset="0"/>
              </a:rPr>
              <a:t>harmful event experienced by people admitted to Canadian hospitals.</a:t>
            </a:r>
            <a:r>
              <a:rPr lang="en-US" sz="2800" u="none" baseline="30000">
                <a:latin typeface="Calibri" panose="020F0502020204030204" pitchFamily="34" charset="0"/>
                <a:ea typeface="MS PGothic"/>
                <a:cs typeface="Calibri" panose="020F0502020204030204" pitchFamily="34" charset="0"/>
              </a:rPr>
              <a:t>1</a:t>
            </a:r>
            <a:r>
              <a:rPr lang="en-US" sz="2800" u="none">
                <a:latin typeface="Calibri" panose="020F0502020204030204" pitchFamily="34" charset="0"/>
                <a:ea typeface="MS PGothic"/>
                <a:cs typeface="Calibri" panose="020F0502020204030204" pitchFamily="34" charset="0"/>
              </a:rPr>
              <a:t> </a:t>
            </a:r>
          </a:p>
          <a:p>
            <a:pPr algn="ctr"/>
            <a:r>
              <a:rPr lang="en-US" sz="2800" u="none">
                <a:latin typeface="Calibri" panose="020F0502020204030204" pitchFamily="34" charset="0"/>
                <a:ea typeface="MS PGothic"/>
                <a:cs typeface="Calibri" panose="020F0502020204030204" pitchFamily="34" charset="0"/>
              </a:rPr>
              <a:t>It has also been associated with:</a:t>
            </a:r>
            <a:endParaRPr lang="en-CA" sz="2800" u="none">
              <a:latin typeface="Calibri" panose="020F0502020204030204" pitchFamily="34" charset="0"/>
              <a:ea typeface="MS PGothic"/>
              <a:cs typeface="Calibri" panose="020F0502020204030204" pitchFamily="34" charset="0"/>
            </a:endParaRPr>
          </a:p>
        </p:txBody>
      </p:sp>
      <p:sp>
        <p:nvSpPr>
          <p:cNvPr id="14" name="Rectangle 13">
            <a:extLst>
              <a:ext uri="{FF2B5EF4-FFF2-40B4-BE49-F238E27FC236}">
                <a16:creationId xmlns:a16="http://schemas.microsoft.com/office/drawing/2014/main" id="{25E02BE9-244E-4A74-AFD8-63DF2947863D}"/>
              </a:ext>
            </a:extLst>
          </p:cNvPr>
          <p:cNvSpPr/>
          <p:nvPr/>
        </p:nvSpPr>
        <p:spPr>
          <a:xfrm>
            <a:off x="0" y="6088023"/>
            <a:ext cx="8133776" cy="769441"/>
          </a:xfrm>
          <a:prstGeom prst="rect">
            <a:avLst/>
          </a:prstGeom>
        </p:spPr>
        <p:txBody>
          <a:bodyPr wrap="square">
            <a:spAutoFit/>
          </a:bodyPr>
          <a:lstStyle/>
          <a:p>
            <a:pPr lvl="0" eaLnBrk="0" hangingPunct="0">
              <a:spcAft>
                <a:spcPts val="0"/>
              </a:spcAft>
              <a:defRPr/>
            </a:pPr>
            <a:r>
              <a:rPr lang="en-US" sz="1100" u="none">
                <a:solidFill>
                  <a:srgbClr val="000000"/>
                </a:solidFill>
                <a:latin typeface="Calibri" panose="020F0502020204030204" pitchFamily="34" charset="0"/>
                <a:cs typeface="Calibri" panose="020F0502020204030204" pitchFamily="34" charset="0"/>
              </a:rPr>
              <a:t>Sources:</a:t>
            </a:r>
          </a:p>
          <a:p>
            <a:r>
              <a:rPr lang="en-CA" sz="1100" u="none" baseline="30000">
                <a:latin typeface="Calibri" panose="020F0502020204030204" pitchFamily="34" charset="0"/>
                <a:cs typeface="Calibri" panose="020F0502020204030204" pitchFamily="34" charset="0"/>
              </a:rPr>
              <a:t>1</a:t>
            </a:r>
            <a:r>
              <a:rPr lang="en-CA" sz="1100" u="none">
                <a:latin typeface="Calibri" panose="020F0502020204030204" pitchFamily="34" charset="0"/>
                <a:cs typeface="Calibri" panose="020F0502020204030204" pitchFamily="34" charset="0"/>
              </a:rPr>
              <a:t>Chan B, Cochrane D. Measuring patient harm in Canadian hospitals. What can be done to improve patient safety? </a:t>
            </a:r>
            <a:br>
              <a:rPr lang="en-CA" sz="1100" u="none">
                <a:latin typeface="Calibri" panose="020F0502020204030204" pitchFamily="34" charset="0"/>
                <a:cs typeface="Calibri" panose="020F0502020204030204" pitchFamily="34" charset="0"/>
              </a:rPr>
            </a:br>
            <a:r>
              <a:rPr lang="en-CA" sz="1100" u="none">
                <a:latin typeface="Calibri" panose="020F0502020204030204" pitchFamily="34" charset="0"/>
                <a:cs typeface="Calibri" panose="020F0502020204030204" pitchFamily="34" charset="0"/>
              </a:rPr>
              <a:t>Ottawa (ON): Canadian Institute for Health Information, Canadian Patient Safety Institute; 2016.</a:t>
            </a:r>
          </a:p>
          <a:p>
            <a:r>
              <a:rPr lang="en-US" sz="1100" u="none" baseline="30000">
                <a:latin typeface="Calibri" panose="020F0502020204030204" pitchFamily="34" charset="0"/>
                <a:cs typeface="Calibri" panose="020F0502020204030204" pitchFamily="34" charset="0"/>
              </a:rPr>
              <a:t>2</a:t>
            </a:r>
            <a:r>
              <a:rPr lang="en-US" sz="1100" u="none">
                <a:latin typeface="Calibri" panose="020F0502020204030204" pitchFamily="34" charset="0"/>
                <a:cs typeface="Calibri" panose="020F0502020204030204" pitchFamily="34" charset="0"/>
              </a:rPr>
              <a:t>Inouye SK, </a:t>
            </a:r>
            <a:r>
              <a:rPr lang="en-US" sz="1100" u="none" err="1">
                <a:latin typeface="Calibri" panose="020F0502020204030204" pitchFamily="34" charset="0"/>
                <a:cs typeface="Calibri" panose="020F0502020204030204" pitchFamily="34" charset="0"/>
              </a:rPr>
              <a:t>Westendorp</a:t>
            </a:r>
            <a:r>
              <a:rPr lang="en-US" sz="1100" u="none">
                <a:latin typeface="Calibri" panose="020F0502020204030204" pitchFamily="34" charset="0"/>
                <a:cs typeface="Calibri" panose="020F0502020204030204" pitchFamily="34" charset="0"/>
              </a:rPr>
              <a:t> RG, </a:t>
            </a:r>
            <a:r>
              <a:rPr lang="en-US" sz="1100" u="none" err="1">
                <a:latin typeface="Calibri" panose="020F0502020204030204" pitchFamily="34" charset="0"/>
                <a:cs typeface="Calibri" panose="020F0502020204030204" pitchFamily="34" charset="0"/>
              </a:rPr>
              <a:t>Saczynski</a:t>
            </a:r>
            <a:r>
              <a:rPr lang="en-US" sz="1100" u="none">
                <a:latin typeface="Calibri" panose="020F0502020204030204" pitchFamily="34" charset="0"/>
                <a:cs typeface="Calibri" panose="020F0502020204030204" pitchFamily="34" charset="0"/>
              </a:rPr>
              <a:t> JS. Delirium in elderly people. Lancet. 2014;383(9920):911-22.</a:t>
            </a:r>
          </a:p>
        </p:txBody>
      </p:sp>
    </p:spTree>
    <p:extLst>
      <p:ext uri="{BB962C8B-B14F-4D97-AF65-F5344CB8AC3E}">
        <p14:creationId xmlns:p14="http://schemas.microsoft.com/office/powerpoint/2010/main" val="2494348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CC201F-AE96-48D5-A2AD-1DFBA0D03B96}"/>
              </a:ext>
            </a:extLst>
          </p:cNvPr>
          <p:cNvSpPr txBox="1"/>
          <p:nvPr/>
        </p:nvSpPr>
        <p:spPr>
          <a:xfrm>
            <a:off x="634637" y="3745091"/>
            <a:ext cx="7936157" cy="1323439"/>
          </a:xfrm>
          <a:prstGeom prst="rect">
            <a:avLst/>
          </a:prstGeom>
          <a:noFill/>
          <a:ln w="38100" cap="rnd">
            <a:solidFill>
              <a:schemeClr val="bg1"/>
            </a:solidFill>
            <a:prstDash val="sysDot"/>
          </a:ln>
        </p:spPr>
        <p:txBody>
          <a:bodyPr wrap="square" rtlCol="0">
            <a:spAutoFit/>
          </a:bodyPr>
          <a:lstStyle/>
          <a:p>
            <a:pPr algn="ctr"/>
            <a:r>
              <a:rPr lang="en-CA" sz="2000" u="none">
                <a:latin typeface="Calibri" panose="020F0502020204030204" pitchFamily="34" charset="0"/>
                <a:cs typeface="Calibri" panose="020F0502020204030204" pitchFamily="34" charset="0"/>
              </a:rPr>
              <a:t>Delirium is often </a:t>
            </a:r>
            <a:r>
              <a:rPr lang="en-CA" sz="2000" b="1" u="none">
                <a:solidFill>
                  <a:srgbClr val="047BC1"/>
                </a:solidFill>
                <a:latin typeface="Calibri" panose="020F0502020204030204" pitchFamily="34" charset="0"/>
                <a:cs typeface="Calibri" panose="020F0502020204030204" pitchFamily="34" charset="0"/>
              </a:rPr>
              <a:t>unrecognized</a:t>
            </a:r>
            <a:r>
              <a:rPr lang="en-CA" sz="2000" u="none">
                <a:latin typeface="Calibri" panose="020F0502020204030204" pitchFamily="34" charset="0"/>
                <a:cs typeface="Calibri" panose="020F0502020204030204" pitchFamily="34" charset="0"/>
              </a:rPr>
              <a:t>, </a:t>
            </a:r>
            <a:r>
              <a:rPr lang="en-CA" sz="2000" b="1" u="none">
                <a:solidFill>
                  <a:srgbClr val="047BC1"/>
                </a:solidFill>
                <a:latin typeface="Calibri" panose="020F0502020204030204" pitchFamily="34" charset="0"/>
                <a:cs typeface="Calibri" panose="020F0502020204030204" pitchFamily="34" charset="0"/>
              </a:rPr>
              <a:t>misdiagnosed </a:t>
            </a:r>
            <a:r>
              <a:rPr lang="en-US" sz="2000" u="none">
                <a:latin typeface="Calibri" panose="020F0502020204030204" pitchFamily="34" charset="0"/>
                <a:cs typeface="Calibri" panose="020F0502020204030204" pitchFamily="34" charset="0"/>
              </a:rPr>
              <a:t>as another disorder</a:t>
            </a:r>
            <a:r>
              <a:rPr lang="en-CA" sz="2000" u="none">
                <a:latin typeface="Calibri" panose="020F0502020204030204" pitchFamily="34" charset="0"/>
                <a:cs typeface="Calibri" panose="020F0502020204030204" pitchFamily="34" charset="0"/>
              </a:rPr>
              <a:t>, or </a:t>
            </a:r>
            <a:r>
              <a:rPr lang="en-CA" sz="2000" b="1" u="none">
                <a:solidFill>
                  <a:srgbClr val="047BC1"/>
                </a:solidFill>
                <a:latin typeface="Calibri" panose="020F0502020204030204" pitchFamily="34" charset="0"/>
                <a:cs typeface="Calibri" panose="020F0502020204030204" pitchFamily="34" charset="0"/>
              </a:rPr>
              <a:t>misattributed </a:t>
            </a:r>
            <a:r>
              <a:rPr lang="en-CA" sz="2000" u="none">
                <a:latin typeface="Calibri" panose="020F0502020204030204" pitchFamily="34" charset="0"/>
                <a:cs typeface="Calibri" panose="020F0502020204030204" pitchFamily="34" charset="0"/>
              </a:rPr>
              <a:t>to dementia.</a:t>
            </a:r>
            <a:r>
              <a:rPr lang="en-CA" sz="2000" u="none" baseline="30000">
                <a:latin typeface="Calibri" panose="020F0502020204030204" pitchFamily="34" charset="0"/>
                <a:cs typeface="Calibri" panose="020F0502020204030204" pitchFamily="34" charset="0"/>
              </a:rPr>
              <a:t>1 </a:t>
            </a:r>
            <a:r>
              <a:rPr lang="en-CA" sz="2000" u="none">
                <a:latin typeface="Calibri" panose="020F0502020204030204" pitchFamily="34" charset="0"/>
                <a:cs typeface="Calibri" panose="020F0502020204030204" pitchFamily="34" charset="0"/>
              </a:rPr>
              <a:t>It is recognized in only </a:t>
            </a:r>
            <a:r>
              <a:rPr lang="en-CA" sz="2000" b="1" u="none">
                <a:solidFill>
                  <a:srgbClr val="047BC1"/>
                </a:solidFill>
                <a:latin typeface="Calibri" panose="020F0502020204030204" pitchFamily="34" charset="0"/>
                <a:cs typeface="Calibri" panose="020F0502020204030204" pitchFamily="34" charset="0"/>
              </a:rPr>
              <a:t>one-third of cases</a:t>
            </a:r>
            <a:r>
              <a:rPr lang="en-CA" sz="2000" u="none">
                <a:latin typeface="Calibri" panose="020F0502020204030204" pitchFamily="34" charset="0"/>
                <a:cs typeface="Calibri" panose="020F0502020204030204" pitchFamily="34" charset="0"/>
              </a:rPr>
              <a:t>.</a:t>
            </a:r>
            <a:r>
              <a:rPr lang="en-CA" sz="2000" u="none" baseline="30000">
                <a:latin typeface="Calibri" panose="020F0502020204030204" pitchFamily="34" charset="0"/>
                <a:cs typeface="Calibri" panose="020F0502020204030204" pitchFamily="34" charset="0"/>
              </a:rPr>
              <a:t>2 </a:t>
            </a:r>
            <a:r>
              <a:rPr lang="en-CA" sz="2000" u="none">
                <a:latin typeface="Calibri" panose="020F0502020204030204" pitchFamily="34" charset="0"/>
                <a:cs typeface="Calibri" panose="020F0502020204030204" pitchFamily="34" charset="0"/>
              </a:rPr>
              <a:t>However, early identification of risk factors is important because delirium can be prevented in </a:t>
            </a:r>
            <a:r>
              <a:rPr lang="en-CA" sz="2000" b="1" u="none">
                <a:solidFill>
                  <a:srgbClr val="047BC1"/>
                </a:solidFill>
                <a:latin typeface="Calibri" panose="020F0502020204030204" pitchFamily="34" charset="0"/>
                <a:cs typeface="Calibri" panose="020F0502020204030204" pitchFamily="34" charset="0"/>
              </a:rPr>
              <a:t>30% to 40%</a:t>
            </a:r>
            <a:r>
              <a:rPr lang="en-CA" sz="2000" u="none">
                <a:latin typeface="Calibri" panose="020F0502020204030204" pitchFamily="34" charset="0"/>
                <a:cs typeface="Calibri" panose="020F0502020204030204" pitchFamily="34" charset="0"/>
              </a:rPr>
              <a:t> of cases.</a:t>
            </a:r>
            <a:r>
              <a:rPr lang="en-CA" sz="2000" u="none" baseline="30000">
                <a:latin typeface="Calibri" panose="020F0502020204030204" pitchFamily="34" charset="0"/>
                <a:cs typeface="Calibri" panose="020F0502020204030204" pitchFamily="34" charset="0"/>
              </a:rPr>
              <a:t>3</a:t>
            </a:r>
            <a:endParaRPr lang="en-CA" sz="2000" u="none">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6F42EF2-4D3E-4D6E-B1EB-36720EF18F39}"/>
              </a:ext>
            </a:extLst>
          </p:cNvPr>
          <p:cNvSpPr/>
          <p:nvPr/>
        </p:nvSpPr>
        <p:spPr>
          <a:xfrm>
            <a:off x="0" y="5766932"/>
            <a:ext cx="8405706" cy="1091068"/>
          </a:xfrm>
          <a:prstGeom prst="rect">
            <a:avLst/>
          </a:prstGeom>
        </p:spPr>
        <p:txBody>
          <a:bodyPr wrap="square">
            <a:spAutoFit/>
          </a:bodyPr>
          <a:lstStyle/>
          <a:p>
            <a:pPr lvl="0" eaLnBrk="0" hangingPunct="0">
              <a:spcBef>
                <a:spcPct val="30000"/>
              </a:spcBef>
              <a:defRPr/>
            </a:pPr>
            <a:r>
              <a:rPr lang="en-CA" sz="1100" u="none">
                <a:latin typeface="Calibri" panose="020F0502020204030204" pitchFamily="34" charset="0"/>
                <a:cs typeface="Calibri" panose="020F0502020204030204" pitchFamily="34" charset="0"/>
              </a:rPr>
              <a:t>Sources: </a:t>
            </a:r>
          </a:p>
          <a:p>
            <a:pPr lvl="0" eaLnBrk="0" hangingPunct="0">
              <a:spcBef>
                <a:spcPct val="30000"/>
              </a:spcBef>
              <a:defRPr/>
            </a:pPr>
            <a:r>
              <a:rPr lang="en-CA" sz="1100" u="none" baseline="30000">
                <a:latin typeface="Calibri" panose="020F0502020204030204" pitchFamily="34" charset="0"/>
                <a:cs typeface="Calibri" panose="020F0502020204030204" pitchFamily="34" charset="0"/>
              </a:rPr>
              <a:t>1</a:t>
            </a:r>
            <a:r>
              <a:rPr lang="en-CA" sz="1100" u="none">
                <a:latin typeface="Calibri" panose="020F0502020204030204" pitchFamily="34" charset="0"/>
                <a:cs typeface="Calibri" panose="020F0502020204030204" pitchFamily="34" charset="0"/>
              </a:rPr>
              <a:t>Inouye SK, van Dyck CH, Alessi CA, </a:t>
            </a:r>
            <a:r>
              <a:rPr lang="en-CA" sz="1100" u="none" err="1">
                <a:latin typeface="Calibri" panose="020F0502020204030204" pitchFamily="34" charset="0"/>
                <a:cs typeface="Calibri" panose="020F0502020204030204" pitchFamily="34" charset="0"/>
              </a:rPr>
              <a:t>Balkin</a:t>
            </a:r>
            <a:r>
              <a:rPr lang="en-CA" sz="1100" u="none">
                <a:latin typeface="Calibri" panose="020F0502020204030204" pitchFamily="34" charset="0"/>
                <a:cs typeface="Calibri" panose="020F0502020204030204" pitchFamily="34" charset="0"/>
              </a:rPr>
              <a:t> S, Siegal AP, Horwitz RI. Clarifying confusion: the confusion assessment method. A new method for detection of delirium. Ann Intern Med. 1990;113(12):941-8.</a:t>
            </a:r>
          </a:p>
          <a:p>
            <a:pPr lvl="0" eaLnBrk="0" hangingPunct="0">
              <a:spcBef>
                <a:spcPct val="30000"/>
              </a:spcBef>
              <a:defRPr/>
            </a:pPr>
            <a:r>
              <a:rPr lang="en-CA" sz="1100" u="none" baseline="30000">
                <a:latin typeface="Calibri" panose="020F0502020204030204" pitchFamily="34" charset="0"/>
                <a:cs typeface="Calibri" panose="020F0502020204030204" pitchFamily="34" charset="0"/>
              </a:rPr>
              <a:t>2</a:t>
            </a:r>
            <a:r>
              <a:rPr lang="en-CA" sz="1100" u="none">
                <a:latin typeface="Calibri" panose="020F0502020204030204" pitchFamily="34" charset="0"/>
                <a:cs typeface="Calibri" panose="020F0502020204030204" pitchFamily="34" charset="0"/>
              </a:rPr>
              <a:t>Oh ES, Fong TG, </a:t>
            </a:r>
            <a:r>
              <a:rPr lang="en-CA" sz="1100" u="none" err="1">
                <a:latin typeface="Calibri" panose="020F0502020204030204" pitchFamily="34" charset="0"/>
                <a:cs typeface="Calibri" panose="020F0502020204030204" pitchFamily="34" charset="0"/>
              </a:rPr>
              <a:t>Hshieh</a:t>
            </a:r>
            <a:r>
              <a:rPr lang="en-CA" sz="1100" u="none">
                <a:latin typeface="Calibri" panose="020F0502020204030204" pitchFamily="34" charset="0"/>
                <a:cs typeface="Calibri" panose="020F0502020204030204" pitchFamily="34" charset="0"/>
              </a:rPr>
              <a:t> TT, Inouye SK. Delirium in older persons: advances in diagnosis and treatment. J Am Med Assoc. 2017;318(12):1161-74. </a:t>
            </a:r>
          </a:p>
          <a:p>
            <a:pPr lvl="0" eaLnBrk="0" hangingPunct="0">
              <a:spcBef>
                <a:spcPct val="30000"/>
              </a:spcBef>
              <a:defRPr/>
            </a:pPr>
            <a:r>
              <a:rPr lang="en-CA" sz="1100" u="none" baseline="30000">
                <a:latin typeface="Calibri" panose="020F0502020204030204" pitchFamily="34" charset="0"/>
                <a:cs typeface="Calibri" panose="020F0502020204030204" pitchFamily="34" charset="0"/>
              </a:rPr>
              <a:t>3</a:t>
            </a:r>
            <a:r>
              <a:rPr lang="en-CA" sz="1100" u="none">
                <a:latin typeface="Calibri" panose="020F0502020204030204" pitchFamily="34" charset="0"/>
                <a:cs typeface="Calibri" panose="020F0502020204030204" pitchFamily="34" charset="0"/>
              </a:rPr>
              <a:t>Inouye SK, </a:t>
            </a:r>
            <a:r>
              <a:rPr lang="en-CA" sz="1100" u="none" err="1">
                <a:latin typeface="Calibri" panose="020F0502020204030204" pitchFamily="34" charset="0"/>
                <a:cs typeface="Calibri" panose="020F0502020204030204" pitchFamily="34" charset="0"/>
              </a:rPr>
              <a:t>Westendorp</a:t>
            </a:r>
            <a:r>
              <a:rPr lang="en-CA" sz="1100" u="none">
                <a:latin typeface="Calibri" panose="020F0502020204030204" pitchFamily="34" charset="0"/>
                <a:cs typeface="Calibri" panose="020F0502020204030204" pitchFamily="34" charset="0"/>
              </a:rPr>
              <a:t> RG, </a:t>
            </a:r>
            <a:r>
              <a:rPr lang="en-CA" sz="1100" u="none" err="1">
                <a:latin typeface="Calibri" panose="020F0502020204030204" pitchFamily="34" charset="0"/>
                <a:cs typeface="Calibri" panose="020F0502020204030204" pitchFamily="34" charset="0"/>
              </a:rPr>
              <a:t>Saczynski</a:t>
            </a:r>
            <a:r>
              <a:rPr lang="en-CA" sz="1100" u="none">
                <a:latin typeface="Calibri" panose="020F0502020204030204" pitchFamily="34" charset="0"/>
                <a:cs typeface="Calibri" panose="020F0502020204030204" pitchFamily="34" charset="0"/>
              </a:rPr>
              <a:t> JS. Delirium in elderly people. Lancet. 2014;383(9920):911-22.</a:t>
            </a:r>
          </a:p>
        </p:txBody>
      </p:sp>
      <p:pic>
        <p:nvPicPr>
          <p:cNvPr id="4" name="Graphic 3">
            <a:extLst>
              <a:ext uri="{FF2B5EF4-FFF2-40B4-BE49-F238E27FC236}">
                <a16:creationId xmlns:a16="http://schemas.microsoft.com/office/drawing/2014/main" id="{F3C01FD8-5BA9-A644-91B8-2909DA2A93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24912" y="312442"/>
            <a:ext cx="3407373" cy="3407373"/>
          </a:xfrm>
          <a:prstGeom prst="rect">
            <a:avLst/>
          </a:prstGeom>
        </p:spPr>
      </p:pic>
    </p:spTree>
    <p:extLst>
      <p:ext uri="{BB962C8B-B14F-4D97-AF65-F5344CB8AC3E}">
        <p14:creationId xmlns:p14="http://schemas.microsoft.com/office/powerpoint/2010/main" val="465256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743452-B7A7-4FD3-948F-FD0D4759A195}"/>
              </a:ext>
            </a:extLst>
          </p:cNvPr>
          <p:cNvPicPr>
            <a:picLocks noChangeAspect="1"/>
          </p:cNvPicPr>
          <p:nvPr/>
        </p:nvPicPr>
        <p:blipFill>
          <a:blip r:embed="rId3"/>
          <a:stretch>
            <a:fillRect/>
          </a:stretch>
        </p:blipFill>
        <p:spPr>
          <a:xfrm>
            <a:off x="353673" y="1879535"/>
            <a:ext cx="8451638" cy="4064783"/>
          </a:xfrm>
          <a:prstGeom prst="rect">
            <a:avLst/>
          </a:prstGeom>
        </p:spPr>
      </p:pic>
      <p:sp>
        <p:nvSpPr>
          <p:cNvPr id="3" name="TextBox 2">
            <a:extLst>
              <a:ext uri="{FF2B5EF4-FFF2-40B4-BE49-F238E27FC236}">
                <a16:creationId xmlns:a16="http://schemas.microsoft.com/office/drawing/2014/main" id="{79E39B13-218D-4307-937A-F1AA36DC447E}"/>
              </a:ext>
            </a:extLst>
          </p:cNvPr>
          <p:cNvSpPr txBox="1"/>
          <p:nvPr/>
        </p:nvSpPr>
        <p:spPr>
          <a:xfrm>
            <a:off x="0" y="6257836"/>
            <a:ext cx="8897007" cy="600164"/>
          </a:xfrm>
          <a:prstGeom prst="rect">
            <a:avLst/>
          </a:prstGeom>
          <a:noFill/>
        </p:spPr>
        <p:txBody>
          <a:bodyPr wrap="square" rtlCol="0">
            <a:spAutoFit/>
          </a:bodyPr>
          <a:lstStyle/>
          <a:p>
            <a:r>
              <a:rPr lang="en-CA" sz="1100" u="none">
                <a:latin typeface="Calibri" panose="020F0502020204030204" pitchFamily="34" charset="0"/>
                <a:cs typeface="Calibri" panose="020F0502020204030204" pitchFamily="34" charset="0"/>
              </a:rPr>
              <a:t>Source:</a:t>
            </a:r>
            <a:r>
              <a:rPr lang="en-CA" sz="1100" b="1" u="none">
                <a:latin typeface="Calibri" panose="020F0502020204030204" pitchFamily="34" charset="0"/>
                <a:cs typeface="Calibri" panose="020F0502020204030204" pitchFamily="34" charset="0"/>
              </a:rPr>
              <a:t> </a:t>
            </a:r>
            <a:r>
              <a:rPr lang="en-US" sz="1100" u="none">
                <a:latin typeface="Calibri" panose="020F0502020204030204" pitchFamily="34" charset="0"/>
                <a:cs typeface="Calibri" panose="020F0502020204030204" pitchFamily="34" charset="0"/>
              </a:rPr>
              <a:t>Wong K, Tsang A, Liu B. Update on senior friendly hospital care in Ontario [Internet]. Toronto (ON): Regional Geriatric Program of Toronto;</a:t>
            </a:r>
          </a:p>
          <a:p>
            <a:r>
              <a:rPr lang="en-US" sz="1100" u="none">
                <a:latin typeface="Calibri" panose="020F0502020204030204" pitchFamily="34" charset="0"/>
                <a:cs typeface="Calibri" panose="020F0502020204030204" pitchFamily="34" charset="0"/>
              </a:rPr>
              <a:t>2015 [updated 2018; cited 2018 Jul 24]. Reproduced with permission from: </a:t>
            </a:r>
            <a:r>
              <a:rPr lang="en-US" sz="1100">
                <a:solidFill>
                  <a:srgbClr val="047BC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https://www.rgptoronto.ca/wp-content/uploads/2017/12/SFH_Care_in_Ontario_2015.pdf</a:t>
            </a:r>
            <a:r>
              <a:rPr lang="en-US" sz="1100">
                <a:solidFill>
                  <a:srgbClr val="047BC1"/>
                </a:solidFill>
                <a:latin typeface="Calibri" panose="020F0502020204030204" pitchFamily="34" charset="0"/>
                <a:cs typeface="Calibri" panose="020F0502020204030204" pitchFamily="34" charset="0"/>
              </a:rPr>
              <a:t> </a:t>
            </a:r>
            <a:endParaRPr lang="en-CA" sz="1100">
              <a:solidFill>
                <a:srgbClr val="047BC1"/>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838FD53C-B5EC-4306-B45F-C247FC612E46}"/>
              </a:ext>
            </a:extLst>
          </p:cNvPr>
          <p:cNvSpPr>
            <a:spLocks noGrp="1"/>
          </p:cNvSpPr>
          <p:nvPr>
            <p:ph type="title"/>
          </p:nvPr>
        </p:nvSpPr>
        <p:spPr/>
        <p:txBody>
          <a:bodyPr/>
          <a:lstStyle/>
          <a:p>
            <a:r>
              <a:rPr lang="en-US" sz="2400">
                <a:latin typeface="Calibri" panose="020F0502020204030204" pitchFamily="34" charset="0"/>
                <a:cs typeface="Calibri" panose="020F0502020204030204" pitchFamily="34" charset="0"/>
              </a:rPr>
              <a:t>In 2014, 92% of participating Ontario hospitals (n = 135) reported delirium screening and detection processes, an increase from 62% in 2011.</a:t>
            </a:r>
            <a:endParaRPr lang="en-CA"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8166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C87D19-4EBF-4509-9F36-BDA85AF17BE3}"/>
              </a:ext>
            </a:extLst>
          </p:cNvPr>
          <p:cNvPicPr>
            <a:picLocks/>
          </p:cNvPicPr>
          <p:nvPr/>
        </p:nvPicPr>
        <p:blipFill>
          <a:blip r:embed="rId3"/>
          <a:stretch>
            <a:fillRect/>
          </a:stretch>
        </p:blipFill>
        <p:spPr>
          <a:xfrm>
            <a:off x="345600" y="1879727"/>
            <a:ext cx="8452800" cy="4064400"/>
          </a:xfrm>
          <a:prstGeom prst="rect">
            <a:avLst/>
          </a:prstGeom>
        </p:spPr>
      </p:pic>
      <p:sp>
        <p:nvSpPr>
          <p:cNvPr id="3" name="TextBox 2">
            <a:extLst>
              <a:ext uri="{FF2B5EF4-FFF2-40B4-BE49-F238E27FC236}">
                <a16:creationId xmlns:a16="http://schemas.microsoft.com/office/drawing/2014/main" id="{64D4E602-5CC0-40D1-82A0-B5F824F7B095}"/>
              </a:ext>
            </a:extLst>
          </p:cNvPr>
          <p:cNvSpPr txBox="1"/>
          <p:nvPr/>
        </p:nvSpPr>
        <p:spPr>
          <a:xfrm>
            <a:off x="0" y="6257836"/>
            <a:ext cx="8694292" cy="600164"/>
          </a:xfrm>
          <a:prstGeom prst="rect">
            <a:avLst/>
          </a:prstGeom>
          <a:noFill/>
        </p:spPr>
        <p:txBody>
          <a:bodyPr wrap="square" rtlCol="0">
            <a:spAutoFit/>
          </a:bodyPr>
          <a:lstStyle/>
          <a:p>
            <a:r>
              <a:rPr lang="en-CA" sz="1100" u="none">
                <a:latin typeface="Calibri" panose="020F0502020204030204" pitchFamily="34" charset="0"/>
                <a:cs typeface="Calibri" panose="020F0502020204030204" pitchFamily="34" charset="0"/>
              </a:rPr>
              <a:t>Source:</a:t>
            </a:r>
            <a:r>
              <a:rPr lang="en-CA" sz="1100" b="1" u="none">
                <a:latin typeface="Calibri" panose="020F0502020204030204" pitchFamily="34" charset="0"/>
                <a:cs typeface="Calibri" panose="020F0502020204030204" pitchFamily="34" charset="0"/>
              </a:rPr>
              <a:t> </a:t>
            </a:r>
            <a:r>
              <a:rPr lang="en-US" sz="1100" u="none">
                <a:latin typeface="Calibri" panose="020F0502020204030204" pitchFamily="34" charset="0"/>
                <a:cs typeface="Calibri" panose="020F0502020204030204" pitchFamily="34" charset="0"/>
              </a:rPr>
              <a:t>Wong K, Tsang A, Liu B. Update on senior friendly hospital care in Ontario [Internet]. Toronto (ON): Regional Geriatric Program of Toronto; 2015 [updated 2018; cited 2018 Jul 24]. Reproduced with permission from: </a:t>
            </a:r>
            <a:r>
              <a:rPr lang="en-US" sz="1100">
                <a:solidFill>
                  <a:srgbClr val="047BC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https://www.rgptoronto.ca/wp-content/uploads/2017/12/SFH_Care_in_Ontario_2015.pdf</a:t>
            </a:r>
            <a:r>
              <a:rPr lang="en-US" sz="1100">
                <a:solidFill>
                  <a:srgbClr val="047BC1"/>
                </a:solidFill>
                <a:latin typeface="Calibri" panose="020F0502020204030204" pitchFamily="34" charset="0"/>
                <a:cs typeface="Calibri" panose="020F0502020204030204" pitchFamily="34" charset="0"/>
              </a:rPr>
              <a:t> </a:t>
            </a:r>
            <a:endParaRPr lang="en-CA" sz="1100">
              <a:solidFill>
                <a:srgbClr val="047BC1"/>
              </a:solidFill>
              <a:latin typeface="Calibri" panose="020F0502020204030204" pitchFamily="34" charset="0"/>
              <a:cs typeface="Calibri" panose="020F0502020204030204" pitchFamily="34" charset="0"/>
            </a:endParaRPr>
          </a:p>
        </p:txBody>
      </p:sp>
      <p:sp>
        <p:nvSpPr>
          <p:cNvPr id="8" name="Title 3">
            <a:extLst>
              <a:ext uri="{FF2B5EF4-FFF2-40B4-BE49-F238E27FC236}">
                <a16:creationId xmlns:a16="http://schemas.microsoft.com/office/drawing/2014/main" id="{18F48FE3-A6C7-4F36-BF88-8AF7922DD59E}"/>
              </a:ext>
            </a:extLst>
          </p:cNvPr>
          <p:cNvSpPr txBox="1">
            <a:spLocks/>
          </p:cNvSpPr>
          <p:nvPr/>
        </p:nvSpPr>
        <p:spPr bwMode="auto">
          <a:xfrm>
            <a:off x="449708" y="274638"/>
            <a:ext cx="8244584" cy="1165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1"/>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2400" u="none" kern="0">
                <a:latin typeface="Calibri" panose="020F0502020204030204" pitchFamily="34" charset="0"/>
                <a:cs typeface="Calibri" panose="020F0502020204030204" pitchFamily="34" charset="0"/>
              </a:rPr>
              <a:t>In 2014, 88% of participating Ontario hospitals (n = 135) reported delirium prevention and management procedures, an increase from 62% in 2011.</a:t>
            </a:r>
            <a:endParaRPr lang="en-CA" sz="2400" u="none" ker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0098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solidFill>
                  <a:schemeClr val="tx1"/>
                </a:solidFill>
                <a:latin typeface="Calibri" panose="020F0502020204030204" pitchFamily="34" charset="0"/>
                <a:cs typeface="Calibri" panose="020F0502020204030204" pitchFamily="34" charset="0"/>
              </a:rPr>
              <a:t>Objectives</a:t>
            </a:r>
          </a:p>
        </p:txBody>
      </p:sp>
      <p:sp>
        <p:nvSpPr>
          <p:cNvPr id="3" name="Content Placeholder 2"/>
          <p:cNvSpPr>
            <a:spLocks noGrp="1"/>
          </p:cNvSpPr>
          <p:nvPr>
            <p:ph idx="1"/>
          </p:nvPr>
        </p:nvSpPr>
        <p:spPr/>
        <p:txBody>
          <a:bodyPr/>
          <a:lstStyle/>
          <a:p>
            <a:pPr>
              <a:buClr>
                <a:srgbClr val="00B2E3"/>
              </a:buClr>
            </a:pPr>
            <a:r>
              <a:rPr lang="en-US" sz="2200" b="1">
                <a:latin typeface="Calibri" panose="020F0502020204030204" pitchFamily="34" charset="0"/>
                <a:cs typeface="Calibri" panose="020F0502020204030204" pitchFamily="34" charset="0"/>
              </a:rPr>
              <a:t>Overview of quality standards </a:t>
            </a:r>
            <a:br>
              <a:rPr lang="en-US" sz="2200" b="1">
                <a:latin typeface="Calibri" panose="020F0502020204030204" pitchFamily="34" charset="0"/>
                <a:cs typeface="Calibri" panose="020F0502020204030204" pitchFamily="34" charset="0"/>
              </a:rPr>
            </a:br>
            <a:r>
              <a:rPr lang="en-US" sz="2200">
                <a:latin typeface="Calibri" panose="020F0502020204030204" pitchFamily="34" charset="0"/>
                <a:cs typeface="Calibri" panose="020F0502020204030204" pitchFamily="34" charset="0"/>
              </a:rPr>
              <a:t>What are they? How are they used?​</a:t>
            </a:r>
          </a:p>
          <a:p>
            <a:pPr>
              <a:buClr>
                <a:srgbClr val="00B2E3"/>
              </a:buClr>
            </a:pPr>
            <a:r>
              <a:rPr lang="en-US" sz="2200" b="1">
                <a:latin typeface="Calibri" panose="020F0502020204030204" pitchFamily="34" charset="0"/>
                <a:cs typeface="Calibri" panose="020F0502020204030204" pitchFamily="34" charset="0"/>
              </a:rPr>
              <a:t>Why this quality standard is needed </a:t>
            </a:r>
            <a:br>
              <a:rPr lang="en-US" sz="2200" b="1">
                <a:latin typeface="Calibri" panose="020F0502020204030204" pitchFamily="34" charset="0"/>
                <a:cs typeface="Calibri" panose="020F0502020204030204" pitchFamily="34" charset="0"/>
              </a:rPr>
            </a:br>
            <a:r>
              <a:rPr lang="en-US" sz="2200">
                <a:latin typeface="Calibri" panose="020F0502020204030204" pitchFamily="34" charset="0"/>
                <a:cs typeface="Calibri" panose="020F0502020204030204" pitchFamily="34" charset="0"/>
              </a:rPr>
              <a:t>Gaps and variations in quality of care for people with delirium in Ontario</a:t>
            </a:r>
          </a:p>
          <a:p>
            <a:pPr>
              <a:buClr>
                <a:srgbClr val="00B2E3"/>
              </a:buClr>
            </a:pPr>
            <a:r>
              <a:rPr lang="en-US" sz="2200" b="1">
                <a:latin typeface="Calibri" panose="020F0502020204030204" pitchFamily="34" charset="0"/>
                <a:ea typeface="MS PGothic"/>
                <a:cs typeface="Calibri" panose="020F0502020204030204" pitchFamily="34" charset="0"/>
              </a:rPr>
              <a:t>Quality statements to improve care</a:t>
            </a:r>
            <a:br>
              <a:rPr lang="en-US" sz="2200" b="1">
                <a:latin typeface="Calibri" panose="020F0502020204030204" pitchFamily="34" charset="0"/>
                <a:ea typeface="MS PGothic"/>
                <a:cs typeface="Calibri" panose="020F0502020204030204" pitchFamily="34" charset="0"/>
              </a:rPr>
            </a:br>
            <a:r>
              <a:rPr lang="en-US" sz="2200">
                <a:latin typeface="Calibri" panose="020F0502020204030204" pitchFamily="34" charset="0"/>
                <a:ea typeface="MS PGothic"/>
                <a:cs typeface="Calibri" panose="020F0502020204030204" pitchFamily="34" charset="0"/>
              </a:rPr>
              <a:t>The key statements in the delirium quality standard </a:t>
            </a:r>
          </a:p>
          <a:p>
            <a:pPr>
              <a:buClr>
                <a:srgbClr val="00B2E3"/>
              </a:buClr>
            </a:pPr>
            <a:r>
              <a:rPr lang="en-US" sz="2200" b="1">
                <a:latin typeface="Calibri" panose="020F0502020204030204" pitchFamily="34" charset="0"/>
                <a:ea typeface="MS PGothic"/>
                <a:cs typeface="Calibri" panose="020F0502020204030204" pitchFamily="34" charset="0"/>
              </a:rPr>
              <a:t>How to measure overall success </a:t>
            </a:r>
            <a:br>
              <a:rPr lang="en-US" sz="2200" b="1">
                <a:latin typeface="Calibri" panose="020F0502020204030204" pitchFamily="34" charset="0"/>
                <a:cs typeface="Calibri" panose="020F0502020204030204" pitchFamily="34" charset="0"/>
              </a:rPr>
            </a:br>
            <a:r>
              <a:rPr lang="en-US" sz="2200">
                <a:latin typeface="Calibri" panose="020F0502020204030204" pitchFamily="34" charset="0"/>
                <a:ea typeface="MS PGothic"/>
                <a:cs typeface="Calibri" panose="020F0502020204030204" pitchFamily="34" charset="0"/>
              </a:rPr>
              <a:t>Indicators that can help measure your quality improvement efforts</a:t>
            </a:r>
          </a:p>
          <a:p>
            <a:pPr>
              <a:buClr>
                <a:srgbClr val="00B2E3"/>
              </a:buClr>
            </a:pPr>
            <a:endParaRPr lang="en-US" sz="2200">
              <a:latin typeface="Calibri" panose="020F0502020204030204" pitchFamily="34" charset="0"/>
              <a:cs typeface="Calibri" panose="020F0502020204030204" pitchFamily="34" charset="0"/>
            </a:endParaRPr>
          </a:p>
          <a:p>
            <a:pPr>
              <a:buClr>
                <a:srgbClr val="00B2E3"/>
              </a:buClr>
            </a:pPr>
            <a:endParaRPr lang="en-US" sz="220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DEF8BE-CF93-444E-96CD-F73ACEAED43A}"/>
              </a:ext>
            </a:extLst>
          </p:cNvPr>
          <p:cNvPicPr>
            <a:picLocks/>
          </p:cNvPicPr>
          <p:nvPr/>
        </p:nvPicPr>
        <p:blipFill>
          <a:blip r:embed="rId3"/>
          <a:stretch>
            <a:fillRect/>
          </a:stretch>
        </p:blipFill>
        <p:spPr>
          <a:xfrm>
            <a:off x="345600" y="1804562"/>
            <a:ext cx="8452800" cy="4064400"/>
          </a:xfrm>
          <a:prstGeom prst="rect">
            <a:avLst/>
          </a:prstGeom>
        </p:spPr>
      </p:pic>
      <p:sp>
        <p:nvSpPr>
          <p:cNvPr id="3" name="TextBox 2">
            <a:extLst>
              <a:ext uri="{FF2B5EF4-FFF2-40B4-BE49-F238E27FC236}">
                <a16:creationId xmlns:a16="http://schemas.microsoft.com/office/drawing/2014/main" id="{3C934A3A-AD76-47DE-906A-CE8B8D824CED}"/>
              </a:ext>
            </a:extLst>
          </p:cNvPr>
          <p:cNvSpPr txBox="1"/>
          <p:nvPr/>
        </p:nvSpPr>
        <p:spPr>
          <a:xfrm>
            <a:off x="0" y="6283280"/>
            <a:ext cx="8598090" cy="600164"/>
          </a:xfrm>
          <a:prstGeom prst="rect">
            <a:avLst/>
          </a:prstGeom>
          <a:noFill/>
        </p:spPr>
        <p:txBody>
          <a:bodyPr wrap="square" lIns="91440" tIns="45720" rIns="91440" bIns="45720" rtlCol="0" anchor="t">
            <a:spAutoFit/>
          </a:bodyPr>
          <a:lstStyle/>
          <a:p>
            <a:r>
              <a:rPr lang="en-CA" sz="1100" u="none">
                <a:latin typeface="Calibri"/>
                <a:ea typeface="MS PGothic"/>
                <a:cs typeface="Calibri"/>
              </a:rPr>
              <a:t>Source: </a:t>
            </a:r>
            <a:r>
              <a:rPr lang="en-US" sz="1100" u="none">
                <a:latin typeface="Calibri"/>
                <a:ea typeface="MS PGothic"/>
                <a:cs typeface="Calibri"/>
              </a:rPr>
              <a:t>Wong K, Tsang A, Liu B. Update on senior friendly hospital care in Ontario [Internet]. Toronto (ON): Regional Geriatric Program of Toronto; 2015 [updated 2018; cited 2018 Jul 24]. Reproduced with permission from: </a:t>
            </a:r>
            <a:r>
              <a:rPr lang="en-US" sz="1100">
                <a:solidFill>
                  <a:srgbClr val="047BC1"/>
                </a:solidFill>
                <a:latin typeface="Calibri"/>
                <a:ea typeface="MS PGothic"/>
                <a:cs typeface="Calibri"/>
                <a:hlinkClick r:id="rId4">
                  <a:extLst>
                    <a:ext uri="{A12FA001-AC4F-418D-AE19-62706E023703}">
                      <ahyp:hlinkClr xmlns:ahyp="http://schemas.microsoft.com/office/drawing/2018/hyperlinkcolor" val="tx"/>
                    </a:ext>
                  </a:extLst>
                </a:hlinkClick>
              </a:rPr>
              <a:t>https://www.rgptoronto.ca/wp-content/uploads/2017/12/SFH_Care_in_Ontario_2015.pdf</a:t>
            </a:r>
            <a:r>
              <a:rPr lang="en-US" sz="1100">
                <a:solidFill>
                  <a:srgbClr val="047BC1"/>
                </a:solidFill>
                <a:latin typeface="Calibri"/>
                <a:ea typeface="MS PGothic"/>
                <a:cs typeface="Calibri"/>
              </a:rPr>
              <a:t> </a:t>
            </a:r>
            <a:endParaRPr lang="en-CA" sz="1100">
              <a:solidFill>
                <a:srgbClr val="047BC1"/>
              </a:solidFill>
              <a:latin typeface="Calibri" panose="020F0502020204030204" pitchFamily="34" charset="0"/>
              <a:cs typeface="Calibri" panose="020F0502020204030204" pitchFamily="34" charset="0"/>
            </a:endParaRPr>
          </a:p>
        </p:txBody>
      </p:sp>
      <p:sp>
        <p:nvSpPr>
          <p:cNvPr id="8" name="Title 3">
            <a:extLst>
              <a:ext uri="{FF2B5EF4-FFF2-40B4-BE49-F238E27FC236}">
                <a16:creationId xmlns:a16="http://schemas.microsoft.com/office/drawing/2014/main" id="{AEBA9443-94D4-41FA-A33B-31899E6753D3}"/>
              </a:ext>
            </a:extLst>
          </p:cNvPr>
          <p:cNvSpPr>
            <a:spLocks noGrp="1"/>
          </p:cNvSpPr>
          <p:nvPr>
            <p:ph type="title"/>
          </p:nvPr>
        </p:nvSpPr>
        <p:spPr>
          <a:xfrm>
            <a:off x="457200" y="274638"/>
            <a:ext cx="8244584" cy="1165909"/>
          </a:xfrm>
        </p:spPr>
        <p:txBody>
          <a:bodyPr/>
          <a:lstStyle/>
          <a:p>
            <a:r>
              <a:rPr lang="en-US" sz="2400">
                <a:latin typeface="Calibri" panose="020F0502020204030204" pitchFamily="34" charset="0"/>
                <a:cs typeface="Calibri" panose="020F0502020204030204" pitchFamily="34" charset="0"/>
              </a:rPr>
              <a:t>In 2014, 86% of participating Ontario hospitals (n = 135) reported monitoring and evaluating delirium practices, an increase from 34% in 2011.</a:t>
            </a:r>
            <a:endParaRPr lang="en-CA"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2976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F42EF2-4D3E-4D6E-B1EB-36720EF18F39}"/>
              </a:ext>
            </a:extLst>
          </p:cNvPr>
          <p:cNvSpPr/>
          <p:nvPr/>
        </p:nvSpPr>
        <p:spPr>
          <a:xfrm>
            <a:off x="0" y="6604084"/>
            <a:ext cx="8528021" cy="261610"/>
          </a:xfrm>
          <a:prstGeom prst="rect">
            <a:avLst/>
          </a:prstGeom>
        </p:spPr>
        <p:txBody>
          <a:bodyPr wrap="square">
            <a:spAutoFit/>
          </a:bodyPr>
          <a:lstStyle/>
          <a:p>
            <a:pPr eaLnBrk="0" hangingPunct="0">
              <a:spcBef>
                <a:spcPct val="30000"/>
              </a:spcBef>
              <a:defRPr/>
            </a:pPr>
            <a:r>
              <a:rPr lang="en-CA" sz="1100" u="none">
                <a:latin typeface="Calibri" panose="020F0502020204030204" pitchFamily="34" charset="0"/>
                <a:cs typeface="Calibri" panose="020F0502020204030204" pitchFamily="34" charset="0"/>
              </a:rPr>
              <a:t>Source: </a:t>
            </a:r>
            <a:r>
              <a:rPr lang="en-US" sz="1100" u="none">
                <a:latin typeface="Calibri" panose="020F0502020204030204" pitchFamily="34" charset="0"/>
                <a:cs typeface="Calibri" panose="020F0502020204030204" pitchFamily="34" charset="0"/>
              </a:rPr>
              <a:t>Discharge Abstract Database 2014/15–2019/20, Ontario Ministry of Health and Long-Term Care, </a:t>
            </a:r>
            <a:r>
              <a:rPr lang="en-US" sz="1100" u="none" err="1">
                <a:latin typeface="Calibri" panose="020F0502020204030204" pitchFamily="34" charset="0"/>
                <a:cs typeface="Calibri" panose="020F0502020204030204" pitchFamily="34" charset="0"/>
              </a:rPr>
              <a:t>IntelliHealth</a:t>
            </a:r>
            <a:r>
              <a:rPr lang="en-US" sz="1100" u="none">
                <a:latin typeface="Calibri" panose="020F0502020204030204" pitchFamily="34" charset="0"/>
                <a:cs typeface="Calibri" panose="020F0502020204030204" pitchFamily="34" charset="0"/>
              </a:rPr>
              <a:t> Ontario.</a:t>
            </a:r>
            <a:endParaRPr lang="en-CA" sz="1100" u="none">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27F9A19D-9F4F-4443-B9D1-E857D9991EA3}"/>
              </a:ext>
            </a:extLst>
          </p:cNvPr>
          <p:cNvSpPr>
            <a:spLocks noGrp="1"/>
          </p:cNvSpPr>
          <p:nvPr>
            <p:ph type="title"/>
          </p:nvPr>
        </p:nvSpPr>
        <p:spPr>
          <a:xfrm>
            <a:off x="457200" y="206398"/>
            <a:ext cx="8524875" cy="1322150"/>
          </a:xfrm>
        </p:spPr>
        <p:txBody>
          <a:bodyPr/>
          <a:lstStyle/>
          <a:p>
            <a:r>
              <a:rPr lang="en-US" sz="2200">
                <a:solidFill>
                  <a:schemeClr val="tx1"/>
                </a:solidFill>
                <a:latin typeface="Calibri" panose="020F0502020204030204" pitchFamily="34" charset="0"/>
                <a:ea typeface="MS PGothic"/>
                <a:cs typeface="Calibri" panose="020F0502020204030204" pitchFamily="34" charset="0"/>
              </a:rPr>
              <a:t>There was a 47% increase in the number of inpatient admissions with documented delirium between 2014/15 and 2019/20. In 2019/20, </a:t>
            </a:r>
            <a:br>
              <a:rPr lang="en-US" sz="2200">
                <a:solidFill>
                  <a:schemeClr val="tx1"/>
                </a:solidFill>
                <a:latin typeface="Calibri" panose="020F0502020204030204" pitchFamily="34" charset="0"/>
                <a:ea typeface="MS PGothic"/>
                <a:cs typeface="Calibri" panose="020F0502020204030204" pitchFamily="34" charset="0"/>
              </a:rPr>
            </a:br>
            <a:r>
              <a:rPr lang="en-US" sz="2200">
                <a:solidFill>
                  <a:schemeClr val="tx1"/>
                </a:solidFill>
                <a:latin typeface="Calibri" panose="020F0502020204030204" pitchFamily="34" charset="0"/>
                <a:ea typeface="MS PGothic"/>
                <a:cs typeface="Calibri" panose="020F0502020204030204" pitchFamily="34" charset="0"/>
              </a:rPr>
              <a:t>8% of all hospital admissions among people aged 65 and over included documented delirium.</a:t>
            </a:r>
            <a:endParaRPr lang="en-CA" sz="2200">
              <a:solidFill>
                <a:schemeClr val="tx1"/>
              </a:solidFill>
              <a:highlight>
                <a:srgbClr val="FFFF00"/>
              </a:highlight>
              <a:latin typeface="Calibri" panose="020F0502020204030204" pitchFamily="34" charset="0"/>
              <a:ea typeface="MS PGothic"/>
              <a:cs typeface="Calibri" panose="020F0502020204030204" pitchFamily="34" charset="0"/>
            </a:endParaRPr>
          </a:p>
        </p:txBody>
      </p:sp>
      <p:graphicFrame>
        <p:nvGraphicFramePr>
          <p:cNvPr id="7" name="Chart 6">
            <a:extLst>
              <a:ext uri="{FF2B5EF4-FFF2-40B4-BE49-F238E27FC236}">
                <a16:creationId xmlns:a16="http://schemas.microsoft.com/office/drawing/2014/main" id="{7334BD58-7B60-4FE7-85F9-EFE5752F33EB}"/>
              </a:ext>
            </a:extLst>
          </p:cNvPr>
          <p:cNvGraphicFramePr>
            <a:graphicFrameLocks noChangeAspect="1"/>
          </p:cNvGraphicFramePr>
          <p:nvPr>
            <p:extLst>
              <p:ext uri="{D42A27DB-BD31-4B8C-83A1-F6EECF244321}">
                <p14:modId xmlns:p14="http://schemas.microsoft.com/office/powerpoint/2010/main" val="2134767739"/>
              </p:ext>
            </p:extLst>
          </p:nvPr>
        </p:nvGraphicFramePr>
        <p:xfrm>
          <a:off x="268482" y="1439863"/>
          <a:ext cx="8607035" cy="51642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6928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7F9A19D-9F4F-4443-B9D1-E857D9991EA3}"/>
              </a:ext>
            </a:extLst>
          </p:cNvPr>
          <p:cNvSpPr>
            <a:spLocks noGrp="1"/>
          </p:cNvSpPr>
          <p:nvPr>
            <p:ph type="title"/>
          </p:nvPr>
        </p:nvSpPr>
        <p:spPr>
          <a:xfrm>
            <a:off x="330332" y="310874"/>
            <a:ext cx="8524875" cy="986946"/>
          </a:xfrm>
        </p:spPr>
        <p:txBody>
          <a:bodyPr/>
          <a:lstStyle/>
          <a:p>
            <a:r>
              <a:rPr lang="en-US" sz="2000">
                <a:solidFill>
                  <a:schemeClr val="tx1"/>
                </a:solidFill>
                <a:latin typeface="Calibri" panose="020F0502020204030204" pitchFamily="34" charset="0"/>
                <a:ea typeface="MS PGothic"/>
                <a:cs typeface="Calibri" panose="020F0502020204030204" pitchFamily="34" charset="0"/>
              </a:rPr>
              <a:t>In 2019/20, in 49% of all hospital admissions with documented delirium, delirium presented prior to admission, whereas in 27%, delirium presented after admission or as a complication of admission.</a:t>
            </a:r>
            <a:endParaRPr lang="en-CA" sz="2000">
              <a:solidFill>
                <a:schemeClr val="tx1"/>
              </a:solidFill>
              <a:highlight>
                <a:srgbClr val="FFFF00"/>
              </a:highlight>
              <a:latin typeface="Calibri" panose="020F0502020204030204" pitchFamily="34" charset="0"/>
              <a:ea typeface="MS PGothic"/>
              <a:cs typeface="Calibri" panose="020F0502020204030204" pitchFamily="34" charset="0"/>
            </a:endParaRPr>
          </a:p>
        </p:txBody>
      </p:sp>
      <p:sp>
        <p:nvSpPr>
          <p:cNvPr id="7" name="Rectangle 6">
            <a:extLst>
              <a:ext uri="{FF2B5EF4-FFF2-40B4-BE49-F238E27FC236}">
                <a16:creationId xmlns:a16="http://schemas.microsoft.com/office/drawing/2014/main" id="{5D368F04-BC2D-42B5-9D58-C71F67CE3767}"/>
              </a:ext>
            </a:extLst>
          </p:cNvPr>
          <p:cNvSpPr/>
          <p:nvPr/>
        </p:nvSpPr>
        <p:spPr>
          <a:xfrm>
            <a:off x="0" y="6604084"/>
            <a:ext cx="8524875" cy="261610"/>
          </a:xfrm>
          <a:prstGeom prst="rect">
            <a:avLst/>
          </a:prstGeom>
        </p:spPr>
        <p:txBody>
          <a:bodyPr wrap="square">
            <a:spAutoFit/>
          </a:bodyPr>
          <a:lstStyle/>
          <a:p>
            <a:pPr eaLnBrk="0" hangingPunct="0">
              <a:spcBef>
                <a:spcPct val="30000"/>
              </a:spcBef>
              <a:defRPr/>
            </a:pPr>
            <a:r>
              <a:rPr lang="en-CA" sz="1100" u="none">
                <a:latin typeface="Calibri" panose="020F0502020204030204" pitchFamily="34" charset="0"/>
                <a:cs typeface="Calibri" panose="020F0502020204030204" pitchFamily="34" charset="0"/>
              </a:rPr>
              <a:t>Source: </a:t>
            </a:r>
            <a:r>
              <a:rPr lang="en-US" sz="1100" u="none">
                <a:latin typeface="Calibri" panose="020F0502020204030204" pitchFamily="34" charset="0"/>
                <a:cs typeface="Calibri" panose="020F0502020204030204" pitchFamily="34" charset="0"/>
              </a:rPr>
              <a:t>Discharge Abstract Database 2019/20, Ontario Ministry of Health and Long-Term Care, </a:t>
            </a:r>
            <a:r>
              <a:rPr lang="en-US" sz="1100" u="none" err="1">
                <a:latin typeface="Calibri" panose="020F0502020204030204" pitchFamily="34" charset="0"/>
                <a:cs typeface="Calibri" panose="020F0502020204030204" pitchFamily="34" charset="0"/>
              </a:rPr>
              <a:t>IntelliHEALTH</a:t>
            </a:r>
            <a:r>
              <a:rPr lang="en-US" sz="1100" u="none">
                <a:latin typeface="Calibri" panose="020F0502020204030204" pitchFamily="34" charset="0"/>
                <a:cs typeface="Calibri" panose="020F0502020204030204" pitchFamily="34" charset="0"/>
              </a:rPr>
              <a:t> ONTARIO</a:t>
            </a:r>
            <a:endParaRPr lang="en-CA" sz="1100" u="none">
              <a:latin typeface="Calibri" panose="020F0502020204030204" pitchFamily="34" charset="0"/>
              <a:cs typeface="Calibri" panose="020F0502020204030204" pitchFamily="34" charset="0"/>
            </a:endParaRPr>
          </a:p>
        </p:txBody>
      </p:sp>
      <p:graphicFrame>
        <p:nvGraphicFramePr>
          <p:cNvPr id="6" name="Chart 5">
            <a:extLst>
              <a:ext uri="{FF2B5EF4-FFF2-40B4-BE49-F238E27FC236}">
                <a16:creationId xmlns:a16="http://schemas.microsoft.com/office/drawing/2014/main" id="{944E4EB2-E8C8-44F9-8EE5-768FE2DC1075}"/>
              </a:ext>
            </a:extLst>
          </p:cNvPr>
          <p:cNvGraphicFramePr>
            <a:graphicFrameLocks/>
          </p:cNvGraphicFramePr>
          <p:nvPr>
            <p:extLst>
              <p:ext uri="{D42A27DB-BD31-4B8C-83A1-F6EECF244321}">
                <p14:modId xmlns:p14="http://schemas.microsoft.com/office/powerpoint/2010/main" val="3444011464"/>
              </p:ext>
            </p:extLst>
          </p:nvPr>
        </p:nvGraphicFramePr>
        <p:xfrm>
          <a:off x="288969" y="1367952"/>
          <a:ext cx="8607600" cy="516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6252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7F9A19D-9F4F-4443-B9D1-E857D9991EA3}"/>
              </a:ext>
            </a:extLst>
          </p:cNvPr>
          <p:cNvSpPr>
            <a:spLocks noGrp="1"/>
          </p:cNvSpPr>
          <p:nvPr>
            <p:ph type="title"/>
          </p:nvPr>
        </p:nvSpPr>
        <p:spPr>
          <a:xfrm>
            <a:off x="345142" y="274638"/>
            <a:ext cx="8683448" cy="1165225"/>
          </a:xfrm>
        </p:spPr>
        <p:txBody>
          <a:bodyPr/>
          <a:lstStyle/>
          <a:p>
            <a:r>
              <a:rPr lang="en-US" sz="2000">
                <a:solidFill>
                  <a:schemeClr val="tx1"/>
                </a:solidFill>
                <a:latin typeface="Calibri" panose="020F0502020204030204" pitchFamily="34" charset="0"/>
                <a:ea typeface="MS PGothic"/>
                <a:cs typeface="Calibri" panose="020F0502020204030204" pitchFamily="34" charset="0"/>
              </a:rPr>
              <a:t>In 2019/20, the rate of people with documented delirium during their hospital stay was highest in the North East and Erie St. Clair regions and lowest in the North West and Waterloo Wellington regions.</a:t>
            </a:r>
            <a:endParaRPr lang="en-CA" sz="2000">
              <a:solidFill>
                <a:schemeClr val="tx1"/>
              </a:solidFill>
              <a:highlight>
                <a:srgbClr val="FFFF00"/>
              </a:highlight>
              <a:latin typeface="Calibri" panose="020F0502020204030204" pitchFamily="34" charset="0"/>
              <a:ea typeface="MS PGothic"/>
              <a:cs typeface="Calibri" panose="020F0502020204030204" pitchFamily="34" charset="0"/>
            </a:endParaRPr>
          </a:p>
        </p:txBody>
      </p:sp>
      <p:sp>
        <p:nvSpPr>
          <p:cNvPr id="7" name="Rectangle 6">
            <a:extLst>
              <a:ext uri="{FF2B5EF4-FFF2-40B4-BE49-F238E27FC236}">
                <a16:creationId xmlns:a16="http://schemas.microsoft.com/office/drawing/2014/main" id="{EBDCEC8E-2D95-4DE3-8DB6-099C2D58B224}"/>
              </a:ext>
            </a:extLst>
          </p:cNvPr>
          <p:cNvSpPr/>
          <p:nvPr/>
        </p:nvSpPr>
        <p:spPr>
          <a:xfrm>
            <a:off x="0" y="6256572"/>
            <a:ext cx="8528021" cy="600164"/>
          </a:xfrm>
          <a:prstGeom prst="rect">
            <a:avLst/>
          </a:prstGeom>
        </p:spPr>
        <p:txBody>
          <a:bodyPr wrap="square" lIns="91440" tIns="45720" rIns="91440" bIns="45720" anchor="t">
            <a:spAutoFit/>
          </a:bodyPr>
          <a:lstStyle/>
          <a:p>
            <a:pPr eaLnBrk="0" hangingPunct="0">
              <a:spcBef>
                <a:spcPct val="30000"/>
              </a:spcBef>
              <a:defRPr/>
            </a:pPr>
            <a:r>
              <a:rPr lang="en-CA" sz="1100" u="none">
                <a:latin typeface="Calibri" panose="020F0502020204030204" pitchFamily="34" charset="0"/>
                <a:ea typeface="MS PGothic"/>
                <a:cs typeface="Calibri" panose="020F0502020204030204" pitchFamily="34" charset="0"/>
              </a:rPr>
              <a:t>Source: </a:t>
            </a:r>
            <a:r>
              <a:rPr lang="en-US" sz="1100" u="none">
                <a:latin typeface="Calibri" panose="020F0502020204030204" pitchFamily="34" charset="0"/>
                <a:ea typeface="MS PGothic"/>
                <a:cs typeface="Calibri" panose="020F0502020204030204" pitchFamily="34" charset="0"/>
              </a:rPr>
              <a:t>Discharge Abstract Database 2017/18 to 2019/20, Ontario Ministry of Health and Long-Term Care, </a:t>
            </a:r>
            <a:r>
              <a:rPr lang="en-US" sz="1100" u="none" err="1">
                <a:latin typeface="Calibri" panose="020F0502020204030204" pitchFamily="34" charset="0"/>
                <a:ea typeface="MS PGothic"/>
                <a:cs typeface="Calibri" panose="020F0502020204030204" pitchFamily="34" charset="0"/>
              </a:rPr>
              <a:t>IntelliHealth</a:t>
            </a:r>
            <a:r>
              <a:rPr lang="en-US" sz="1100" u="none">
                <a:latin typeface="Calibri" panose="020F0502020204030204" pitchFamily="34" charset="0"/>
                <a:ea typeface="MS PGothic"/>
                <a:cs typeface="Calibri" panose="020F0502020204030204" pitchFamily="34" charset="0"/>
              </a:rPr>
              <a:t> Ontario. Statistics Canada estimates of population (2016 census and administrative data), by age group and sex for July 1, Canada, provinces, territories, health regions (2018 boundaries) and peer groups. Table 17-10-0134-01.</a:t>
            </a:r>
            <a:endParaRPr lang="en-CA" sz="1100" u="none">
              <a:latin typeface="Calibri" panose="020F0502020204030204" pitchFamily="34" charset="0"/>
              <a:ea typeface="MS PGothic"/>
              <a:cs typeface="Calibri" panose="020F0502020204030204" pitchFamily="34" charset="0"/>
            </a:endParaRPr>
          </a:p>
        </p:txBody>
      </p:sp>
      <p:graphicFrame>
        <p:nvGraphicFramePr>
          <p:cNvPr id="11" name="Chart 10">
            <a:extLst>
              <a:ext uri="{FF2B5EF4-FFF2-40B4-BE49-F238E27FC236}">
                <a16:creationId xmlns:a16="http://schemas.microsoft.com/office/drawing/2014/main" id="{3B3BEC05-7C40-4D3E-8479-A45BE1C67BC1}"/>
              </a:ext>
            </a:extLst>
          </p:cNvPr>
          <p:cNvGraphicFramePr>
            <a:graphicFrameLocks/>
          </p:cNvGraphicFramePr>
          <p:nvPr>
            <p:extLst>
              <p:ext uri="{D42A27DB-BD31-4B8C-83A1-F6EECF244321}">
                <p14:modId xmlns:p14="http://schemas.microsoft.com/office/powerpoint/2010/main" val="308055647"/>
              </p:ext>
            </p:extLst>
          </p:nvPr>
        </p:nvGraphicFramePr>
        <p:xfrm>
          <a:off x="191258" y="1265218"/>
          <a:ext cx="8607600" cy="516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9215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556490" y="1177138"/>
            <a:ext cx="6353931" cy="5237310"/>
          </a:xfrm>
        </p:spPr>
        <p:txBody>
          <a:bodyPr/>
          <a:lstStyle/>
          <a:p>
            <a:pPr>
              <a:lnSpc>
                <a:spcPct val="100000"/>
              </a:lnSpc>
              <a:spcAft>
                <a:spcPts val="0"/>
              </a:spcAft>
            </a:pPr>
            <a:r>
              <a:rPr lang="en-US" sz="1600" i="1">
                <a:solidFill>
                  <a:schemeClr val="tx1"/>
                </a:solidFill>
                <a:latin typeface="Calibri"/>
                <a:ea typeface="MS PGothic"/>
                <a:cs typeface="Calibri"/>
              </a:rPr>
              <a:t>“My husband was discharged home after a week in the ICU, and he soon became very disoriented and agitated, with some periods of lucidity. It was extremely frightening for both of us, and I wasn’t sure how to help him. We eventually found out that he was very dehydrated, which led to his symptoms of delirium. When he was discharged, he was still quite frail, and we didn’t receive any information  on strategies for delirium prevention, which I’m sure would have helped both of us. </a:t>
            </a:r>
            <a:br>
              <a:rPr lang="en-US" sz="1600" i="1">
                <a:latin typeface="Calibri" panose="020F0502020204030204" pitchFamily="34" charset="0"/>
                <a:ea typeface="MS PGothic"/>
                <a:cs typeface="Calibri" panose="020F0502020204030204" pitchFamily="34" charset="0"/>
              </a:rPr>
            </a:br>
            <a:br>
              <a:rPr lang="en-US" sz="1600">
                <a:latin typeface="Calibri" panose="020F0502020204030204" pitchFamily="34" charset="0"/>
                <a:cs typeface="Calibri" panose="020F0502020204030204" pitchFamily="34" charset="0"/>
              </a:rPr>
            </a:br>
            <a:r>
              <a:rPr lang="en-US" sz="1600" i="1">
                <a:solidFill>
                  <a:schemeClr val="tx1"/>
                </a:solidFill>
                <a:latin typeface="Calibri"/>
                <a:ea typeface="MS PGothic"/>
                <a:cs typeface="Calibri"/>
              </a:rPr>
              <a:t>With this experience, I can see how the Delirium quality standard would be very helpful. All of the statements are interrelated and are important to guide patient care. My biggest hope is that the quality standard is applied in everyday practice to support patients, families, and caregivers—in whichever setting or region across Ontario they are from. Education and preparedness are extremely valuable for patients and caregivers.”  </a:t>
            </a:r>
            <a:br>
              <a:rPr lang="en-CA" sz="2000" kern="1200">
                <a:latin typeface="Calibri" panose="020F0502020204030204" pitchFamily="34" charset="0"/>
                <a:cs typeface="Calibri" panose="020F0502020204030204" pitchFamily="34" charset="0"/>
              </a:rPr>
            </a:br>
            <a:br>
              <a:rPr lang="en-US" sz="2000" b="0">
                <a:latin typeface="Calibri" panose="020F0502020204030204" pitchFamily="34" charset="0"/>
                <a:cs typeface="Calibri" panose="020F0502020204030204" pitchFamily="34" charset="0"/>
              </a:rPr>
            </a:br>
            <a:r>
              <a:rPr lang="en-US" sz="1600" b="0">
                <a:solidFill>
                  <a:schemeClr val="tx1"/>
                </a:solidFill>
                <a:latin typeface="Calibri"/>
                <a:ea typeface="MS PGothic"/>
                <a:cs typeface="Calibri"/>
              </a:rPr>
              <a:t>– Nicole </a:t>
            </a:r>
            <a:r>
              <a:rPr lang="en-US" sz="1600" b="0" err="1">
                <a:solidFill>
                  <a:schemeClr val="tx1"/>
                </a:solidFill>
                <a:latin typeface="Calibri"/>
                <a:ea typeface="MS PGothic"/>
                <a:cs typeface="Calibri"/>
              </a:rPr>
              <a:t>Lafrenière</a:t>
            </a:r>
            <a:r>
              <a:rPr lang="en-US" sz="1600" b="0">
                <a:solidFill>
                  <a:schemeClr val="tx1"/>
                </a:solidFill>
                <a:latin typeface="Calibri"/>
                <a:ea typeface="MS PGothic"/>
                <a:cs typeface="Calibri"/>
              </a:rPr>
              <a:t>-Davis, Lived Experience Advisor, </a:t>
            </a:r>
            <a:br>
              <a:rPr lang="en-US" sz="1600" b="0">
                <a:latin typeface="Calibri" panose="020F0502020204030204" pitchFamily="34" charset="0"/>
                <a:ea typeface="MS PGothic"/>
                <a:cs typeface="Calibri" panose="020F0502020204030204" pitchFamily="34" charset="0"/>
              </a:rPr>
            </a:br>
            <a:r>
              <a:rPr lang="en-US" sz="1600" b="0">
                <a:solidFill>
                  <a:schemeClr val="tx1"/>
                </a:solidFill>
                <a:latin typeface="Calibri"/>
                <a:ea typeface="MS PGothic"/>
                <a:cs typeface="Calibri"/>
              </a:rPr>
              <a:t>Delirium Quality Standard Advisory Committee</a:t>
            </a:r>
            <a:endParaRPr lang="en-US" sz="1600" b="0">
              <a:solidFill>
                <a:schemeClr val="tx1"/>
              </a:solidFill>
              <a:highlight>
                <a:srgbClr val="FFFF00"/>
              </a:highlight>
              <a:latin typeface="Calibri"/>
              <a:cs typeface="Calibri"/>
            </a:endParaRPr>
          </a:p>
        </p:txBody>
      </p:sp>
    </p:spTree>
    <p:custDataLst>
      <p:tags r:id="rId1"/>
    </p:custDataLst>
    <p:extLst>
      <p:ext uri="{BB962C8B-B14F-4D97-AF65-F5344CB8AC3E}">
        <p14:creationId xmlns:p14="http://schemas.microsoft.com/office/powerpoint/2010/main" val="657907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556490" y="1177138"/>
            <a:ext cx="6353931" cy="5237310"/>
          </a:xfrm>
        </p:spPr>
        <p:txBody>
          <a:bodyPr/>
          <a:lstStyle/>
          <a:p>
            <a:pPr>
              <a:lnSpc>
                <a:spcPct val="100000"/>
              </a:lnSpc>
              <a:spcAft>
                <a:spcPts val="0"/>
              </a:spcAft>
            </a:pPr>
            <a:r>
              <a:rPr lang="en-CA" sz="1600" i="1">
                <a:solidFill>
                  <a:schemeClr val="tx1"/>
                </a:solidFill>
                <a:latin typeface="Calibri" panose="020F0502020204030204" pitchFamily="34" charset="0"/>
                <a:ea typeface="MS PGothic"/>
                <a:cs typeface="Calibri" panose="020F0502020204030204" pitchFamily="34" charset="0"/>
              </a:rPr>
              <a:t>“As a nurse practitioner in geriatrics, I have seen many patients who developed delirium in the emergency department and on the wards. Delirium often goes undetected and can lead to significant challenges and harms for the patient and their families—as well as for their health care providers. The quality standard on delirium is important because it raises the status of delirium as a clinical entity, and gives providers a standardized, logical approach to care with key metrics and indicators to track. Reinforcing the importance of this condition will also help to educate and empower families and caregivers.”</a:t>
            </a:r>
            <a:br>
              <a:rPr lang="en-CA" sz="2000" kern="1200">
                <a:solidFill>
                  <a:schemeClr val="tx1"/>
                </a:solidFill>
                <a:latin typeface="Calibri" panose="020F0502020204030204" pitchFamily="34" charset="0"/>
                <a:cs typeface="Calibri" panose="020F0502020204030204" pitchFamily="34" charset="0"/>
              </a:rPr>
            </a:br>
            <a:br>
              <a:rPr lang="en-US" sz="2000" b="0">
                <a:solidFill>
                  <a:schemeClr val="tx1"/>
                </a:solidFill>
                <a:latin typeface="Calibri" panose="020F0502020204030204" pitchFamily="34" charset="0"/>
                <a:cs typeface="Calibri" panose="020F0502020204030204" pitchFamily="34" charset="0"/>
              </a:rPr>
            </a:br>
            <a:r>
              <a:rPr lang="en-US" sz="1600" b="0">
                <a:solidFill>
                  <a:schemeClr val="tx1"/>
                </a:solidFill>
                <a:latin typeface="Calibri" panose="020F0502020204030204" pitchFamily="34" charset="0"/>
                <a:cs typeface="Calibri" panose="020F0502020204030204" pitchFamily="34" charset="0"/>
              </a:rPr>
              <a:t>– </a:t>
            </a:r>
            <a:r>
              <a:rPr lang="en-US" sz="1600" b="0">
                <a:solidFill>
                  <a:schemeClr val="tx1"/>
                </a:solidFill>
                <a:latin typeface="Calibri" panose="020F0502020204030204" pitchFamily="34" charset="0"/>
                <a:ea typeface="MS PGothic"/>
                <a:cs typeface="Calibri" panose="020F0502020204030204" pitchFamily="34" charset="0"/>
              </a:rPr>
              <a:t>Mary-Lynn Peters, Delirium Quality Standard Advisory Committee</a:t>
            </a:r>
            <a:endParaRPr lang="en-US" sz="1600" b="0">
              <a:solidFill>
                <a:schemeClr val="tx1"/>
              </a:solidFill>
              <a:highlight>
                <a:srgbClr val="FFFF00"/>
              </a:highligh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139595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DDF61A-1F58-534E-861E-005427CEFB31}"/>
              </a:ext>
            </a:extLst>
          </p:cNvPr>
          <p:cNvSpPr>
            <a:spLocks noGrp="1"/>
          </p:cNvSpPr>
          <p:nvPr>
            <p:ph type="title"/>
          </p:nvPr>
        </p:nvSpPr>
        <p:spPr>
          <a:xfrm>
            <a:off x="406430" y="1137029"/>
            <a:ext cx="6081935" cy="2383411"/>
          </a:xfrm>
        </p:spPr>
        <p:txBody>
          <a:bodyPr/>
          <a:lstStyle/>
          <a:p>
            <a:br>
              <a:rPr lang="en-CA" sz="4800">
                <a:solidFill>
                  <a:schemeClr val="tx1"/>
                </a:solidFill>
              </a:rPr>
            </a:br>
            <a:r>
              <a:rPr lang="en-US" sz="5000">
                <a:solidFill>
                  <a:schemeClr val="tx1"/>
                </a:solidFill>
                <a:latin typeface="Calibri" panose="020F0502020204030204" pitchFamily="34" charset="0"/>
                <a:cs typeface="Calibri" panose="020F0502020204030204" pitchFamily="34" charset="0"/>
              </a:rPr>
              <a:t>Quality Statements </a:t>
            </a:r>
            <a:br>
              <a:rPr lang="en-US" sz="5000">
                <a:solidFill>
                  <a:schemeClr val="tx1"/>
                </a:solidFill>
                <a:latin typeface="Calibri" panose="020F0502020204030204" pitchFamily="34" charset="0"/>
                <a:cs typeface="Calibri" panose="020F0502020204030204" pitchFamily="34" charset="0"/>
              </a:rPr>
            </a:br>
            <a:r>
              <a:rPr lang="en-US" sz="5000">
                <a:solidFill>
                  <a:schemeClr val="tx1"/>
                </a:solidFill>
                <a:latin typeface="Calibri" panose="020F0502020204030204" pitchFamily="34" charset="0"/>
                <a:cs typeface="Calibri" panose="020F0502020204030204" pitchFamily="34" charset="0"/>
              </a:rPr>
              <a:t>to Improve Care</a:t>
            </a:r>
          </a:p>
        </p:txBody>
      </p:sp>
      <p:cxnSp>
        <p:nvCxnSpPr>
          <p:cNvPr id="6" name="Straight Connector 5">
            <a:extLst>
              <a:ext uri="{FF2B5EF4-FFF2-40B4-BE49-F238E27FC236}">
                <a16:creationId xmlns:a16="http://schemas.microsoft.com/office/drawing/2014/main" id="{8A829423-CDEE-DA4B-847F-C2D3E49B5ECB}"/>
              </a:ext>
            </a:extLst>
          </p:cNvPr>
          <p:cNvCxnSpPr>
            <a:cxnSpLocks/>
          </p:cNvCxnSpPr>
          <p:nvPr/>
        </p:nvCxnSpPr>
        <p:spPr bwMode="auto">
          <a:xfrm>
            <a:off x="464831" y="3593433"/>
            <a:ext cx="4863627" cy="0"/>
          </a:xfrm>
          <a:prstGeom prst="line">
            <a:avLst/>
          </a:prstGeom>
          <a:solidFill>
            <a:srgbClr val="FFFF00"/>
          </a:solidFill>
          <a:ln w="66675" cap="flat" cmpd="sng" algn="ctr">
            <a:solidFill>
              <a:srgbClr val="047BC1"/>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696571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74638"/>
            <a:ext cx="8229599" cy="1165909"/>
          </a:xfrm>
        </p:spPr>
        <p:txBody>
          <a:bodyPr/>
          <a:lstStyle/>
          <a:p>
            <a:r>
              <a:rPr lang="en-CA">
                <a:solidFill>
                  <a:schemeClr val="tx1"/>
                </a:solidFill>
                <a:latin typeface="Calibri" panose="020F0502020204030204" pitchFamily="34" charset="0"/>
                <a:cs typeface="Calibri" panose="020F0502020204030204" pitchFamily="34" charset="0"/>
              </a:rPr>
              <a:t>Scope</a:t>
            </a:r>
            <a:r>
              <a:rPr lang="en-CA" b="0">
                <a:solidFill>
                  <a:schemeClr val="tx1"/>
                </a:solidFill>
                <a:latin typeface="Calibri" panose="020F0502020204030204" pitchFamily="34" charset="0"/>
                <a:cs typeface="Calibri" panose="020F0502020204030204" pitchFamily="34" charset="0"/>
              </a:rPr>
              <a:t> </a:t>
            </a:r>
            <a:r>
              <a:rPr lang="en-CA">
                <a:solidFill>
                  <a:schemeClr val="tx1"/>
                </a:solidFill>
                <a:latin typeface="Calibri" panose="020F0502020204030204" pitchFamily="34" charset="0"/>
                <a:cs typeface="Calibri" panose="020F0502020204030204" pitchFamily="34" charset="0"/>
              </a:rPr>
              <a:t>of This Quality Standard</a:t>
            </a:r>
          </a:p>
        </p:txBody>
      </p:sp>
      <p:sp>
        <p:nvSpPr>
          <p:cNvPr id="4" name="Content Placeholder 3"/>
          <p:cNvSpPr>
            <a:spLocks noGrp="1"/>
          </p:cNvSpPr>
          <p:nvPr>
            <p:ph idx="1"/>
          </p:nvPr>
        </p:nvSpPr>
        <p:spPr>
          <a:xfrm>
            <a:off x="457199" y="1591096"/>
            <a:ext cx="8229600" cy="4992266"/>
          </a:xfrm>
        </p:spPr>
        <p:txBody>
          <a:bodyPr/>
          <a:lstStyle/>
          <a:p>
            <a:pPr>
              <a:spcAft>
                <a:spcPts val="0"/>
              </a:spcAft>
              <a:buClr>
                <a:srgbClr val="00B2E3"/>
              </a:buClr>
            </a:pPr>
            <a:r>
              <a:rPr lang="en-US" sz="1800">
                <a:solidFill>
                  <a:srgbClr val="000000"/>
                </a:solidFill>
                <a:latin typeface="Calibri" panose="020F0502020204030204" pitchFamily="34" charset="0"/>
                <a:ea typeface="Times New Roman" panose="02020603050405020304" pitchFamily="18" charset="0"/>
                <a:cs typeface="Calibri" panose="020F0502020204030204" pitchFamily="34" charset="0"/>
              </a:rPr>
              <a:t>This quality standard addresses care for adults aged 18 years or older who are at risk for delirium or who are experiencing symptoms of delirium. It includes people who are in hospital (including those in emergency departments, acute and critical care, complex continuing care and rehabilitation, and preoperative clinics), those transitioning from hospital to home, and those in long-term care homes and other home and community settings. </a:t>
            </a:r>
          </a:p>
          <a:p>
            <a:pPr>
              <a:spcAft>
                <a:spcPts val="0"/>
              </a:spcAft>
              <a:buClr>
                <a:srgbClr val="00B2E3"/>
              </a:buClr>
            </a:pPr>
            <a:r>
              <a:rPr lang="en-US" sz="1800">
                <a:solidFill>
                  <a:srgbClr val="000000"/>
                </a:solidFill>
                <a:latin typeface="Calibri" panose="020F0502020204030204" pitchFamily="34" charset="0"/>
                <a:ea typeface="Times New Roman" panose="02020603050405020304" pitchFamily="18" charset="0"/>
                <a:cs typeface="Calibri" panose="020F0502020204030204" pitchFamily="34" charset="0"/>
              </a:rPr>
              <a:t>The quality standard focuses on the identification, assessment, prevention, and management of delirium across all health care professions.</a:t>
            </a:r>
          </a:p>
          <a:p>
            <a:pPr>
              <a:spcAft>
                <a:spcPts val="0"/>
              </a:spcAft>
              <a:buClr>
                <a:srgbClr val="00B2E3"/>
              </a:buClr>
            </a:pPr>
            <a:r>
              <a:rPr lang="en-US" sz="1800" b="0" i="0" u="none" strike="noStrike" baseline="0">
                <a:solidFill>
                  <a:srgbClr val="000000"/>
                </a:solidFill>
                <a:latin typeface="Calibri" panose="020F0502020204030204" pitchFamily="34" charset="0"/>
                <a:cs typeface="Calibri" panose="020F0502020204030204" pitchFamily="34" charset="0"/>
              </a:rPr>
              <a:t>Some of the statements in this standard may apply to people who develop delirium at end of life—one of many common symptoms associated with a progressive, life-limiting illness. </a:t>
            </a:r>
            <a:endParaRPr lang="en-US" sz="18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spcAft>
                <a:spcPts val="0"/>
              </a:spcAft>
              <a:buClr>
                <a:srgbClr val="00B2E3"/>
              </a:buClr>
            </a:pPr>
            <a:r>
              <a:rPr lang="en-US" sz="1800">
                <a:solidFill>
                  <a:srgbClr val="000000"/>
                </a:solidFill>
                <a:latin typeface="Calibri" panose="020F0502020204030204" pitchFamily="34" charset="0"/>
                <a:ea typeface="Times New Roman" panose="02020603050405020304" pitchFamily="18" charset="0"/>
                <a:cs typeface="Calibri" panose="020F0502020204030204" pitchFamily="34" charset="0"/>
              </a:rPr>
              <a:t> This quality standard does not apply to people with confusion related to withdrawal from alcohol. It also excludes guidance on the management of specific health complications secondary to delirium (e.g., falls, immobility, pressure injuries).</a:t>
            </a:r>
            <a:endParaRPr lang="en-CA" sz="1800">
              <a:latin typeface="Calibri" panose="020F0502020204030204" pitchFamily="34" charset="0"/>
              <a:ea typeface="Times New Roman" panose="020206030504050203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769053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nvPr>
        </p:nvSpPr>
        <p:spPr>
          <a:xfrm>
            <a:off x="627475" y="1295431"/>
            <a:ext cx="7693250" cy="4912127"/>
          </a:xfrm>
          <a:prstGeom prst="rect">
            <a:avLst/>
          </a:prstGeom>
        </p:spPr>
        <p:txBody>
          <a:bodyPr/>
          <a:lstStyle/>
          <a:p>
            <a:pPr>
              <a:lnSpc>
                <a:spcPts val="3400"/>
              </a:lnSpc>
              <a:spcBef>
                <a:spcPts val="0"/>
              </a:spcBef>
              <a:buClr>
                <a:srgbClr val="00B2E3"/>
              </a:buClr>
              <a:buAutoNum type="arabicPeriod"/>
              <a:defRPr sz="1800"/>
            </a:pPr>
            <a:r>
              <a:rPr lang="en-US">
                <a:latin typeface="Calibri" panose="020F0502020204030204" pitchFamily="34" charset="0"/>
                <a:cs typeface="Calibri" panose="020F0502020204030204" pitchFamily="34" charset="0"/>
              </a:rPr>
              <a:t>Identification of Risk Factors for Delirium</a:t>
            </a:r>
          </a:p>
          <a:p>
            <a:pPr>
              <a:lnSpc>
                <a:spcPts val="3400"/>
              </a:lnSpc>
              <a:spcBef>
                <a:spcPts val="0"/>
              </a:spcBef>
              <a:buClr>
                <a:srgbClr val="00B2E3"/>
              </a:buClr>
              <a:buAutoNum type="arabicPeriod"/>
              <a:defRPr sz="1800"/>
            </a:pPr>
            <a:r>
              <a:rPr lang="en-CA">
                <a:latin typeface="Calibri" panose="020F0502020204030204" pitchFamily="34" charset="0"/>
                <a:cs typeface="Calibri" panose="020F0502020204030204" pitchFamily="34" charset="0"/>
              </a:rPr>
              <a:t>Interventions to Prevent Delirium</a:t>
            </a:r>
            <a:endParaRPr lang="en-US">
              <a:latin typeface="Calibri" panose="020F0502020204030204" pitchFamily="34" charset="0"/>
              <a:cs typeface="Calibri" panose="020F0502020204030204" pitchFamily="34" charset="0"/>
            </a:endParaRPr>
          </a:p>
          <a:p>
            <a:pPr>
              <a:lnSpc>
                <a:spcPts val="3400"/>
              </a:lnSpc>
              <a:spcBef>
                <a:spcPts val="0"/>
              </a:spcBef>
              <a:buClr>
                <a:srgbClr val="00B2E3"/>
              </a:buClr>
              <a:buAutoNum type="arabicPeriod"/>
              <a:defRPr sz="1800"/>
            </a:pPr>
            <a:r>
              <a:rPr lang="en-CA">
                <a:latin typeface="Calibri" panose="020F0502020204030204" pitchFamily="34" charset="0"/>
                <a:cs typeface="Calibri" panose="020F0502020204030204" pitchFamily="34" charset="0"/>
              </a:rPr>
              <a:t>Early Screening for Delirium</a:t>
            </a:r>
          </a:p>
          <a:p>
            <a:pPr>
              <a:lnSpc>
                <a:spcPts val="3400"/>
              </a:lnSpc>
              <a:spcBef>
                <a:spcPts val="0"/>
              </a:spcBef>
              <a:buClr>
                <a:srgbClr val="00B2E3"/>
              </a:buClr>
              <a:buAutoNum type="arabicPeriod"/>
              <a:defRPr sz="1800"/>
            </a:pPr>
            <a:r>
              <a:rPr lang="en-US">
                <a:latin typeface="Calibri" panose="020F0502020204030204" pitchFamily="34" charset="0"/>
                <a:cs typeface="Calibri" panose="020F0502020204030204" pitchFamily="34" charset="0"/>
              </a:rPr>
              <a:t>Education for People With Delirium, Family, and Caregivers</a:t>
            </a:r>
          </a:p>
          <a:p>
            <a:pPr>
              <a:lnSpc>
                <a:spcPts val="3400"/>
              </a:lnSpc>
              <a:spcBef>
                <a:spcPts val="0"/>
              </a:spcBef>
              <a:buClr>
                <a:srgbClr val="00B2E3"/>
              </a:buClr>
              <a:buAutoNum type="arabicPeriod"/>
              <a:defRPr sz="1800"/>
            </a:pPr>
            <a:r>
              <a:rPr lang="en-US">
                <a:latin typeface="Calibri" panose="020F0502020204030204" pitchFamily="34" charset="0"/>
                <a:cs typeface="Calibri" panose="020F0502020204030204" pitchFamily="34" charset="0"/>
              </a:rPr>
              <a:t>Management of Delirium</a:t>
            </a:r>
          </a:p>
          <a:p>
            <a:pPr>
              <a:lnSpc>
                <a:spcPts val="3400"/>
              </a:lnSpc>
              <a:spcBef>
                <a:spcPts val="0"/>
              </a:spcBef>
              <a:buClr>
                <a:srgbClr val="00B2E3"/>
              </a:buClr>
              <a:buAutoNum type="arabicPeriod"/>
              <a:defRPr sz="1800"/>
            </a:pPr>
            <a:r>
              <a:rPr lang="en-US">
                <a:latin typeface="Calibri" panose="020F0502020204030204" pitchFamily="34" charset="0"/>
                <a:cs typeface="Calibri" panose="020F0502020204030204" pitchFamily="34" charset="0"/>
              </a:rPr>
              <a:t>Antipsychotic Medication</a:t>
            </a:r>
          </a:p>
          <a:p>
            <a:pPr>
              <a:lnSpc>
                <a:spcPts val="3400"/>
              </a:lnSpc>
              <a:spcBef>
                <a:spcPts val="0"/>
              </a:spcBef>
              <a:buClr>
                <a:srgbClr val="00B2E3"/>
              </a:buClr>
              <a:buAutoNum type="arabicPeriod"/>
              <a:defRPr sz="1800"/>
            </a:pPr>
            <a:r>
              <a:rPr lang="en-US">
                <a:latin typeface="Calibri" panose="020F0502020204030204" pitchFamily="34" charset="0"/>
                <a:cs typeface="Calibri" panose="020F0502020204030204" pitchFamily="34" charset="0"/>
              </a:rPr>
              <a:t>Transitions in Care</a:t>
            </a:r>
          </a:p>
        </p:txBody>
      </p:sp>
      <p:sp>
        <p:nvSpPr>
          <p:cNvPr id="629" name="Title 2"/>
          <p:cNvSpPr txBox="1">
            <a:spLocks noGrp="1"/>
          </p:cNvSpPr>
          <p:nvPr>
            <p:ph type="title"/>
          </p:nvPr>
        </p:nvSpPr>
        <p:spPr>
          <a:xfrm>
            <a:off x="457199" y="274638"/>
            <a:ext cx="8244586" cy="1165910"/>
          </a:xfrm>
          <a:prstGeom prst="rect">
            <a:avLst/>
          </a:prstGeom>
        </p:spPr>
        <p:txBody>
          <a:bodyPr/>
          <a:lstStyle/>
          <a:p>
            <a:r>
              <a:rPr lang="en-US">
                <a:solidFill>
                  <a:schemeClr val="tx1"/>
                </a:solidFill>
                <a:latin typeface="Calibri" panose="020F0502020204030204" pitchFamily="34" charset="0"/>
                <a:cs typeface="Calibri" panose="020F0502020204030204" pitchFamily="34" charset="0"/>
              </a:rPr>
              <a:t>Quality </a:t>
            </a:r>
            <a:r>
              <a:rPr lang="en-CA">
                <a:solidFill>
                  <a:schemeClr val="tx1"/>
                </a:solidFill>
                <a:latin typeface="Calibri" panose="020F0502020204030204" pitchFamily="34" charset="0"/>
                <a:cs typeface="Calibri" panose="020F0502020204030204" pitchFamily="34" charset="0"/>
              </a:rPr>
              <a:t>Statement </a:t>
            </a:r>
            <a:r>
              <a:rPr lang="en-US">
                <a:solidFill>
                  <a:schemeClr val="tx1"/>
                </a:solidFill>
                <a:latin typeface="Calibri" panose="020F0502020204030204" pitchFamily="34" charset="0"/>
                <a:cs typeface="Calibri" panose="020F0502020204030204" pitchFamily="34" charset="0"/>
              </a:rPr>
              <a:t>Topics</a:t>
            </a:r>
            <a:endParaRPr lang="en-CA">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666"/>
            <a:ext cx="8244584" cy="1165909"/>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1:</a:t>
            </a:r>
            <a:br>
              <a:rPr lang="en-CA" sz="2400">
                <a:solidFill>
                  <a:schemeClr val="tx1"/>
                </a:solidFill>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Identification of Risk Factors for Delirium</a:t>
            </a:r>
            <a:endParaRPr lang="en-CA" b="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590805" y="2122419"/>
            <a:ext cx="5962390" cy="228231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dirty="0">
                <a:solidFill>
                  <a:srgbClr val="000000"/>
                </a:solidFill>
                <a:latin typeface="Calibri" panose="020F0502020204030204" pitchFamily="34" charset="0"/>
                <a:cs typeface="Calibri" panose="020F0502020204030204" pitchFamily="34" charset="0"/>
              </a:rPr>
              <a:t>On initial contact with the health care system, people are assessed for risk factors for delirium, especially when they present to hospital or long-term care. Any risk factors for delirium are documented in their health record and at transitions in care, and are communicated to the person, their family and caregivers, and their health care team.</a:t>
            </a:r>
            <a:endParaRPr lang="en-CA" sz="200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51242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a:solidFill>
                  <a:schemeClr val="tx1"/>
                </a:solidFill>
                <a:latin typeface="Calibri" panose="020F0502020204030204" pitchFamily="34" charset="0"/>
                <a:cs typeface="Calibri" panose="020F0502020204030204" pitchFamily="34" charset="0"/>
              </a:rPr>
              <a:t>Quality Standards</a:t>
            </a:r>
          </a:p>
        </p:txBody>
      </p:sp>
      <p:sp>
        <p:nvSpPr>
          <p:cNvPr id="3" name="Content Placeholder 2"/>
          <p:cNvSpPr>
            <a:spLocks noGrp="1"/>
          </p:cNvSpPr>
          <p:nvPr>
            <p:ph idx="1"/>
          </p:nvPr>
        </p:nvSpPr>
        <p:spPr>
          <a:xfrm>
            <a:off x="472184" y="1440547"/>
            <a:ext cx="8214615" cy="3847733"/>
          </a:xfrm>
        </p:spPr>
        <p:txBody>
          <a:bodyPr/>
          <a:lstStyle/>
          <a:p>
            <a:pPr>
              <a:lnSpc>
                <a:spcPct val="90000"/>
              </a:lnSpc>
              <a:spcAft>
                <a:spcPts val="1200"/>
              </a:spcAft>
              <a:buClr>
                <a:srgbClr val="00B2E3"/>
              </a:buClr>
            </a:pPr>
            <a:r>
              <a:rPr lang="en-CA" sz="2800">
                <a:latin typeface="Calibri" panose="020F0502020204030204" pitchFamily="34" charset="0"/>
                <a:cs typeface="Calibri" panose="020F0502020204030204" pitchFamily="34" charset="0"/>
              </a:rPr>
              <a:t>Inform clinicians and patients what quality care looks like</a:t>
            </a:r>
          </a:p>
          <a:p>
            <a:pPr>
              <a:lnSpc>
                <a:spcPct val="90000"/>
              </a:lnSpc>
              <a:spcAft>
                <a:spcPts val="1200"/>
              </a:spcAft>
              <a:buClr>
                <a:srgbClr val="00B2E3"/>
              </a:buClr>
            </a:pPr>
            <a:r>
              <a:rPr lang="en-CA" sz="2800">
                <a:latin typeface="Calibri" panose="020F0502020204030204" pitchFamily="34" charset="0"/>
                <a:cs typeface="Calibri" panose="020F0502020204030204" pitchFamily="34" charset="0"/>
              </a:rPr>
              <a:t>Focus on conditions or processes where there are large variations in how care is delivered, or where there are gaps between the care provided in Ontario and the care patients should receive</a:t>
            </a:r>
          </a:p>
          <a:p>
            <a:pPr>
              <a:lnSpc>
                <a:spcPct val="90000"/>
              </a:lnSpc>
              <a:spcAft>
                <a:spcPts val="1200"/>
              </a:spcAft>
              <a:buClr>
                <a:srgbClr val="00B2E3"/>
              </a:buClr>
            </a:pPr>
            <a:r>
              <a:rPr lang="en-CA" sz="2800">
                <a:latin typeface="Calibri" panose="020F0502020204030204" pitchFamily="34" charset="0"/>
                <a:cs typeface="Calibri" panose="020F0502020204030204" pitchFamily="34" charset="0"/>
              </a:rPr>
              <a:t>Are grounded in the best available evidence</a:t>
            </a:r>
          </a:p>
          <a:p>
            <a:pPr marL="360363" indent="-360363">
              <a:lnSpc>
                <a:spcPct val="90000"/>
              </a:lnSpc>
              <a:spcAft>
                <a:spcPts val="1200"/>
              </a:spcAft>
              <a:buClr>
                <a:srgbClr val="00B2E3"/>
              </a:buClr>
              <a:buFont typeface="Arial" panose="020B0604020202020204" pitchFamily="34" charset="0"/>
              <a:buChar char="•"/>
            </a:pPr>
            <a:endParaRPr lang="en-CA"/>
          </a:p>
          <a:p>
            <a:pPr>
              <a:buClr>
                <a:srgbClr val="00B2E3"/>
              </a:buClr>
            </a:pPr>
            <a:endParaRPr lang="en-CA"/>
          </a:p>
        </p:txBody>
      </p:sp>
    </p:spTree>
    <p:custDataLst>
      <p:tags r:id="rId1"/>
    </p:custDataLst>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666"/>
            <a:ext cx="8244584" cy="1165909"/>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2:</a:t>
            </a:r>
            <a:br>
              <a:rPr lang="en-CA" sz="2400">
                <a:solidFill>
                  <a:schemeClr val="tx1"/>
                </a:solidFill>
                <a:latin typeface="Calibri" panose="020F0502020204030204" pitchFamily="34" charset="0"/>
                <a:cs typeface="Calibri" panose="020F0502020204030204" pitchFamily="34" charset="0"/>
              </a:rPr>
            </a:br>
            <a:r>
              <a:rPr lang="en-CA">
                <a:solidFill>
                  <a:schemeClr val="tx1"/>
                </a:solidFill>
                <a:latin typeface="Calibri" panose="020F0502020204030204" pitchFamily="34" charset="0"/>
                <a:cs typeface="Calibri" panose="020F0502020204030204" pitchFamily="34" charset="0"/>
              </a:rPr>
              <a:t>Interventions to Prevent Delirium</a:t>
            </a:r>
            <a:endParaRPr lang="en-CA" b="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590805" y="2152185"/>
            <a:ext cx="5962390" cy="127681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a:solidFill>
                  <a:srgbClr val="000000"/>
                </a:solidFill>
                <a:latin typeface="Calibri" panose="020F0502020204030204" pitchFamily="34" charset="0"/>
                <a:cs typeface="Calibri" panose="020F0502020204030204" pitchFamily="34" charset="0"/>
              </a:rPr>
              <a:t>People at risk for delirium receive interventions to prevent delirium that are tailored to their individual needs and care setting.</a:t>
            </a:r>
            <a:endParaRPr lang="en-CA" sz="20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184337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666"/>
            <a:ext cx="8244584" cy="1165909"/>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3:</a:t>
            </a:r>
            <a:br>
              <a:rPr lang="en-CA" sz="2400">
                <a:solidFill>
                  <a:schemeClr val="tx1"/>
                </a:solidFill>
                <a:latin typeface="Calibri" panose="020F0502020204030204" pitchFamily="34" charset="0"/>
                <a:cs typeface="Calibri" panose="020F0502020204030204" pitchFamily="34" charset="0"/>
              </a:rPr>
            </a:br>
            <a:r>
              <a:rPr lang="en-CA">
                <a:solidFill>
                  <a:schemeClr val="tx1"/>
                </a:solidFill>
                <a:latin typeface="Calibri" panose="020F0502020204030204" pitchFamily="34" charset="0"/>
                <a:cs typeface="Calibri" panose="020F0502020204030204" pitchFamily="34" charset="0"/>
              </a:rPr>
              <a:t>Early Screening for Delirium</a:t>
            </a:r>
            <a:endParaRPr lang="en-CA" b="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590805" y="2122419"/>
            <a:ext cx="5962390" cy="315926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a:solidFill>
                  <a:srgbClr val="000000"/>
                </a:solidFill>
                <a:latin typeface="Calibri" panose="020F0502020204030204" pitchFamily="34" charset="0"/>
                <a:cs typeface="Calibri" panose="020F0502020204030204" pitchFamily="34" charset="0"/>
              </a:rPr>
              <a:t>People presenting to hospital with any risk factors for delirium, or who have an acute change in </a:t>
            </a:r>
            <a:r>
              <a:rPr lang="en-US" sz="2000" u="none" err="1">
                <a:solidFill>
                  <a:srgbClr val="000000"/>
                </a:solidFill>
                <a:latin typeface="Calibri" panose="020F0502020204030204" pitchFamily="34" charset="0"/>
                <a:cs typeface="Calibri" panose="020F0502020204030204" pitchFamily="34" charset="0"/>
              </a:rPr>
              <a:t>behaviour</a:t>
            </a:r>
            <a:r>
              <a:rPr lang="en-US" sz="2000" u="none">
                <a:solidFill>
                  <a:srgbClr val="000000"/>
                </a:solidFill>
                <a:latin typeface="Calibri" panose="020F0502020204030204" pitchFamily="34" charset="0"/>
                <a:cs typeface="Calibri" panose="020F0502020204030204" pitchFamily="34" charset="0"/>
              </a:rPr>
              <a:t> or cognitive function during a hospital stay or in a long-term care home or in the community, are screened for delirium in a timely manner by a health care professional who is trained in screening for delirium using standardized, validated tools. The person and their family and caregivers are asked about any acute changes in the person’s </a:t>
            </a:r>
            <a:r>
              <a:rPr lang="en-US" sz="2000" u="none" err="1">
                <a:solidFill>
                  <a:srgbClr val="000000"/>
                </a:solidFill>
                <a:latin typeface="Calibri" panose="020F0502020204030204" pitchFamily="34" charset="0"/>
                <a:cs typeface="Calibri" panose="020F0502020204030204" pitchFamily="34" charset="0"/>
              </a:rPr>
              <a:t>behaviour</a:t>
            </a:r>
            <a:r>
              <a:rPr lang="en-US" sz="2000" u="none">
                <a:solidFill>
                  <a:srgbClr val="000000"/>
                </a:solidFill>
                <a:latin typeface="Calibri" panose="020F0502020204030204" pitchFamily="34" charset="0"/>
                <a:cs typeface="Calibri" panose="020F0502020204030204" pitchFamily="34" charset="0"/>
              </a:rPr>
              <a:t> or cognitive function.</a:t>
            </a:r>
            <a:endParaRPr lang="en-CA" sz="20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89334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666"/>
            <a:ext cx="8244584" cy="1165909"/>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4:</a:t>
            </a:r>
            <a:br>
              <a:rPr lang="en-CA" sz="2400">
                <a:solidFill>
                  <a:schemeClr val="tx1"/>
                </a:solidFill>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Education for People With Delirium, Family, and Caregivers</a:t>
            </a:r>
            <a:endParaRPr lang="en-CA" b="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590805" y="2263091"/>
            <a:ext cx="5962390" cy="1165909"/>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a:solidFill>
                  <a:srgbClr val="000000"/>
                </a:solidFill>
                <a:latin typeface="Calibri" panose="020F0502020204030204" pitchFamily="34" charset="0"/>
                <a:cs typeface="Calibri" panose="020F0502020204030204" pitchFamily="34" charset="0"/>
              </a:rPr>
              <a:t>People who are at risk for delirium or who have delirium (as well as their family and caregivers) are offered education about delirium.</a:t>
            </a:r>
            <a:endParaRPr lang="en-CA" sz="20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921980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666"/>
            <a:ext cx="8244584" cy="1165909"/>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5:</a:t>
            </a:r>
            <a:br>
              <a:rPr lang="en-CA" sz="2400">
                <a:solidFill>
                  <a:schemeClr val="tx1"/>
                </a:solidFill>
                <a:latin typeface="Calibri" panose="020F0502020204030204" pitchFamily="34" charset="0"/>
                <a:cs typeface="Calibri" panose="020F0502020204030204" pitchFamily="34" charset="0"/>
              </a:rPr>
            </a:br>
            <a:r>
              <a:rPr lang="en-CA">
                <a:solidFill>
                  <a:schemeClr val="tx1"/>
                </a:solidFill>
                <a:latin typeface="Calibri" panose="020F0502020204030204" pitchFamily="34" charset="0"/>
                <a:cs typeface="Calibri" panose="020F0502020204030204" pitchFamily="34" charset="0"/>
              </a:rPr>
              <a:t>Management of Delirium</a:t>
            </a:r>
            <a:endParaRPr lang="en-CA" b="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590805" y="2122419"/>
            <a:ext cx="5962390" cy="140136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a:solidFill>
                  <a:srgbClr val="000000"/>
                </a:solidFill>
                <a:latin typeface="Calibri" panose="020F0502020204030204" pitchFamily="34" charset="0"/>
                <a:cs typeface="Calibri" panose="020F0502020204030204" pitchFamily="34" charset="0"/>
              </a:rPr>
              <a:t>Based on the results of a comprehensive assessment, people with delirium have a multicomponent interprofessional management plan to address the causes and manage the symptoms of delirium.</a:t>
            </a:r>
            <a:endParaRPr lang="en-CA" sz="20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023010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666"/>
            <a:ext cx="8244584" cy="1165909"/>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6:</a:t>
            </a:r>
            <a:br>
              <a:rPr lang="en-CA" sz="2400">
                <a:solidFill>
                  <a:schemeClr val="tx1"/>
                </a:solidFill>
                <a:latin typeface="Calibri" panose="020F0502020204030204" pitchFamily="34" charset="0"/>
                <a:cs typeface="Calibri" panose="020F0502020204030204" pitchFamily="34" charset="0"/>
              </a:rPr>
            </a:br>
            <a:r>
              <a:rPr lang="en-CA">
                <a:solidFill>
                  <a:schemeClr val="tx1"/>
                </a:solidFill>
                <a:latin typeface="Calibri" panose="020F0502020204030204" pitchFamily="34" charset="0"/>
                <a:cs typeface="Calibri" panose="020F0502020204030204" pitchFamily="34" charset="0"/>
              </a:rPr>
              <a:t>Antipsychotic Medication</a:t>
            </a:r>
            <a:endParaRPr lang="en-CA" b="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590805" y="2122419"/>
            <a:ext cx="5962390" cy="2549942"/>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a:solidFill>
                  <a:srgbClr val="000000"/>
                </a:solidFill>
                <a:latin typeface="Calibri" panose="020F0502020204030204" pitchFamily="34" charset="0"/>
                <a:cs typeface="Calibri" panose="020F0502020204030204" pitchFamily="34" charset="0"/>
              </a:rPr>
              <a:t>Only people who are in severe distress from symptoms of delirium or at immediate risk of harm to themselves or others are considered for antipsychotic medication use. These medications are always be used in combination with first-line management strategies. If antipsychotic medication is started, it is reviewed daily and discontinued as soon as the clinical situation allows.</a:t>
            </a:r>
            <a:endParaRPr lang="en-CA" sz="20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011437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666"/>
            <a:ext cx="8244584" cy="1165909"/>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7:</a:t>
            </a:r>
            <a:br>
              <a:rPr lang="en-CA" sz="2400">
                <a:solidFill>
                  <a:schemeClr val="tx1"/>
                </a:solidFill>
                <a:latin typeface="Calibri" panose="020F0502020204030204" pitchFamily="34" charset="0"/>
                <a:cs typeface="Calibri" panose="020F0502020204030204" pitchFamily="34" charset="0"/>
              </a:rPr>
            </a:br>
            <a:r>
              <a:rPr lang="en-CA">
                <a:solidFill>
                  <a:schemeClr val="tx1"/>
                </a:solidFill>
                <a:latin typeface="Calibri" panose="020F0502020204030204" pitchFamily="34" charset="0"/>
                <a:cs typeface="Calibri" panose="020F0502020204030204" pitchFamily="34" charset="0"/>
              </a:rPr>
              <a:t>Transitions in Care</a:t>
            </a:r>
            <a:endParaRPr lang="en-CA" b="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590805" y="2122419"/>
            <a:ext cx="5962390" cy="203698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dirty="0">
                <a:solidFill>
                  <a:srgbClr val="000000"/>
                </a:solidFill>
                <a:latin typeface="Calibri" panose="020F0502020204030204" pitchFamily="34" charset="0"/>
                <a:cs typeface="Calibri" panose="020F0502020204030204" pitchFamily="34" charset="0"/>
              </a:rPr>
              <a:t>At transitions in care, people with current or resolved delirium (as well as their family and caregivers) are given information related to delirium and its management</a:t>
            </a:r>
            <a:r>
              <a:rPr lang="en-US" sz="2000" u="none" dirty="0">
                <a:latin typeface="Calibri" panose="020F0502020204030204" pitchFamily="34" charset="0"/>
                <a:cs typeface="Calibri" panose="020F0502020204030204" pitchFamily="34" charset="0"/>
              </a:rPr>
              <a:t>. </a:t>
            </a:r>
            <a:r>
              <a:rPr lang="en-CA" sz="2000" u="none" dirty="0">
                <a:effectLst/>
                <a:latin typeface="Calibri" panose="020F0502020204030204" pitchFamily="34" charset="0"/>
                <a:ea typeface="Calibri" panose="020F0502020204030204" pitchFamily="34" charset="0"/>
              </a:rPr>
              <a:t>This information is communicated to those involved in the person’s circle of care and documented in the health record at transitions in care</a:t>
            </a:r>
            <a:r>
              <a:rPr lang="en-US" sz="2000" u="none" dirty="0">
                <a:latin typeface="Calibri" panose="020F0502020204030204" pitchFamily="34" charset="0"/>
                <a:cs typeface="Calibri" panose="020F0502020204030204" pitchFamily="34" charset="0"/>
              </a:rPr>
              <a:t>.</a:t>
            </a:r>
            <a:endParaRPr lang="en-CA" sz="2000" u="none"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206404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73D60E-78B0-7E47-9D34-8EB811DA664E}"/>
              </a:ext>
            </a:extLst>
          </p:cNvPr>
          <p:cNvSpPr>
            <a:spLocks noGrp="1"/>
          </p:cNvSpPr>
          <p:nvPr>
            <p:ph type="title"/>
          </p:nvPr>
        </p:nvSpPr>
        <p:spPr>
          <a:xfrm>
            <a:off x="406429" y="1170739"/>
            <a:ext cx="6081935" cy="1969761"/>
          </a:xfrm>
        </p:spPr>
        <p:txBody>
          <a:bodyPr/>
          <a:lstStyle/>
          <a:p>
            <a:br>
              <a:rPr lang="en-CA" sz="4800">
                <a:solidFill>
                  <a:schemeClr val="tx1"/>
                </a:solidFill>
              </a:rPr>
            </a:br>
            <a:r>
              <a:rPr lang="en-US" sz="5000">
                <a:solidFill>
                  <a:schemeClr val="tx1"/>
                </a:solidFill>
                <a:latin typeface="Calibri" panose="020F0502020204030204" pitchFamily="34" charset="0"/>
                <a:cs typeface="Calibri" panose="020F0502020204030204" pitchFamily="34" charset="0"/>
              </a:rPr>
              <a:t>How to Measure Overall Success</a:t>
            </a:r>
            <a:br>
              <a:rPr lang="en-US" sz="5000">
                <a:solidFill>
                  <a:schemeClr val="tx1"/>
                </a:solidFill>
                <a:latin typeface="Calibri" panose="020F0502020204030204" pitchFamily="34" charset="0"/>
                <a:cs typeface="Calibri" panose="020F0502020204030204" pitchFamily="34" charset="0"/>
              </a:rPr>
            </a:br>
            <a:endParaRPr lang="en-US" sz="5000">
              <a:solidFill>
                <a:schemeClr val="tx1"/>
              </a:solidFill>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2E9FA32-5791-764B-B79E-41FB9C62485C}"/>
              </a:ext>
            </a:extLst>
          </p:cNvPr>
          <p:cNvCxnSpPr>
            <a:cxnSpLocks/>
          </p:cNvCxnSpPr>
          <p:nvPr/>
        </p:nvCxnSpPr>
        <p:spPr bwMode="auto">
          <a:xfrm>
            <a:off x="464831" y="3593433"/>
            <a:ext cx="4863627" cy="0"/>
          </a:xfrm>
          <a:prstGeom prst="line">
            <a:avLst/>
          </a:prstGeom>
          <a:solidFill>
            <a:srgbClr val="FFFF00"/>
          </a:solidFill>
          <a:ln w="66675" cap="flat" cmpd="sng" algn="ctr">
            <a:solidFill>
              <a:srgbClr val="047BC1"/>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1479002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346142" y="238539"/>
            <a:ext cx="8244584" cy="1165909"/>
          </a:xfrm>
        </p:spPr>
        <p:txBody>
          <a:bodyPr/>
          <a:lstStyle/>
          <a:p>
            <a:r>
              <a:rPr lang="en-US">
                <a:solidFill>
                  <a:schemeClr val="tx1"/>
                </a:solidFill>
                <a:latin typeface="Calibri" panose="020F0502020204030204" pitchFamily="34" charset="0"/>
                <a:cs typeface="Calibri" panose="020F0502020204030204" pitchFamily="34" charset="0"/>
              </a:rPr>
              <a:t>Indicators That Can Be Measured Using Provincial Data</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346142" y="1868733"/>
            <a:ext cx="8126651" cy="2461636"/>
          </a:xfrm>
        </p:spPr>
        <p:txBody>
          <a:bodyPr/>
          <a:lstStyle/>
          <a:p>
            <a:r>
              <a:rPr lang="en-US">
                <a:latin typeface="Calibri" panose="020F0502020204030204" pitchFamily="34" charset="0"/>
                <a:cs typeface="Calibri" panose="020F0502020204030204" pitchFamily="34" charset="0"/>
              </a:rPr>
              <a:t>Rate of delirium among people admitted to hospital, with onset during their stay </a:t>
            </a:r>
          </a:p>
          <a:p>
            <a:r>
              <a:rPr lang="en-US">
                <a:latin typeface="Calibri" panose="020F0502020204030204" pitchFamily="34" charset="0"/>
                <a:cs typeface="Calibri" panose="020F0502020204030204" pitchFamily="34" charset="0"/>
              </a:rPr>
              <a:t>Percentage of people with delirium who are discharged from hospital to home and who report feeling that they were involved in care delivery and discharge planning as much as they wanted to be </a:t>
            </a:r>
          </a:p>
        </p:txBody>
      </p:sp>
    </p:spTree>
    <p:custDataLst>
      <p:tags r:id="rId1"/>
    </p:custDataLst>
    <p:extLst>
      <p:ext uri="{BB962C8B-B14F-4D97-AF65-F5344CB8AC3E}">
        <p14:creationId xmlns:p14="http://schemas.microsoft.com/office/powerpoint/2010/main" val="3157782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228209" y="162838"/>
            <a:ext cx="8244584" cy="1165909"/>
          </a:xfrm>
        </p:spPr>
        <p:txBody>
          <a:bodyPr/>
          <a:lstStyle/>
          <a:p>
            <a:r>
              <a:rPr lang="en-US">
                <a:solidFill>
                  <a:schemeClr val="tx1"/>
                </a:solidFill>
                <a:latin typeface="Calibri" panose="020F0502020204030204" pitchFamily="34" charset="0"/>
                <a:ea typeface="MS PGothic"/>
                <a:cs typeface="Calibri" panose="020F0502020204030204" pitchFamily="34" charset="0"/>
              </a:rPr>
              <a:t>Indicators That Can Be Measured Using Only Local Data</a:t>
            </a: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228208" y="1537469"/>
            <a:ext cx="8244585" cy="2984835"/>
          </a:xfrm>
        </p:spPr>
        <p:txBody>
          <a:bodyPr/>
          <a:lstStyle/>
          <a:p>
            <a:pPr lvl="0">
              <a:buClr>
                <a:srgbClr val="00B2E3"/>
              </a:buClr>
            </a:pPr>
            <a:r>
              <a:rPr lang="en-US" sz="2000">
                <a:latin typeface="Calibri" panose="020F0502020204030204" pitchFamily="34" charset="0"/>
                <a:cs typeface="Calibri" panose="020F0502020204030204" pitchFamily="34" charset="0"/>
              </a:rPr>
              <a:t>Percentage of people at risk for delirium who have interventions to prevent delirium documented in their care plan</a:t>
            </a:r>
          </a:p>
          <a:p>
            <a:pPr lvl="0">
              <a:buClr>
                <a:srgbClr val="00B2E3"/>
              </a:buClr>
            </a:pPr>
            <a:r>
              <a:rPr lang="en-US" sz="2000">
                <a:latin typeface="Calibri" panose="020F0502020204030204" pitchFamily="34" charset="0"/>
                <a:cs typeface="Calibri" panose="020F0502020204030204" pitchFamily="34" charset="0"/>
              </a:rPr>
              <a:t>Percentage of people with delirium who have a multicomponent interprofessional management plan to address the causes and manage the symptoms of delirium</a:t>
            </a:r>
          </a:p>
        </p:txBody>
      </p:sp>
    </p:spTree>
    <p:custDataLst>
      <p:tags r:id="rId1"/>
    </p:custDataLst>
    <p:extLst>
      <p:ext uri="{BB962C8B-B14F-4D97-AF65-F5344CB8AC3E}">
        <p14:creationId xmlns:p14="http://schemas.microsoft.com/office/powerpoint/2010/main" val="314142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12AA5-F88B-A34C-A8BF-8576F08F6565}"/>
              </a:ext>
            </a:extLst>
          </p:cNvPr>
          <p:cNvPicPr>
            <a:picLocks noChangeAspect="1"/>
          </p:cNvPicPr>
          <p:nvPr/>
        </p:nvPicPr>
        <p:blipFill>
          <a:blip r:embed="rId2"/>
          <a:srcRect t="330" b="330"/>
          <a:stretch/>
        </p:blipFill>
        <p:spPr>
          <a:xfrm>
            <a:off x="20" y="1282"/>
            <a:ext cx="9143980" cy="6856718"/>
          </a:xfrm>
          <a:prstGeom prst="rect">
            <a:avLst/>
          </a:prstGeom>
        </p:spPr>
      </p:pic>
      <p:sp>
        <p:nvSpPr>
          <p:cNvPr id="6" name="TextBox 5">
            <a:extLst>
              <a:ext uri="{FF2B5EF4-FFF2-40B4-BE49-F238E27FC236}">
                <a16:creationId xmlns:a16="http://schemas.microsoft.com/office/drawing/2014/main" id="{39F7DEF2-E6D1-034D-89EF-AC7EAECC81E8}"/>
              </a:ext>
            </a:extLst>
          </p:cNvPr>
          <p:cNvSpPr txBox="1"/>
          <p:nvPr/>
        </p:nvSpPr>
        <p:spPr>
          <a:xfrm>
            <a:off x="647272" y="575353"/>
            <a:ext cx="3924728" cy="1107996"/>
          </a:xfrm>
          <a:prstGeom prst="rect">
            <a:avLst/>
          </a:prstGeom>
          <a:noFill/>
        </p:spPr>
        <p:txBody>
          <a:bodyPr wrap="square" rtlCol="0">
            <a:spAutoFit/>
          </a:bodyPr>
          <a:lstStyle/>
          <a:p>
            <a:r>
              <a:rPr lang="en-US" sz="6600" u="none">
                <a:solidFill>
                  <a:schemeClr val="bg1"/>
                </a:solidFill>
                <a:latin typeface="Calibri" panose="020F0502020204030204" pitchFamily="34" charset="0"/>
                <a:cs typeface="Calibri" panose="020F0502020204030204" pitchFamily="34" charset="0"/>
              </a:rPr>
              <a:t>Thank you.</a:t>
            </a:r>
          </a:p>
        </p:txBody>
      </p:sp>
      <p:sp>
        <p:nvSpPr>
          <p:cNvPr id="8" name="TextBox 7">
            <a:extLst>
              <a:ext uri="{FF2B5EF4-FFF2-40B4-BE49-F238E27FC236}">
                <a16:creationId xmlns:a16="http://schemas.microsoft.com/office/drawing/2014/main" id="{DDC75662-1920-A64B-BD35-F37518D39145}"/>
              </a:ext>
            </a:extLst>
          </p:cNvPr>
          <p:cNvSpPr txBox="1"/>
          <p:nvPr/>
        </p:nvSpPr>
        <p:spPr>
          <a:xfrm>
            <a:off x="647271" y="2424701"/>
            <a:ext cx="4787757" cy="292388"/>
          </a:xfrm>
          <a:prstGeom prst="rect">
            <a:avLst/>
          </a:prstGeom>
          <a:noFill/>
        </p:spPr>
        <p:txBody>
          <a:bodyPr wrap="square" rtlCol="0">
            <a:spAutoFit/>
          </a:bodyPr>
          <a:lstStyle/>
          <a:p>
            <a:r>
              <a:rPr lang="en-US" sz="1300" u="none" spc="300">
                <a:solidFill>
                  <a:schemeClr val="bg1"/>
                </a:solidFill>
                <a:latin typeface="Calibri" panose="020F0502020204030204" pitchFamily="34" charset="0"/>
                <a:cs typeface="Calibri" panose="020F0502020204030204" pitchFamily="34" charset="0"/>
              </a:rPr>
              <a:t>LET’S CONTINUE THE CONVERSATION</a:t>
            </a:r>
          </a:p>
        </p:txBody>
      </p:sp>
      <p:sp>
        <p:nvSpPr>
          <p:cNvPr id="9" name="TextBox 8">
            <a:extLst>
              <a:ext uri="{FF2B5EF4-FFF2-40B4-BE49-F238E27FC236}">
                <a16:creationId xmlns:a16="http://schemas.microsoft.com/office/drawing/2014/main" id="{FA829FEF-9234-4E4B-A150-1B43266607EB}"/>
              </a:ext>
            </a:extLst>
          </p:cNvPr>
          <p:cNvSpPr txBox="1"/>
          <p:nvPr/>
        </p:nvSpPr>
        <p:spPr>
          <a:xfrm>
            <a:off x="1208523" y="2948117"/>
            <a:ext cx="4787757" cy="292388"/>
          </a:xfrm>
          <a:prstGeom prst="rect">
            <a:avLst/>
          </a:prstGeom>
          <a:noFill/>
        </p:spPr>
        <p:txBody>
          <a:bodyPr wrap="square" rtlCol="0">
            <a:spAutoFit/>
          </a:bodyPr>
          <a:lstStyle/>
          <a:p>
            <a:r>
              <a:rPr lang="en-CA" sz="1300" u="none">
                <a:solidFill>
                  <a:schemeClr val="bg1"/>
                </a:solidFill>
                <a:latin typeface="Calibri" panose="020F0502020204030204" pitchFamily="34" charset="0"/>
              </a:rPr>
              <a:t>HQOntario.ca | OntarioHealth.ca</a:t>
            </a:r>
            <a:endParaRPr lang="en-US" sz="1300" u="none" spc="300">
              <a:solidFill>
                <a:schemeClr val="bg1"/>
              </a:solidFill>
            </a:endParaRPr>
          </a:p>
        </p:txBody>
      </p:sp>
      <p:sp>
        <p:nvSpPr>
          <p:cNvPr id="11" name="TextBox 10">
            <a:extLst>
              <a:ext uri="{FF2B5EF4-FFF2-40B4-BE49-F238E27FC236}">
                <a16:creationId xmlns:a16="http://schemas.microsoft.com/office/drawing/2014/main" id="{6C38B7F9-70B7-124C-BE68-9E43569FC114}"/>
              </a:ext>
            </a:extLst>
          </p:cNvPr>
          <p:cNvSpPr txBox="1"/>
          <p:nvPr/>
        </p:nvSpPr>
        <p:spPr>
          <a:xfrm>
            <a:off x="1208523" y="3490451"/>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@OntarioHealthOH</a:t>
            </a:r>
          </a:p>
        </p:txBody>
      </p:sp>
      <p:sp>
        <p:nvSpPr>
          <p:cNvPr id="12" name="TextBox 11">
            <a:extLst>
              <a:ext uri="{FF2B5EF4-FFF2-40B4-BE49-F238E27FC236}">
                <a16:creationId xmlns:a16="http://schemas.microsoft.com/office/drawing/2014/main" id="{6705E6EC-0BC7-6543-9790-AED13F82237A}"/>
              </a:ext>
            </a:extLst>
          </p:cNvPr>
          <p:cNvSpPr txBox="1"/>
          <p:nvPr/>
        </p:nvSpPr>
        <p:spPr>
          <a:xfrm>
            <a:off x="1208523" y="4007560"/>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 Health</a:t>
            </a:r>
          </a:p>
        </p:txBody>
      </p:sp>
      <p:sp>
        <p:nvSpPr>
          <p:cNvPr id="13" name="TextBox 12">
            <a:extLst>
              <a:ext uri="{FF2B5EF4-FFF2-40B4-BE49-F238E27FC236}">
                <a16:creationId xmlns:a16="http://schemas.microsoft.com/office/drawing/2014/main" id="{6E3FF7C7-6D21-954E-B75B-B4DC421E4031}"/>
              </a:ext>
            </a:extLst>
          </p:cNvPr>
          <p:cNvSpPr txBox="1"/>
          <p:nvPr/>
        </p:nvSpPr>
        <p:spPr>
          <a:xfrm>
            <a:off x="1208523" y="4549894"/>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@OntarioHealthOH</a:t>
            </a:r>
          </a:p>
        </p:txBody>
      </p:sp>
      <p:sp>
        <p:nvSpPr>
          <p:cNvPr id="14" name="TextBox 13">
            <a:extLst>
              <a:ext uri="{FF2B5EF4-FFF2-40B4-BE49-F238E27FC236}">
                <a16:creationId xmlns:a16="http://schemas.microsoft.com/office/drawing/2014/main" id="{884D50C7-CBE9-8D44-9BD0-B755856F0FB4}"/>
              </a:ext>
            </a:extLst>
          </p:cNvPr>
          <p:cNvSpPr txBox="1"/>
          <p:nvPr/>
        </p:nvSpPr>
        <p:spPr>
          <a:xfrm>
            <a:off x="1208523" y="5073309"/>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 Health</a:t>
            </a:r>
          </a:p>
        </p:txBody>
      </p:sp>
    </p:spTree>
    <p:extLst>
      <p:ext uri="{BB962C8B-B14F-4D97-AF65-F5344CB8AC3E}">
        <p14:creationId xmlns:p14="http://schemas.microsoft.com/office/powerpoint/2010/main" val="2996675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en-CA" sz="4000">
                <a:solidFill>
                  <a:schemeClr val="tx1"/>
                </a:solidFill>
                <a:latin typeface="Calibri" panose="020F0502020204030204" pitchFamily="34" charset="0"/>
                <a:cs typeface="Calibri" panose="020F0502020204030204" pitchFamily="34" charset="0"/>
              </a:rPr>
              <a:t>Quality Standards</a:t>
            </a:r>
          </a:p>
        </p:txBody>
      </p:sp>
      <p:graphicFrame>
        <p:nvGraphicFramePr>
          <p:cNvPr id="4" name="Diagram 3"/>
          <p:cNvGraphicFramePr/>
          <p:nvPr>
            <p:extLst>
              <p:ext uri="{D42A27DB-BD31-4B8C-83A1-F6EECF244321}">
                <p14:modId xmlns:p14="http://schemas.microsoft.com/office/powerpoint/2010/main" val="3241961928"/>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1914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0" y="6448177"/>
            <a:ext cx="8921937" cy="430887"/>
          </a:xfrm>
          <a:prstGeom prst="rect">
            <a:avLst/>
          </a:prstGeom>
        </p:spPr>
        <p:txBody>
          <a:bodyPr wrap="square" anchor="t">
            <a:spAutoFit/>
          </a:bodyPr>
          <a:lstStyle/>
          <a:p>
            <a:r>
              <a:rPr lang="en-US" sz="1100" b="1" u="none">
                <a:latin typeface="Calibri" panose="020F0502020204030204" pitchFamily="34" charset="0"/>
                <a:cs typeface="Calibri" panose="020F0502020204030204" pitchFamily="34" charset="0"/>
              </a:rPr>
              <a:t>Find these resources here:</a:t>
            </a:r>
            <a:br>
              <a:rPr lang="en-US" sz="1100" u="none">
                <a:highlight>
                  <a:srgbClr val="FFFF00"/>
                </a:highlight>
                <a:latin typeface="Calibri" panose="020F0502020204030204" pitchFamily="34" charset="0"/>
                <a:cs typeface="Calibri" panose="020F0502020204030204" pitchFamily="34" charset="0"/>
              </a:rPr>
            </a:br>
            <a:r>
              <a:rPr lang="en-CA" sz="1100">
                <a:solidFill>
                  <a:srgbClr val="047BC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https://www.hqontario.ca/evidence-to-improve-care/quality-standards/view-all-quality-standards/</a:t>
            </a:r>
            <a:r>
              <a:rPr lang="en-CA" sz="1100">
                <a:solidFill>
                  <a:srgbClr val="047BC1"/>
                </a:solidFill>
                <a:latin typeface="Calibri" panose="020F0502020204030204" pitchFamily="34" charset="0"/>
                <a:cs typeface="Calibri" panose="020F0502020204030204" pitchFamily="34" charset="0"/>
              </a:rPr>
              <a:t>delirium</a:t>
            </a:r>
            <a:endParaRPr lang="en-US" sz="1100" u="none">
              <a:solidFill>
                <a:srgbClr val="047BC1"/>
              </a:solidFill>
              <a:latin typeface="Calibri" panose="020F0502020204030204" pitchFamily="34" charset="0"/>
              <a:cs typeface="Calibri" panose="020F0502020204030204" pitchFamily="34" charset="0"/>
            </a:endParaRPr>
          </a:p>
        </p:txBody>
      </p:sp>
      <p:sp>
        <p:nvSpPr>
          <p:cNvPr id="22" name="TextBox 21"/>
          <p:cNvSpPr txBox="1"/>
          <p:nvPr/>
        </p:nvSpPr>
        <p:spPr>
          <a:xfrm>
            <a:off x="3202053" y="5995597"/>
            <a:ext cx="2262414" cy="369332"/>
          </a:xfrm>
          <a:prstGeom prst="rect">
            <a:avLst/>
          </a:prstGeom>
          <a:noFill/>
        </p:spPr>
        <p:txBody>
          <a:bodyPr wrap="none" rtlCol="0">
            <a:spAutoFit/>
          </a:bodyPr>
          <a:lstStyle/>
          <a:p>
            <a:r>
              <a:rPr lang="en-US" sz="1800" b="1" u="none">
                <a:solidFill>
                  <a:srgbClr val="000000"/>
                </a:solidFill>
                <a:latin typeface="Calibri" panose="020F0502020204030204" pitchFamily="34" charset="0"/>
                <a:cs typeface="Calibri" panose="020F0502020204030204" pitchFamily="34" charset="0"/>
              </a:rPr>
              <a:t>Getting Started Guide</a:t>
            </a:r>
          </a:p>
        </p:txBody>
      </p:sp>
      <p:sp>
        <p:nvSpPr>
          <p:cNvPr id="7" name="Title 6"/>
          <p:cNvSpPr>
            <a:spLocks noGrp="1"/>
          </p:cNvSpPr>
          <p:nvPr>
            <p:ph type="title"/>
          </p:nvPr>
        </p:nvSpPr>
        <p:spPr>
          <a:xfrm>
            <a:off x="436829" y="118737"/>
            <a:ext cx="8244584" cy="1165909"/>
          </a:xfrm>
        </p:spPr>
        <p:txBody>
          <a:bodyPr/>
          <a:lstStyle/>
          <a:p>
            <a:r>
              <a:rPr lang="en-US" sz="3200">
                <a:solidFill>
                  <a:schemeClr val="tx1"/>
                </a:solidFill>
                <a:latin typeface="Calibri" panose="020F0502020204030204" pitchFamily="34" charset="0"/>
                <a:cs typeface="Calibri" panose="020F0502020204030204" pitchFamily="34" charset="0"/>
              </a:rPr>
              <a:t>Quality Standard Resources</a:t>
            </a:r>
          </a:p>
        </p:txBody>
      </p:sp>
      <p:sp>
        <p:nvSpPr>
          <p:cNvPr id="23" name="TextBox 22"/>
          <p:cNvSpPr txBox="1"/>
          <p:nvPr/>
        </p:nvSpPr>
        <p:spPr>
          <a:xfrm>
            <a:off x="741738" y="6023740"/>
            <a:ext cx="1069011" cy="369332"/>
          </a:xfrm>
          <a:prstGeom prst="rect">
            <a:avLst/>
          </a:prstGeom>
          <a:noFill/>
        </p:spPr>
        <p:txBody>
          <a:bodyPr wrap="none" rtlCol="0" anchor="t">
            <a:spAutoFit/>
          </a:bodyPr>
          <a:lstStyle/>
          <a:p>
            <a:r>
              <a:rPr lang="en-US" sz="1800" b="1" u="none">
                <a:solidFill>
                  <a:srgbClr val="000000"/>
                </a:solidFill>
                <a:latin typeface="Calibri" panose="020F0502020204030204" pitchFamily="34" charset="0"/>
                <a:cs typeface="Calibri" panose="020F0502020204030204" pitchFamily="34" charset="0"/>
              </a:rPr>
              <a:t>Placemat</a:t>
            </a:r>
          </a:p>
        </p:txBody>
      </p:sp>
      <p:sp>
        <p:nvSpPr>
          <p:cNvPr id="24" name="TextBox 23">
            <a:extLst>
              <a:ext uri="{FF2B5EF4-FFF2-40B4-BE49-F238E27FC236}">
                <a16:creationId xmlns:a16="http://schemas.microsoft.com/office/drawing/2014/main" id="{4853A873-C959-4D38-8278-FD7FE247F985}"/>
              </a:ext>
            </a:extLst>
          </p:cNvPr>
          <p:cNvSpPr txBox="1"/>
          <p:nvPr/>
        </p:nvSpPr>
        <p:spPr>
          <a:xfrm>
            <a:off x="5050071" y="3323130"/>
            <a:ext cx="1487202" cy="369332"/>
          </a:xfrm>
          <a:prstGeom prst="rect">
            <a:avLst/>
          </a:prstGeom>
          <a:noFill/>
        </p:spPr>
        <p:txBody>
          <a:bodyPr wrap="none" rtlCol="0">
            <a:spAutoFit/>
          </a:bodyPr>
          <a:lstStyle/>
          <a:p>
            <a:r>
              <a:rPr lang="en-US" sz="1800" b="1" u="none">
                <a:solidFill>
                  <a:srgbClr val="000000"/>
                </a:solidFill>
                <a:latin typeface="Calibri" panose="020F0502020204030204" pitchFamily="34" charset="0"/>
                <a:cs typeface="Calibri" panose="020F0502020204030204" pitchFamily="34" charset="0"/>
              </a:rPr>
              <a:t>Patient Guide</a:t>
            </a:r>
          </a:p>
        </p:txBody>
      </p:sp>
      <p:sp>
        <p:nvSpPr>
          <p:cNvPr id="25" name="TextBox 24">
            <a:extLst>
              <a:ext uri="{FF2B5EF4-FFF2-40B4-BE49-F238E27FC236}">
                <a16:creationId xmlns:a16="http://schemas.microsoft.com/office/drawing/2014/main" id="{03E716EF-89B3-412B-9FC8-3C5BA1689C25}"/>
              </a:ext>
            </a:extLst>
          </p:cNvPr>
          <p:cNvSpPr txBox="1"/>
          <p:nvPr/>
        </p:nvSpPr>
        <p:spPr>
          <a:xfrm>
            <a:off x="2064744" y="3345385"/>
            <a:ext cx="1798634" cy="369332"/>
          </a:xfrm>
          <a:prstGeom prst="rect">
            <a:avLst/>
          </a:prstGeom>
          <a:noFill/>
        </p:spPr>
        <p:txBody>
          <a:bodyPr wrap="none" rtlCol="0">
            <a:spAutoFit/>
          </a:bodyPr>
          <a:lstStyle/>
          <a:p>
            <a:r>
              <a:rPr lang="en-US" sz="1800" b="1" u="none">
                <a:solidFill>
                  <a:srgbClr val="000000"/>
                </a:solidFill>
                <a:latin typeface="Calibri" panose="020F0502020204030204" pitchFamily="34" charset="0"/>
                <a:cs typeface="Calibri" panose="020F0502020204030204" pitchFamily="34" charset="0"/>
              </a:rPr>
              <a:t>Quality Standard</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532940" y="5995597"/>
            <a:ext cx="2148473" cy="369332"/>
          </a:xfrm>
          <a:prstGeom prst="rect">
            <a:avLst/>
          </a:prstGeom>
          <a:noFill/>
        </p:spPr>
        <p:txBody>
          <a:bodyPr wrap="none" rtlCol="0" anchor="t">
            <a:spAutoFit/>
          </a:bodyPr>
          <a:lstStyle/>
          <a:p>
            <a:r>
              <a:rPr lang="en-US" sz="1800" b="1" u="none">
                <a:solidFill>
                  <a:srgbClr val="000000"/>
                </a:solidFill>
                <a:latin typeface="Calibri" panose="020F0502020204030204" pitchFamily="34" charset="0"/>
                <a:cs typeface="Calibri" panose="020F0502020204030204" pitchFamily="34" charset="0"/>
              </a:rPr>
              <a:t>Measurement Guide</a:t>
            </a:r>
          </a:p>
        </p:txBody>
      </p:sp>
      <p:pic>
        <p:nvPicPr>
          <p:cNvPr id="18" name="Picture 17">
            <a:extLst>
              <a:ext uri="{FF2B5EF4-FFF2-40B4-BE49-F238E27FC236}">
                <a16:creationId xmlns:a16="http://schemas.microsoft.com/office/drawing/2014/main" id="{BE42839A-FF49-D945-9D05-B3048EDD402C}"/>
              </a:ext>
            </a:extLst>
          </p:cNvPr>
          <p:cNvPicPr>
            <a:picLocks noChangeAspect="1"/>
          </p:cNvPicPr>
          <p:nvPr/>
        </p:nvPicPr>
        <p:blipFill>
          <a:blip r:embed="rId5"/>
          <a:srcRect/>
          <a:stretch/>
        </p:blipFill>
        <p:spPr>
          <a:xfrm>
            <a:off x="3250905" y="4189655"/>
            <a:ext cx="2164710" cy="1624278"/>
          </a:xfrm>
          <a:prstGeom prst="rect">
            <a:avLst/>
          </a:prstGeom>
          <a:effectLst>
            <a:glow rad="63500">
              <a:schemeClr val="accent4">
                <a:satMod val="175000"/>
                <a:alpha val="40000"/>
              </a:schemeClr>
            </a:glow>
            <a:outerShdw blurRad="76200" algn="ctr" rotWithShape="0">
              <a:prstClr val="black">
                <a:alpha val="40000"/>
              </a:prstClr>
            </a:outerShdw>
          </a:effectLst>
        </p:spPr>
      </p:pic>
      <p:pic>
        <p:nvPicPr>
          <p:cNvPr id="11" name="Picture 10">
            <a:extLst>
              <a:ext uri="{FF2B5EF4-FFF2-40B4-BE49-F238E27FC236}">
                <a16:creationId xmlns:a16="http://schemas.microsoft.com/office/drawing/2014/main" id="{DC89A0F8-9C6D-405A-A432-DBA184BA807E}"/>
              </a:ext>
            </a:extLst>
          </p:cNvPr>
          <p:cNvPicPr>
            <a:picLocks noChangeAspect="1"/>
          </p:cNvPicPr>
          <p:nvPr/>
        </p:nvPicPr>
        <p:blipFill>
          <a:blip r:embed="rId6"/>
          <a:stretch>
            <a:fillRect/>
          </a:stretch>
        </p:blipFill>
        <p:spPr>
          <a:xfrm>
            <a:off x="6750645" y="3722748"/>
            <a:ext cx="1721728" cy="2235678"/>
          </a:xfrm>
          <a:prstGeom prst="rect">
            <a:avLst/>
          </a:prstGeom>
          <a:effectLst>
            <a:glow rad="63500">
              <a:schemeClr val="accent4">
                <a:satMod val="175000"/>
                <a:alpha val="40000"/>
              </a:schemeClr>
            </a:glow>
          </a:effectLst>
        </p:spPr>
      </p:pic>
      <p:pic>
        <p:nvPicPr>
          <p:cNvPr id="5" name="Picture 4">
            <a:extLst>
              <a:ext uri="{FF2B5EF4-FFF2-40B4-BE49-F238E27FC236}">
                <a16:creationId xmlns:a16="http://schemas.microsoft.com/office/drawing/2014/main" id="{9589341B-6D8C-4CC5-AD39-0AEA53785C79}"/>
              </a:ext>
            </a:extLst>
          </p:cNvPr>
          <p:cNvPicPr>
            <a:picLocks noChangeAspect="1"/>
          </p:cNvPicPr>
          <p:nvPr/>
        </p:nvPicPr>
        <p:blipFill>
          <a:blip r:embed="rId7"/>
          <a:stretch>
            <a:fillRect/>
          </a:stretch>
        </p:blipFill>
        <p:spPr>
          <a:xfrm>
            <a:off x="2096661" y="1086842"/>
            <a:ext cx="1698514" cy="2199900"/>
          </a:xfrm>
          <a:prstGeom prst="rect">
            <a:avLst/>
          </a:prstGeom>
          <a:effectLst>
            <a:glow rad="63500">
              <a:schemeClr val="accent4">
                <a:satMod val="175000"/>
                <a:alpha val="40000"/>
              </a:schemeClr>
            </a:glow>
          </a:effectLst>
        </p:spPr>
      </p:pic>
      <p:pic>
        <p:nvPicPr>
          <p:cNvPr id="10" name="Picture 9">
            <a:extLst>
              <a:ext uri="{FF2B5EF4-FFF2-40B4-BE49-F238E27FC236}">
                <a16:creationId xmlns:a16="http://schemas.microsoft.com/office/drawing/2014/main" id="{8EA8FC9C-8569-4515-A157-61B33FB35BDE}"/>
              </a:ext>
            </a:extLst>
          </p:cNvPr>
          <p:cNvPicPr>
            <a:picLocks noChangeAspect="1"/>
          </p:cNvPicPr>
          <p:nvPr/>
        </p:nvPicPr>
        <p:blipFill>
          <a:blip r:embed="rId8"/>
          <a:stretch>
            <a:fillRect/>
          </a:stretch>
        </p:blipFill>
        <p:spPr>
          <a:xfrm>
            <a:off x="366229" y="3792782"/>
            <a:ext cx="1698515" cy="2199902"/>
          </a:xfrm>
          <a:prstGeom prst="rect">
            <a:avLst/>
          </a:prstGeom>
          <a:effectLst>
            <a:glow rad="63500">
              <a:schemeClr val="accent4">
                <a:satMod val="175000"/>
                <a:alpha val="40000"/>
              </a:schemeClr>
            </a:glow>
          </a:effectLst>
        </p:spPr>
      </p:pic>
      <p:pic>
        <p:nvPicPr>
          <p:cNvPr id="16" name="Picture 15">
            <a:extLst>
              <a:ext uri="{FF2B5EF4-FFF2-40B4-BE49-F238E27FC236}">
                <a16:creationId xmlns:a16="http://schemas.microsoft.com/office/drawing/2014/main" id="{384C761B-BB29-4259-8653-545DF13A2CA5}"/>
              </a:ext>
            </a:extLst>
          </p:cNvPr>
          <p:cNvPicPr>
            <a:picLocks noChangeAspect="1"/>
          </p:cNvPicPr>
          <p:nvPr/>
        </p:nvPicPr>
        <p:blipFill>
          <a:blip r:embed="rId9"/>
          <a:stretch>
            <a:fillRect/>
          </a:stretch>
        </p:blipFill>
        <p:spPr>
          <a:xfrm>
            <a:off x="4957710" y="1075667"/>
            <a:ext cx="1671923" cy="2235679"/>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6B6670D-E67D-AC44-98C1-39CEF062E68F}"/>
              </a:ext>
            </a:extLst>
          </p:cNvPr>
          <p:cNvSpPr txBox="1"/>
          <p:nvPr/>
        </p:nvSpPr>
        <p:spPr>
          <a:xfrm>
            <a:off x="1080564" y="922413"/>
            <a:ext cx="2336217" cy="369332"/>
          </a:xfrm>
          <a:prstGeom prst="rect">
            <a:avLst/>
          </a:prstGeom>
          <a:solidFill>
            <a:srgbClr val="047BC1"/>
          </a:solidFill>
          <a:ln>
            <a:noFill/>
          </a:ln>
        </p:spPr>
        <p:txBody>
          <a:bodyPr wrap="none" rtlCol="0">
            <a:spAutoFit/>
          </a:bodyPr>
          <a:lstStyle/>
          <a:p>
            <a:r>
              <a:rPr lang="en-CA" sz="1800" b="1" u="none">
                <a:solidFill>
                  <a:schemeClr val="bg1"/>
                </a:solidFill>
                <a:latin typeface="Calibri" panose="020F0502020204030204" pitchFamily="34" charset="0"/>
                <a:cs typeface="Calibri" panose="020F0502020204030204" pitchFamily="34" charset="0"/>
              </a:rPr>
              <a:t>The Quality Statement</a:t>
            </a:r>
          </a:p>
        </p:txBody>
      </p:sp>
      <p:sp>
        <p:nvSpPr>
          <p:cNvPr id="17" name="TextBox 16">
            <a:extLst>
              <a:ext uri="{FF2B5EF4-FFF2-40B4-BE49-F238E27FC236}">
                <a16:creationId xmlns:a16="http://schemas.microsoft.com/office/drawing/2014/main" id="{E1BA80DA-2E42-A247-901F-49003CF0B24E}"/>
              </a:ext>
            </a:extLst>
          </p:cNvPr>
          <p:cNvSpPr txBox="1"/>
          <p:nvPr/>
        </p:nvSpPr>
        <p:spPr>
          <a:xfrm>
            <a:off x="5292281" y="912032"/>
            <a:ext cx="2623154" cy="369332"/>
          </a:xfrm>
          <a:prstGeom prst="rect">
            <a:avLst/>
          </a:prstGeom>
          <a:solidFill>
            <a:srgbClr val="047BC1"/>
          </a:solidFill>
          <a:ln>
            <a:noFill/>
          </a:ln>
        </p:spPr>
        <p:txBody>
          <a:bodyPr wrap="none" rtlCol="0">
            <a:spAutoFit/>
          </a:bodyPr>
          <a:lstStyle/>
          <a:p>
            <a:r>
              <a:rPr lang="en-CA" sz="1800" b="1" u="none">
                <a:solidFill>
                  <a:schemeClr val="bg1"/>
                </a:solidFill>
                <a:latin typeface="Calibri" panose="020F0502020204030204" pitchFamily="34" charset="0"/>
                <a:cs typeface="Calibri" panose="020F0502020204030204" pitchFamily="34" charset="0"/>
              </a:rPr>
              <a:t>The Audience Statements</a:t>
            </a:r>
          </a:p>
        </p:txBody>
      </p:sp>
      <p:sp>
        <p:nvSpPr>
          <p:cNvPr id="18" name="TextBox 17">
            <a:extLst>
              <a:ext uri="{FF2B5EF4-FFF2-40B4-BE49-F238E27FC236}">
                <a16:creationId xmlns:a16="http://schemas.microsoft.com/office/drawing/2014/main" id="{E36393B9-558E-0242-9948-3BD695AD8D63}"/>
              </a:ext>
            </a:extLst>
          </p:cNvPr>
          <p:cNvSpPr txBox="1"/>
          <p:nvPr/>
        </p:nvSpPr>
        <p:spPr>
          <a:xfrm>
            <a:off x="5748243" y="4426627"/>
            <a:ext cx="1532279" cy="369332"/>
          </a:xfrm>
          <a:prstGeom prst="rect">
            <a:avLst/>
          </a:prstGeom>
          <a:solidFill>
            <a:srgbClr val="047BC1"/>
          </a:solidFill>
          <a:ln>
            <a:solidFill>
              <a:srgbClr val="FFFFFF"/>
            </a:solidFill>
          </a:ln>
        </p:spPr>
        <p:txBody>
          <a:bodyPr wrap="none" rtlCol="0">
            <a:spAutoFit/>
          </a:bodyPr>
          <a:lstStyle/>
          <a:p>
            <a:r>
              <a:rPr lang="en-CA" sz="1800" b="1" u="none">
                <a:solidFill>
                  <a:schemeClr val="bg1"/>
                </a:solidFill>
                <a:latin typeface="Calibri" panose="020F0502020204030204" pitchFamily="34" charset="0"/>
                <a:cs typeface="Calibri" panose="020F0502020204030204" pitchFamily="34" charset="0"/>
              </a:rPr>
              <a:t>The Indicators</a:t>
            </a:r>
          </a:p>
        </p:txBody>
      </p:sp>
      <p:sp>
        <p:nvSpPr>
          <p:cNvPr id="20" name="TextBox 19">
            <a:extLst>
              <a:ext uri="{FF2B5EF4-FFF2-40B4-BE49-F238E27FC236}">
                <a16:creationId xmlns:a16="http://schemas.microsoft.com/office/drawing/2014/main" id="{DE05E8AF-D01F-A847-BF76-EA1A662E57A1}"/>
              </a:ext>
            </a:extLst>
          </p:cNvPr>
          <p:cNvSpPr txBox="1"/>
          <p:nvPr/>
        </p:nvSpPr>
        <p:spPr>
          <a:xfrm>
            <a:off x="1744999" y="4209357"/>
            <a:ext cx="1633717" cy="369332"/>
          </a:xfrm>
          <a:prstGeom prst="rect">
            <a:avLst/>
          </a:prstGeom>
          <a:solidFill>
            <a:srgbClr val="047BC1"/>
          </a:solidFill>
          <a:ln>
            <a:solidFill>
              <a:srgbClr val="FFFFFF"/>
            </a:solidFill>
          </a:ln>
        </p:spPr>
        <p:txBody>
          <a:bodyPr wrap="none" rtlCol="0">
            <a:spAutoFit/>
          </a:bodyPr>
          <a:lstStyle/>
          <a:p>
            <a:r>
              <a:rPr lang="en-CA" sz="1800" b="1" u="none">
                <a:solidFill>
                  <a:schemeClr val="bg1"/>
                </a:solidFill>
                <a:latin typeface="Calibri" panose="020F0502020204030204" pitchFamily="34" charset="0"/>
                <a:cs typeface="Calibri" panose="020F0502020204030204" pitchFamily="34" charset="0"/>
              </a:rPr>
              <a:t>The Definitions</a:t>
            </a:r>
          </a:p>
        </p:txBody>
      </p:sp>
      <p:sp>
        <p:nvSpPr>
          <p:cNvPr id="21" name="Title 3">
            <a:extLst>
              <a:ext uri="{FF2B5EF4-FFF2-40B4-BE49-F238E27FC236}">
                <a16:creationId xmlns:a16="http://schemas.microsoft.com/office/drawing/2014/main" id="{A11A7FE2-EFE2-A447-9265-66E2636CB5FE}"/>
              </a:ext>
            </a:extLst>
          </p:cNvPr>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b="0" u="none" kern="0">
                <a:solidFill>
                  <a:schemeClr val="tx1"/>
                </a:solidFill>
                <a:latin typeface="Calibri" panose="020F0502020204030204" pitchFamily="34" charset="0"/>
                <a:cs typeface="Calibri" panose="020F0502020204030204" pitchFamily="34" charset="0"/>
              </a:rPr>
              <a:t>Inside the </a:t>
            </a:r>
            <a:r>
              <a:rPr lang="en-US" u="none" kern="0">
                <a:solidFill>
                  <a:schemeClr val="tx1"/>
                </a:solidFill>
                <a:latin typeface="Calibri" panose="020F0502020204030204" pitchFamily="34" charset="0"/>
                <a:cs typeface="Calibri" panose="020F0502020204030204" pitchFamily="34" charset="0"/>
              </a:rPr>
              <a:t>Quality Standard</a:t>
            </a:r>
          </a:p>
        </p:txBody>
      </p:sp>
      <p:cxnSp>
        <p:nvCxnSpPr>
          <p:cNvPr id="22" name="Straight Arrow Connector 21">
            <a:extLst>
              <a:ext uri="{FF2B5EF4-FFF2-40B4-BE49-F238E27FC236}">
                <a16:creationId xmlns:a16="http://schemas.microsoft.com/office/drawing/2014/main" id="{70435A9E-EF36-D344-B731-732BBB69199D}"/>
              </a:ext>
            </a:extLst>
          </p:cNvPr>
          <p:cNvCxnSpPr>
            <a:cxnSpLocks/>
          </p:cNvCxnSpPr>
          <p:nvPr/>
        </p:nvCxnSpPr>
        <p:spPr bwMode="auto">
          <a:xfrm>
            <a:off x="2257329" y="1261250"/>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DA4006C9-9AAE-A340-B924-AAE17E55DA5C}"/>
              </a:ext>
            </a:extLst>
          </p:cNvPr>
          <p:cNvCxnSpPr>
            <a:cxnSpLocks/>
          </p:cNvCxnSpPr>
          <p:nvPr/>
        </p:nvCxnSpPr>
        <p:spPr bwMode="auto">
          <a:xfrm>
            <a:off x="6603857" y="1234837"/>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2B1AFB89-A1B5-D241-87A6-958BE267059A}"/>
              </a:ext>
            </a:extLst>
          </p:cNvPr>
          <p:cNvCxnSpPr>
            <a:cxnSpLocks/>
          </p:cNvCxnSpPr>
          <p:nvPr/>
        </p:nvCxnSpPr>
        <p:spPr bwMode="auto">
          <a:xfrm>
            <a:off x="2582753" y="4517945"/>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F736C12B-5523-0B4C-A29D-21271DA5935B}"/>
              </a:ext>
            </a:extLst>
          </p:cNvPr>
          <p:cNvCxnSpPr>
            <a:cxnSpLocks/>
          </p:cNvCxnSpPr>
          <p:nvPr/>
        </p:nvCxnSpPr>
        <p:spPr bwMode="auto">
          <a:xfrm>
            <a:off x="6603859" y="4795959"/>
            <a:ext cx="0" cy="313819"/>
          </a:xfrm>
          <a:prstGeom prst="straightConnector1">
            <a:avLst/>
          </a:prstGeom>
          <a:solidFill>
            <a:srgbClr val="FFFF00"/>
          </a:solidFill>
          <a:ln w="19050" cap="flat" cmpd="sng" algn="ctr">
            <a:solidFill>
              <a:srgbClr val="047BC1"/>
            </a:solidFill>
            <a:prstDash val="solid"/>
            <a:round/>
            <a:headEnd type="none" w="med" len="med"/>
            <a:tailEnd type="arrow"/>
          </a:ln>
          <a:effectLst/>
        </p:spPr>
      </p:cxnSp>
      <p:pic>
        <p:nvPicPr>
          <p:cNvPr id="3" name="Picture 2">
            <a:extLst>
              <a:ext uri="{FF2B5EF4-FFF2-40B4-BE49-F238E27FC236}">
                <a16:creationId xmlns:a16="http://schemas.microsoft.com/office/drawing/2014/main" id="{DD5A4FD8-DF8B-4044-9B80-78DD7B3C5401}"/>
              </a:ext>
            </a:extLst>
          </p:cNvPr>
          <p:cNvPicPr>
            <a:picLocks noChangeAspect="1"/>
          </p:cNvPicPr>
          <p:nvPr/>
        </p:nvPicPr>
        <p:blipFill>
          <a:blip r:embed="rId4"/>
          <a:stretch>
            <a:fillRect/>
          </a:stretch>
        </p:blipFill>
        <p:spPr>
          <a:xfrm>
            <a:off x="401821" y="1752974"/>
            <a:ext cx="4082630" cy="2312655"/>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CDF9D675-0612-47EF-84F0-E4A6F4185C8F}"/>
              </a:ext>
            </a:extLst>
          </p:cNvPr>
          <p:cNvPicPr>
            <a:picLocks noChangeAspect="1"/>
          </p:cNvPicPr>
          <p:nvPr/>
        </p:nvPicPr>
        <p:blipFill>
          <a:blip r:embed="rId5"/>
          <a:stretch>
            <a:fillRect/>
          </a:stretch>
        </p:blipFill>
        <p:spPr>
          <a:xfrm>
            <a:off x="5073296" y="1735949"/>
            <a:ext cx="3061127" cy="243513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B152A9B8-962C-452D-A5E2-02D2A23EF323}"/>
              </a:ext>
            </a:extLst>
          </p:cNvPr>
          <p:cNvPicPr>
            <a:picLocks noChangeAspect="1"/>
          </p:cNvPicPr>
          <p:nvPr/>
        </p:nvPicPr>
        <p:blipFill>
          <a:blip r:embed="rId6"/>
          <a:stretch>
            <a:fillRect/>
          </a:stretch>
        </p:blipFill>
        <p:spPr>
          <a:xfrm>
            <a:off x="726313" y="4965120"/>
            <a:ext cx="3295972" cy="1665117"/>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B744F084-75C9-44B4-96B3-BEE961CF787D}"/>
              </a:ext>
            </a:extLst>
          </p:cNvPr>
          <p:cNvPicPr>
            <a:picLocks noChangeAspect="1"/>
          </p:cNvPicPr>
          <p:nvPr/>
        </p:nvPicPr>
        <p:blipFill>
          <a:blip r:embed="rId7"/>
          <a:stretch>
            <a:fillRect/>
          </a:stretch>
        </p:blipFill>
        <p:spPr>
          <a:xfrm>
            <a:off x="4989088" y="5137613"/>
            <a:ext cx="3229541" cy="1054133"/>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a:solidFill>
                  <a:schemeClr val="tx1"/>
                </a:solidFill>
                <a:latin typeface="Calibri" panose="020F0502020204030204" pitchFamily="34" charset="0"/>
                <a:cs typeface="Calibri" panose="020F0502020204030204" pitchFamily="34" charset="0"/>
              </a:rPr>
              <a:t>Quality Standards: </a:t>
            </a:r>
            <a:br>
              <a:rPr lang="en-US" sz="2800" b="0">
                <a:solidFill>
                  <a:schemeClr val="tx1"/>
                </a:solidFill>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Patient Guide</a:t>
            </a:r>
          </a:p>
        </p:txBody>
      </p:sp>
      <p:sp>
        <p:nvSpPr>
          <p:cNvPr id="5" name="Content Placeholder 4"/>
          <p:cNvSpPr>
            <a:spLocks noGrp="1"/>
          </p:cNvSpPr>
          <p:nvPr>
            <p:ph idx="4294967295"/>
          </p:nvPr>
        </p:nvSpPr>
        <p:spPr>
          <a:xfrm>
            <a:off x="473271" y="2549525"/>
            <a:ext cx="3580113" cy="2492375"/>
          </a:xfrm>
        </p:spPr>
        <p:txBody>
          <a:bodyPr/>
          <a:lstStyle/>
          <a:p>
            <a:pPr marL="0" indent="0">
              <a:buNone/>
            </a:pPr>
            <a:r>
              <a:rPr lang="en-US" sz="2000">
                <a:latin typeface="Calibri" panose="020F0502020204030204" pitchFamily="34" charset="0"/>
                <a:cs typeface="Calibri" panose="020F0502020204030204" pitchFamily="34" charset="0"/>
              </a:rPr>
              <a:t>The </a:t>
            </a:r>
            <a:r>
              <a:rPr lang="en-US" sz="2000" b="1">
                <a:latin typeface="Calibri" panose="020F0502020204030204" pitchFamily="34" charset="0"/>
                <a:cs typeface="Calibri" panose="020F0502020204030204" pitchFamily="34" charset="0"/>
              </a:rPr>
              <a:t>patient guide </a:t>
            </a:r>
            <a:r>
              <a:rPr lang="en-US" sz="2000">
                <a:latin typeface="Calibri" panose="020F0502020204030204" pitchFamily="34" charset="0"/>
                <a:cs typeface="Calibri" panose="020F0502020204030204" pitchFamily="34" charset="0"/>
              </a:rPr>
              <a:t>is designed to give patients information about what quality care looks like for various conditions based on the best evidence, so they can ask informed questions of their health care providers. </a:t>
            </a:r>
          </a:p>
        </p:txBody>
      </p:sp>
      <p:pic>
        <p:nvPicPr>
          <p:cNvPr id="6" name="Picture 5">
            <a:extLst>
              <a:ext uri="{FF2B5EF4-FFF2-40B4-BE49-F238E27FC236}">
                <a16:creationId xmlns:a16="http://schemas.microsoft.com/office/drawing/2014/main" id="{AF367708-4E9F-4DCE-8DF1-F0A27EC214F6}"/>
              </a:ext>
            </a:extLst>
          </p:cNvPr>
          <p:cNvPicPr>
            <a:picLocks noChangeAspect="1"/>
          </p:cNvPicPr>
          <p:nvPr/>
        </p:nvPicPr>
        <p:blipFill>
          <a:blip r:embed="rId4"/>
          <a:stretch>
            <a:fillRect/>
          </a:stretch>
        </p:blipFill>
        <p:spPr>
          <a:xfrm>
            <a:off x="5016989" y="1440547"/>
            <a:ext cx="3106079" cy="4153418"/>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708" y="661499"/>
            <a:ext cx="8244584" cy="1165909"/>
          </a:xfrm>
        </p:spPr>
        <p:txBody>
          <a:bodyPr/>
          <a:lstStyle/>
          <a:p>
            <a:r>
              <a:rPr lang="en-US" sz="2400" b="0">
                <a:solidFill>
                  <a:schemeClr val="tx1"/>
                </a:solidFill>
                <a:latin typeface="Calibri" panose="020F0502020204030204" pitchFamily="34" charset="0"/>
                <a:cs typeface="Calibri" panose="020F0502020204030204" pitchFamily="34" charset="0"/>
              </a:rPr>
              <a:t>Quality Standards:</a:t>
            </a:r>
            <a:br>
              <a:rPr lang="en-US" sz="2400">
                <a:solidFill>
                  <a:schemeClr val="tx1"/>
                </a:solidFill>
                <a:latin typeface="Calibri" panose="020F0502020204030204" pitchFamily="34" charset="0"/>
                <a:cs typeface="Calibri" panose="020F0502020204030204" pitchFamily="34" charset="0"/>
              </a:rPr>
            </a:br>
            <a:r>
              <a:rPr lang="en-CA">
                <a:solidFill>
                  <a:schemeClr val="tx1"/>
                </a:solidFill>
                <a:latin typeface="Calibri" panose="020F0502020204030204" pitchFamily="34" charset="0"/>
                <a:cs typeface="Calibri" panose="020F0502020204030204" pitchFamily="34" charset="0"/>
              </a:rPr>
              <a:t>How the Health Care System Can Support Implementation</a:t>
            </a:r>
            <a:br>
              <a:rPr lang="en-CA"/>
            </a:b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571761" y="2378075"/>
            <a:ext cx="7212361" cy="2544445"/>
          </a:xfrm>
        </p:spPr>
        <p:txBody>
          <a:bodyPr/>
          <a:lstStyle/>
          <a:p>
            <a:pPr marL="0" indent="0">
              <a:buNone/>
            </a:pPr>
            <a:r>
              <a:rPr lang="en-US" sz="2200">
                <a:latin typeface="Calibri" panose="020F0502020204030204" pitchFamily="34" charset="0"/>
                <a:cs typeface="Calibri" panose="020F0502020204030204" pitchFamily="34" charset="0"/>
              </a:rPr>
              <a:t>Implementing quality standards can be challenging due to system-level barriers or gaps, many of which have been identified throughout the development of this standard. Ontario Health will work with and support other provincial partners, including the Ministry of Health, to bridge system-level gaps to support the implementation of quality standards.</a:t>
            </a:r>
          </a:p>
        </p:txBody>
      </p:sp>
    </p:spTree>
    <p:custDataLst>
      <p:tags r:id="rId1"/>
    </p:custDataLst>
    <p:extLst>
      <p:ext uri="{BB962C8B-B14F-4D97-AF65-F5344CB8AC3E}">
        <p14:creationId xmlns:p14="http://schemas.microsoft.com/office/powerpoint/2010/main" val="3302141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a:solidFill>
                  <a:schemeClr val="tx1"/>
                </a:solidFill>
                <a:latin typeface="Calibri" panose="020F0502020204030204" pitchFamily="34" charset="0"/>
                <a:cs typeface="Calibri" panose="020F0502020204030204" pitchFamily="34" charset="0"/>
              </a:rPr>
              <a:t>Quality Standards:</a:t>
            </a:r>
            <a:br>
              <a:rPr lang="en-US">
                <a:solidFill>
                  <a:schemeClr val="tx1"/>
                </a:solidFill>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Implementation Tools</a:t>
            </a:r>
          </a:p>
        </p:txBody>
      </p:sp>
      <p:sp>
        <p:nvSpPr>
          <p:cNvPr id="5" name="Content Placeholder 4"/>
          <p:cNvSpPr>
            <a:spLocks noGrp="1"/>
          </p:cNvSpPr>
          <p:nvPr>
            <p:ph idx="4294967295"/>
          </p:nvPr>
        </p:nvSpPr>
        <p:spPr>
          <a:xfrm>
            <a:off x="496935" y="2173288"/>
            <a:ext cx="3354340" cy="4248150"/>
          </a:xfrm>
        </p:spPr>
        <p:txBody>
          <a:bodyPr/>
          <a:lstStyle/>
          <a:p>
            <a:pPr marL="0" indent="0">
              <a:buClr>
                <a:srgbClr val="00B2E3"/>
              </a:buClr>
              <a:buNone/>
            </a:pPr>
            <a:r>
              <a:rPr lang="en-US" sz="2000">
                <a:latin typeface="Calibri" panose="020F0502020204030204" pitchFamily="34" charset="0"/>
                <a:cs typeface="Calibri" panose="020F0502020204030204" pitchFamily="34" charset="0"/>
              </a:rPr>
              <a:t>The </a:t>
            </a:r>
            <a:r>
              <a:rPr lang="en-US" sz="2000" b="1" i="1">
                <a:latin typeface="Calibri" panose="020F0502020204030204" pitchFamily="34" charset="0"/>
                <a:cs typeface="Calibri" panose="020F0502020204030204" pitchFamily="34" charset="0"/>
              </a:rPr>
              <a:t>Getting Started Guide:</a:t>
            </a:r>
          </a:p>
          <a:p>
            <a:pPr>
              <a:buClr>
                <a:srgbClr val="00B2E3"/>
              </a:buClr>
            </a:pPr>
            <a:r>
              <a:rPr lang="en-US" sz="2000">
                <a:latin typeface="Calibri" panose="020F0502020204030204" pitchFamily="34" charset="0"/>
                <a:cs typeface="Calibri" panose="020F0502020204030204" pitchFamily="34" charset="0"/>
              </a:rPr>
              <a:t>Outlines the process for using the quality standard as a resource to deliver high-quality care</a:t>
            </a:r>
          </a:p>
          <a:p>
            <a:pPr>
              <a:buClr>
                <a:srgbClr val="00B2E3"/>
              </a:buClr>
            </a:pPr>
            <a:r>
              <a:rPr lang="en-US" sz="2000">
                <a:latin typeface="Calibri" panose="020F0502020204030204" pitchFamily="34" charset="0"/>
                <a:cs typeface="Calibri" panose="020F0502020204030204" pitchFamily="34" charset="0"/>
              </a:rPr>
              <a:t>Contains evidence-based approaches, as well as useful tools and templates for implementing change ideas at the practice level</a:t>
            </a:r>
          </a:p>
        </p:txBody>
      </p:sp>
      <p:pic>
        <p:nvPicPr>
          <p:cNvPr id="6" name="Picture 5">
            <a:extLst>
              <a:ext uri="{FF2B5EF4-FFF2-40B4-BE49-F238E27FC236}">
                <a16:creationId xmlns:a16="http://schemas.microsoft.com/office/drawing/2014/main" id="{9A6DF3E4-916A-BA4A-901C-704C23049548}"/>
              </a:ext>
            </a:extLst>
          </p:cNvPr>
          <p:cNvPicPr>
            <a:picLocks noChangeAspect="1"/>
          </p:cNvPicPr>
          <p:nvPr/>
        </p:nvPicPr>
        <p:blipFill>
          <a:blip r:embed="rId4"/>
          <a:srcRect/>
          <a:stretch/>
        </p:blipFill>
        <p:spPr>
          <a:xfrm>
            <a:off x="4187114" y="2053947"/>
            <a:ext cx="4419771" cy="3316353"/>
          </a:xfrm>
          <a:prstGeom prst="rect">
            <a:avLst/>
          </a:prstGeom>
          <a:ln>
            <a:noFill/>
          </a:ln>
          <a:effectLst>
            <a:glow rad="63500">
              <a:schemeClr val="accent4">
                <a:satMod val="175000"/>
                <a:alpha val="40000"/>
              </a:schemeClr>
            </a:glow>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7C881337BA634CB24E3F47CE2BD802" ma:contentTypeVersion="17" ma:contentTypeDescription="Create a new document." ma:contentTypeScope="" ma:versionID="43125e167fc83124e5f7b2e104ff2bf6">
  <xsd:schema xmlns:xsd="http://www.w3.org/2001/XMLSchema" xmlns:xs="http://www.w3.org/2001/XMLSchema" xmlns:p="http://schemas.microsoft.com/office/2006/metadata/properties" xmlns:ns2="623dabe2-7971-4695-be10-17b1dbde532f" xmlns:ns3="6c5f5d2b-f1b1-4c45-8a52-a91f711c4b1e" targetNamespace="http://schemas.microsoft.com/office/2006/metadata/properties" ma:root="true" ma:fieldsID="d8a80d3d112cf10badd2fed2926e278e" ns2:_="" ns3:_="">
    <xsd:import namespace="623dabe2-7971-4695-be10-17b1dbde532f"/>
    <xsd:import namespace="6c5f5d2b-f1b1-4c45-8a52-a91f711c4b1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dabe2-7971-4695-be10-17b1dbde532f"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5f5d2b-f1b1-4c45-8a52-a91f711c4b1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23dabe2-7971-4695-be10-17b1dbde532f">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UserInfo>
        <DisplayName>Singh, Hasmita</DisplayName>
        <AccountId>394</AccountId>
        <AccountType/>
      </UserInfo>
      <UserInfo>
        <DisplayName>Irwin, Terri</DisplayName>
        <AccountId>202</AccountId>
        <AccountType/>
      </UserInfo>
      <UserInfo>
        <DisplayName>Harrison, Susan</DisplayName>
        <AccountId>76</AccountId>
        <AccountType/>
      </UserInfo>
      <UserInfo>
        <DisplayName>Degani, Naushaba</DisplayName>
        <AccountId>421</AccountId>
        <AccountType/>
      </UserInfo>
      <UserInfo>
        <DisplayName>Phillips, Lacey</DisplayName>
        <AccountId>195</AccountId>
        <AccountType/>
      </UserInfo>
      <UserInfo>
        <DisplayName>Wong, Steven</DisplayName>
        <AccountId>455</AccountId>
        <AccountType/>
      </UserInfo>
    </SharedWithUsers>
  </documentManagement>
</p:properties>
</file>

<file path=customXml/itemProps1.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2.xml><?xml version="1.0" encoding="utf-8"?>
<ds:datastoreItem xmlns:ds="http://schemas.openxmlformats.org/officeDocument/2006/customXml" ds:itemID="{135718DE-D6DB-4C3B-8E7E-0F4FF4E2F46B}"/>
</file>

<file path=customXml/itemProps3.xml><?xml version="1.0" encoding="utf-8"?>
<ds:datastoreItem xmlns:ds="http://schemas.openxmlformats.org/officeDocument/2006/customXml" ds:itemID="{077211F7-2DF1-4B68-8B60-CC913EB92E33}">
  <ds:schemaRefs>
    <ds:schemaRef ds:uri="623dabe2-7971-4695-be10-17b1dbde532f"/>
    <ds:schemaRef ds:uri="f4a9ebb6-6bae-4df8-b4d9-b705f0eb6b4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3969</Words>
  <Application>Microsoft Office PowerPoint</Application>
  <PresentationFormat>On-screen Show (4:3)</PresentationFormat>
  <Paragraphs>242</Paragraphs>
  <Slides>39</Slides>
  <Notes>37</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39</vt:i4>
      </vt:variant>
    </vt:vector>
  </HeadingPairs>
  <TitlesOfParts>
    <vt:vector size="52" baseType="lpstr">
      <vt:lpstr>MS PGothic</vt:lpstr>
      <vt:lpstr>Arial</vt:lpstr>
      <vt:lpstr>Arial Narrow</vt:lpstr>
      <vt:lpstr>Calibri</vt:lpstr>
      <vt:lpstr>Helvetica Neue</vt:lpstr>
      <vt:lpstr>Helvetica Neue Light</vt:lpstr>
      <vt:lpstr>ITC Century Std Book</vt:lpstr>
      <vt:lpstr>HQO Draft Template_4-3</vt:lpstr>
      <vt:lpstr>HQO_Slide</vt:lpstr>
      <vt:lpstr>1_HQO_Slide</vt:lpstr>
      <vt:lpstr>1_HQO Draft Template_4-3</vt:lpstr>
      <vt:lpstr>2_HQO Draft Template_4-3</vt:lpstr>
      <vt:lpstr>3_HQO Draft Template_4-3</vt:lpstr>
      <vt:lpstr>PowerPoint Presentation</vt:lpstr>
      <vt:lpstr>Objectives</vt:lpstr>
      <vt:lpstr>Quality Standards</vt:lpstr>
      <vt:lpstr>Quality Standards</vt:lpstr>
      <vt:lpstr>Quality Standard Resources</vt:lpstr>
      <vt:lpstr>PowerPoint Presentation</vt:lpstr>
      <vt:lpstr>Quality Standards:  Patient Guide</vt:lpstr>
      <vt:lpstr>Quality Standards: How the Health Care System Can Support Implementation </vt:lpstr>
      <vt:lpstr>Quality Standards: Implementation Tools</vt:lpstr>
      <vt:lpstr>Quality Standard Adoption Tools: QUORUM</vt:lpstr>
      <vt:lpstr>Quality Standards: Measurement Guide</vt:lpstr>
      <vt:lpstr>PowerPoint Presentation</vt:lpstr>
      <vt:lpstr>What Is Delirium?</vt:lpstr>
      <vt:lpstr>Who Is at Risk for Delirium?</vt:lpstr>
      <vt:lpstr>PowerPoint Presentation</vt:lpstr>
      <vt:lpstr>PowerPoint Presentation</vt:lpstr>
      <vt:lpstr>PowerPoint Presentation</vt:lpstr>
      <vt:lpstr>In 2014, 92% of participating Ontario hospitals (n = 135) reported delirium screening and detection processes, an increase from 62% in 2011.</vt:lpstr>
      <vt:lpstr>PowerPoint Presentation</vt:lpstr>
      <vt:lpstr>In 2014, 86% of participating Ontario hospitals (n = 135) reported monitoring and evaluating delirium practices, an increase from 34% in 2011.</vt:lpstr>
      <vt:lpstr>There was a 47% increase in the number of inpatient admissions with documented delirium between 2014/15 and 2019/20. In 2019/20,  8% of all hospital admissions among people aged 65 and over included documented delirium.</vt:lpstr>
      <vt:lpstr>In 2019/20, in 49% of all hospital admissions with documented delirium, delirium presented prior to admission, whereas in 27%, delirium presented after admission or as a complication of admission.</vt:lpstr>
      <vt:lpstr>In 2019/20, the rate of people with documented delirium during their hospital stay was highest in the North East and Erie St. Clair regions and lowest in the North West and Waterloo Wellington regions.</vt:lpstr>
      <vt:lpstr>“My husband was discharged home after a week in the ICU, and he soon became very disoriented and agitated, with some periods of lucidity. It was extremely frightening for both of us, and I wasn’t sure how to help him. We eventually found out that he was very dehydrated, which led to his symptoms of delirium. When he was discharged, he was still quite frail, and we didn’t receive any information  on strategies for delirium prevention, which I’m sure would have helped both of us.   With this experience, I can see how the Delirium quality standard would be very helpful. All of the statements are interrelated and are important to guide patient care. My biggest hope is that the quality standard is applied in everyday practice to support patients, families, and caregivers—in whichever setting or region across Ontario they are from. Education and preparedness are extremely valuable for patients and caregivers.”    – Nicole Lafrenière-Davis, Lived Experience Advisor,  Delirium Quality Standard Advisory Committee</vt:lpstr>
      <vt:lpstr>“As a nurse practitioner in geriatrics, I have seen many patients who developed delirium in the emergency department and on the wards. Delirium often goes undetected and can lead to significant challenges and harms for the patient and their families—as well as for their health care providers. The quality standard on delirium is important because it raises the status of delirium as a clinical entity, and gives providers a standardized, logical approach to care with key metrics and indicators to track. Reinforcing the importance of this condition will also help to educate and empower families and caregivers.”  – Mary-Lynn Peters, Delirium Quality Standard Advisory Committee</vt:lpstr>
      <vt:lpstr> Quality Statements  to Improve Care</vt:lpstr>
      <vt:lpstr>Scope of This Quality Standard</vt:lpstr>
      <vt:lpstr>Quality Statement Topics</vt:lpstr>
      <vt:lpstr>Quality Statement 1: Identification of Risk Factors for Delirium</vt:lpstr>
      <vt:lpstr>Quality Statement 2: Interventions to Prevent Delirium</vt:lpstr>
      <vt:lpstr>Quality Statement 3: Early Screening for Delirium</vt:lpstr>
      <vt:lpstr>Quality Statement 4: Education for People With Delirium, Family, and Caregivers</vt:lpstr>
      <vt:lpstr>Quality Statement 5: Management of Delirium</vt:lpstr>
      <vt:lpstr>Quality Statement 6: Antipsychotic Medication</vt:lpstr>
      <vt:lpstr>Quality Statement 7: Transitions in Care</vt:lpstr>
      <vt:lpstr> How to Measure Overall Success </vt:lpstr>
      <vt:lpstr>Indicators That Can Be Measured Using Provincial Data</vt:lpstr>
      <vt:lpstr>Indicators That Can Be Measured Using Only Local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Harrison, Susan</cp:lastModifiedBy>
  <cp:revision>1</cp:revision>
  <dcterms:modified xsi:type="dcterms:W3CDTF">2021-03-15T15:02:04Z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0x010100F87C881337BA634CB24E3F47CE2BD802</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ies>
</file>