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51" r:id="rId1"/>
    <p:sldMasterId id="2147483769" r:id="rId2"/>
    <p:sldMasterId id="2147483785" r:id="rId3"/>
    <p:sldMasterId id="2147483808" r:id="rId4"/>
    <p:sldMasterId id="2147483797" r:id="rId5"/>
    <p:sldMasterId id="2147483820" r:id="rId6"/>
    <p:sldMasterId id="2147484411" r:id="rId7"/>
  </p:sldMasterIdLst>
  <p:notesMasterIdLst>
    <p:notesMasterId r:id="rId29"/>
  </p:notesMasterIdLst>
  <p:handoutMasterIdLst>
    <p:handoutMasterId r:id="rId30"/>
  </p:handoutMasterIdLst>
  <p:sldIdLst>
    <p:sldId id="305" r:id="rId8"/>
    <p:sldId id="328" r:id="rId9"/>
    <p:sldId id="329" r:id="rId10"/>
    <p:sldId id="330" r:id="rId11"/>
    <p:sldId id="323" r:id="rId12"/>
    <p:sldId id="331" r:id="rId13"/>
    <p:sldId id="332" r:id="rId14"/>
    <p:sldId id="334" r:id="rId15"/>
    <p:sldId id="313" r:id="rId16"/>
    <p:sldId id="314" r:id="rId17"/>
    <p:sldId id="333" r:id="rId18"/>
    <p:sldId id="335" r:id="rId19"/>
    <p:sldId id="316" r:id="rId20"/>
    <p:sldId id="317" r:id="rId21"/>
    <p:sldId id="338" r:id="rId22"/>
    <p:sldId id="336" r:id="rId23"/>
    <p:sldId id="319" r:id="rId24"/>
    <p:sldId id="320" r:id="rId25"/>
    <p:sldId id="268" r:id="rId26"/>
    <p:sldId id="326" r:id="rId27"/>
    <p:sldId id="259" r:id="rId28"/>
  </p:sldIdLst>
  <p:sldSz cx="9144000" cy="6858000" type="screen4x3"/>
  <p:notesSz cx="7023100" cy="9309100"/>
  <p:defaultTextStyle>
    <a:defPPr>
      <a:defRPr lang="en-US"/>
    </a:defPPr>
    <a:lvl1pPr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1400" u="sng"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400" u="sng"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470">
          <p15:clr>
            <a:srgbClr val="A4A3A4"/>
          </p15:clr>
        </p15:guide>
        <p15:guide id="2" orient="horz" pos="469">
          <p15:clr>
            <a:srgbClr val="A4A3A4"/>
          </p15:clr>
        </p15:guide>
        <p15:guide id="3" orient="horz" pos="349">
          <p15:clr>
            <a:srgbClr val="A4A3A4"/>
          </p15:clr>
        </p15:guide>
        <p15:guide id="4" pos="2835">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bira, Eseeri" initials="ME" lastIdx="21" clrIdx="6">
    <p:extLst/>
  </p:cmAuthor>
  <p:cmAuthor id="1" name="Eseeri" initials="E" lastIdx="16" clrIdx="0">
    <p:extLst/>
  </p:cmAuthor>
  <p:cmAuthor id="8" name="Degani, Naushaba" initials="DN" lastIdx="9" clrIdx="7">
    <p:extLst/>
  </p:cmAuthor>
  <p:cmAuthor id="2" name="Sandra" initials="S" lastIdx="18" clrIdx="1">
    <p:extLst/>
  </p:cmAuthor>
  <p:cmAuthor id="9" name="Schipper, Jennifer" initials="SJ" lastIdx="39" clrIdx="8"/>
  <p:cmAuthor id="3" name="Brien, Susan" initials="BS" lastIdx="14" clrIdx="2">
    <p:extLst/>
  </p:cmAuthor>
  <p:cmAuthor id="10" name="Jennifer" initials="" lastIdx="3" clrIdx="9"/>
  <p:cmAuthor id="4" name="Grenier, Louise" initials="GL" lastIdx="7" clrIdx="3">
    <p:extLst/>
  </p:cmAuthor>
  <p:cmAuthor id="11" name="skerr@hqontario.ca" initials="s" lastIdx="5" clrIdx="10">
    <p:extLst>
      <p:ext uri="{19B8F6BF-5375-455C-9EA6-DF929625EA0E}">
        <p15:presenceInfo xmlns:p15="http://schemas.microsoft.com/office/powerpoint/2012/main" userId="c816865a82a570f3" providerId="Windows Live"/>
      </p:ext>
    </p:extLst>
  </p:cmAuthor>
  <p:cmAuthor id="5" name="Sandra Kerr" initials="SK" lastIdx="1" clrIdx="4">
    <p:extLst/>
  </p:cmAuthor>
  <p:cmAuthor id="6" name="Binil" initials="B" lastIdx="7"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7600"/>
    <a:srgbClr val="118995"/>
    <a:srgbClr val="FFFFFF"/>
    <a:srgbClr val="C86205"/>
    <a:srgbClr val="8B9187"/>
    <a:srgbClr val="0C6577"/>
    <a:srgbClr val="00788A"/>
    <a:srgbClr val="499908"/>
    <a:srgbClr val="C27C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164" y="84"/>
      </p:cViewPr>
      <p:guideLst>
        <p:guide orient="horz" pos="470"/>
        <p:guide orient="horz" pos="469"/>
        <p:guide orient="horz" pos="349"/>
        <p:guide pos="2835"/>
      </p:guideLst>
    </p:cSldViewPr>
  </p:slideViewPr>
  <p:notesTextViewPr>
    <p:cViewPr>
      <p:scale>
        <a:sx n="1" d="1"/>
        <a:sy n="1" d="1"/>
      </p:scale>
      <p:origin x="0" y="0"/>
    </p:cViewPr>
  </p:notesTextViewPr>
  <p:notesViewPr>
    <p:cSldViewPr snapToGrid="0">
      <p:cViewPr>
        <p:scale>
          <a:sx n="1" d="2"/>
          <a:sy n="1" d="2"/>
        </p:scale>
        <p:origin x="0" y="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1" y="0"/>
            <a:ext cx="3043744" cy="465455"/>
          </a:xfrm>
          <a:prstGeom prst="rect">
            <a:avLst/>
          </a:prstGeom>
          <a:noFill/>
          <a:ln w="9525">
            <a:noFill/>
            <a:miter lim="800000"/>
            <a:headEnd/>
            <a:tailEnd/>
          </a:ln>
          <a:effectLst/>
        </p:spPr>
        <p:txBody>
          <a:bodyPr vert="horz" wrap="square" lIns="91852" tIns="45926" rIns="91852" bIns="45926" numCol="1" anchor="t" anchorCtr="0" compatLnSpc="1">
            <a:prstTxWarp prst="textNoShape">
              <a:avLst/>
            </a:prstTxWarp>
          </a:bodyPr>
          <a:lstStyle>
            <a:lvl1pPr eaLnBrk="0" hangingPunct="0">
              <a:spcBef>
                <a:spcPct val="0"/>
              </a:spcBef>
              <a:defRPr sz="1100" u="none">
                <a:latin typeface="Arial Narrow" pitchFamily="34" charset="0"/>
                <a:ea typeface="ＭＳ Ｐゴシック" pitchFamily="68" charset="-128"/>
                <a:cs typeface="+mn-cs"/>
              </a:defRPr>
            </a:lvl1pPr>
          </a:lstStyle>
          <a:p>
            <a:pPr>
              <a:defRPr/>
            </a:pPr>
            <a:r>
              <a:rPr lang="en-CA"/>
              <a:t>Health Quality Ontario</a:t>
            </a:r>
          </a:p>
        </p:txBody>
      </p:sp>
      <p:sp>
        <p:nvSpPr>
          <p:cNvPr id="234500" name="Rectangle 4"/>
          <p:cNvSpPr>
            <a:spLocks noGrp="1" noChangeArrowheads="1"/>
          </p:cNvSpPr>
          <p:nvPr>
            <p:ph type="ftr" sz="quarter" idx="2"/>
          </p:nvPr>
        </p:nvSpPr>
        <p:spPr bwMode="auto">
          <a:xfrm>
            <a:off x="1" y="8841530"/>
            <a:ext cx="4525330" cy="465455"/>
          </a:xfrm>
          <a:prstGeom prst="rect">
            <a:avLst/>
          </a:prstGeom>
          <a:noFill/>
          <a:ln w="9525">
            <a:noFill/>
            <a:miter lim="800000"/>
            <a:headEnd/>
            <a:tailEnd/>
          </a:ln>
          <a:effectLst/>
        </p:spPr>
        <p:txBody>
          <a:bodyPr vert="horz" wrap="square" lIns="91852" tIns="45926" rIns="91852" bIns="45926" numCol="1" anchor="b" anchorCtr="0" compatLnSpc="1">
            <a:prstTxWarp prst="textNoShape">
              <a:avLst/>
            </a:prstTxWarp>
          </a:bodyPr>
          <a:lstStyle>
            <a:lvl1pPr eaLnBrk="0" hangingPunct="0">
              <a:spcBef>
                <a:spcPct val="0"/>
              </a:spcBef>
              <a:defRPr sz="900" u="none">
                <a:latin typeface="Arial Narrow" pitchFamily="34" charset="0"/>
                <a:ea typeface="ＭＳ Ｐゴシック" pitchFamily="68" charset="-128"/>
                <a:cs typeface="+mn-cs"/>
              </a:defRPr>
            </a:lvl1pPr>
          </a:lstStyle>
          <a:p>
            <a:pPr>
              <a:defRPr/>
            </a:pPr>
            <a:endParaRPr lang="en-CA"/>
          </a:p>
        </p:txBody>
      </p:sp>
      <p:sp>
        <p:nvSpPr>
          <p:cNvPr id="234501" name="Rectangle 5"/>
          <p:cNvSpPr>
            <a:spLocks noGrp="1" noChangeArrowheads="1"/>
          </p:cNvSpPr>
          <p:nvPr>
            <p:ph type="sldNum" sz="quarter" idx="3"/>
          </p:nvPr>
        </p:nvSpPr>
        <p:spPr bwMode="auto">
          <a:xfrm>
            <a:off x="6263066" y="8841530"/>
            <a:ext cx="758832" cy="465455"/>
          </a:xfrm>
          <a:prstGeom prst="rect">
            <a:avLst/>
          </a:prstGeom>
          <a:noFill/>
          <a:ln w="9525">
            <a:noFill/>
            <a:miter lim="800000"/>
            <a:headEnd/>
            <a:tailEnd/>
          </a:ln>
          <a:effectLst/>
        </p:spPr>
        <p:txBody>
          <a:bodyPr vert="horz" wrap="square" lIns="91852" tIns="45926" rIns="91852" bIns="45926" numCol="1" anchor="b" anchorCtr="0" compatLnSpc="1">
            <a:prstTxWarp prst="textNoShape">
              <a:avLst/>
            </a:prstTxWarp>
          </a:bodyPr>
          <a:lstStyle>
            <a:lvl1pPr algn="r" eaLnBrk="0" hangingPunct="0">
              <a:defRPr sz="1200" u="none"/>
            </a:lvl1pPr>
          </a:lstStyle>
          <a:p>
            <a:fld id="{01EAF0DD-EBB7-4127-8C24-B3E171C21E86}" type="slidenum">
              <a:rPr lang="en-CA" altLang="en-US"/>
              <a:pPr/>
              <a:t>‹#›</a:t>
            </a:fld>
            <a:endParaRPr lang="en-CA" alt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0"/>
            <a:ext cx="3043744" cy="465455"/>
          </a:xfrm>
          <a:prstGeom prst="rect">
            <a:avLst/>
          </a:prstGeom>
          <a:noFill/>
          <a:ln w="9525">
            <a:noFill/>
            <a:miter lim="800000"/>
            <a:headEnd/>
            <a:tailEnd/>
          </a:ln>
        </p:spPr>
        <p:txBody>
          <a:bodyPr vert="horz" wrap="square" lIns="93297" tIns="46649" rIns="93297" bIns="46649" numCol="1" anchor="t" anchorCtr="0" compatLnSpc="1">
            <a:prstTxWarp prst="textNoShape">
              <a:avLst/>
            </a:prstTxWarp>
          </a:bodyPr>
          <a:lstStyle>
            <a:lvl1pPr defTabSz="465634" eaLnBrk="0" hangingPunct="0">
              <a:spcBef>
                <a:spcPct val="0"/>
              </a:spcBef>
              <a:defRPr sz="1200" u="none">
                <a:latin typeface="Arial" charset="0"/>
                <a:ea typeface="ＭＳ Ｐゴシック" pitchFamily="68" charset="-128"/>
                <a:cs typeface="+mn-cs"/>
              </a:defRPr>
            </a:lvl1pPr>
          </a:lstStyle>
          <a:p>
            <a:pPr>
              <a:defRPr/>
            </a:pPr>
            <a:endParaRPr lang="en-CA"/>
          </a:p>
        </p:txBody>
      </p:sp>
      <p:sp>
        <p:nvSpPr>
          <p:cNvPr id="58371" name="Rectangle 3"/>
          <p:cNvSpPr>
            <a:spLocks noGrp="1" noChangeArrowheads="1"/>
          </p:cNvSpPr>
          <p:nvPr>
            <p:ph type="dt" idx="1"/>
          </p:nvPr>
        </p:nvSpPr>
        <p:spPr bwMode="auto">
          <a:xfrm>
            <a:off x="3978155" y="0"/>
            <a:ext cx="3043744" cy="465455"/>
          </a:xfrm>
          <a:prstGeom prst="rect">
            <a:avLst/>
          </a:prstGeom>
          <a:noFill/>
          <a:ln w="9525">
            <a:noFill/>
            <a:miter lim="800000"/>
            <a:headEnd/>
            <a:tailEnd/>
          </a:ln>
        </p:spPr>
        <p:txBody>
          <a:bodyPr vert="horz" wrap="square" lIns="93297" tIns="46649" rIns="93297" bIns="46649" numCol="1" anchor="t" anchorCtr="0" compatLnSpc="1">
            <a:prstTxWarp prst="textNoShape">
              <a:avLst/>
            </a:prstTxWarp>
          </a:bodyPr>
          <a:lstStyle>
            <a:lvl1pPr algn="r" defTabSz="465634" eaLnBrk="0" hangingPunct="0">
              <a:defRPr sz="1200" u="none"/>
            </a:lvl1pPr>
          </a:lstStyle>
          <a:p>
            <a:fld id="{0CF560BD-084A-4D82-9B86-BE74568A9878}" type="datetime1">
              <a:rPr lang="en-CA" altLang="en-US"/>
              <a:pPr/>
              <a:t>2018-02-07</a:t>
            </a:fld>
            <a:endParaRPr lang="en-CA" altLang="en-US"/>
          </a:p>
        </p:txBody>
      </p:sp>
      <p:sp>
        <p:nvSpPr>
          <p:cNvPr id="327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3" name="Rectangle 5"/>
          <p:cNvSpPr>
            <a:spLocks noGrp="1" noChangeArrowheads="1"/>
          </p:cNvSpPr>
          <p:nvPr>
            <p:ph type="body" sz="quarter" idx="3"/>
          </p:nvPr>
        </p:nvSpPr>
        <p:spPr bwMode="auto">
          <a:xfrm>
            <a:off x="702310" y="4421824"/>
            <a:ext cx="5618480" cy="4189095"/>
          </a:xfrm>
          <a:prstGeom prst="rect">
            <a:avLst/>
          </a:prstGeom>
          <a:noFill/>
          <a:ln w="9525">
            <a:noFill/>
            <a:miter lim="800000"/>
            <a:headEnd/>
            <a:tailEnd/>
          </a:ln>
        </p:spPr>
        <p:txBody>
          <a:bodyPr vert="horz" wrap="square" lIns="93297" tIns="46649" rIns="93297" bIns="46649"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58374" name="Rectangle 6"/>
          <p:cNvSpPr>
            <a:spLocks noGrp="1" noChangeArrowheads="1"/>
          </p:cNvSpPr>
          <p:nvPr>
            <p:ph type="ftr" sz="quarter" idx="4"/>
          </p:nvPr>
        </p:nvSpPr>
        <p:spPr bwMode="auto">
          <a:xfrm>
            <a:off x="1" y="8841530"/>
            <a:ext cx="3043744" cy="465455"/>
          </a:xfrm>
          <a:prstGeom prst="rect">
            <a:avLst/>
          </a:prstGeom>
          <a:noFill/>
          <a:ln w="9525">
            <a:noFill/>
            <a:miter lim="800000"/>
            <a:headEnd/>
            <a:tailEnd/>
          </a:ln>
        </p:spPr>
        <p:txBody>
          <a:bodyPr vert="horz" wrap="square" lIns="93297" tIns="46649" rIns="93297" bIns="46649" numCol="1" anchor="b" anchorCtr="0" compatLnSpc="1">
            <a:prstTxWarp prst="textNoShape">
              <a:avLst/>
            </a:prstTxWarp>
          </a:bodyPr>
          <a:lstStyle>
            <a:lvl1pPr defTabSz="465634" eaLnBrk="0" hangingPunct="0">
              <a:spcBef>
                <a:spcPct val="0"/>
              </a:spcBef>
              <a:defRPr sz="1200" u="none">
                <a:latin typeface="Arial" charset="0"/>
                <a:ea typeface="ＭＳ Ｐゴシック" pitchFamily="68" charset="-128"/>
                <a:cs typeface="+mn-cs"/>
              </a:defRPr>
            </a:lvl1pPr>
          </a:lstStyle>
          <a:p>
            <a:pPr>
              <a:defRPr/>
            </a:pPr>
            <a:endParaRPr lang="en-CA"/>
          </a:p>
        </p:txBody>
      </p:sp>
      <p:sp>
        <p:nvSpPr>
          <p:cNvPr id="58375" name="Rectangle 7"/>
          <p:cNvSpPr>
            <a:spLocks noGrp="1" noChangeArrowheads="1"/>
          </p:cNvSpPr>
          <p:nvPr>
            <p:ph type="sldNum" sz="quarter" idx="5"/>
          </p:nvPr>
        </p:nvSpPr>
        <p:spPr bwMode="auto">
          <a:xfrm>
            <a:off x="3978155" y="8841530"/>
            <a:ext cx="3043744" cy="465455"/>
          </a:xfrm>
          <a:prstGeom prst="rect">
            <a:avLst/>
          </a:prstGeom>
          <a:noFill/>
          <a:ln w="9525">
            <a:noFill/>
            <a:miter lim="800000"/>
            <a:headEnd/>
            <a:tailEnd/>
          </a:ln>
        </p:spPr>
        <p:txBody>
          <a:bodyPr vert="horz" wrap="square" lIns="93297" tIns="46649" rIns="93297" bIns="46649" numCol="1" anchor="b" anchorCtr="0" compatLnSpc="1">
            <a:prstTxWarp prst="textNoShape">
              <a:avLst/>
            </a:prstTxWarp>
          </a:bodyPr>
          <a:lstStyle>
            <a:lvl1pPr algn="r" defTabSz="465634" eaLnBrk="0" hangingPunct="0">
              <a:defRPr sz="1200" u="none"/>
            </a:lvl1pPr>
          </a:lstStyle>
          <a:p>
            <a:fld id="{BCAAFC39-66EA-4D9F-B69D-A596BC388A64}" type="slidenum">
              <a:rPr lang="en-CA" altLang="en-US"/>
              <a:pPr/>
              <a:t>‹#›</a:t>
            </a:fld>
            <a:endParaRPr lang="en-C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ＭＳ Ｐゴシック" pitchFamily="68" charset="-128"/>
      </a:defRPr>
    </a:lvl1pPr>
    <a:lvl2pPr marL="4572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68"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0</a:t>
            </a:fld>
            <a:endParaRPr lang="en-CA" altLang="en-US"/>
          </a:p>
        </p:txBody>
      </p:sp>
    </p:spTree>
    <p:extLst>
      <p:ext uri="{BB962C8B-B14F-4D97-AF65-F5344CB8AC3E}">
        <p14:creationId xmlns:p14="http://schemas.microsoft.com/office/powerpoint/2010/main" val="2713830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16</a:t>
            </a:fld>
            <a:endParaRPr lang="en-CA" altLang="en-US"/>
          </a:p>
        </p:txBody>
      </p:sp>
    </p:spTree>
    <p:extLst>
      <p:ext uri="{BB962C8B-B14F-4D97-AF65-F5344CB8AC3E}">
        <p14:creationId xmlns:p14="http://schemas.microsoft.com/office/powerpoint/2010/main" val="124194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17</a:t>
            </a:fld>
            <a:endParaRPr lang="en-CA" altLang="en-US"/>
          </a:p>
        </p:txBody>
      </p:sp>
    </p:spTree>
    <p:extLst>
      <p:ext uri="{BB962C8B-B14F-4D97-AF65-F5344CB8AC3E}">
        <p14:creationId xmlns:p14="http://schemas.microsoft.com/office/powerpoint/2010/main" val="1024592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18</a:t>
            </a:fld>
            <a:endParaRPr lang="en-CA" altLang="en-US"/>
          </a:p>
        </p:txBody>
      </p:sp>
    </p:spTree>
    <p:extLst>
      <p:ext uri="{BB962C8B-B14F-4D97-AF65-F5344CB8AC3E}">
        <p14:creationId xmlns:p14="http://schemas.microsoft.com/office/powerpoint/2010/main" val="14484832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noProof="0"/>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19</a:t>
            </a:fld>
            <a:endParaRPr lang="en-CA" altLang="en-US"/>
          </a:p>
        </p:txBody>
      </p:sp>
    </p:spTree>
    <p:extLst>
      <p:ext uri="{BB962C8B-B14F-4D97-AF65-F5344CB8AC3E}">
        <p14:creationId xmlns:p14="http://schemas.microsoft.com/office/powerpoint/2010/main" val="1335820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AFC39-66EA-4D9F-B69D-A596BC388A64}" type="slidenum">
              <a:rPr lang="en-CA" altLang="en-US"/>
              <a:pPr/>
              <a:t>2</a:t>
            </a:fld>
            <a:endParaRPr lang="en-CA" altLang="en-US"/>
          </a:p>
        </p:txBody>
      </p:sp>
    </p:spTree>
    <p:extLst>
      <p:ext uri="{BB962C8B-B14F-4D97-AF65-F5344CB8AC3E}">
        <p14:creationId xmlns:p14="http://schemas.microsoft.com/office/powerpoint/2010/main" val="3860194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3</a:t>
            </a:fld>
            <a:endParaRPr lang="en-CA" altLang="en-US"/>
          </a:p>
        </p:txBody>
      </p:sp>
    </p:spTree>
    <p:extLst>
      <p:ext uri="{BB962C8B-B14F-4D97-AF65-F5344CB8AC3E}">
        <p14:creationId xmlns:p14="http://schemas.microsoft.com/office/powerpoint/2010/main" val="548342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CAAFC39-66EA-4D9F-B69D-A596BC388A64}" type="slidenum">
              <a:rPr lang="en-CA" altLang="en-US"/>
              <a:pPr/>
              <a:t>4</a:t>
            </a:fld>
            <a:endParaRPr lang="en-CA" altLang="en-US"/>
          </a:p>
        </p:txBody>
      </p:sp>
    </p:spTree>
    <p:extLst>
      <p:ext uri="{BB962C8B-B14F-4D97-AF65-F5344CB8AC3E}">
        <p14:creationId xmlns:p14="http://schemas.microsoft.com/office/powerpoint/2010/main" val="3704049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solidFill>
                  <a:srgbClr val="000000"/>
                </a:solidFill>
              </a:rPr>
              <a:pPr/>
              <a:t>7</a:t>
            </a:fld>
            <a:endParaRPr lang="en-CA" altLang="en-US">
              <a:solidFill>
                <a:srgbClr val="000000"/>
              </a:solidFill>
            </a:endParaRPr>
          </a:p>
        </p:txBody>
      </p:sp>
    </p:spTree>
    <p:extLst>
      <p:ext uri="{BB962C8B-B14F-4D97-AF65-F5344CB8AC3E}">
        <p14:creationId xmlns:p14="http://schemas.microsoft.com/office/powerpoint/2010/main" val="2966874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8</a:t>
            </a:fld>
            <a:endParaRPr lang="en-CA" altLang="en-US"/>
          </a:p>
        </p:txBody>
      </p:sp>
    </p:spTree>
    <p:extLst>
      <p:ext uri="{BB962C8B-B14F-4D97-AF65-F5344CB8AC3E}">
        <p14:creationId xmlns:p14="http://schemas.microsoft.com/office/powerpoint/2010/main" val="4272457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9</a:t>
            </a:fld>
            <a:endParaRPr lang="en-CA" altLang="en-US"/>
          </a:p>
        </p:txBody>
      </p:sp>
    </p:spTree>
    <p:extLst>
      <p:ext uri="{BB962C8B-B14F-4D97-AF65-F5344CB8AC3E}">
        <p14:creationId xmlns:p14="http://schemas.microsoft.com/office/powerpoint/2010/main" val="7645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12</a:t>
            </a:fld>
            <a:endParaRPr lang="en-CA" altLang="en-US"/>
          </a:p>
        </p:txBody>
      </p:sp>
    </p:spTree>
    <p:extLst>
      <p:ext uri="{BB962C8B-B14F-4D97-AF65-F5344CB8AC3E}">
        <p14:creationId xmlns:p14="http://schemas.microsoft.com/office/powerpoint/2010/main" val="953683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BCAAFC39-66EA-4D9F-B69D-A596BC388A64}" type="slidenum">
              <a:rPr lang="en-CA" altLang="en-US" smtClean="0"/>
              <a:pPr/>
              <a:t>13</a:t>
            </a:fld>
            <a:endParaRPr lang="en-CA" altLang="en-US"/>
          </a:p>
        </p:txBody>
      </p:sp>
    </p:spTree>
    <p:extLst>
      <p:ext uri="{BB962C8B-B14F-4D97-AF65-F5344CB8AC3E}">
        <p14:creationId xmlns:p14="http://schemas.microsoft.com/office/powerpoint/2010/main" val="424513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bwMode="auto">
          <a:xfrm>
            <a:off x="0" y="-99392"/>
            <a:ext cx="9144000" cy="619268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457200" rtl="0" eaLnBrk="1" fontAlgn="base" latinLnBrk="0" hangingPunct="1">
              <a:lnSpc>
                <a:spcPct val="100000"/>
              </a:lnSpc>
              <a:spcBef>
                <a:spcPct val="50000"/>
              </a:spcBef>
              <a:spcAft>
                <a:spcPct val="0"/>
              </a:spcAft>
              <a:buClrTx/>
              <a:buSzTx/>
              <a:buFontTx/>
              <a:buNone/>
              <a:tabLst/>
            </a:pPr>
            <a:endParaRPr kumimoji="0" lang="en-CA" sz="1400" b="0" i="0" u="sng" strike="noStrike" cap="none" normalizeH="0" baseline="0">
              <a:ln>
                <a:noFill/>
              </a:ln>
              <a:solidFill>
                <a:schemeClr val="tx1"/>
              </a:solidFill>
              <a:effectLst/>
              <a:latin typeface="Arial" charset="0"/>
              <a:ea typeface="ＭＳ Ｐゴシック" pitchFamily="68" charset="-128"/>
            </a:endParaRPr>
          </a:p>
        </p:txBody>
      </p:sp>
    </p:spTree>
    <p:extLst>
      <p:ext uri="{BB962C8B-B14F-4D97-AF65-F5344CB8AC3E}">
        <p14:creationId xmlns:p14="http://schemas.microsoft.com/office/powerpoint/2010/main" val="291779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5" name="Slide Number Placeholder 6"/>
          <p:cNvSpPr>
            <a:spLocks noGrp="1"/>
          </p:cNvSpPr>
          <p:nvPr>
            <p:ph type="sldNum" sz="quarter" idx="11"/>
          </p:nvPr>
        </p:nvSpPr>
        <p:spPr/>
        <p:txBody>
          <a:bodyPr/>
          <a:lstStyle>
            <a:lvl1pPr>
              <a:defRPr/>
            </a:lvl1pPr>
          </a:lstStyle>
          <a:p>
            <a:fld id="{149325E2-FEB7-4187-B781-E24CA6258EEF}" type="slidenum">
              <a:rPr lang="en-US" altLang="en-US"/>
              <a:pPr/>
              <a:t>‹#›</a:t>
            </a:fld>
            <a:endParaRPr lang="en-US" altLang="en-US"/>
          </a:p>
        </p:txBody>
      </p:sp>
    </p:spTree>
    <p:extLst>
      <p:ext uri="{BB962C8B-B14F-4D97-AF65-F5344CB8AC3E}">
        <p14:creationId xmlns:p14="http://schemas.microsoft.com/office/powerpoint/2010/main" val="265449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5" name="Slide Number Placeholder 6"/>
          <p:cNvSpPr>
            <a:spLocks noGrp="1"/>
          </p:cNvSpPr>
          <p:nvPr>
            <p:ph type="sldNum" sz="quarter" idx="11"/>
          </p:nvPr>
        </p:nvSpPr>
        <p:spPr/>
        <p:txBody>
          <a:bodyPr/>
          <a:lstStyle>
            <a:lvl1pPr>
              <a:defRPr/>
            </a:lvl1pPr>
          </a:lstStyle>
          <a:p>
            <a:fld id="{B7C7648D-37F9-4D06-A0F8-C885B57EA161}" type="slidenum">
              <a:rPr lang="en-US" altLang="en-US"/>
              <a:pPr/>
              <a:t>‹#›</a:t>
            </a:fld>
            <a:endParaRPr lang="en-US" altLang="en-US"/>
          </a:p>
        </p:txBody>
      </p:sp>
    </p:spTree>
    <p:extLst>
      <p:ext uri="{BB962C8B-B14F-4D97-AF65-F5344CB8AC3E}">
        <p14:creationId xmlns:p14="http://schemas.microsoft.com/office/powerpoint/2010/main" val="32966257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Tree>
    <p:extLst>
      <p:ext uri="{BB962C8B-B14F-4D97-AF65-F5344CB8AC3E}">
        <p14:creationId xmlns:p14="http://schemas.microsoft.com/office/powerpoint/2010/main" val="1057032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fld id="{5E63BB66-92CA-43FC-8BB8-C698A39330F8}" type="slidenum">
              <a:rPr lang="en-US" altLang="en-US" sz="1200" b="1" u="none">
                <a:solidFill>
                  <a:schemeClr val="bg1"/>
                </a:solidFill>
              </a:rPr>
              <a:pPr algn="ctr" eaLnBrk="1" hangingPunct="1">
                <a:spcBef>
                  <a:spcPct val="50000"/>
                </a:spcBef>
              </a:pPr>
              <a:t>‹#›</a:t>
            </a:fld>
            <a:endParaRPr lang="en-US" altLang="en-US" sz="1200" b="1" u="none">
              <a:solidFill>
                <a:schemeClr val="bg1"/>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ftr" sz="quarter" idx="10"/>
          </p:nvPr>
        </p:nvSpPr>
        <p:spPr/>
        <p:txBody>
          <a:bodyPr/>
          <a:lstStyle>
            <a:lvl1pPr>
              <a:defRPr/>
            </a:lvl1pPr>
          </a:lstStyle>
          <a:p>
            <a:pPr>
              <a:defRPr/>
            </a:pPr>
            <a:r>
              <a:rPr lang="en-US"/>
              <a:t>www.HQOntario.ca</a:t>
            </a:r>
            <a:endParaRPr lang="en-CA"/>
          </a:p>
        </p:txBody>
      </p:sp>
    </p:spTree>
    <p:extLst>
      <p:ext uri="{BB962C8B-B14F-4D97-AF65-F5344CB8AC3E}">
        <p14:creationId xmlns:p14="http://schemas.microsoft.com/office/powerpoint/2010/main" val="3022215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5" name="Slide Number Placeholder 6"/>
          <p:cNvSpPr>
            <a:spLocks noGrp="1"/>
          </p:cNvSpPr>
          <p:nvPr>
            <p:ph type="sldNum" sz="quarter" idx="11"/>
          </p:nvPr>
        </p:nvSpPr>
        <p:spPr/>
        <p:txBody>
          <a:bodyPr/>
          <a:lstStyle>
            <a:lvl1pPr>
              <a:defRPr/>
            </a:lvl1pPr>
          </a:lstStyle>
          <a:p>
            <a:fld id="{F122B4CE-5083-477E-B3F0-67587CD8964B}" type="slidenum">
              <a:rPr lang="en-US" altLang="en-US"/>
              <a:pPr/>
              <a:t>‹#›</a:t>
            </a:fld>
            <a:endParaRPr lang="en-US" altLang="en-US"/>
          </a:p>
        </p:txBody>
      </p:sp>
    </p:spTree>
    <p:extLst>
      <p:ext uri="{BB962C8B-B14F-4D97-AF65-F5344CB8AC3E}">
        <p14:creationId xmlns:p14="http://schemas.microsoft.com/office/powerpoint/2010/main" val="4098118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6" name="Slide Number Placeholder 6"/>
          <p:cNvSpPr>
            <a:spLocks noGrp="1"/>
          </p:cNvSpPr>
          <p:nvPr>
            <p:ph type="sldNum" sz="quarter" idx="11"/>
          </p:nvPr>
        </p:nvSpPr>
        <p:spPr/>
        <p:txBody>
          <a:bodyPr/>
          <a:lstStyle>
            <a:lvl1pPr>
              <a:defRPr/>
            </a:lvl1pPr>
          </a:lstStyle>
          <a:p>
            <a:fld id="{AAC87123-967A-431F-A153-CB3C2383E7B1}" type="slidenum">
              <a:rPr lang="en-US" altLang="en-US"/>
              <a:pPr/>
              <a:t>‹#›</a:t>
            </a:fld>
            <a:endParaRPr lang="en-US" altLang="en-US"/>
          </a:p>
        </p:txBody>
      </p:sp>
    </p:spTree>
    <p:extLst>
      <p:ext uri="{BB962C8B-B14F-4D97-AF65-F5344CB8AC3E}">
        <p14:creationId xmlns:p14="http://schemas.microsoft.com/office/powerpoint/2010/main" val="36722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8" name="Slide Number Placeholder 6"/>
          <p:cNvSpPr>
            <a:spLocks noGrp="1"/>
          </p:cNvSpPr>
          <p:nvPr>
            <p:ph type="sldNum" sz="quarter" idx="11"/>
          </p:nvPr>
        </p:nvSpPr>
        <p:spPr/>
        <p:txBody>
          <a:bodyPr/>
          <a:lstStyle>
            <a:lvl1pPr>
              <a:defRPr/>
            </a:lvl1pPr>
          </a:lstStyle>
          <a:p>
            <a:fld id="{E8B3E058-70DD-4387-9354-737ABD837A7C}" type="slidenum">
              <a:rPr lang="en-US" altLang="en-US"/>
              <a:pPr/>
              <a:t>‹#›</a:t>
            </a:fld>
            <a:endParaRPr lang="en-US" altLang="en-US"/>
          </a:p>
        </p:txBody>
      </p:sp>
    </p:spTree>
    <p:extLst>
      <p:ext uri="{BB962C8B-B14F-4D97-AF65-F5344CB8AC3E}">
        <p14:creationId xmlns:p14="http://schemas.microsoft.com/office/powerpoint/2010/main" val="1178191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4" name="Slide Number Placeholder 6"/>
          <p:cNvSpPr>
            <a:spLocks noGrp="1"/>
          </p:cNvSpPr>
          <p:nvPr>
            <p:ph type="sldNum" sz="quarter" idx="11"/>
          </p:nvPr>
        </p:nvSpPr>
        <p:spPr/>
        <p:txBody>
          <a:bodyPr/>
          <a:lstStyle>
            <a:lvl1pPr>
              <a:defRPr/>
            </a:lvl1pPr>
          </a:lstStyle>
          <a:p>
            <a:fld id="{516D6EC6-CE7C-41C9-A278-8BB7631E4CA3}" type="slidenum">
              <a:rPr lang="en-US" altLang="en-US"/>
              <a:pPr/>
              <a:t>‹#›</a:t>
            </a:fld>
            <a:endParaRPr lang="en-US" altLang="en-US"/>
          </a:p>
        </p:txBody>
      </p:sp>
    </p:spTree>
    <p:extLst>
      <p:ext uri="{BB962C8B-B14F-4D97-AF65-F5344CB8AC3E}">
        <p14:creationId xmlns:p14="http://schemas.microsoft.com/office/powerpoint/2010/main" val="22347003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3" name="Slide Number Placeholder 6"/>
          <p:cNvSpPr>
            <a:spLocks noGrp="1"/>
          </p:cNvSpPr>
          <p:nvPr>
            <p:ph type="sldNum" sz="quarter" idx="11"/>
          </p:nvPr>
        </p:nvSpPr>
        <p:spPr/>
        <p:txBody>
          <a:bodyPr/>
          <a:lstStyle>
            <a:lvl1pPr>
              <a:defRPr/>
            </a:lvl1pPr>
          </a:lstStyle>
          <a:p>
            <a:fld id="{5666057F-B8FA-4DF1-9404-26FBA983A3CA}" type="slidenum">
              <a:rPr lang="en-US" altLang="en-US"/>
              <a:pPr/>
              <a:t>‹#›</a:t>
            </a:fld>
            <a:endParaRPr lang="en-US" altLang="en-US"/>
          </a:p>
        </p:txBody>
      </p:sp>
    </p:spTree>
    <p:extLst>
      <p:ext uri="{BB962C8B-B14F-4D97-AF65-F5344CB8AC3E}">
        <p14:creationId xmlns:p14="http://schemas.microsoft.com/office/powerpoint/2010/main" val="1622489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6" name="Slide Number Placeholder 6"/>
          <p:cNvSpPr>
            <a:spLocks noGrp="1"/>
          </p:cNvSpPr>
          <p:nvPr>
            <p:ph type="sldNum" sz="quarter" idx="11"/>
          </p:nvPr>
        </p:nvSpPr>
        <p:spPr/>
        <p:txBody>
          <a:bodyPr/>
          <a:lstStyle>
            <a:lvl1pPr>
              <a:defRPr/>
            </a:lvl1pPr>
          </a:lstStyle>
          <a:p>
            <a:fld id="{DB020709-F24F-4E9E-B164-476696E5A372}" type="slidenum">
              <a:rPr lang="en-US" altLang="en-US"/>
              <a:pPr/>
              <a:t>‹#›</a:t>
            </a:fld>
            <a:endParaRPr lang="en-US" altLang="en-US"/>
          </a:p>
        </p:txBody>
      </p:sp>
    </p:spTree>
    <p:extLst>
      <p:ext uri="{BB962C8B-B14F-4D97-AF65-F5344CB8AC3E}">
        <p14:creationId xmlns:p14="http://schemas.microsoft.com/office/powerpoint/2010/main" val="405866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fld id="{5EC62EEB-7A0E-477B-A6B4-9B9333F380BF}" type="slidenum">
              <a:rPr lang="en-US" altLang="en-US" sz="1200" b="1" u="none">
                <a:solidFill>
                  <a:schemeClr val="bg1"/>
                </a:solidFill>
              </a:rPr>
              <a:pPr algn="ctr" eaLnBrk="1" hangingPunct="1">
                <a:spcBef>
                  <a:spcPct val="50000"/>
                </a:spcBef>
              </a:pPr>
              <a:t>‹#›</a:t>
            </a:fld>
            <a:endParaRPr lang="en-US" altLang="en-US" sz="1200" b="1" u="none">
              <a:solidFill>
                <a:schemeClr val="bg1"/>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ftr" sz="quarter" idx="10"/>
          </p:nvPr>
        </p:nvSpPr>
        <p:spPr/>
        <p:txBody>
          <a:bodyPr/>
          <a:lstStyle>
            <a:lvl1pPr>
              <a:defRPr/>
            </a:lvl1pPr>
          </a:lstStyle>
          <a:p>
            <a:pPr>
              <a:defRPr/>
            </a:pPr>
            <a:r>
              <a:rPr lang="en-US"/>
              <a:t>www.HQOntario.ca</a:t>
            </a:r>
            <a:endParaRPr lang="en-CA"/>
          </a:p>
        </p:txBody>
      </p:sp>
    </p:spTree>
    <p:extLst>
      <p:ext uri="{BB962C8B-B14F-4D97-AF65-F5344CB8AC3E}">
        <p14:creationId xmlns:p14="http://schemas.microsoft.com/office/powerpoint/2010/main" val="2919751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6" name="Slide Number Placeholder 6"/>
          <p:cNvSpPr>
            <a:spLocks noGrp="1"/>
          </p:cNvSpPr>
          <p:nvPr>
            <p:ph type="sldNum" sz="quarter" idx="11"/>
          </p:nvPr>
        </p:nvSpPr>
        <p:spPr/>
        <p:txBody>
          <a:bodyPr/>
          <a:lstStyle>
            <a:lvl1pPr>
              <a:defRPr/>
            </a:lvl1pPr>
          </a:lstStyle>
          <a:p>
            <a:fld id="{2BA3B550-0ECC-43BE-AAF6-45E07B9E389E}" type="slidenum">
              <a:rPr lang="en-US" altLang="en-US"/>
              <a:pPr/>
              <a:t>‹#›</a:t>
            </a:fld>
            <a:endParaRPr lang="en-US" altLang="en-US"/>
          </a:p>
        </p:txBody>
      </p:sp>
    </p:spTree>
    <p:extLst>
      <p:ext uri="{BB962C8B-B14F-4D97-AF65-F5344CB8AC3E}">
        <p14:creationId xmlns:p14="http://schemas.microsoft.com/office/powerpoint/2010/main" val="13112648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5" name="Slide Number Placeholder 6"/>
          <p:cNvSpPr>
            <a:spLocks noGrp="1"/>
          </p:cNvSpPr>
          <p:nvPr>
            <p:ph type="sldNum" sz="quarter" idx="11"/>
          </p:nvPr>
        </p:nvSpPr>
        <p:spPr/>
        <p:txBody>
          <a:bodyPr/>
          <a:lstStyle>
            <a:lvl1pPr>
              <a:defRPr/>
            </a:lvl1pPr>
          </a:lstStyle>
          <a:p>
            <a:fld id="{22A1959A-EFBE-4D6B-9FD1-2E24DB92FDF9}" type="slidenum">
              <a:rPr lang="en-US" altLang="en-US"/>
              <a:pPr/>
              <a:t>‹#›</a:t>
            </a:fld>
            <a:endParaRPr lang="en-US" altLang="en-US"/>
          </a:p>
        </p:txBody>
      </p:sp>
    </p:spTree>
    <p:extLst>
      <p:ext uri="{BB962C8B-B14F-4D97-AF65-F5344CB8AC3E}">
        <p14:creationId xmlns:p14="http://schemas.microsoft.com/office/powerpoint/2010/main" val="11626351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441950"/>
          </a:xfrm>
        </p:spPr>
        <p:txBody>
          <a:bodyPr vert="eaVert"/>
          <a:lstStyle>
            <a:lvl1pPr>
              <a:defRPr>
                <a:solidFill>
                  <a:srgbClr val="00788A"/>
                </a:solidFill>
              </a:defRPr>
            </a:lvl1pPr>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441950"/>
          </a:xfrm>
        </p:spPr>
        <p:txBody>
          <a:bodyPr vert="eaVert"/>
          <a:lstStyle>
            <a:lvl1pPr>
              <a:defRPr>
                <a:solidFill>
                  <a:srgbClr val="00A0AF"/>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5" name="Slide Number Placeholder 6"/>
          <p:cNvSpPr>
            <a:spLocks noGrp="1"/>
          </p:cNvSpPr>
          <p:nvPr>
            <p:ph type="sldNum" sz="quarter" idx="11"/>
          </p:nvPr>
        </p:nvSpPr>
        <p:spPr/>
        <p:txBody>
          <a:bodyPr/>
          <a:lstStyle>
            <a:lvl1pPr>
              <a:defRPr/>
            </a:lvl1pPr>
          </a:lstStyle>
          <a:p>
            <a:fld id="{AA4E6636-4AFA-4DF6-88B5-4FF44E2A8013}" type="slidenum">
              <a:rPr lang="en-US" altLang="en-US"/>
              <a:pPr/>
              <a:t>‹#›</a:t>
            </a:fld>
            <a:endParaRPr lang="en-US" altLang="en-US"/>
          </a:p>
        </p:txBody>
      </p:sp>
    </p:spTree>
    <p:extLst>
      <p:ext uri="{BB962C8B-B14F-4D97-AF65-F5344CB8AC3E}">
        <p14:creationId xmlns:p14="http://schemas.microsoft.com/office/powerpoint/2010/main" val="334545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ld">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Tree>
    <p:extLst>
      <p:ext uri="{BB962C8B-B14F-4D97-AF65-F5344CB8AC3E}">
        <p14:creationId xmlns:p14="http://schemas.microsoft.com/office/powerpoint/2010/main" val="30721753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Slides option 2">
    <p:spTree>
      <p:nvGrpSpPr>
        <p:cNvPr id="1" name=""/>
        <p:cNvGrpSpPr/>
        <p:nvPr/>
      </p:nvGrpSpPr>
      <p:grpSpPr>
        <a:xfrm>
          <a:off x="0" y="0"/>
          <a:ext cx="0" cy="0"/>
          <a:chOff x="0" y="0"/>
          <a:chExt cx="0" cy="0"/>
        </a:xfrm>
      </p:grpSpPr>
      <p:sp>
        <p:nvSpPr>
          <p:cNvPr id="4" name="TextBox 3"/>
          <p:cNvSpPr txBox="1"/>
          <p:nvPr userDrawn="1"/>
        </p:nvSpPr>
        <p:spPr>
          <a:xfrm>
            <a:off x="4038600" y="6477000"/>
            <a:ext cx="1066800" cy="276225"/>
          </a:xfrm>
          <a:prstGeom prst="rect">
            <a:avLst/>
          </a:prstGeom>
          <a:noFill/>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ctr" eaLnBrk="1" hangingPunct="1">
              <a:spcBef>
                <a:spcPct val="50000"/>
              </a:spcBef>
            </a:pPr>
            <a:fld id="{9D37C4FC-3FF3-4EB7-997B-2BA588C98402}" type="slidenum">
              <a:rPr lang="en-US" altLang="en-US" sz="1200" b="1" u="none">
                <a:solidFill>
                  <a:schemeClr val="bg1"/>
                </a:solidFill>
              </a:rPr>
              <a:pPr algn="ctr" eaLnBrk="1" hangingPunct="1">
                <a:spcBef>
                  <a:spcPct val="50000"/>
                </a:spcBef>
              </a:pPr>
              <a:t>‹#›</a:t>
            </a:fld>
            <a:endParaRPr lang="en-US" altLang="en-US" sz="1200" b="1" u="none">
              <a:solidFill>
                <a:schemeClr val="bg1"/>
              </a:solidFill>
            </a:endParaRPr>
          </a:p>
        </p:txBody>
      </p:sp>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Content Placeholder 2"/>
          <p:cNvSpPr>
            <a:spLocks noGrp="1"/>
          </p:cNvSpPr>
          <p:nvPr>
            <p:ph idx="1"/>
          </p:nvPr>
        </p:nvSpPr>
        <p:spPr>
          <a:xfrm>
            <a:off x="457200" y="1239838"/>
            <a:ext cx="8229600" cy="4322762"/>
          </a:xfrm>
          <a:prstGeom prst="rect">
            <a:avLst/>
          </a:prstGeom>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ftr" sz="quarter" idx="10"/>
          </p:nvPr>
        </p:nvSpPr>
        <p:spPr/>
        <p:txBody>
          <a:bodyPr/>
          <a:lstStyle>
            <a:lvl1pPr>
              <a:defRPr/>
            </a:lvl1pPr>
          </a:lstStyle>
          <a:p>
            <a:pPr>
              <a:defRPr/>
            </a:pPr>
            <a:r>
              <a:rPr lang="en-US"/>
              <a:t>www.HQOntario.ca</a:t>
            </a:r>
            <a:endParaRPr lang="en-CA"/>
          </a:p>
        </p:txBody>
      </p:sp>
    </p:spTree>
    <p:extLst>
      <p:ext uri="{BB962C8B-B14F-4D97-AF65-F5344CB8AC3E}">
        <p14:creationId xmlns:p14="http://schemas.microsoft.com/office/powerpoint/2010/main" val="288946200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a:t>Click to edit Master text styles</a:t>
            </a:r>
          </a:p>
        </p:txBody>
      </p:sp>
    </p:spTree>
    <p:extLst>
      <p:ext uri="{BB962C8B-B14F-4D97-AF65-F5344CB8AC3E}">
        <p14:creationId xmlns:p14="http://schemas.microsoft.com/office/powerpoint/2010/main" val="14605814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a:t>Click to edit Master text styles</a:t>
            </a:r>
          </a:p>
        </p:txBody>
      </p:sp>
    </p:spTree>
    <p:extLst>
      <p:ext uri="{BB962C8B-B14F-4D97-AF65-F5344CB8AC3E}">
        <p14:creationId xmlns:p14="http://schemas.microsoft.com/office/powerpoint/2010/main" val="21690142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 ">
    <p:spTree>
      <p:nvGrpSpPr>
        <p:cNvPr id="1" name=""/>
        <p:cNvGrpSpPr/>
        <p:nvPr/>
      </p:nvGrpSpPr>
      <p:grpSpPr>
        <a:xfrm>
          <a:off x="0" y="0"/>
          <a:ext cx="0" cy="0"/>
          <a:chOff x="0" y="0"/>
          <a:chExt cx="0" cy="0"/>
        </a:xfrm>
      </p:grpSpPr>
      <p:sp>
        <p:nvSpPr>
          <p:cNvPr id="5" name="Text Placeholder 2"/>
          <p:cNvSpPr>
            <a:spLocks noGrp="1"/>
          </p:cNvSpPr>
          <p:nvPr>
            <p:ph idx="1"/>
          </p:nvPr>
        </p:nvSpPr>
        <p:spPr>
          <a:xfrm>
            <a:off x="5148064" y="2852936"/>
            <a:ext cx="2952328" cy="1512168"/>
          </a:xfrm>
          <a:prstGeom prst="rect">
            <a:avLst/>
          </a:prstGeom>
        </p:spPr>
        <p:txBody>
          <a:bodyPr rtlCol="0">
            <a:normAutofit/>
          </a:bodyPr>
          <a:lstStyle/>
          <a:p>
            <a:pPr lvl="0"/>
            <a:r>
              <a:rPr lang="en-US" noProof="0" err="1"/>
              <a:t>www.HQOntario.ca</a:t>
            </a:r>
            <a:endParaRPr lang="en-US" noProof="0"/>
          </a:p>
        </p:txBody>
      </p:sp>
    </p:spTree>
    <p:extLst>
      <p:ext uri="{BB962C8B-B14F-4D97-AF65-F5344CB8AC3E}">
        <p14:creationId xmlns:p14="http://schemas.microsoft.com/office/powerpoint/2010/main" val="391853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88A"/>
                </a:solidFill>
              </a:defRPr>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A0AF"/>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5" name="Slide Number Placeholder 6"/>
          <p:cNvSpPr>
            <a:spLocks noGrp="1"/>
          </p:cNvSpPr>
          <p:nvPr>
            <p:ph type="sldNum" sz="quarter" idx="11"/>
          </p:nvPr>
        </p:nvSpPr>
        <p:spPr/>
        <p:txBody>
          <a:bodyPr/>
          <a:lstStyle>
            <a:lvl1pPr>
              <a:defRPr/>
            </a:lvl1pPr>
          </a:lstStyle>
          <a:p>
            <a:fld id="{3627DAF4-34CD-4256-8F56-4951634E7F3B}" type="slidenum">
              <a:rPr lang="en-US" altLang="en-US"/>
              <a:pPr/>
              <a:t>‹#›</a:t>
            </a:fld>
            <a:endParaRPr lang="en-US" altLang="en-US"/>
          </a:p>
        </p:txBody>
      </p:sp>
    </p:spTree>
    <p:extLst>
      <p:ext uri="{BB962C8B-B14F-4D97-AF65-F5344CB8AC3E}">
        <p14:creationId xmlns:p14="http://schemas.microsoft.com/office/powerpoint/2010/main" val="321705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Content Placeholder 2"/>
          <p:cNvSpPr>
            <a:spLocks noGrp="1"/>
          </p:cNvSpPr>
          <p:nvPr>
            <p:ph sz="half" idx="1"/>
          </p:nvPr>
        </p:nvSpPr>
        <p:spPr>
          <a:xfrm>
            <a:off x="457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39838"/>
            <a:ext cx="4038600" cy="4476750"/>
          </a:xfrm>
        </p:spPr>
        <p:txBody>
          <a:bodyPr/>
          <a:lstStyle>
            <a:lvl1pPr>
              <a:defRPr sz="2800">
                <a:solidFill>
                  <a:schemeClr val="tx1"/>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6" name="Slide Number Placeholder 6"/>
          <p:cNvSpPr>
            <a:spLocks noGrp="1"/>
          </p:cNvSpPr>
          <p:nvPr>
            <p:ph type="sldNum" sz="quarter" idx="11"/>
          </p:nvPr>
        </p:nvSpPr>
        <p:spPr/>
        <p:txBody>
          <a:bodyPr/>
          <a:lstStyle>
            <a:lvl1pPr>
              <a:defRPr/>
            </a:lvl1pPr>
          </a:lstStyle>
          <a:p>
            <a:fld id="{3F5C2AFD-4D54-47FF-A014-B8CD936D7CD2}" type="slidenum">
              <a:rPr lang="en-US" altLang="en-US"/>
              <a:pPr/>
              <a:t>‹#›</a:t>
            </a:fld>
            <a:endParaRPr lang="en-US" altLang="en-US"/>
          </a:p>
        </p:txBody>
      </p:sp>
    </p:spTree>
    <p:extLst>
      <p:ext uri="{BB962C8B-B14F-4D97-AF65-F5344CB8AC3E}">
        <p14:creationId xmlns:p14="http://schemas.microsoft.com/office/powerpoint/2010/main" val="283486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solidFill>
                  <a:srgbClr val="00788A"/>
                </a:solidFill>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A0A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8" name="Slide Number Placeholder 6"/>
          <p:cNvSpPr>
            <a:spLocks noGrp="1"/>
          </p:cNvSpPr>
          <p:nvPr>
            <p:ph type="sldNum" sz="quarter" idx="11"/>
          </p:nvPr>
        </p:nvSpPr>
        <p:spPr/>
        <p:txBody>
          <a:bodyPr/>
          <a:lstStyle>
            <a:lvl1pPr>
              <a:defRPr/>
            </a:lvl1pPr>
          </a:lstStyle>
          <a:p>
            <a:fld id="{93294E6F-50FA-4152-A57E-8192F838F25B}" type="slidenum">
              <a:rPr lang="en-US" altLang="en-US"/>
              <a:pPr/>
              <a:t>‹#›</a:t>
            </a:fld>
            <a:endParaRPr lang="en-US" altLang="en-US"/>
          </a:p>
        </p:txBody>
      </p:sp>
    </p:spTree>
    <p:extLst>
      <p:ext uri="{BB962C8B-B14F-4D97-AF65-F5344CB8AC3E}">
        <p14:creationId xmlns:p14="http://schemas.microsoft.com/office/powerpoint/2010/main" val="899690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ption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88A"/>
                </a:solidFill>
              </a:defRPr>
            </a:lvl1pPr>
          </a:lstStyle>
          <a:p>
            <a:r>
              <a:rPr lang="en-US"/>
              <a:t>Click to edit Master title style</a:t>
            </a:r>
            <a:endParaRPr lang="en-CA"/>
          </a:p>
        </p:txBody>
      </p:sp>
      <p:sp>
        <p:nvSpPr>
          <p:cNvPr id="3"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4" name="Slide Number Placeholder 6"/>
          <p:cNvSpPr>
            <a:spLocks noGrp="1"/>
          </p:cNvSpPr>
          <p:nvPr>
            <p:ph type="sldNum" sz="quarter" idx="11"/>
          </p:nvPr>
        </p:nvSpPr>
        <p:spPr/>
        <p:txBody>
          <a:bodyPr/>
          <a:lstStyle>
            <a:lvl1pPr>
              <a:defRPr/>
            </a:lvl1pPr>
          </a:lstStyle>
          <a:p>
            <a:fld id="{3C712A3C-01B9-4595-A17B-FE35CFFADE53}" type="slidenum">
              <a:rPr lang="en-US" altLang="en-US"/>
              <a:pPr/>
              <a:t>‹#›</a:t>
            </a:fld>
            <a:endParaRPr lang="en-US" altLang="en-US"/>
          </a:p>
        </p:txBody>
      </p:sp>
    </p:spTree>
    <p:extLst>
      <p:ext uri="{BB962C8B-B14F-4D97-AF65-F5344CB8AC3E}">
        <p14:creationId xmlns:p14="http://schemas.microsoft.com/office/powerpoint/2010/main" val="295210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3" name="Slide Number Placeholder 6"/>
          <p:cNvSpPr>
            <a:spLocks noGrp="1"/>
          </p:cNvSpPr>
          <p:nvPr>
            <p:ph type="sldNum" sz="quarter" idx="11"/>
          </p:nvPr>
        </p:nvSpPr>
        <p:spPr/>
        <p:txBody>
          <a:bodyPr/>
          <a:lstStyle>
            <a:lvl1pPr>
              <a:defRPr/>
            </a:lvl1pPr>
          </a:lstStyle>
          <a:p>
            <a:fld id="{687B8F6C-F84A-4F44-8152-C96C842E67C3}" type="slidenum">
              <a:rPr lang="en-US" altLang="en-US"/>
              <a:pPr/>
              <a:t>‹#›</a:t>
            </a:fld>
            <a:endParaRPr lang="en-US" altLang="en-US"/>
          </a:p>
        </p:txBody>
      </p:sp>
    </p:spTree>
    <p:extLst>
      <p:ext uri="{BB962C8B-B14F-4D97-AF65-F5344CB8AC3E}">
        <p14:creationId xmlns:p14="http://schemas.microsoft.com/office/powerpoint/2010/main" val="417166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788A"/>
                </a:solidFill>
              </a:defRPr>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solidFill>
                  <a:srgbClr val="00788A"/>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6" name="Slide Number Placeholder 6"/>
          <p:cNvSpPr>
            <a:spLocks noGrp="1"/>
          </p:cNvSpPr>
          <p:nvPr>
            <p:ph type="sldNum" sz="quarter" idx="11"/>
          </p:nvPr>
        </p:nvSpPr>
        <p:spPr/>
        <p:txBody>
          <a:bodyPr/>
          <a:lstStyle>
            <a:lvl1pPr>
              <a:defRPr/>
            </a:lvl1pPr>
          </a:lstStyle>
          <a:p>
            <a:fld id="{3581F4F7-72CF-4A01-AE48-11528513C2F5}" type="slidenum">
              <a:rPr lang="en-US" altLang="en-US"/>
              <a:pPr/>
              <a:t>‹#›</a:t>
            </a:fld>
            <a:endParaRPr lang="en-US" altLang="en-US"/>
          </a:p>
        </p:txBody>
      </p:sp>
    </p:spTree>
    <p:extLst>
      <p:ext uri="{BB962C8B-B14F-4D97-AF65-F5344CB8AC3E}">
        <p14:creationId xmlns:p14="http://schemas.microsoft.com/office/powerpoint/2010/main" val="152717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88A"/>
                </a:solidFill>
              </a:defRPr>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7"/>
          <p:cNvSpPr>
            <a:spLocks noGrp="1" noChangeArrowheads="1"/>
          </p:cNvSpPr>
          <p:nvPr>
            <p:ph type="ftr" sz="quarter" idx="10"/>
          </p:nvPr>
        </p:nvSpPr>
        <p:spPr/>
        <p:txBody>
          <a:bodyPr/>
          <a:lstStyle>
            <a:lvl1pPr>
              <a:defRPr/>
            </a:lvl1pPr>
          </a:lstStyle>
          <a:p>
            <a:pPr>
              <a:defRPr/>
            </a:pPr>
            <a:r>
              <a:rPr lang="en-US"/>
              <a:t>www.HQOntario.ca</a:t>
            </a:r>
            <a:endParaRPr lang="en-CA"/>
          </a:p>
        </p:txBody>
      </p:sp>
      <p:sp>
        <p:nvSpPr>
          <p:cNvPr id="6" name="Slide Number Placeholder 6"/>
          <p:cNvSpPr>
            <a:spLocks noGrp="1"/>
          </p:cNvSpPr>
          <p:nvPr>
            <p:ph type="sldNum" sz="quarter" idx="11"/>
          </p:nvPr>
        </p:nvSpPr>
        <p:spPr/>
        <p:txBody>
          <a:bodyPr/>
          <a:lstStyle>
            <a:lvl1pPr>
              <a:defRPr/>
            </a:lvl1pPr>
          </a:lstStyle>
          <a:p>
            <a:fld id="{FC82E1FB-1826-4646-B6F2-895F00500BBA}" type="slidenum">
              <a:rPr lang="en-US" altLang="en-US"/>
              <a:pPr/>
              <a:t>‹#›</a:t>
            </a:fld>
            <a:endParaRPr lang="en-US" altLang="en-US"/>
          </a:p>
        </p:txBody>
      </p:sp>
    </p:spTree>
    <p:extLst>
      <p:ext uri="{BB962C8B-B14F-4D97-AF65-F5344CB8AC3E}">
        <p14:creationId xmlns:p14="http://schemas.microsoft.com/office/powerpoint/2010/main" val="16663054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emf"/><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4.xml"/><Relationship Id="rId1" Type="http://schemas.openxmlformats.org/officeDocument/2006/relationships/slideLayout" Target="../slideLayouts/slideLayout24.xml"/><Relationship Id="rId4" Type="http://schemas.openxmlformats.org/officeDocument/2006/relationships/image" Target="../media/image3.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5.xml"/><Relationship Id="rId1" Type="http://schemas.openxmlformats.org/officeDocument/2006/relationships/slideLayout" Target="../slideLayouts/slideLayout2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6.xml"/><Relationship Id="rId1"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theme" Target="../theme/theme7.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5" descr="HQO Eng wht.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11" descr="HQO Eng blk.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777163" y="6054725"/>
            <a:ext cx="1331912" cy="744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Rectangle 1"/>
          <p:cNvSpPr>
            <a:spLocks noChangeArrowheads="1"/>
          </p:cNvSpPr>
          <p:nvPr userDrawn="1"/>
        </p:nvSpPr>
        <p:spPr bwMode="auto">
          <a:xfrm>
            <a:off x="0" y="5794375"/>
            <a:ext cx="9144000" cy="260350"/>
          </a:xfrm>
          <a:prstGeom prst="rect">
            <a:avLst/>
          </a:prstGeom>
          <a:solidFill>
            <a:srgbClr val="0C6577"/>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
        <p:nvSpPr>
          <p:cNvPr id="1029" name="Rectangle 5"/>
          <p:cNvSpPr>
            <a:spLocks noChangeArrowheads="1"/>
          </p:cNvSpPr>
          <p:nvPr userDrawn="1"/>
        </p:nvSpPr>
        <p:spPr bwMode="auto">
          <a:xfrm>
            <a:off x="0" y="5013325"/>
            <a:ext cx="9144000" cy="574675"/>
          </a:xfrm>
          <a:prstGeom prst="rect">
            <a:avLst/>
          </a:prstGeom>
          <a:solidFill>
            <a:srgbClr val="499908"/>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
        <p:nvSpPr>
          <p:cNvPr id="1030" name="Rectangle 7"/>
          <p:cNvSpPr>
            <a:spLocks noChangeArrowheads="1"/>
          </p:cNvSpPr>
          <p:nvPr userDrawn="1"/>
        </p:nvSpPr>
        <p:spPr bwMode="auto">
          <a:xfrm>
            <a:off x="0" y="3429000"/>
            <a:ext cx="9144000" cy="1152525"/>
          </a:xfrm>
          <a:prstGeom prst="rect">
            <a:avLst/>
          </a:prstGeom>
          <a:solidFill>
            <a:srgbClr val="C27C0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
        <p:nvSpPr>
          <p:cNvPr id="1031" name="Rectangle 1"/>
          <p:cNvSpPr>
            <a:spLocks noChangeArrowheads="1"/>
          </p:cNvSpPr>
          <p:nvPr userDrawn="1"/>
        </p:nvSpPr>
        <p:spPr bwMode="auto">
          <a:xfrm>
            <a:off x="0" y="-100013"/>
            <a:ext cx="9144000" cy="2806701"/>
          </a:xfrm>
          <a:prstGeom prst="rect">
            <a:avLst/>
          </a:prstGeom>
          <a:solidFill>
            <a:srgbClr val="118995"/>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Tree>
  </p:cSld>
  <p:clrMap bg1="lt1" tx1="dk1" bg2="lt2" tx2="dk2" accent1="accent1" accent2="accent2" accent3="accent3" accent4="accent4" accent5="accent5" accent6="accent6" hlink="hlink" folHlink="folHlink"/>
  <p:sldLayoutIdLst>
    <p:sldLayoutId id="2147484503" r:id="rId1"/>
  </p:sldLayoutIdLst>
  <p:hf sldNum="0" hdr="0" dt="0"/>
  <p:txStyles>
    <p:titleStyle>
      <a:lvl1pPr algn="l" rtl="0" eaLnBrk="0" fontAlgn="base" hangingPunct="0">
        <a:spcBef>
          <a:spcPct val="0"/>
        </a:spcBef>
        <a:spcAft>
          <a:spcPct val="0"/>
        </a:spcAft>
        <a:defRPr sz="2400" b="1">
          <a:solidFill>
            <a:srgbClr val="000000"/>
          </a:solidFill>
          <a:latin typeface="+mj-lt"/>
          <a:ea typeface="MS PGothic" panose="020B0600070205080204" pitchFamily="34" charset="-128"/>
          <a:cs typeface="ＭＳ Ｐゴシック" charset="-128"/>
        </a:defRPr>
      </a:lvl1pPr>
      <a:lvl2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2pPr>
      <a:lvl3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3pPr>
      <a:lvl4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4pPr>
      <a:lvl5pPr algn="l" rtl="0" eaLnBrk="0" fontAlgn="base" hangingPunct="0">
        <a:spcBef>
          <a:spcPct val="0"/>
        </a:spcBef>
        <a:spcAft>
          <a:spcPct val="0"/>
        </a:spcAft>
        <a:defRPr sz="2400" b="1">
          <a:solidFill>
            <a:srgbClr val="000000"/>
          </a:solidFill>
          <a:latin typeface="Arial" charset="0"/>
          <a:ea typeface="MS PGothic" panose="020B0600070205080204" pitchFamily="34" charset="-128"/>
          <a:cs typeface="ＭＳ Ｐゴシック" charset="-128"/>
        </a:defRPr>
      </a:lvl5pPr>
      <a:lvl6pPr marL="457200" algn="ctr" rtl="0" fontAlgn="base">
        <a:spcBef>
          <a:spcPct val="0"/>
        </a:spcBef>
        <a:spcAft>
          <a:spcPct val="0"/>
        </a:spcAft>
        <a:defRPr sz="3600" b="1">
          <a:solidFill>
            <a:srgbClr val="008E8F"/>
          </a:solidFill>
          <a:latin typeface="Arial" charset="0"/>
        </a:defRPr>
      </a:lvl6pPr>
      <a:lvl7pPr marL="914400" algn="ctr" rtl="0" fontAlgn="base">
        <a:spcBef>
          <a:spcPct val="0"/>
        </a:spcBef>
        <a:spcAft>
          <a:spcPct val="0"/>
        </a:spcAft>
        <a:defRPr sz="3600" b="1">
          <a:solidFill>
            <a:srgbClr val="008E8F"/>
          </a:solidFill>
          <a:latin typeface="Arial" charset="0"/>
        </a:defRPr>
      </a:lvl7pPr>
      <a:lvl8pPr marL="1371600" algn="ctr" rtl="0" fontAlgn="base">
        <a:spcBef>
          <a:spcPct val="0"/>
        </a:spcBef>
        <a:spcAft>
          <a:spcPct val="0"/>
        </a:spcAft>
        <a:defRPr sz="3600" b="1">
          <a:solidFill>
            <a:srgbClr val="008E8F"/>
          </a:solidFill>
          <a:latin typeface="Arial" charset="0"/>
        </a:defRPr>
      </a:lvl8pPr>
      <a:lvl9pPr marL="1828800" algn="ctr" rtl="0" fontAlgn="base">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
        <p:nvSpPr>
          <p:cNvPr id="2051"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2052"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a:defRPr/>
            </a:pPr>
            <a:r>
              <a:rPr lang="en-US"/>
              <a:t>www.HQOntario.ca</a:t>
            </a:r>
            <a:endParaRPr lang="en-CA"/>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fld id="{42CAC97F-45D3-422C-AF06-4E6C9771AEAE}" type="slidenum">
              <a:rPr lang="en-US" altLang="en-US"/>
              <a:pPr/>
              <a:t>‹#›</a:t>
            </a:fld>
            <a:endParaRPr lang="en-US" altLang="en-US"/>
          </a:p>
        </p:txBody>
      </p:sp>
      <p:pic>
        <p:nvPicPr>
          <p:cNvPr id="2055" name="Picture 5" descr="HQO Eng wht.eps"/>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25" r:id="rId1"/>
    <p:sldLayoutId id="2147484504" r:id="rId2"/>
    <p:sldLayoutId id="2147484505" r:id="rId3"/>
    <p:sldLayoutId id="2147484506" r:id="rId4"/>
    <p:sldLayoutId id="2147484507" r:id="rId5"/>
    <p:sldLayoutId id="2147484508" r:id="rId6"/>
    <p:sldLayoutId id="2147484509" r:id="rId7"/>
    <p:sldLayoutId id="2147484510" r:id="rId8"/>
    <p:sldLayoutId id="2147484511" r:id="rId9"/>
    <p:sldLayoutId id="2147484512" r:id="rId10"/>
    <p:sldLayoutId id="2147484526"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
        <p:nvSpPr>
          <p:cNvPr id="14339"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14340" name="Rectangle 3"/>
          <p:cNvSpPr>
            <a:spLocks noGrp="1" noChangeArrowheads="1"/>
          </p:cNvSpPr>
          <p:nvPr>
            <p:ph type="body" idx="1"/>
          </p:nvPr>
        </p:nvSpPr>
        <p:spPr bwMode="auto">
          <a:xfrm>
            <a:off x="457200" y="1239838"/>
            <a:ext cx="8229600" cy="4322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a:defRPr/>
            </a:pPr>
            <a:r>
              <a:rPr lang="en-US"/>
              <a:t>www.HQOntario.ca</a:t>
            </a:r>
            <a:endParaRPr lang="en-CA"/>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fld id="{94856631-EC82-465C-8939-3AB10E33EAA4}" type="slidenum">
              <a:rPr lang="en-US" altLang="en-US"/>
              <a:pPr/>
              <a:t>‹#›</a:t>
            </a:fld>
            <a:endParaRPr lang="en-US" altLang="en-US"/>
          </a:p>
        </p:txBody>
      </p:sp>
      <p:pic>
        <p:nvPicPr>
          <p:cNvPr id="14343" name="Picture 5" descr="HQO Eng wht.eps"/>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27" r:id="rId1"/>
    <p:sldLayoutId id="2147484513" r:id="rId2"/>
    <p:sldLayoutId id="2147484514" r:id="rId3"/>
    <p:sldLayoutId id="2147484515" r:id="rId4"/>
    <p:sldLayoutId id="2147484516" r:id="rId5"/>
    <p:sldLayoutId id="2147484517" r:id="rId6"/>
    <p:sldLayoutId id="2147484518" r:id="rId7"/>
    <p:sldLayoutId id="2147484519" r:id="rId8"/>
    <p:sldLayoutId id="2147484520" r:id="rId9"/>
    <p:sldLayoutId id="2147484521" r:id="rId10"/>
    <p:sldLayoutId id="2147484528" r:id="rId1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0" y="6273800"/>
            <a:ext cx="9180513" cy="611188"/>
          </a:xfrm>
          <a:prstGeom prst="rect">
            <a:avLst/>
          </a:prstGeom>
          <a:solidFill>
            <a:srgbClr val="00788A"/>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p>
        </p:txBody>
      </p:sp>
      <p:sp>
        <p:nvSpPr>
          <p:cNvPr id="26627" name="Rectangle 2"/>
          <p:cNvSpPr>
            <a:spLocks noGrp="1" noChangeArrowheads="1"/>
          </p:cNvSpPr>
          <p:nvPr>
            <p:ph type="title"/>
          </p:nvPr>
        </p:nvSpPr>
        <p:spPr bwMode="auto">
          <a:xfrm>
            <a:off x="457200" y="274638"/>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a:p>
        </p:txBody>
      </p:sp>
      <p:sp>
        <p:nvSpPr>
          <p:cNvPr id="8" name="Footer Placeholder 7"/>
          <p:cNvSpPr>
            <a:spLocks noGrp="1" noChangeArrowheads="1"/>
          </p:cNvSpPr>
          <p:nvPr>
            <p:ph type="ftr" sz="quarter" idx="3"/>
          </p:nvPr>
        </p:nvSpPr>
        <p:spPr>
          <a:xfrm>
            <a:off x="539750" y="6477000"/>
            <a:ext cx="2813050" cy="244475"/>
          </a:xfrm>
          <a:prstGeom prst="rect">
            <a:avLst/>
          </a:prstGeom>
        </p:spPr>
        <p:txBody>
          <a:bodyPr vert="horz" wrap="square" lIns="91440" tIns="45720" rIns="91440" bIns="45720" numCol="1" anchor="t" anchorCtr="0" compatLnSpc="1">
            <a:prstTxWarp prst="textNoShape">
              <a:avLst/>
            </a:prstTxWarp>
          </a:bodyPr>
          <a:lstStyle>
            <a:lvl1pPr>
              <a:spcBef>
                <a:spcPct val="50000"/>
              </a:spcBef>
              <a:defRPr sz="900" u="none">
                <a:solidFill>
                  <a:schemeClr val="bg1"/>
                </a:solidFill>
                <a:latin typeface="Arial" charset="0"/>
                <a:ea typeface="ＭＳ Ｐゴシック" charset="0"/>
                <a:cs typeface="ＭＳ Ｐゴシック" charset="0"/>
              </a:defRPr>
            </a:lvl1pPr>
          </a:lstStyle>
          <a:p>
            <a:pPr>
              <a:defRPr/>
            </a:pPr>
            <a:r>
              <a:rPr lang="en-US"/>
              <a:t>www.HQOntario.ca</a:t>
            </a:r>
            <a:endParaRPr lang="en-CA"/>
          </a:p>
        </p:txBody>
      </p:sp>
      <p:sp>
        <p:nvSpPr>
          <p:cNvPr id="7" name="Slide Number Placeholder 6"/>
          <p:cNvSpPr>
            <a:spLocks noGrp="1"/>
          </p:cNvSpPr>
          <p:nvPr>
            <p:ph type="sldNum" sz="quarter" idx="4"/>
          </p:nvPr>
        </p:nvSpPr>
        <p:spPr>
          <a:xfrm>
            <a:off x="4343400" y="6477000"/>
            <a:ext cx="457200" cy="300038"/>
          </a:xfrm>
          <a:prstGeom prst="rect">
            <a:avLst/>
          </a:prstGeom>
        </p:spPr>
        <p:txBody>
          <a:bodyPr vert="horz" wrap="square" lIns="91440" tIns="45720" rIns="91440" bIns="45720" numCol="1" anchor="ctr" anchorCtr="0" compatLnSpc="1">
            <a:prstTxWarp prst="textNoShape">
              <a:avLst/>
            </a:prstTxWarp>
          </a:bodyPr>
          <a:lstStyle>
            <a:lvl1pPr algn="ctr">
              <a:spcBef>
                <a:spcPct val="50000"/>
              </a:spcBef>
              <a:defRPr sz="1200" b="1" u="none">
                <a:solidFill>
                  <a:schemeClr val="bg1"/>
                </a:solidFill>
              </a:defRPr>
            </a:lvl1pPr>
          </a:lstStyle>
          <a:p>
            <a:fld id="{6DE982CE-F8E4-4EF9-BCA0-A699F60D57BC}" type="slidenum">
              <a:rPr lang="en-US" altLang="en-US"/>
              <a:pPr/>
              <a:t>‹#›</a:t>
            </a:fld>
            <a:endParaRPr lang="en-US" altLang="en-US"/>
          </a:p>
        </p:txBody>
      </p:sp>
      <p:pic>
        <p:nvPicPr>
          <p:cNvPr id="26630" name="Picture 5" descr="HQO Eng wht.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72425" y="6365875"/>
            <a:ext cx="960438" cy="433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6631" name="Picture 1" descr="SlideHQO2-05.eps"/>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03275" y="454025"/>
            <a:ext cx="7513638" cy="594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29" r:id="rId1"/>
  </p:sldLayoutIdLst>
  <p:hf sldNum="0" hdr="0" dt="0"/>
  <p:txStyles>
    <p:title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p:titleStyle>
    <p:body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674"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28675" name="Picture 6" descr="HQO Eng blk.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28676" name="Straight Connector 8"/>
          <p:cNvCxnSpPr>
            <a:cxnSpLocks noChangeShapeType="1"/>
          </p:cNvCxnSpPr>
          <p:nvPr/>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xmlns="">
                <a:noFill/>
              </a14:hiddenFill>
            </a:ext>
          </a:extLst>
        </p:spPr>
      </p:cxnSp>
      <p:sp>
        <p:nvSpPr>
          <p:cNvPr id="28677" name="Rectangle 9"/>
          <p:cNvSpPr>
            <a:spLocks noChangeArrowheads="1"/>
          </p:cNvSpPr>
          <p:nvPr/>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4522" r:id="rId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698"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29699" name="Picture 6" descr="HQO Eng blk.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29700" name="Straight Connector 8"/>
          <p:cNvCxnSpPr>
            <a:cxnSpLocks noChangeShapeType="1"/>
          </p:cNvCxnSpPr>
          <p:nvPr/>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xmlns="">
                <a:noFill/>
              </a14:hiddenFill>
            </a:ext>
          </a:extLst>
        </p:spPr>
      </p:cxnSp>
      <p:sp>
        <p:nvSpPr>
          <p:cNvPr id="29701" name="Rectangle 9"/>
          <p:cNvSpPr>
            <a:spLocks noChangeArrowheads="1"/>
          </p:cNvSpPr>
          <p:nvPr/>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4523" r:id="rId1"/>
  </p:sldLayoutIdLst>
  <p:hf sldNum="0" hd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2" name="Text Placeholder 2"/>
          <p:cNvSpPr>
            <a:spLocks noGrp="1"/>
          </p:cNvSpPr>
          <p:nvPr>
            <p:ph type="body" idx="1"/>
          </p:nvPr>
        </p:nvSpPr>
        <p:spPr bwMode="auto">
          <a:xfrm>
            <a:off x="5148263" y="2905125"/>
            <a:ext cx="2952750"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www.HQOntario.ca</a:t>
            </a:r>
          </a:p>
        </p:txBody>
      </p:sp>
      <p:pic>
        <p:nvPicPr>
          <p:cNvPr id="30723" name="Picture 6" descr="HQO Eng blk.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76375" y="2276475"/>
            <a:ext cx="2674938"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30724" name="Straight Connector 8"/>
          <p:cNvCxnSpPr>
            <a:cxnSpLocks noChangeShapeType="1"/>
          </p:cNvCxnSpPr>
          <p:nvPr userDrawn="1"/>
        </p:nvCxnSpPr>
        <p:spPr bwMode="auto">
          <a:xfrm>
            <a:off x="4716463" y="1773238"/>
            <a:ext cx="0" cy="2951162"/>
          </a:xfrm>
          <a:prstGeom prst="line">
            <a:avLst/>
          </a:prstGeom>
          <a:noFill/>
          <a:ln w="25400">
            <a:solidFill>
              <a:srgbClr val="00788A"/>
            </a:solidFill>
            <a:round/>
            <a:headEnd/>
            <a:tailEnd/>
          </a:ln>
          <a:effectLst>
            <a:outerShdw dist="20000" dir="5400000" rotWithShape="0">
              <a:srgbClr val="808080">
                <a:alpha val="37999"/>
              </a:srgbClr>
            </a:outerShdw>
          </a:effectLst>
          <a:extLst>
            <a:ext uri="{909E8E84-426E-40dd-AFC4-6F175D3DCCD1}">
              <a14:hiddenFill xmlns:a14="http://schemas.microsoft.com/office/drawing/2010/main" xmlns="">
                <a:noFill/>
              </a14:hiddenFill>
            </a:ext>
          </a:extLst>
        </p:spPr>
      </p:cxnSp>
      <p:sp>
        <p:nvSpPr>
          <p:cNvPr id="30725" name="Rectangle 9"/>
          <p:cNvSpPr>
            <a:spLocks noChangeArrowheads="1"/>
          </p:cNvSpPr>
          <p:nvPr userDrawn="1"/>
        </p:nvSpPr>
        <p:spPr bwMode="auto">
          <a:xfrm>
            <a:off x="0" y="5445125"/>
            <a:ext cx="9180513" cy="1439863"/>
          </a:xfrm>
          <a:prstGeom prst="rect">
            <a:avLst/>
          </a:prstGeom>
          <a:solidFill>
            <a:srgbClr val="00788A"/>
          </a:solidFill>
          <a:ln>
            <a:noFill/>
          </a:ln>
          <a:extLst>
            <a:ext uri="{91240B29-F687-4f45-9708-019B960494DF}">
              <a14:hiddenLine xmlns:a14="http://schemas.microsoft.com/office/drawing/2010/main" xmlns="" w="9525">
                <a:solidFill>
                  <a:srgbClr val="000000"/>
                </a:solidFill>
                <a:round/>
                <a:headEnd/>
                <a:tailEnd/>
              </a14:hiddenLine>
            </a:ext>
          </a:extLst>
        </p:spPr>
        <p:txBody>
          <a:bodyPr>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spcBef>
                <a:spcPct val="50000"/>
              </a:spcBef>
            </a:pPr>
            <a:endParaRPr lang="en-US"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4524" r:id="rId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0" fontAlgn="base" hangingPunct="0">
        <a:spcBef>
          <a:spcPct val="20000"/>
        </a:spcBef>
        <a:spcAft>
          <a:spcPct val="0"/>
        </a:spcAft>
        <a:buFont typeface="Arial" panose="020B0604020202020204" pitchFamily="34" charset="0"/>
        <a:defRPr sz="2400" kern="1200">
          <a:solidFill>
            <a:srgbClr val="00788A"/>
          </a:solidFill>
          <a:latin typeface="Helvetica Neue Medium"/>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qontario.ca/Am%C3%A9liorer-les-soins-gr%C3%A2ce-aux-donn%C3%A9es-probantes/Normes-de-qualit%C3%A9/Sympt%C3%B4mes-comportementaux-de-la-d%C3%A9menc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6.emf"/><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Footer Placeholder 1"/>
          <p:cNvSpPr>
            <a:spLocks noGrp="1"/>
          </p:cNvSpPr>
          <p:nvPr>
            <p:ph type="ftr" sz="quarter" idx="4294967295"/>
          </p:nvPr>
        </p:nvSpPr>
        <p:spPr bwMode="auto">
          <a:xfrm>
            <a:off x="0" y="6477000"/>
            <a:ext cx="2813050" cy="2444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r>
              <a:rPr lang="en-US" altLang="en-US"/>
              <a:t>www.HQOntario.ca</a:t>
            </a:r>
            <a:endParaRPr lang="en-CA" altLang="en-US"/>
          </a:p>
        </p:txBody>
      </p:sp>
      <p:sp>
        <p:nvSpPr>
          <p:cNvPr id="33794"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9" name="TextBox 1"/>
          <p:cNvSpPr txBox="1">
            <a:spLocks noChangeArrowheads="1"/>
          </p:cNvSpPr>
          <p:nvPr/>
        </p:nvSpPr>
        <p:spPr bwMode="auto">
          <a:xfrm>
            <a:off x="1724025" y="5721350"/>
            <a:ext cx="185738"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endParaRPr lang="en-US" altLang="en-US">
              <a:solidFill>
                <a:srgbClr val="FFFFFF"/>
              </a:solidFill>
            </a:endParaRPr>
          </a:p>
        </p:txBody>
      </p:sp>
      <p:sp>
        <p:nvSpPr>
          <p:cNvPr id="10" name="Rectangle 2"/>
          <p:cNvSpPr txBox="1">
            <a:spLocks noChangeArrowheads="1"/>
          </p:cNvSpPr>
          <p:nvPr/>
        </p:nvSpPr>
        <p:spPr bwMode="auto">
          <a:xfrm>
            <a:off x="251519" y="3007594"/>
            <a:ext cx="8784977" cy="2006718"/>
          </a:xfrm>
          <a:prstGeom prst="rect">
            <a:avLst/>
          </a:prstGeom>
          <a:solidFill>
            <a:srgbClr val="FFFFFF"/>
          </a:solidFill>
          <a:ln>
            <a:noFill/>
          </a:ln>
          <a:extLst/>
        </p:spPr>
        <p:txBody>
          <a:bodyPr anchor="ct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endParaRPr lang="en-US" altLang="en-US" sz="2400" b="1" u="none">
              <a:solidFill>
                <a:srgbClr val="00A0AF"/>
              </a:solidFill>
            </a:endParaRPr>
          </a:p>
          <a:p>
            <a:r>
              <a:rPr lang="fr-FR" altLang="en-US" sz="2000" b="1" u="none">
                <a:solidFill>
                  <a:srgbClr val="00A0AF"/>
                </a:solidFill>
              </a:rPr>
              <a:t>Symptômes comportementaux de la démence</a:t>
            </a:r>
          </a:p>
          <a:p>
            <a:r>
              <a:rPr lang="fr-FR" altLang="en-US" sz="1800" u="none">
                <a:solidFill>
                  <a:srgbClr val="00A0AF"/>
                </a:solidFill>
              </a:rPr>
              <a:t>Soins des patients dans les hôpitaux et des résidents dans les maisons de soins de longue durée</a:t>
            </a:r>
          </a:p>
        </p:txBody>
      </p:sp>
      <p:sp>
        <p:nvSpPr>
          <p:cNvPr id="11" name="TextBox 1"/>
          <p:cNvSpPr txBox="1">
            <a:spLocks noChangeArrowheads="1"/>
          </p:cNvSpPr>
          <p:nvPr/>
        </p:nvSpPr>
        <p:spPr bwMode="auto">
          <a:xfrm>
            <a:off x="207804" y="6315927"/>
            <a:ext cx="481894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eaLnBrk="1" hangingPunct="1"/>
            <a:r>
              <a:rPr lang="fr-CA" altLang="en-US" sz="1200" b="1" i="1" u="none">
                <a:solidFill>
                  <a:srgbClr val="8B9187"/>
                </a:solidFill>
              </a:rPr>
              <a:t>Faisons en sorte d'améliorer ensemble notre système de santé</a:t>
            </a:r>
          </a:p>
        </p:txBody>
      </p:sp>
      <p:sp>
        <p:nvSpPr>
          <p:cNvPr id="12" name="TextBox 11"/>
          <p:cNvSpPr txBox="1"/>
          <p:nvPr/>
        </p:nvSpPr>
        <p:spPr>
          <a:xfrm>
            <a:off x="251519" y="3122732"/>
            <a:ext cx="8568953" cy="307777"/>
          </a:xfrm>
          <a:prstGeom prst="rect">
            <a:avLst/>
          </a:prstGeom>
          <a:solidFill>
            <a:srgbClr val="D47600"/>
          </a:solidFill>
        </p:spPr>
        <p:txBody>
          <a:bodyPr wrap="square" rtlCol="0">
            <a:spAutoFit/>
          </a:bodyPr>
          <a:lstStyle/>
          <a:p>
            <a:r>
              <a:rPr lang="fr-FR" u="none" dirty="0">
                <a:solidFill>
                  <a:srgbClr val="FFFFFF"/>
                </a:solidFill>
              </a:rPr>
              <a:t>RÉSUMÉ DES RENSEIGNEMENTS ET DES DONNÉES : pourquoi cette norme de qualité est nécessaire</a:t>
            </a:r>
          </a:p>
        </p:txBody>
      </p:sp>
      <p:pic>
        <p:nvPicPr>
          <p:cNvPr id="14"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7142682" y="5430361"/>
            <a:ext cx="2001318" cy="13689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a:off x="257293" y="276225"/>
            <a:ext cx="2486142" cy="2471723"/>
          </a:xfrm>
          <a:prstGeom prst="rect">
            <a:avLst/>
          </a:prstGeom>
        </p:spPr>
      </p:pic>
    </p:spTree>
    <p:extLst>
      <p:ext uri="{BB962C8B-B14F-4D97-AF65-F5344CB8AC3E}">
        <p14:creationId xmlns:p14="http://schemas.microsoft.com/office/powerpoint/2010/main" val="2281182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5"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 pourcentage de </a:t>
            </a:r>
            <a:r>
              <a:rPr lang="fr-FR" sz="1600" b="0" u="none" dirty="0" smtClean="0"/>
              <a:t>résidents </a:t>
            </a:r>
            <a:r>
              <a:rPr lang="fr-FR" sz="1600" b="0" u="none" dirty="0"/>
              <a:t>de foyers de soins de longue durée dont les symptômes comportementaux se sont améliorés allait de 0,5 % à 30,7 %.</a:t>
            </a:r>
            <a:endParaRPr lang="fr-FR" sz="1600" b="0" u="none" dirty="0">
              <a:solidFill>
                <a:schemeClr val="tx1"/>
              </a:solidFill>
            </a:endParaRPr>
          </a:p>
        </p:txBody>
      </p:sp>
      <p:sp>
        <p:nvSpPr>
          <p:cNvPr id="7" name="TextBox 6"/>
          <p:cNvSpPr txBox="1"/>
          <p:nvPr/>
        </p:nvSpPr>
        <p:spPr>
          <a:xfrm>
            <a:off x="251520" y="1692525"/>
            <a:ext cx="8640959" cy="461665"/>
          </a:xfrm>
          <a:prstGeom prst="rect">
            <a:avLst/>
          </a:prstGeom>
          <a:noFill/>
        </p:spPr>
        <p:txBody>
          <a:bodyPr wrap="square" rtlCol="0">
            <a:spAutoFit/>
          </a:bodyPr>
          <a:lstStyle/>
          <a:p>
            <a:r>
              <a:rPr lang="fr-FR" sz="1200" u="none" dirty="0">
                <a:solidFill>
                  <a:srgbClr val="000000"/>
                </a:solidFill>
                <a:latin typeface="+mn-lt"/>
              </a:rPr>
              <a:t>Pourcentage de </a:t>
            </a:r>
            <a:r>
              <a:rPr lang="fr-FR" sz="1200" u="none" dirty="0" smtClean="0">
                <a:solidFill>
                  <a:srgbClr val="000000"/>
                </a:solidFill>
                <a:latin typeface="+mn-lt"/>
              </a:rPr>
              <a:t>résidents </a:t>
            </a:r>
            <a:r>
              <a:rPr lang="fr-FR" sz="1200" u="none" dirty="0">
                <a:solidFill>
                  <a:srgbClr val="000000"/>
                </a:solidFill>
                <a:latin typeface="+mn-lt"/>
              </a:rPr>
              <a:t>de foyers de soins de longue durée dont les symptômes comportementaux se sont améliorés, en Ontario, par foyer de soins de longue durée, 2015-2016</a:t>
            </a:r>
          </a:p>
        </p:txBody>
      </p:sp>
      <p:cxnSp>
        <p:nvCxnSpPr>
          <p:cNvPr id="9" name="Straight Connector 8"/>
          <p:cNvCxnSpPr/>
          <p:nvPr/>
        </p:nvCxnSpPr>
        <p:spPr bwMode="auto">
          <a:xfrm>
            <a:off x="302946" y="1605633"/>
            <a:ext cx="8589534"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02946" y="2253705"/>
            <a:ext cx="8589534"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266033" y="2363476"/>
            <a:ext cx="8563217" cy="3081748"/>
          </a:xfrm>
          <a:prstGeom prst="rect">
            <a:avLst/>
          </a:prstGeom>
        </p:spPr>
      </p:pic>
    </p:spTree>
    <p:extLst>
      <p:ext uri="{BB962C8B-B14F-4D97-AF65-F5344CB8AC3E}">
        <p14:creationId xmlns:p14="http://schemas.microsoft.com/office/powerpoint/2010/main" val="36691967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0" y="2228702"/>
            <a:ext cx="8229600" cy="4322762"/>
          </a:xfrm>
        </p:spPr>
        <p:txBody>
          <a:bodyPr/>
          <a:lstStyle/>
          <a:p>
            <a:pPr marL="0" indent="0">
              <a:buNone/>
            </a:pPr>
            <a:endParaRPr lang="en-CA" sz="1800"/>
          </a:p>
          <a:p>
            <a:endParaRPr lang="en-CA" sz="1800"/>
          </a:p>
        </p:txBody>
      </p:sp>
      <p:sp>
        <p:nvSpPr>
          <p:cNvPr id="4" name="Footer Placeholder 3"/>
          <p:cNvSpPr>
            <a:spLocks noGrp="1"/>
          </p:cNvSpPr>
          <p:nvPr>
            <p:ph type="ftr" sz="quarter" idx="10"/>
          </p:nvPr>
        </p:nvSpPr>
        <p:spPr/>
        <p:txBody>
          <a:bodyPr/>
          <a:lstStyle/>
          <a:p>
            <a:pPr>
              <a:defRPr/>
            </a:pPr>
            <a:r>
              <a:rPr lang="en-US">
                <a:solidFill>
                  <a:srgbClr val="FFFFFF"/>
                </a:solidFill>
              </a:rPr>
              <a:t>www.HQOntario.ca</a:t>
            </a:r>
            <a:endParaRPr lang="en-CA">
              <a:solidFill>
                <a:srgbClr val="FFFFFF"/>
              </a:solidFill>
            </a:endParaRPr>
          </a:p>
        </p:txBody>
      </p:sp>
      <p:sp>
        <p:nvSpPr>
          <p:cNvPr id="5" name="Rectangle 4"/>
          <p:cNvSpPr/>
          <p:nvPr/>
        </p:nvSpPr>
        <p:spPr>
          <a:xfrm>
            <a:off x="1043608" y="4345359"/>
            <a:ext cx="7488832" cy="307777"/>
          </a:xfrm>
          <a:prstGeom prst="rect">
            <a:avLst/>
          </a:prstGeom>
        </p:spPr>
        <p:txBody>
          <a:bodyPr wrap="square" anchor="t">
            <a:spAutoFit/>
          </a:bodyPr>
          <a:lstStyle/>
          <a:p>
            <a:pPr marL="0" indent="0">
              <a:buNone/>
            </a:pPr>
            <a:endParaRPr lang="fr-FR" i="1" u="none">
              <a:solidFill>
                <a:srgbClr val="FF0000"/>
              </a:solidFill>
            </a:endParaRPr>
          </a:p>
        </p:txBody>
      </p:sp>
      <p:sp>
        <p:nvSpPr>
          <p:cNvPr id="6" name="Content Placeholder 2"/>
          <p:cNvSpPr txBox="1">
            <a:spLocks/>
          </p:cNvSpPr>
          <p:nvPr/>
        </p:nvSpPr>
        <p:spPr bwMode="auto">
          <a:xfrm>
            <a:off x="423293" y="2132856"/>
            <a:ext cx="8229600" cy="1656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spcBef>
                <a:spcPts val="0"/>
              </a:spcBef>
              <a:spcAft>
                <a:spcPts val="1600"/>
              </a:spcAft>
            </a:pPr>
            <a:r>
              <a:rPr lang="fr-FR" sz="1600" u="none" kern="0" dirty="0"/>
              <a:t>Étant donné que la norme de qualité recommande de prescrire d'abord des traitements non médicamenteux aux </a:t>
            </a:r>
            <a:r>
              <a:rPr lang="fr-FR" sz="1600" u="none" kern="0" dirty="0" smtClean="0"/>
              <a:t>résidents </a:t>
            </a:r>
            <a:r>
              <a:rPr lang="fr-FR" sz="1600" u="none" kern="0" dirty="0"/>
              <a:t>atteints de démence qui présentent des symptômes comportementaux et de prescrire uniquement des médicaments si les </a:t>
            </a:r>
            <a:r>
              <a:rPr lang="fr-FR" sz="1600" u="none" kern="0" dirty="0" smtClean="0"/>
              <a:t>résidents </a:t>
            </a:r>
            <a:r>
              <a:rPr lang="fr-FR" sz="1600" u="none" kern="0" dirty="0"/>
              <a:t>sont dans un état de détresse grave (ou que l'on craint qu'ils se fassent du mal ou qu'ils fassent mal à autrui), nous avons examiné le pourcentage de </a:t>
            </a:r>
            <a:r>
              <a:rPr lang="fr-FR" sz="1600" u="none" kern="0" dirty="0" smtClean="0"/>
              <a:t>résidents </a:t>
            </a:r>
            <a:r>
              <a:rPr lang="fr-FR" sz="1600" u="none" kern="0" dirty="0"/>
              <a:t>de foyers de soins de longue durée à qui l'on a prescrit des antipsychotiques sans diagnostic de psychose dans les sept jours précédant leur évaluation.</a:t>
            </a:r>
          </a:p>
        </p:txBody>
      </p:sp>
      <p:sp>
        <p:nvSpPr>
          <p:cNvPr id="7" name="Title 1"/>
          <p:cNvSpPr txBox="1">
            <a:spLocks/>
          </p:cNvSpPr>
          <p:nvPr/>
        </p:nvSpPr>
        <p:spPr bwMode="auto">
          <a:xfrm>
            <a:off x="683568" y="1124744"/>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en-US" b="0" u="none" kern="0" err="1"/>
              <a:t>Contexte</a:t>
            </a:r>
            <a:endParaRPr lang="en-US" b="0" u="none" kern="0"/>
          </a:p>
        </p:txBody>
      </p:sp>
    </p:spTree>
    <p:extLst>
      <p:ext uri="{BB962C8B-B14F-4D97-AF65-F5344CB8AC3E}">
        <p14:creationId xmlns:p14="http://schemas.microsoft.com/office/powerpoint/2010/main" val="2563666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5"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 pourcentage de </a:t>
            </a:r>
            <a:r>
              <a:rPr lang="fr-FR" sz="1600" b="0" u="none" dirty="0" smtClean="0"/>
              <a:t>résidents </a:t>
            </a:r>
            <a:r>
              <a:rPr lang="fr-FR" sz="1600" b="0" u="none" dirty="0"/>
              <a:t>de foyers de soins de longue durée qui ne sont pas atteints de psychose et qui reçoivent des antipsychotiques a diminué au cours des quatre dernières années.</a:t>
            </a:r>
            <a:endParaRPr lang="en-US" sz="1600" b="0" u="none" dirty="0">
              <a:solidFill>
                <a:schemeClr val="tx1"/>
              </a:solidFill>
            </a:endParaRPr>
          </a:p>
        </p:txBody>
      </p:sp>
      <p:sp>
        <p:nvSpPr>
          <p:cNvPr id="7" name="TextBox 6"/>
          <p:cNvSpPr txBox="1"/>
          <p:nvPr/>
        </p:nvSpPr>
        <p:spPr>
          <a:xfrm>
            <a:off x="179512" y="1692525"/>
            <a:ext cx="8640959" cy="461665"/>
          </a:xfrm>
          <a:prstGeom prst="rect">
            <a:avLst/>
          </a:prstGeom>
          <a:noFill/>
        </p:spPr>
        <p:txBody>
          <a:bodyPr wrap="square" rtlCol="0">
            <a:spAutoFit/>
          </a:bodyPr>
          <a:lstStyle/>
          <a:p>
            <a:r>
              <a:rPr lang="fr-FR" sz="1200" u="none" dirty="0">
                <a:solidFill>
                  <a:srgbClr val="000000"/>
                </a:solidFill>
                <a:latin typeface="+mn-lt"/>
              </a:rPr>
              <a:t>Pourcentage de </a:t>
            </a:r>
            <a:r>
              <a:rPr lang="fr-FR" sz="1200" u="none" dirty="0" smtClean="0">
                <a:solidFill>
                  <a:srgbClr val="000000"/>
                </a:solidFill>
                <a:latin typeface="+mn-lt"/>
              </a:rPr>
              <a:t>résidents </a:t>
            </a:r>
            <a:r>
              <a:rPr lang="fr-FR" sz="1200" u="none" dirty="0">
                <a:solidFill>
                  <a:srgbClr val="000000"/>
                </a:solidFill>
                <a:latin typeface="+mn-lt"/>
              </a:rPr>
              <a:t>de foyers de soins de longue durée qui ne sont pas atteints de psychose et qui reçoivent des antipsychotiques, en Ontario, 2011-2012 à 2015-2016</a:t>
            </a:r>
          </a:p>
        </p:txBody>
      </p:sp>
      <p:cxnSp>
        <p:nvCxnSpPr>
          <p:cNvPr id="8" name="Straight Connector 7"/>
          <p:cNvCxnSpPr/>
          <p:nvPr/>
        </p:nvCxnSpPr>
        <p:spPr bwMode="auto">
          <a:xfrm>
            <a:off x="230938" y="1605633"/>
            <a:ext cx="8589534"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30938" y="2253705"/>
            <a:ext cx="8589534"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2"/>
          <a:stretch>
            <a:fillRect/>
          </a:stretch>
        </p:blipFill>
        <p:spPr>
          <a:xfrm>
            <a:off x="159228" y="2409227"/>
            <a:ext cx="8792590" cy="3419701"/>
          </a:xfrm>
          <a:prstGeom prst="rect">
            <a:avLst/>
          </a:prstGeom>
        </p:spPr>
      </p:pic>
    </p:spTree>
    <p:extLst>
      <p:ext uri="{BB962C8B-B14F-4D97-AF65-F5344CB8AC3E}">
        <p14:creationId xmlns:p14="http://schemas.microsoft.com/office/powerpoint/2010/main" val="3513069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5"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 pourcentage de </a:t>
            </a:r>
            <a:r>
              <a:rPr lang="fr-FR" sz="1600" b="0" u="none" dirty="0" smtClean="0"/>
              <a:t>résidents </a:t>
            </a:r>
            <a:r>
              <a:rPr lang="fr-FR" sz="1600" b="0" u="none" dirty="0"/>
              <a:t>de foyers de soins de longue durée qui ne sont pas atteints de psychose et qui reçoivent des antipsychotiques variait d'une région de RLISS à l'autre, allant de 19,1 % à 27,0 %.</a:t>
            </a:r>
            <a:endParaRPr lang="en-US" sz="1600" b="0" u="none" dirty="0">
              <a:solidFill>
                <a:schemeClr val="tx1"/>
              </a:solidFill>
            </a:endParaRPr>
          </a:p>
        </p:txBody>
      </p:sp>
      <p:sp>
        <p:nvSpPr>
          <p:cNvPr id="6" name="TextBox 5"/>
          <p:cNvSpPr txBox="1"/>
          <p:nvPr/>
        </p:nvSpPr>
        <p:spPr>
          <a:xfrm>
            <a:off x="395537" y="1355652"/>
            <a:ext cx="8208912" cy="461665"/>
          </a:xfrm>
          <a:prstGeom prst="rect">
            <a:avLst/>
          </a:prstGeom>
          <a:noFill/>
        </p:spPr>
        <p:txBody>
          <a:bodyPr wrap="square" rtlCol="0">
            <a:spAutoFit/>
          </a:bodyPr>
          <a:lstStyle/>
          <a:p>
            <a:r>
              <a:rPr lang="fr-FR" sz="1200" u="none" dirty="0">
                <a:solidFill>
                  <a:srgbClr val="000000"/>
                </a:solidFill>
                <a:latin typeface="+mn-lt"/>
              </a:rPr>
              <a:t>Pourcentage de </a:t>
            </a:r>
            <a:r>
              <a:rPr lang="fr-FR" sz="1200" u="none" dirty="0" smtClean="0">
                <a:solidFill>
                  <a:srgbClr val="000000"/>
                </a:solidFill>
                <a:latin typeface="+mn-lt"/>
              </a:rPr>
              <a:t>résidents </a:t>
            </a:r>
            <a:r>
              <a:rPr lang="fr-FR" sz="1200" u="none" dirty="0">
                <a:solidFill>
                  <a:srgbClr val="000000"/>
                </a:solidFill>
                <a:latin typeface="+mn-lt"/>
              </a:rPr>
              <a:t>de foyers de soins de longue durée qui ne sont pas atteints de psychose et qui reçoivent des antipsychotiques, en Ontario, par région de RLISS, 2015-2016</a:t>
            </a:r>
          </a:p>
        </p:txBody>
      </p:sp>
      <p:cxnSp>
        <p:nvCxnSpPr>
          <p:cNvPr id="7" name="Straight Connector 6"/>
          <p:cNvCxnSpPr/>
          <p:nvPr/>
        </p:nvCxnSpPr>
        <p:spPr bwMode="auto">
          <a:xfrm>
            <a:off x="446962" y="1268760"/>
            <a:ext cx="8301502"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a:off x="446962" y="1916832"/>
            <a:ext cx="8301502"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395537" y="1929533"/>
            <a:ext cx="8352927" cy="4176464"/>
          </a:xfrm>
          <a:prstGeom prst="rect">
            <a:avLst/>
          </a:prstGeom>
        </p:spPr>
      </p:pic>
    </p:spTree>
    <p:extLst>
      <p:ext uri="{BB962C8B-B14F-4D97-AF65-F5344CB8AC3E}">
        <p14:creationId xmlns:p14="http://schemas.microsoft.com/office/powerpoint/2010/main" val="4178818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7"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D'un foyer de soins de longue durée à l'autre, le pourcentage de </a:t>
            </a:r>
            <a:r>
              <a:rPr lang="fr-FR" sz="1600" b="0" u="none" dirty="0" smtClean="0"/>
              <a:t>résidents </a:t>
            </a:r>
            <a:r>
              <a:rPr lang="fr-FR" sz="1600" b="0" u="none" dirty="0"/>
              <a:t>qui ne sont pas atteints de psychose et qui reçoivent des antipsychotiques allait de 0,7 % à 57,1 %.</a:t>
            </a:r>
            <a:endParaRPr lang="en-US" sz="1600" b="0" u="none" dirty="0">
              <a:solidFill>
                <a:schemeClr val="tx1"/>
              </a:solidFill>
            </a:endParaRPr>
          </a:p>
        </p:txBody>
      </p:sp>
      <p:sp>
        <p:nvSpPr>
          <p:cNvPr id="8" name="TextBox 7"/>
          <p:cNvSpPr txBox="1"/>
          <p:nvPr/>
        </p:nvSpPr>
        <p:spPr>
          <a:xfrm>
            <a:off x="179512" y="1643684"/>
            <a:ext cx="8568951" cy="461665"/>
          </a:xfrm>
          <a:prstGeom prst="rect">
            <a:avLst/>
          </a:prstGeom>
          <a:noFill/>
        </p:spPr>
        <p:txBody>
          <a:bodyPr wrap="square" rtlCol="0">
            <a:spAutoFit/>
          </a:bodyPr>
          <a:lstStyle/>
          <a:p>
            <a:r>
              <a:rPr lang="en-CA" sz="1200" u="none">
                <a:solidFill>
                  <a:srgbClr val="000000"/>
                </a:solidFill>
                <a:latin typeface="+mn-lt"/>
              </a:rPr>
              <a:t>Percentage </a:t>
            </a:r>
            <a:r>
              <a:rPr lang="fr-FR" sz="1200" u="none">
                <a:solidFill>
                  <a:srgbClr val="000000"/>
                </a:solidFill>
                <a:latin typeface="+mn-lt"/>
              </a:rPr>
              <a:t>Pourcentage de long terme résidents des foyers de soins sans psychose à l'aide de médicaments antipsychotiques, en Ontario, par la maison de soins de longue durée, 2015/16</a:t>
            </a:r>
            <a:endParaRPr lang="en-CA" sz="1200">
              <a:latin typeface="+mn-lt"/>
            </a:endParaRPr>
          </a:p>
        </p:txBody>
      </p:sp>
      <p:cxnSp>
        <p:nvCxnSpPr>
          <p:cNvPr id="9" name="Straight Connector 8"/>
          <p:cNvCxnSpPr/>
          <p:nvPr/>
        </p:nvCxnSpPr>
        <p:spPr bwMode="auto">
          <a:xfrm>
            <a:off x="230938" y="1556792"/>
            <a:ext cx="8517526"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230938" y="2204864"/>
            <a:ext cx="8517526"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12" name="Picture 11"/>
          <p:cNvPicPr>
            <a:picLocks noChangeAspect="1"/>
          </p:cNvPicPr>
          <p:nvPr/>
        </p:nvPicPr>
        <p:blipFill>
          <a:blip r:embed="rId3"/>
          <a:stretch>
            <a:fillRect/>
          </a:stretch>
        </p:blipFill>
        <p:spPr>
          <a:xfrm>
            <a:off x="234014" y="2420888"/>
            <a:ext cx="8546203" cy="3080830"/>
          </a:xfrm>
          <a:prstGeom prst="rect">
            <a:avLst/>
          </a:prstGeom>
        </p:spPr>
      </p:pic>
    </p:spTree>
    <p:extLst>
      <p:ext uri="{BB962C8B-B14F-4D97-AF65-F5344CB8AC3E}">
        <p14:creationId xmlns:p14="http://schemas.microsoft.com/office/powerpoint/2010/main" val="1935825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3216" y="2138590"/>
            <a:ext cx="8229600" cy="4322762"/>
          </a:xfrm>
        </p:spPr>
        <p:txBody>
          <a:bodyPr/>
          <a:lstStyle/>
          <a:p>
            <a:endParaRPr lang="en-CA" sz="1800"/>
          </a:p>
          <a:p>
            <a:endParaRPr lang="en-CA" sz="1800"/>
          </a:p>
          <a:p>
            <a:endParaRPr lang="en-CA"/>
          </a:p>
          <a:p>
            <a:endParaRPr lang="en-CA"/>
          </a:p>
          <a:p>
            <a:endParaRPr lang="en-US"/>
          </a:p>
        </p:txBody>
      </p:sp>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5" name="Rectangle 4"/>
          <p:cNvSpPr/>
          <p:nvPr/>
        </p:nvSpPr>
        <p:spPr>
          <a:xfrm>
            <a:off x="968783" y="3841303"/>
            <a:ext cx="7488832" cy="307777"/>
          </a:xfrm>
          <a:prstGeom prst="rect">
            <a:avLst/>
          </a:prstGeom>
        </p:spPr>
        <p:txBody>
          <a:bodyPr wrap="square" anchor="t">
            <a:spAutoFit/>
          </a:bodyPr>
          <a:lstStyle/>
          <a:p>
            <a:pPr marL="0" indent="0">
              <a:buNone/>
            </a:pPr>
            <a:endParaRPr lang="fr-FR" i="1" u="none">
              <a:solidFill>
                <a:srgbClr val="FF0000"/>
              </a:solidFill>
            </a:endParaRPr>
          </a:p>
        </p:txBody>
      </p:sp>
      <p:sp>
        <p:nvSpPr>
          <p:cNvPr id="6" name="Content Placeholder 2"/>
          <p:cNvSpPr txBox="1">
            <a:spLocks/>
          </p:cNvSpPr>
          <p:nvPr/>
        </p:nvSpPr>
        <p:spPr bwMode="auto">
          <a:xfrm>
            <a:off x="423293" y="2132856"/>
            <a:ext cx="8229600"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spcBef>
                <a:spcPts val="0"/>
              </a:spcBef>
              <a:spcAft>
                <a:spcPts val="1600"/>
              </a:spcAft>
            </a:pPr>
            <a:r>
              <a:rPr lang="fr-FR" sz="1600" u="none" kern="0" dirty="0"/>
              <a:t>Étant donné que la norme de qualité recommande de ne pas soumettre les </a:t>
            </a:r>
            <a:r>
              <a:rPr lang="fr-FR" sz="1600" u="none" kern="0" dirty="0" smtClean="0"/>
              <a:t>résidents </a:t>
            </a:r>
            <a:r>
              <a:rPr lang="fr-FR" sz="1600" u="none" kern="0" dirty="0"/>
              <a:t>atteints de démence qui présentent des symptômes comportementaux à des moyens de contention physique, nous avons examiné le pourcentage de </a:t>
            </a:r>
            <a:r>
              <a:rPr lang="fr-FR" sz="1600" u="none" kern="0" dirty="0" smtClean="0"/>
              <a:t>résidents </a:t>
            </a:r>
            <a:r>
              <a:rPr lang="fr-FR" sz="1600" u="none" kern="0" dirty="0"/>
              <a:t>de foyers de soins de longue durée qui ont été maintenus en contention quotidiennement pendant les sept jours précédant leur évaluation.</a:t>
            </a:r>
          </a:p>
        </p:txBody>
      </p:sp>
      <p:sp>
        <p:nvSpPr>
          <p:cNvPr id="7" name="Title 1"/>
          <p:cNvSpPr txBox="1">
            <a:spLocks/>
          </p:cNvSpPr>
          <p:nvPr/>
        </p:nvSpPr>
        <p:spPr bwMode="auto">
          <a:xfrm>
            <a:off x="683568" y="1124744"/>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en-US" b="0" u="none" kern="0" err="1"/>
              <a:t>Contexte</a:t>
            </a:r>
            <a:endParaRPr lang="en-US" b="0" u="none" kern="0"/>
          </a:p>
        </p:txBody>
      </p:sp>
    </p:spTree>
    <p:extLst>
      <p:ext uri="{BB962C8B-B14F-4D97-AF65-F5344CB8AC3E}">
        <p14:creationId xmlns:p14="http://schemas.microsoft.com/office/powerpoint/2010/main" val="1537777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6"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 pourcentage de </a:t>
            </a:r>
            <a:r>
              <a:rPr lang="fr-FR" sz="1600" b="0" u="none" dirty="0" smtClean="0"/>
              <a:t>résidents </a:t>
            </a:r>
            <a:r>
              <a:rPr lang="fr-FR" sz="1600" b="0" u="none" dirty="0"/>
              <a:t>de foyers de soins de longue durée soumis à des moyens de contention physique quotidiennement a diminué au cours des quatre dernières années. </a:t>
            </a:r>
            <a:endParaRPr lang="en-US" sz="1600" b="0" u="none" dirty="0">
              <a:solidFill>
                <a:schemeClr val="tx1"/>
              </a:solidFill>
            </a:endParaRPr>
          </a:p>
        </p:txBody>
      </p:sp>
      <p:sp>
        <p:nvSpPr>
          <p:cNvPr id="7" name="TextBox 6"/>
          <p:cNvSpPr txBox="1"/>
          <p:nvPr/>
        </p:nvSpPr>
        <p:spPr>
          <a:xfrm>
            <a:off x="179512" y="1699007"/>
            <a:ext cx="8568951" cy="461665"/>
          </a:xfrm>
          <a:prstGeom prst="rect">
            <a:avLst/>
          </a:prstGeom>
          <a:noFill/>
        </p:spPr>
        <p:txBody>
          <a:bodyPr wrap="square" rtlCol="0">
            <a:spAutoFit/>
          </a:bodyPr>
          <a:lstStyle/>
          <a:p>
            <a:r>
              <a:rPr lang="fr-FR" sz="1200" u="none" dirty="0">
                <a:solidFill>
                  <a:srgbClr val="000000"/>
                </a:solidFill>
                <a:latin typeface="+mn-lt"/>
              </a:rPr>
              <a:t>Pourcentage de </a:t>
            </a:r>
            <a:r>
              <a:rPr lang="fr-FR" sz="1200" u="none" dirty="0" smtClean="0">
                <a:solidFill>
                  <a:srgbClr val="000000"/>
                </a:solidFill>
                <a:latin typeface="+mn-lt"/>
              </a:rPr>
              <a:t>résidents </a:t>
            </a:r>
            <a:r>
              <a:rPr lang="fr-FR" sz="1200" u="none" dirty="0">
                <a:solidFill>
                  <a:srgbClr val="000000"/>
                </a:solidFill>
                <a:latin typeface="+mn-lt"/>
              </a:rPr>
              <a:t>de foyers de soins de longue durée soumis à des moyens de contention physiques quotidiennement, en Ontario, 2011-2012 à 2015-2016</a:t>
            </a:r>
          </a:p>
        </p:txBody>
      </p:sp>
      <p:cxnSp>
        <p:nvCxnSpPr>
          <p:cNvPr id="8" name="Straight Connector 7"/>
          <p:cNvCxnSpPr/>
          <p:nvPr/>
        </p:nvCxnSpPr>
        <p:spPr bwMode="auto">
          <a:xfrm>
            <a:off x="230938" y="1612115"/>
            <a:ext cx="8517526"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30938" y="2204864"/>
            <a:ext cx="8517526"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2"/>
          <a:stretch>
            <a:fillRect/>
          </a:stretch>
        </p:blipFill>
        <p:spPr>
          <a:xfrm>
            <a:off x="179512" y="2435699"/>
            <a:ext cx="8604412" cy="3297557"/>
          </a:xfrm>
          <a:prstGeom prst="rect">
            <a:avLst/>
          </a:prstGeom>
        </p:spPr>
      </p:pic>
    </p:spTree>
    <p:extLst>
      <p:ext uri="{BB962C8B-B14F-4D97-AF65-F5344CB8AC3E}">
        <p14:creationId xmlns:p14="http://schemas.microsoft.com/office/powerpoint/2010/main" val="381870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5"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 pourcentage de </a:t>
            </a:r>
            <a:r>
              <a:rPr lang="fr-FR" sz="1600" b="0" u="none" dirty="0" smtClean="0"/>
              <a:t>résidents </a:t>
            </a:r>
            <a:r>
              <a:rPr lang="fr-FR" sz="1600" b="0" u="none" dirty="0"/>
              <a:t>de foyers de soins de longue durée soumis à des moyens de contention physiques quotidiennement variait d'une région de RLISS à l'autre, allant de 2,3 % à 13,3 %.</a:t>
            </a:r>
            <a:endParaRPr lang="en-US" sz="1600" b="0" u="none" dirty="0">
              <a:solidFill>
                <a:schemeClr val="tx1"/>
              </a:solidFill>
            </a:endParaRPr>
          </a:p>
        </p:txBody>
      </p:sp>
      <p:sp>
        <p:nvSpPr>
          <p:cNvPr id="7" name="TextBox 6"/>
          <p:cNvSpPr txBox="1"/>
          <p:nvPr/>
        </p:nvSpPr>
        <p:spPr>
          <a:xfrm>
            <a:off x="179512" y="1355652"/>
            <a:ext cx="8568951" cy="461665"/>
          </a:xfrm>
          <a:prstGeom prst="rect">
            <a:avLst/>
          </a:prstGeom>
          <a:noFill/>
        </p:spPr>
        <p:txBody>
          <a:bodyPr wrap="square" rtlCol="0">
            <a:spAutoFit/>
          </a:bodyPr>
          <a:lstStyle/>
          <a:p>
            <a:r>
              <a:rPr lang="fr-FR" sz="1200" u="none" dirty="0">
                <a:solidFill>
                  <a:srgbClr val="000000"/>
                </a:solidFill>
                <a:latin typeface="+mn-lt"/>
              </a:rPr>
              <a:t>Pourcentage de </a:t>
            </a:r>
            <a:r>
              <a:rPr lang="fr-FR" sz="1200" u="none" dirty="0" smtClean="0">
                <a:solidFill>
                  <a:srgbClr val="000000"/>
                </a:solidFill>
                <a:latin typeface="+mn-lt"/>
              </a:rPr>
              <a:t>résidents </a:t>
            </a:r>
            <a:r>
              <a:rPr lang="fr-FR" sz="1200" u="none" dirty="0">
                <a:solidFill>
                  <a:srgbClr val="000000"/>
                </a:solidFill>
                <a:latin typeface="+mn-lt"/>
              </a:rPr>
              <a:t>de foyers de soins de longue durée soumis à des moyens de contention physiques quotidiennement, en Ontario et par région de RLISS, 2015-2016</a:t>
            </a:r>
          </a:p>
        </p:txBody>
      </p:sp>
      <p:cxnSp>
        <p:nvCxnSpPr>
          <p:cNvPr id="8" name="Straight Connector 7"/>
          <p:cNvCxnSpPr/>
          <p:nvPr/>
        </p:nvCxnSpPr>
        <p:spPr bwMode="auto">
          <a:xfrm>
            <a:off x="230938" y="1268760"/>
            <a:ext cx="8517526"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230938" y="1844824"/>
            <a:ext cx="8517526"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246590" y="1988839"/>
            <a:ext cx="8501873" cy="4200925"/>
          </a:xfrm>
          <a:prstGeom prst="rect">
            <a:avLst/>
          </a:prstGeom>
        </p:spPr>
      </p:pic>
    </p:spTree>
    <p:extLst>
      <p:ext uri="{BB962C8B-B14F-4D97-AF65-F5344CB8AC3E}">
        <p14:creationId xmlns:p14="http://schemas.microsoft.com/office/powerpoint/2010/main" val="3336420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8" name="TextBox 7"/>
          <p:cNvSpPr txBox="1"/>
          <p:nvPr/>
        </p:nvSpPr>
        <p:spPr>
          <a:xfrm>
            <a:off x="5332659" y="2990726"/>
            <a:ext cx="184731" cy="307777"/>
          </a:xfrm>
          <a:prstGeom prst="rect">
            <a:avLst/>
          </a:prstGeom>
          <a:noFill/>
        </p:spPr>
        <p:txBody>
          <a:bodyPr wrap="none" rtlCol="0">
            <a:spAutoFit/>
          </a:bodyPr>
          <a:lstStyle/>
          <a:p>
            <a:endParaRPr lang="en-CA"/>
          </a:p>
        </p:txBody>
      </p:sp>
      <p:sp>
        <p:nvSpPr>
          <p:cNvPr id="6"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 pourcentage de </a:t>
            </a:r>
            <a:r>
              <a:rPr lang="fr-FR" sz="1600" b="0" u="none" dirty="0" smtClean="0"/>
              <a:t>résidents </a:t>
            </a:r>
            <a:r>
              <a:rPr lang="fr-FR" sz="1600" b="0" u="none" dirty="0"/>
              <a:t>de foyers de soins de longue durée soumis à des moyens de contention physiques quotidiennement allait de 0 % à 43,2 % dans les foyers de soins de longue durée de l'Ontario.</a:t>
            </a:r>
            <a:endParaRPr lang="en-US" sz="1600" b="0" u="none" dirty="0">
              <a:solidFill>
                <a:schemeClr val="tx1"/>
              </a:solidFill>
            </a:endParaRPr>
          </a:p>
        </p:txBody>
      </p:sp>
      <p:sp>
        <p:nvSpPr>
          <p:cNvPr id="7" name="TextBox 6"/>
          <p:cNvSpPr txBox="1"/>
          <p:nvPr/>
        </p:nvSpPr>
        <p:spPr>
          <a:xfrm>
            <a:off x="220091" y="1853482"/>
            <a:ext cx="8568951" cy="646331"/>
          </a:xfrm>
          <a:prstGeom prst="rect">
            <a:avLst/>
          </a:prstGeom>
          <a:noFill/>
        </p:spPr>
        <p:txBody>
          <a:bodyPr wrap="square" rtlCol="0">
            <a:spAutoFit/>
          </a:bodyPr>
          <a:lstStyle/>
          <a:p>
            <a:r>
              <a:rPr lang="fr-FR" sz="1200" u="none" dirty="0">
                <a:solidFill>
                  <a:srgbClr val="000000"/>
                </a:solidFill>
                <a:latin typeface="+mn-lt"/>
              </a:rPr>
              <a:t>Pourcentage </a:t>
            </a:r>
            <a:r>
              <a:rPr lang="fr-FR" sz="1200" u="none">
                <a:solidFill>
                  <a:srgbClr val="000000"/>
                </a:solidFill>
                <a:latin typeface="+mn-lt"/>
              </a:rPr>
              <a:t>de </a:t>
            </a:r>
            <a:r>
              <a:rPr lang="fr-FR" sz="1200" u="none" smtClean="0">
                <a:solidFill>
                  <a:srgbClr val="000000"/>
                </a:solidFill>
                <a:latin typeface="+mn-lt"/>
              </a:rPr>
              <a:t>résidents </a:t>
            </a:r>
            <a:r>
              <a:rPr lang="fr-FR" sz="1200" u="none" dirty="0">
                <a:solidFill>
                  <a:srgbClr val="000000"/>
                </a:solidFill>
                <a:latin typeface="+mn-lt"/>
              </a:rPr>
              <a:t>de foyers de soins de longue durée soumis à des moyens de contention physiques quotidiennement, en Ontario et par foyer de soins de longue durée, 2015-2016</a:t>
            </a:r>
          </a:p>
          <a:p>
            <a:endParaRPr lang="fr-FR" sz="1200" u="none" dirty="0">
              <a:solidFill>
                <a:srgbClr val="000000"/>
              </a:solidFill>
              <a:latin typeface="+mn-lt"/>
            </a:endParaRPr>
          </a:p>
        </p:txBody>
      </p:sp>
      <p:cxnSp>
        <p:nvCxnSpPr>
          <p:cNvPr id="10" name="Straight Connector 9"/>
          <p:cNvCxnSpPr/>
          <p:nvPr/>
        </p:nvCxnSpPr>
        <p:spPr bwMode="auto">
          <a:xfrm>
            <a:off x="271517" y="1766590"/>
            <a:ext cx="8517526"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271517" y="2348880"/>
            <a:ext cx="8517526"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251520" y="2564904"/>
            <a:ext cx="8537522" cy="3020822"/>
          </a:xfrm>
          <a:prstGeom prst="rect">
            <a:avLst/>
          </a:prstGeom>
        </p:spPr>
      </p:pic>
    </p:spTree>
    <p:extLst>
      <p:ext uri="{BB962C8B-B14F-4D97-AF65-F5344CB8AC3E}">
        <p14:creationId xmlns:p14="http://schemas.microsoft.com/office/powerpoint/2010/main" val="600539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Footer Placeholder 3"/>
          <p:cNvSpPr>
            <a:spLocks noGrp="1"/>
          </p:cNvSpPr>
          <p:nvPr>
            <p:ph type="ftr"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rgbClr val="00858F"/>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US" altLang="en-US" sz="900">
                <a:solidFill>
                  <a:schemeClr val="bg1"/>
                </a:solidFill>
              </a:rPr>
              <a:t>www.HQOntario.ca</a:t>
            </a:r>
            <a:endParaRPr lang="en-CA" altLang="en-US" sz="900">
              <a:solidFill>
                <a:schemeClr val="bg1"/>
              </a:solidFill>
            </a:endParaRPr>
          </a:p>
        </p:txBody>
      </p:sp>
      <p:sp>
        <p:nvSpPr>
          <p:cNvPr id="5" name="Content Placeholder 2"/>
          <p:cNvSpPr txBox="1">
            <a:spLocks/>
          </p:cNvSpPr>
          <p:nvPr/>
        </p:nvSpPr>
        <p:spPr bwMode="auto">
          <a:xfrm>
            <a:off x="385813" y="1849772"/>
            <a:ext cx="8229600" cy="32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spcBef>
                <a:spcPts val="0"/>
              </a:spcBef>
              <a:spcAft>
                <a:spcPts val="1600"/>
              </a:spcAft>
            </a:pPr>
            <a:endParaRPr lang="en-US" sz="1600" u="none" kern="0"/>
          </a:p>
          <a:p>
            <a:pPr defTabSz="914400">
              <a:spcBef>
                <a:spcPts val="0"/>
              </a:spcBef>
              <a:spcAft>
                <a:spcPts val="1600"/>
              </a:spcAft>
            </a:pPr>
            <a:r>
              <a:rPr lang="fr-FR" sz="1600" u="none" kern="0"/>
              <a:t>Ce résumé des renseignements vise à soutenir la norme de qualité relative aux symptômes comportementaux de la démence dont la version complète se</a:t>
            </a:r>
            <a:r>
              <a:rPr lang="fr-FR" sz="1600" u="none" kern="0">
                <a:solidFill>
                  <a:srgbClr val="000000"/>
                </a:solidFill>
              </a:rPr>
              <a:t> trouve </a:t>
            </a:r>
            <a:r>
              <a:rPr lang="fr-FR" sz="1600" u="none" kern="0">
                <a:solidFill>
                  <a:srgbClr val="000000"/>
                </a:solidFill>
                <a:hlinkClick r:id="rId3"/>
              </a:rPr>
              <a:t>ICI</a:t>
            </a:r>
            <a:r>
              <a:rPr lang="fr-FR" sz="1600" u="none" kern="0">
                <a:solidFill>
                  <a:srgbClr val="000000"/>
                </a:solidFill>
              </a:rPr>
              <a:t>.</a:t>
            </a:r>
          </a:p>
          <a:p>
            <a:pPr defTabSz="914400">
              <a:spcBef>
                <a:spcPts val="0"/>
              </a:spcBef>
              <a:spcAft>
                <a:spcPts val="1600"/>
              </a:spcAft>
            </a:pPr>
            <a:endParaRPr lang="en-US" sz="1600" u="none" kern="0"/>
          </a:p>
        </p:txBody>
      </p:sp>
      <p:sp>
        <p:nvSpPr>
          <p:cNvPr id="6" name="Title 1"/>
          <p:cNvSpPr txBox="1">
            <a:spLocks/>
          </p:cNvSpPr>
          <p:nvPr/>
        </p:nvSpPr>
        <p:spPr bwMode="auto">
          <a:xfrm>
            <a:off x="683568" y="1124744"/>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en-US" b="0" u="none" kern="0" err="1"/>
              <a:t>Ressources</a:t>
            </a:r>
            <a:r>
              <a:rPr lang="en-US" b="0" u="none" kern="0"/>
              <a:t> </a:t>
            </a:r>
            <a:r>
              <a:rPr lang="en-US" b="0" u="none" kern="0" err="1"/>
              <a:t>additionnelles</a:t>
            </a:r>
            <a:endParaRPr lang="en-US" b="0" u="none" kern="0"/>
          </a:p>
        </p:txBody>
      </p:sp>
    </p:spTree>
    <p:extLst>
      <p:ext uri="{BB962C8B-B14F-4D97-AF65-F5344CB8AC3E}">
        <p14:creationId xmlns:p14="http://schemas.microsoft.com/office/powerpoint/2010/main" val="513712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FFFFFF"/>
                </a:solidFill>
              </a:rPr>
              <a:t>www.HQOntario.ca</a:t>
            </a:r>
            <a:endParaRPr lang="en-CA">
              <a:solidFill>
                <a:srgbClr val="FFFFFF"/>
              </a:solidFill>
            </a:endParaRPr>
          </a:p>
        </p:txBody>
      </p:sp>
      <p:sp>
        <p:nvSpPr>
          <p:cNvPr id="7" name="Title 1"/>
          <p:cNvSpPr>
            <a:spLocks noGrp="1"/>
          </p:cNvSpPr>
          <p:nvPr>
            <p:ph type="title"/>
          </p:nvPr>
        </p:nvSpPr>
        <p:spPr>
          <a:xfrm>
            <a:off x="683568" y="1124744"/>
            <a:ext cx="8229600" cy="706437"/>
          </a:xfrm>
        </p:spPr>
        <p:txBody>
          <a:bodyPr/>
          <a:lstStyle/>
          <a:p>
            <a:pPr algn="l"/>
            <a:r>
              <a:rPr lang="fr-FR" b="0"/>
              <a:t>Que sont les normes de qualité</a:t>
            </a:r>
            <a:endParaRPr lang="en-US" b="0"/>
          </a:p>
        </p:txBody>
      </p:sp>
      <p:sp>
        <p:nvSpPr>
          <p:cNvPr id="8" name="Content Placeholder 2"/>
          <p:cNvSpPr>
            <a:spLocks noGrp="1"/>
          </p:cNvSpPr>
          <p:nvPr>
            <p:ph idx="1"/>
          </p:nvPr>
        </p:nvSpPr>
        <p:spPr>
          <a:xfrm>
            <a:off x="424061" y="2276872"/>
            <a:ext cx="8229600" cy="2808312"/>
          </a:xfrm>
        </p:spPr>
        <p:txBody>
          <a:bodyPr/>
          <a:lstStyle/>
          <a:p>
            <a:r>
              <a:rPr lang="fr-FR" sz="1600" dirty="0"/>
              <a:t>Des ensembles concis d'énoncés simples présentant ce à quoi les soins devraient ressembler pour les personnes atteintes de certaines affections et soignées dans des milieux précis.</a:t>
            </a:r>
          </a:p>
          <a:p>
            <a:endParaRPr lang="fr-FR" sz="1600" dirty="0"/>
          </a:p>
          <a:p>
            <a:r>
              <a:rPr lang="fr-FR" sz="1600" dirty="0"/>
              <a:t>Fondées sur les meilleures données probantes disponibles.</a:t>
            </a:r>
          </a:p>
          <a:p>
            <a:endParaRPr lang="fr-FR" sz="1600" dirty="0"/>
          </a:p>
          <a:p>
            <a:r>
              <a:rPr lang="fr-FR" sz="1600" dirty="0"/>
              <a:t>Conçues pour aider les fournisseurs de soins de santé à connaître les soins qu'ils devraient fournir.</a:t>
            </a:r>
          </a:p>
          <a:p>
            <a:endParaRPr lang="fr-FR" sz="1600" dirty="0"/>
          </a:p>
          <a:p>
            <a:r>
              <a:rPr lang="fr-FR" sz="1600" dirty="0"/>
              <a:t>Permettent aussi d'aider les patients, les </a:t>
            </a:r>
            <a:r>
              <a:rPr lang="fr-FR" sz="1600" dirty="0" smtClean="0"/>
              <a:t>résidents</a:t>
            </a:r>
            <a:r>
              <a:rPr lang="fr-FR" sz="1600" dirty="0"/>
              <a:t>, les familles et les personnes soignantes à savoir ce qu'ils peuvent exiger en matière de soins.</a:t>
            </a:r>
          </a:p>
        </p:txBody>
      </p:sp>
    </p:spTree>
    <p:extLst>
      <p:ext uri="{BB962C8B-B14F-4D97-AF65-F5344CB8AC3E}">
        <p14:creationId xmlns:p14="http://schemas.microsoft.com/office/powerpoint/2010/main" val="35534791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Footer Placeholder 3"/>
          <p:cNvSpPr>
            <a:spLocks noGrp="1"/>
          </p:cNvSpPr>
          <p:nvPr>
            <p:ph type="ftr"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lr>
                <a:srgbClr val="00858F"/>
              </a:buClr>
              <a:buChar char="•"/>
              <a:defRPr sz="24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20000"/>
              </a:spcBef>
              <a:spcAft>
                <a:spcPct val="0"/>
              </a:spcAft>
              <a:buChar char="»"/>
              <a:defRPr>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en-US" altLang="en-US" sz="900">
                <a:solidFill>
                  <a:schemeClr val="bg1"/>
                </a:solidFill>
              </a:rPr>
              <a:t>www.HQOntario.ca</a:t>
            </a:r>
            <a:endParaRPr lang="en-CA" altLang="en-US" sz="900">
              <a:solidFill>
                <a:schemeClr val="bg1"/>
              </a:solidFill>
            </a:endParaRPr>
          </a:p>
        </p:txBody>
      </p:sp>
      <p:sp>
        <p:nvSpPr>
          <p:cNvPr id="8" name="TextBox 7"/>
          <p:cNvSpPr txBox="1"/>
          <p:nvPr/>
        </p:nvSpPr>
        <p:spPr>
          <a:xfrm>
            <a:off x="-7597352" y="1695741"/>
            <a:ext cx="8008758" cy="1231106"/>
          </a:xfrm>
          <a:prstGeom prst="rect">
            <a:avLst/>
          </a:prstGeom>
          <a:noFill/>
        </p:spPr>
        <p:txBody>
          <a:bodyPr wrap="square" rtlCol="0">
            <a:spAutoFit/>
          </a:bodyPr>
          <a:lstStyle/>
          <a:p>
            <a:pPr marL="457200" indent="-457200">
              <a:buFont typeface="Wingdings" panose="05000000000000000000" pitchFamily="2" charset="2"/>
              <a:buChar char="§"/>
            </a:pPr>
            <a:endParaRPr lang="fr-CA" sz="2000" u="none"/>
          </a:p>
          <a:p>
            <a:endParaRPr lang="en-CA" sz="1800" u="none"/>
          </a:p>
          <a:p>
            <a:endParaRPr lang="fr-CA" sz="1800" u="none"/>
          </a:p>
          <a:p>
            <a:endParaRPr lang="fr-CA" sz="1800" u="none"/>
          </a:p>
        </p:txBody>
      </p:sp>
      <p:sp>
        <p:nvSpPr>
          <p:cNvPr id="6" name="TextBox 5"/>
          <p:cNvSpPr txBox="1"/>
          <p:nvPr/>
        </p:nvSpPr>
        <p:spPr>
          <a:xfrm>
            <a:off x="709440" y="2723436"/>
            <a:ext cx="8008758" cy="1815882"/>
          </a:xfrm>
          <a:prstGeom prst="rect">
            <a:avLst/>
          </a:prstGeom>
          <a:noFill/>
        </p:spPr>
        <p:txBody>
          <a:bodyPr wrap="square" rtlCol="0">
            <a:spAutoFit/>
          </a:bodyPr>
          <a:lstStyle/>
          <a:p>
            <a:r>
              <a:rPr lang="fr-FR" sz="1600" u="none">
                <a:solidFill>
                  <a:srgbClr val="000000"/>
                </a:solidFill>
              </a:rPr>
              <a:t>Qualité des services de santé Ontario reconnaît et remercie la Dre Julie Auger pour son examen du présent résumé.</a:t>
            </a:r>
          </a:p>
          <a:p>
            <a:endParaRPr lang="fr-FR" sz="1600" u="none">
              <a:solidFill>
                <a:srgbClr val="000000"/>
              </a:solidFill>
            </a:endParaRPr>
          </a:p>
          <a:p>
            <a:r>
              <a:rPr lang="fr-FR" sz="1600" u="none">
                <a:solidFill>
                  <a:srgbClr val="000000"/>
                </a:solidFill>
              </a:rPr>
              <a:t>Des parties du présent document sont fondées sur des données et des renseignements compilés et fournis par l'ICIS. Cependant, les analyses, les conclusions, les opinions et les commentaires exprimés aux présentes sont ceux de l'auteur, pas nécessairement ceux de l'ICIS.</a:t>
            </a:r>
          </a:p>
        </p:txBody>
      </p:sp>
      <p:sp>
        <p:nvSpPr>
          <p:cNvPr id="7" name="Title 1"/>
          <p:cNvSpPr txBox="1">
            <a:spLocks/>
          </p:cNvSpPr>
          <p:nvPr/>
        </p:nvSpPr>
        <p:spPr bwMode="auto">
          <a:xfrm>
            <a:off x="683568" y="1895495"/>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en-US" b="0" u="none" kern="0" err="1"/>
              <a:t>Remerciements</a:t>
            </a:r>
            <a:endParaRPr lang="en-US" b="0" u="none" kern="0"/>
          </a:p>
        </p:txBody>
      </p:sp>
    </p:spTree>
    <p:extLst>
      <p:ext uri="{BB962C8B-B14F-4D97-AF65-F5344CB8AC3E}">
        <p14:creationId xmlns:p14="http://schemas.microsoft.com/office/powerpoint/2010/main" val="3757392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Content Placeholder 1"/>
          <p:cNvSpPr>
            <a:spLocks noGrp="1"/>
          </p:cNvSpPr>
          <p:nvPr>
            <p:ph idx="1"/>
          </p:nvPr>
        </p:nvSpPr>
        <p:spPr>
          <a:xfrm>
            <a:off x="5148263" y="2852738"/>
            <a:ext cx="2952750" cy="576262"/>
          </a:xfrm>
        </p:spPr>
        <p:txBody>
          <a:bodyPr/>
          <a:lstStyle/>
          <a:p>
            <a:pPr marL="0" indent="0" eaLnBrk="1" hangingPunct="1"/>
            <a:r>
              <a:rPr lang="en-US" altLang="en-US">
                <a:latin typeface="Helvetica Neue Medium" charset="0"/>
              </a:rPr>
              <a:t>www.HQOntario.ca</a:t>
            </a:r>
          </a:p>
          <a:p>
            <a:pPr marL="0" indent="0" eaLnBrk="1" hangingPunct="1"/>
            <a:endParaRPr lang="en-US" altLang="en-US">
              <a:latin typeface="Helvetica Neue Medium" charset="0"/>
            </a:endParaRPr>
          </a:p>
        </p:txBody>
      </p:sp>
      <p:sp>
        <p:nvSpPr>
          <p:cNvPr id="34818" name="Content Placeholder 1"/>
          <p:cNvSpPr txBox="1">
            <a:spLocks/>
          </p:cNvSpPr>
          <p:nvPr/>
        </p:nvSpPr>
        <p:spPr bwMode="auto">
          <a:xfrm>
            <a:off x="4859338" y="3581400"/>
            <a:ext cx="2952750"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u="sng">
                <a:solidFill>
                  <a:schemeClr val="tx1"/>
                </a:solidFill>
                <a:latin typeface="Arial" panose="020B0604020202020204" pitchFamily="34" charset="0"/>
                <a:ea typeface="MS PGothic" panose="020B0600070205080204" pitchFamily="34" charset="-128"/>
              </a:defRPr>
            </a:lvl1pPr>
            <a:lvl2pPr marL="742950" indent="-285750" eaLnBrk="0" hangingPunct="0">
              <a:defRPr sz="1400" u="sng">
                <a:solidFill>
                  <a:schemeClr val="tx1"/>
                </a:solidFill>
                <a:latin typeface="Arial" panose="020B0604020202020204" pitchFamily="34" charset="0"/>
                <a:ea typeface="MS PGothic" panose="020B0600070205080204" pitchFamily="34" charset="-128"/>
              </a:defRPr>
            </a:lvl2pPr>
            <a:lvl3pPr marL="1143000" indent="-228600" eaLnBrk="0" hangingPunct="0">
              <a:defRPr sz="1400" u="sng">
                <a:solidFill>
                  <a:schemeClr val="tx1"/>
                </a:solidFill>
                <a:latin typeface="Arial" panose="020B0604020202020204" pitchFamily="34" charset="0"/>
                <a:ea typeface="MS PGothic" panose="020B0600070205080204" pitchFamily="34" charset="-128"/>
              </a:defRPr>
            </a:lvl3pPr>
            <a:lvl4pPr marL="1600200" indent="-228600" eaLnBrk="0" hangingPunct="0">
              <a:defRPr sz="1400" u="sng">
                <a:solidFill>
                  <a:schemeClr val="tx1"/>
                </a:solidFill>
                <a:latin typeface="Arial" panose="020B0604020202020204" pitchFamily="34" charset="0"/>
                <a:ea typeface="MS PGothic" panose="020B0600070205080204" pitchFamily="34" charset="-128"/>
              </a:defRPr>
            </a:lvl4pPr>
            <a:lvl5pPr marL="2057400" indent="-228600" eaLnBrk="0" hangingPunct="0">
              <a:defRPr sz="1400" u="sng">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1400" u="sng">
                <a:solidFill>
                  <a:schemeClr val="tx1"/>
                </a:solidFill>
                <a:latin typeface="Arial" panose="020B0604020202020204" pitchFamily="34" charset="0"/>
                <a:ea typeface="MS PGothic" panose="020B0600070205080204" pitchFamily="34" charset="-128"/>
              </a:defRPr>
            </a:lvl9pPr>
          </a:lstStyle>
          <a:p>
            <a:pPr algn="r" eaLnBrk="1" hangingPunct="1">
              <a:spcBef>
                <a:spcPct val="20000"/>
              </a:spcBef>
              <a:buFont typeface="Arial" panose="020B0604020202020204" pitchFamily="34" charset="0"/>
              <a:buNone/>
            </a:pPr>
            <a:r>
              <a:rPr lang="en-US" altLang="en-US" sz="1900" u="none">
                <a:solidFill>
                  <a:srgbClr val="00788A"/>
                </a:solidFill>
                <a:latin typeface="Helvetica Neue Medium" charset="0"/>
              </a:rPr>
              <a:t>FOLLOW@HQOntario</a:t>
            </a:r>
          </a:p>
          <a:p>
            <a:pPr algn="r" eaLnBrk="1" hangingPunct="1">
              <a:spcBef>
                <a:spcPct val="20000"/>
              </a:spcBef>
              <a:buFont typeface="Arial" panose="020B0604020202020204" pitchFamily="34" charset="0"/>
              <a:buNone/>
            </a:pPr>
            <a:endParaRPr lang="en-US" altLang="en-US" sz="2400">
              <a:solidFill>
                <a:srgbClr val="00788A"/>
              </a:solidFill>
              <a:latin typeface="Helvetica Neue Medium" charset="0"/>
            </a:endParaRPr>
          </a:p>
        </p:txBody>
      </p:sp>
      <p:pic>
        <p:nvPicPr>
          <p:cNvPr id="34819" name="Picture 4" descr="Twitter_logo_blue.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10500" y="3683000"/>
            <a:ext cx="217488" cy="177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39552" y="1791362"/>
            <a:ext cx="3744416" cy="2561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FFFFFF"/>
                </a:solidFill>
              </a:rPr>
              <a:t>www.HQOntario.ca</a:t>
            </a:r>
            <a:endParaRPr lang="en-CA">
              <a:solidFill>
                <a:srgbClr val="FFFFFF"/>
              </a:solidFill>
            </a:endParaRPr>
          </a:p>
        </p:txBody>
      </p:sp>
      <p:sp>
        <p:nvSpPr>
          <p:cNvPr id="5" name="Rectangle 4"/>
          <p:cNvSpPr/>
          <p:nvPr/>
        </p:nvSpPr>
        <p:spPr>
          <a:xfrm>
            <a:off x="1152798" y="5733256"/>
            <a:ext cx="7739682" cy="400110"/>
          </a:xfrm>
          <a:prstGeom prst="rect">
            <a:avLst/>
          </a:prstGeom>
        </p:spPr>
        <p:txBody>
          <a:bodyPr wrap="square">
            <a:spAutoFit/>
          </a:bodyPr>
          <a:lstStyle/>
          <a:p>
            <a:pPr algn="r"/>
            <a:r>
              <a:rPr lang="en-CA" sz="1000" u="none"/>
              <a:t>[1] </a:t>
            </a:r>
            <a:r>
              <a:rPr lang="en-CA" sz="1000" u="none" err="1"/>
              <a:t>Société</a:t>
            </a:r>
            <a:r>
              <a:rPr lang="en-CA" sz="1000" u="none"/>
              <a:t> Alzheimer de </a:t>
            </a:r>
            <a:r>
              <a:rPr lang="en-CA" sz="1000" u="none" err="1"/>
              <a:t>l'Ontario</a:t>
            </a:r>
            <a:r>
              <a:rPr lang="en-CA" sz="1000" u="none"/>
              <a:t>. Dementia Evidence Brief: Ontario. Toronto, Ontario, 2012.</a:t>
            </a:r>
          </a:p>
          <a:p>
            <a:pPr algn="r"/>
            <a:r>
              <a:rPr lang="en-US" sz="1000" u="none"/>
              <a:t>[2] </a:t>
            </a:r>
            <a:r>
              <a:rPr lang="fr-FR" sz="1000" u="none"/>
              <a:t>Données du Système d’information sur les soins de longue durée (SISLD) fournies par l’Institut canadien d’information sur la santé.</a:t>
            </a:r>
            <a:endParaRPr lang="en-CA" i="1" u="none"/>
          </a:p>
        </p:txBody>
      </p:sp>
      <p:sp>
        <p:nvSpPr>
          <p:cNvPr id="6" name="Title 1"/>
          <p:cNvSpPr txBox="1">
            <a:spLocks/>
          </p:cNvSpPr>
          <p:nvPr/>
        </p:nvSpPr>
        <p:spPr bwMode="auto">
          <a:xfrm>
            <a:off x="683568" y="764704"/>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en-US" b="0" u="none" kern="0"/>
              <a:t>Objet de </a:t>
            </a:r>
            <a:r>
              <a:rPr lang="en-US" b="0" u="none" kern="0" err="1"/>
              <a:t>ce</a:t>
            </a:r>
            <a:r>
              <a:rPr lang="en-US" b="0" u="none" kern="0"/>
              <a:t> résumé</a:t>
            </a:r>
          </a:p>
        </p:txBody>
      </p:sp>
      <p:sp>
        <p:nvSpPr>
          <p:cNvPr id="7" name="Content Placeholder 2"/>
          <p:cNvSpPr txBox="1">
            <a:spLocks/>
          </p:cNvSpPr>
          <p:nvPr/>
        </p:nvSpPr>
        <p:spPr bwMode="auto">
          <a:xfrm>
            <a:off x="424061" y="1556792"/>
            <a:ext cx="8229600" cy="3384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r>
              <a:rPr lang="fr-FR" sz="1600" u="none" kern="0" dirty="0"/>
              <a:t>En Ontario, plus de 200 000 personnes âgées de plus de 65 ans sont atteintes de démence [1].</a:t>
            </a:r>
          </a:p>
          <a:p>
            <a:pPr defTabSz="914400"/>
            <a:endParaRPr lang="fr-FR" sz="1600" u="none" kern="0" dirty="0"/>
          </a:p>
          <a:p>
            <a:pPr defTabSz="914400"/>
            <a:r>
              <a:rPr lang="fr-FR" sz="1600" u="none" kern="0" dirty="0"/>
              <a:t>Bon nombre d'entre elles présentent les symptômes comportementaux d'agitation et d'agressivité et sont soignées dans des hôpitaux et des foyers de soins de longue durée.</a:t>
            </a:r>
          </a:p>
          <a:p>
            <a:pPr defTabSz="914400"/>
            <a:endParaRPr lang="fr-FR" sz="1600" u="none" kern="0" dirty="0"/>
          </a:p>
          <a:p>
            <a:pPr defTabSz="914400"/>
            <a:r>
              <a:rPr lang="fr-FR" sz="1600" u="none" kern="0" dirty="0"/>
              <a:t>Le présent résumé fournit des renseignements et des données qui démontrent pourquoi une norme de qualité est nécessaire pour les personnes qui présentent les symptômes comportementaux de la démence.</a:t>
            </a:r>
          </a:p>
          <a:p>
            <a:pPr defTabSz="914400"/>
            <a:endParaRPr lang="fr-FR" sz="1600" u="none" kern="0" dirty="0"/>
          </a:p>
          <a:p>
            <a:pPr defTabSz="914400"/>
            <a:r>
              <a:rPr lang="fr-CA" sz="1600" u="none" kern="0" dirty="0"/>
              <a:t>Plus précisément, elle fournit des données sur des mesures de rendement qui reflètent l</a:t>
            </a:r>
            <a:r>
              <a:rPr lang="fr-FR" sz="1600" u="none" kern="0" dirty="0"/>
              <a:t>es soins de santé reçus par des personnes atteintes de démence et vivant dans un foyer de soins de longue durée, où un nombre considérable de </a:t>
            </a:r>
            <a:r>
              <a:rPr lang="fr-FR" sz="1600" u="none" kern="0" dirty="0" smtClean="0"/>
              <a:t>résidents </a:t>
            </a:r>
            <a:r>
              <a:rPr lang="fr-FR" sz="1600" u="none" kern="0" dirty="0"/>
              <a:t>sont atteints de démence, à savoir 66 % ou 47 340 personnes [2].</a:t>
            </a:r>
          </a:p>
        </p:txBody>
      </p:sp>
    </p:spTree>
    <p:extLst>
      <p:ext uri="{BB962C8B-B14F-4D97-AF65-F5344CB8AC3E}">
        <p14:creationId xmlns:p14="http://schemas.microsoft.com/office/powerpoint/2010/main" val="3413353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FFFFFF"/>
                </a:solidFill>
              </a:rPr>
              <a:t>www.HQOntario.ca</a:t>
            </a:r>
            <a:endParaRPr lang="en-CA">
              <a:solidFill>
                <a:srgbClr val="FFFFFF"/>
              </a:solidFill>
            </a:endParaRPr>
          </a:p>
        </p:txBody>
      </p:sp>
      <p:sp>
        <p:nvSpPr>
          <p:cNvPr id="5" name="Title 1"/>
          <p:cNvSpPr txBox="1">
            <a:spLocks/>
          </p:cNvSpPr>
          <p:nvPr/>
        </p:nvSpPr>
        <p:spPr bwMode="auto">
          <a:xfrm>
            <a:off x="683568" y="764704"/>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en-US" b="0" u="none" kern="0"/>
              <a:t>Objet de </a:t>
            </a:r>
            <a:r>
              <a:rPr lang="en-US" b="0" u="none" kern="0" err="1"/>
              <a:t>ce</a:t>
            </a:r>
            <a:r>
              <a:rPr lang="en-US" b="0" u="none" kern="0"/>
              <a:t> résumé</a:t>
            </a:r>
          </a:p>
        </p:txBody>
      </p:sp>
      <p:sp>
        <p:nvSpPr>
          <p:cNvPr id="6" name="Content Placeholder 2"/>
          <p:cNvSpPr txBox="1">
            <a:spLocks/>
          </p:cNvSpPr>
          <p:nvPr/>
        </p:nvSpPr>
        <p:spPr bwMode="auto">
          <a:xfrm>
            <a:off x="424061" y="1700808"/>
            <a:ext cx="8229600" cy="33843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r>
              <a:rPr lang="fr-FR" sz="1600" u="none" kern="0" dirty="0"/>
              <a:t>Les indicateurs présentés ne se limitent pas spécifiquement à la population atteinte de démence : ils reflètent les soins que les </a:t>
            </a:r>
            <a:r>
              <a:rPr lang="fr-FR" sz="1600" u="none" kern="0" dirty="0" smtClean="0"/>
              <a:t>résidents </a:t>
            </a:r>
            <a:r>
              <a:rPr lang="fr-FR" sz="1600" u="none" kern="0" dirty="0"/>
              <a:t>souffrant de démence peuvent recevoir et les soins décrits dans la norme de qualité.</a:t>
            </a:r>
          </a:p>
          <a:p>
            <a:pPr defTabSz="914400"/>
            <a:endParaRPr lang="fr-FR" sz="1600" u="none" kern="0" dirty="0"/>
          </a:p>
          <a:p>
            <a:pPr defTabSz="914400"/>
            <a:r>
              <a:rPr lang="fr-FR" sz="1600" u="none" kern="0" dirty="0"/>
              <a:t>Les données démontrent que les soins destinés aux personnes atteintes de démence qui présentent des symptômes comportementaux doivent être améliorés.</a:t>
            </a:r>
          </a:p>
          <a:p>
            <a:pPr marL="0" indent="0" defTabSz="914400">
              <a:buNone/>
            </a:pPr>
            <a:endParaRPr lang="en-US" sz="1600" u="none" kern="0" dirty="0"/>
          </a:p>
          <a:p>
            <a:pPr defTabSz="914400"/>
            <a:r>
              <a:rPr lang="fr-FR" sz="1600" u="none" kern="0" dirty="0"/>
              <a:t>Voici pourquoi cette norme de qualité a été créée : </a:t>
            </a:r>
          </a:p>
          <a:p>
            <a:pPr defTabSz="914400"/>
            <a:endParaRPr lang="en-US" sz="800" u="none" kern="0" dirty="0"/>
          </a:p>
          <a:p>
            <a:pPr lvl="1" defTabSz="914400"/>
            <a:r>
              <a:rPr lang="fr-FR" sz="1400" u="none" kern="0" dirty="0"/>
              <a:t>renseigner les cliniciens et les organismes sur ce à quoi les soins de santé de qualité supérieure destinés aux personnes atteintes de cette affection devraient ressembler;</a:t>
            </a:r>
          </a:p>
          <a:p>
            <a:pPr marL="457200" lvl="1" indent="0" defTabSz="914400">
              <a:buNone/>
            </a:pPr>
            <a:endParaRPr lang="fr-FR" sz="800" u="none" kern="0" dirty="0"/>
          </a:p>
          <a:p>
            <a:pPr lvl="1" defTabSz="914400"/>
            <a:r>
              <a:rPr lang="fr-FR" sz="1400" u="none" kern="0" dirty="0"/>
              <a:t>aider les cliniciens et les organismes à évaluer la qualité des soins qu'ils offrent pour qu'ils puissent cerner les lacunes et les domaines à améliorer.</a:t>
            </a:r>
            <a:endParaRPr lang="en-US" sz="1600" u="none" kern="0" dirty="0"/>
          </a:p>
          <a:p>
            <a:pPr defTabSz="914400"/>
            <a:endParaRPr lang="en-US" sz="1600" u="none" kern="0" dirty="0"/>
          </a:p>
          <a:p>
            <a:pPr defTabSz="914400"/>
            <a:endParaRPr lang="en-US" sz="1600" u="none" kern="0" dirty="0"/>
          </a:p>
          <a:p>
            <a:pPr defTabSz="914400"/>
            <a:endParaRPr lang="en-US" sz="1600" u="none" kern="0" dirty="0"/>
          </a:p>
          <a:p>
            <a:pPr defTabSz="914400"/>
            <a:endParaRPr lang="en-US" sz="1600" u="none" kern="0" dirty="0"/>
          </a:p>
        </p:txBody>
      </p:sp>
    </p:spTree>
    <p:extLst>
      <p:ext uri="{BB962C8B-B14F-4D97-AF65-F5344CB8AC3E}">
        <p14:creationId xmlns:p14="http://schemas.microsoft.com/office/powerpoint/2010/main" val="1828057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7" name="Title 1"/>
          <p:cNvSpPr txBox="1">
            <a:spLocks/>
          </p:cNvSpPr>
          <p:nvPr/>
        </p:nvSpPr>
        <p:spPr bwMode="auto">
          <a:xfrm>
            <a:off x="683568" y="1124744"/>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fr-FR" b="0" u="none" kern="0"/>
              <a:t>Comment nous examinons les données </a:t>
            </a:r>
            <a:endParaRPr lang="en-US" b="0" u="none" kern="0"/>
          </a:p>
        </p:txBody>
      </p:sp>
      <p:sp>
        <p:nvSpPr>
          <p:cNvPr id="8" name="Content Placeholder 2"/>
          <p:cNvSpPr txBox="1">
            <a:spLocks/>
          </p:cNvSpPr>
          <p:nvPr/>
        </p:nvSpPr>
        <p:spPr bwMode="auto">
          <a:xfrm>
            <a:off x="424061" y="2276872"/>
            <a:ext cx="8229600" cy="2808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endParaRPr lang="en-US" sz="1600" u="none" kern="0"/>
          </a:p>
          <a:p>
            <a:pPr defTabSz="914400"/>
            <a:r>
              <a:rPr lang="fr-FR" sz="1600" u="none" kern="0"/>
              <a:t>Les renseignements présentés reflètent différentes perspectives. </a:t>
            </a:r>
          </a:p>
          <a:p>
            <a:pPr defTabSz="914400"/>
            <a:endParaRPr lang="en-US" sz="800" u="none" kern="0"/>
          </a:p>
          <a:p>
            <a:pPr lvl="1" defTabSz="914400"/>
            <a:r>
              <a:rPr lang="fr-FR" sz="1400" u="none" kern="0"/>
              <a:t>Les résultats provinciaux au fil du temps offrent un vaste aperçu du système global.</a:t>
            </a:r>
          </a:p>
          <a:p>
            <a:pPr lvl="1" defTabSz="914400"/>
            <a:endParaRPr lang="fr-FR" sz="800" u="none" kern="0"/>
          </a:p>
          <a:p>
            <a:pPr lvl="1" defTabSz="914400"/>
            <a:r>
              <a:rPr lang="fr-FR" sz="1400" u="none" kern="0"/>
              <a:t>Les résultats par région de RLISS mettent en évidence quelques-unes des différences locales.</a:t>
            </a:r>
          </a:p>
          <a:p>
            <a:pPr lvl="1" defTabSz="914400"/>
            <a:endParaRPr lang="fr-FR" sz="800" u="none" kern="0"/>
          </a:p>
          <a:p>
            <a:pPr lvl="1" defTabSz="914400"/>
            <a:r>
              <a:rPr lang="fr-FR" sz="1400" u="none" kern="0"/>
              <a:t>La répartition des résultats à travers les établissements fournit quelques points de référence aux fournisseurs de services.</a:t>
            </a:r>
          </a:p>
        </p:txBody>
      </p:sp>
    </p:spTree>
    <p:extLst>
      <p:ext uri="{BB962C8B-B14F-4D97-AF65-F5344CB8AC3E}">
        <p14:creationId xmlns:p14="http://schemas.microsoft.com/office/powerpoint/2010/main" val="311188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FFFFFF"/>
                </a:solidFill>
              </a:rPr>
              <a:t>www.HQOntario.ca</a:t>
            </a:r>
            <a:endParaRPr lang="en-CA">
              <a:solidFill>
                <a:srgbClr val="FFFFFF"/>
              </a:solidFill>
            </a:endParaRPr>
          </a:p>
        </p:txBody>
      </p:sp>
      <p:sp>
        <p:nvSpPr>
          <p:cNvPr id="6" name="Title 1"/>
          <p:cNvSpPr>
            <a:spLocks noGrp="1"/>
          </p:cNvSpPr>
          <p:nvPr>
            <p:ph type="title"/>
          </p:nvPr>
        </p:nvSpPr>
        <p:spPr>
          <a:xfrm>
            <a:off x="722313" y="4406900"/>
            <a:ext cx="7772400" cy="1362075"/>
          </a:xfrm>
        </p:spPr>
        <p:txBody>
          <a:bodyPr/>
          <a:lstStyle/>
          <a:p>
            <a:r>
              <a:rPr lang="en-US" b="0" err="1"/>
              <a:t>Données</a:t>
            </a:r>
            <a:endParaRPr lang="en-US" b="0"/>
          </a:p>
        </p:txBody>
      </p:sp>
    </p:spTree>
    <p:extLst>
      <p:ext uri="{BB962C8B-B14F-4D97-AF65-F5344CB8AC3E}">
        <p14:creationId xmlns:p14="http://schemas.microsoft.com/office/powerpoint/2010/main" val="1724751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FFFFFF"/>
                </a:solidFill>
              </a:rPr>
              <a:t>www.HQOntario.ca</a:t>
            </a:r>
            <a:endParaRPr lang="en-CA">
              <a:solidFill>
                <a:srgbClr val="FFFFFF"/>
              </a:solidFill>
            </a:endParaRPr>
          </a:p>
        </p:txBody>
      </p:sp>
      <p:sp>
        <p:nvSpPr>
          <p:cNvPr id="5" name="Content Placeholder 2"/>
          <p:cNvSpPr txBox="1">
            <a:spLocks/>
          </p:cNvSpPr>
          <p:nvPr/>
        </p:nvSpPr>
        <p:spPr bwMode="auto">
          <a:xfrm>
            <a:off x="423293" y="2852936"/>
            <a:ext cx="8229600" cy="20162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6000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858F"/>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pPr defTabSz="914400">
              <a:spcBef>
                <a:spcPts val="0"/>
              </a:spcBef>
              <a:spcAft>
                <a:spcPts val="1600"/>
              </a:spcAft>
            </a:pPr>
            <a:r>
              <a:rPr lang="fr-FR" sz="1600" u="none" kern="0" dirty="0"/>
              <a:t>Étant donné que la norme de qualité vise à améliorer les symptômes comportementaux tels que l'agitation ou l'agressivité chez les personnes atteintes de démence qui les présentent, nous avons examiné le pourcentage de </a:t>
            </a:r>
            <a:r>
              <a:rPr lang="fr-FR" sz="1600" u="none" kern="0" dirty="0" smtClean="0"/>
              <a:t>résidents </a:t>
            </a:r>
            <a:r>
              <a:rPr lang="fr-FR" sz="1600" u="none" kern="0" dirty="0"/>
              <a:t>de foyers de soins de longue durée dont les symptômes comportementaux se sont améliorés.</a:t>
            </a:r>
          </a:p>
          <a:p>
            <a:pPr marL="0" indent="0" defTabSz="914400">
              <a:spcAft>
                <a:spcPts val="1600"/>
              </a:spcAft>
              <a:buFontTx/>
              <a:buNone/>
            </a:pPr>
            <a:endParaRPr lang="fr-FR" sz="1400" i="1" u="none" kern="0" dirty="0">
              <a:solidFill>
                <a:srgbClr val="FF0000"/>
              </a:solidFill>
            </a:endParaRPr>
          </a:p>
        </p:txBody>
      </p:sp>
      <p:sp>
        <p:nvSpPr>
          <p:cNvPr id="6" name="Title 1"/>
          <p:cNvSpPr txBox="1">
            <a:spLocks/>
          </p:cNvSpPr>
          <p:nvPr/>
        </p:nvSpPr>
        <p:spPr bwMode="auto">
          <a:xfrm>
            <a:off x="683568" y="1844824"/>
            <a:ext cx="8229600" cy="70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algn="l" defTabSz="914400"/>
            <a:r>
              <a:rPr lang="en-US" b="0" u="none" kern="0" err="1"/>
              <a:t>Contexte</a:t>
            </a:r>
            <a:endParaRPr lang="en-US" b="0" u="none" kern="0"/>
          </a:p>
        </p:txBody>
      </p:sp>
    </p:spTree>
    <p:extLst>
      <p:ext uri="{BB962C8B-B14F-4D97-AF65-F5344CB8AC3E}">
        <p14:creationId xmlns:p14="http://schemas.microsoft.com/office/powerpoint/2010/main" val="254975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solidFill>
                  <a:srgbClr val="FFFFFF"/>
                </a:solidFill>
              </a:rPr>
              <a:t>www.HQOntario.ca</a:t>
            </a:r>
            <a:endParaRPr lang="en-CA">
              <a:solidFill>
                <a:srgbClr val="FFFFFF"/>
              </a:solidFill>
            </a:endParaRPr>
          </a:p>
        </p:txBody>
      </p:sp>
      <p:sp>
        <p:nvSpPr>
          <p:cNvPr id="6"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Les symptômes comportementaux de seulement 12,4 % des </a:t>
            </a:r>
            <a:r>
              <a:rPr lang="fr-FR" sz="1600" b="0" u="none" dirty="0" smtClean="0"/>
              <a:t>résidents </a:t>
            </a:r>
            <a:r>
              <a:rPr lang="fr-FR" sz="1600" b="0" u="none" dirty="0"/>
              <a:t>de foyers de soins de longue durée se sont améliorés. Cette proportion ne s'est pas améliorée au cours des quatre dernières années.</a:t>
            </a:r>
            <a:endParaRPr lang="en-US" sz="1600" b="0" u="none" dirty="0">
              <a:solidFill>
                <a:schemeClr val="tx1"/>
              </a:solidFill>
            </a:endParaRPr>
          </a:p>
        </p:txBody>
      </p:sp>
      <p:sp>
        <p:nvSpPr>
          <p:cNvPr id="8" name="TextBox 7"/>
          <p:cNvSpPr txBox="1"/>
          <p:nvPr/>
        </p:nvSpPr>
        <p:spPr>
          <a:xfrm>
            <a:off x="251520" y="1643684"/>
            <a:ext cx="7753170" cy="461665"/>
          </a:xfrm>
          <a:prstGeom prst="rect">
            <a:avLst/>
          </a:prstGeom>
          <a:noFill/>
        </p:spPr>
        <p:txBody>
          <a:bodyPr wrap="square" rtlCol="0">
            <a:spAutoFit/>
          </a:bodyPr>
          <a:lstStyle/>
          <a:p>
            <a:r>
              <a:rPr lang="fr-FR" sz="1200" u="none" dirty="0">
                <a:solidFill>
                  <a:srgbClr val="000000"/>
                </a:solidFill>
                <a:latin typeface="+mn-lt"/>
              </a:rPr>
              <a:t>Pourcentage de </a:t>
            </a:r>
            <a:r>
              <a:rPr lang="fr-FR" sz="1200" u="none" dirty="0" smtClean="0">
                <a:solidFill>
                  <a:srgbClr val="000000"/>
                </a:solidFill>
                <a:latin typeface="+mn-lt"/>
              </a:rPr>
              <a:t>résidents </a:t>
            </a:r>
            <a:r>
              <a:rPr lang="fr-FR" sz="1200" u="none" dirty="0">
                <a:solidFill>
                  <a:srgbClr val="000000"/>
                </a:solidFill>
                <a:latin typeface="+mn-lt"/>
              </a:rPr>
              <a:t>de foyers de soins de longue durée dont les symptômes comportementaux se sont améliorés, en Ontario, 2011-2012 à 2015-2016</a:t>
            </a:r>
          </a:p>
        </p:txBody>
      </p:sp>
      <p:cxnSp>
        <p:nvCxnSpPr>
          <p:cNvPr id="9" name="Straight Connector 8"/>
          <p:cNvCxnSpPr/>
          <p:nvPr/>
        </p:nvCxnSpPr>
        <p:spPr bwMode="auto">
          <a:xfrm>
            <a:off x="302945" y="1556792"/>
            <a:ext cx="8229495"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302945" y="2204864"/>
            <a:ext cx="8229495"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251520" y="2401554"/>
            <a:ext cx="8508139" cy="3234704"/>
          </a:xfrm>
          <a:prstGeom prst="rect">
            <a:avLst/>
          </a:prstGeom>
        </p:spPr>
      </p:pic>
    </p:spTree>
    <p:extLst>
      <p:ext uri="{BB962C8B-B14F-4D97-AF65-F5344CB8AC3E}">
        <p14:creationId xmlns:p14="http://schemas.microsoft.com/office/powerpoint/2010/main" val="552328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www.HQOntario.ca</a:t>
            </a:r>
            <a:endParaRPr lang="en-CA"/>
          </a:p>
        </p:txBody>
      </p:sp>
      <p:sp>
        <p:nvSpPr>
          <p:cNvPr id="6" name="Title 1"/>
          <p:cNvSpPr txBox="1">
            <a:spLocks/>
          </p:cNvSpPr>
          <p:nvPr/>
        </p:nvSpPr>
        <p:spPr bwMode="auto">
          <a:xfrm>
            <a:off x="159228" y="123343"/>
            <a:ext cx="8805259" cy="12241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b="1">
                <a:solidFill>
                  <a:srgbClr val="00788A"/>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2pPr>
            <a:lvl3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3pPr>
            <a:lvl4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4pPr>
            <a:lvl5pPr algn="ctr" rtl="0" eaLnBrk="0" fontAlgn="base" hangingPunct="0">
              <a:spcBef>
                <a:spcPct val="0"/>
              </a:spcBef>
              <a:spcAft>
                <a:spcPct val="0"/>
              </a:spcAft>
              <a:defRPr sz="3600" b="1">
                <a:solidFill>
                  <a:srgbClr val="00788A"/>
                </a:solidFill>
                <a:latin typeface="Arial" charset="0"/>
                <a:ea typeface="MS PGothic" panose="020B0600070205080204" pitchFamily="34" charset="-128"/>
                <a:cs typeface="ＭＳ Ｐゴシック" charset="-128"/>
              </a:defRPr>
            </a:lvl5pPr>
            <a:lvl6pPr marL="457200" algn="ctr" rtl="0" eaLnBrk="1" fontAlgn="base" hangingPunct="1">
              <a:spcBef>
                <a:spcPct val="0"/>
              </a:spcBef>
              <a:spcAft>
                <a:spcPct val="0"/>
              </a:spcAft>
              <a:defRPr sz="3600" b="1">
                <a:solidFill>
                  <a:srgbClr val="008E8F"/>
                </a:solidFill>
                <a:latin typeface="Arial" charset="0"/>
              </a:defRPr>
            </a:lvl6pPr>
            <a:lvl7pPr marL="914400" algn="ctr" rtl="0" eaLnBrk="1" fontAlgn="base" hangingPunct="1">
              <a:spcBef>
                <a:spcPct val="0"/>
              </a:spcBef>
              <a:spcAft>
                <a:spcPct val="0"/>
              </a:spcAft>
              <a:defRPr sz="3600" b="1">
                <a:solidFill>
                  <a:srgbClr val="008E8F"/>
                </a:solidFill>
                <a:latin typeface="Arial" charset="0"/>
              </a:defRPr>
            </a:lvl7pPr>
            <a:lvl8pPr marL="1371600" algn="ctr" rtl="0" eaLnBrk="1" fontAlgn="base" hangingPunct="1">
              <a:spcBef>
                <a:spcPct val="0"/>
              </a:spcBef>
              <a:spcAft>
                <a:spcPct val="0"/>
              </a:spcAft>
              <a:defRPr sz="3600" b="1">
                <a:solidFill>
                  <a:srgbClr val="008E8F"/>
                </a:solidFill>
                <a:latin typeface="Arial" charset="0"/>
              </a:defRPr>
            </a:lvl8pPr>
            <a:lvl9pPr marL="1828800" algn="ctr" rtl="0" eaLnBrk="1" fontAlgn="base" hangingPunct="1">
              <a:spcBef>
                <a:spcPct val="0"/>
              </a:spcBef>
              <a:spcAft>
                <a:spcPct val="0"/>
              </a:spcAft>
              <a:defRPr sz="3600" b="1">
                <a:solidFill>
                  <a:srgbClr val="008E8F"/>
                </a:solidFill>
                <a:latin typeface="Arial" charset="0"/>
              </a:defRPr>
            </a:lvl9pPr>
          </a:lstStyle>
          <a:p>
            <a:pPr lvl="0" algn="l" defTabSz="914400">
              <a:buClr>
                <a:srgbClr val="00858F"/>
              </a:buClr>
            </a:pPr>
            <a:r>
              <a:rPr lang="fr-FR" sz="1600" b="0" u="none" dirty="0"/>
              <a:t>Le pourcentage de </a:t>
            </a:r>
            <a:r>
              <a:rPr lang="fr-FR" sz="1600" b="0" u="none" dirty="0" smtClean="0"/>
              <a:t>résidents </a:t>
            </a:r>
            <a:r>
              <a:rPr lang="fr-FR" sz="1600" b="0" u="none" dirty="0"/>
              <a:t>de foyers de soins de longue durée dont les symptômes comportementaux se sont améliorés variait d'une région de RLISS à l'autre, allant de 9,6 % à 14,0 %.</a:t>
            </a:r>
            <a:endParaRPr lang="en-US" sz="1600" b="0" u="none" dirty="0">
              <a:solidFill>
                <a:schemeClr val="tx1"/>
              </a:solidFill>
            </a:endParaRPr>
          </a:p>
        </p:txBody>
      </p:sp>
      <p:sp>
        <p:nvSpPr>
          <p:cNvPr id="7" name="TextBox 6"/>
          <p:cNvSpPr txBox="1"/>
          <p:nvPr/>
        </p:nvSpPr>
        <p:spPr>
          <a:xfrm>
            <a:off x="323528" y="1355652"/>
            <a:ext cx="7753170" cy="461665"/>
          </a:xfrm>
          <a:prstGeom prst="rect">
            <a:avLst/>
          </a:prstGeom>
          <a:noFill/>
        </p:spPr>
        <p:txBody>
          <a:bodyPr wrap="square" rtlCol="0">
            <a:spAutoFit/>
          </a:bodyPr>
          <a:lstStyle/>
          <a:p>
            <a:r>
              <a:rPr lang="fr-FR" sz="1200" u="none" dirty="0">
                <a:solidFill>
                  <a:srgbClr val="000000"/>
                </a:solidFill>
                <a:latin typeface="+mn-lt"/>
              </a:rPr>
              <a:t>Pourcentage de </a:t>
            </a:r>
            <a:r>
              <a:rPr lang="fr-FR" sz="1200" u="none" dirty="0" smtClean="0">
                <a:solidFill>
                  <a:srgbClr val="000000"/>
                </a:solidFill>
                <a:latin typeface="+mn-lt"/>
              </a:rPr>
              <a:t>résidents </a:t>
            </a:r>
            <a:r>
              <a:rPr lang="fr-FR" sz="1200" u="none" dirty="0">
                <a:solidFill>
                  <a:srgbClr val="000000"/>
                </a:solidFill>
                <a:latin typeface="+mn-lt"/>
              </a:rPr>
              <a:t>de foyers de soins de longue durée dont les symptômes comportementaux se sont améliorés, en Ontario, par région de RLISS, 2015-2016</a:t>
            </a:r>
          </a:p>
        </p:txBody>
      </p:sp>
      <p:cxnSp>
        <p:nvCxnSpPr>
          <p:cNvPr id="8" name="Straight Connector 7"/>
          <p:cNvCxnSpPr/>
          <p:nvPr/>
        </p:nvCxnSpPr>
        <p:spPr bwMode="auto">
          <a:xfrm>
            <a:off x="374953" y="1268760"/>
            <a:ext cx="8229495" cy="0"/>
          </a:xfrm>
          <a:prstGeom prst="line">
            <a:avLst/>
          </a:prstGeom>
          <a:solidFill>
            <a:srgbClr val="FFFF00"/>
          </a:solidFill>
          <a:ln w="28575" cap="flat" cmpd="sng" algn="ctr">
            <a:solidFill>
              <a:schemeClr val="tx1"/>
            </a:solidFill>
            <a:prstDash val="solid"/>
            <a:round/>
            <a:headEnd type="none" w="med" len="med"/>
            <a:tailEnd type="none" w="med" len="med"/>
          </a:ln>
          <a:effectLst/>
        </p:spPr>
      </p:cxnSp>
      <p:cxnSp>
        <p:nvCxnSpPr>
          <p:cNvPr id="9" name="Straight Connector 8"/>
          <p:cNvCxnSpPr/>
          <p:nvPr/>
        </p:nvCxnSpPr>
        <p:spPr bwMode="auto">
          <a:xfrm>
            <a:off x="374953" y="1916832"/>
            <a:ext cx="8229495" cy="0"/>
          </a:xfrm>
          <a:prstGeom prst="line">
            <a:avLst/>
          </a:prstGeom>
          <a:solidFill>
            <a:srgbClr val="FFFF00"/>
          </a:solidFill>
          <a:ln w="12700" cap="flat" cmpd="sng" algn="ctr">
            <a:solidFill>
              <a:schemeClr val="tx1"/>
            </a:solidFill>
            <a:prstDash val="solid"/>
            <a:round/>
            <a:headEnd type="none" w="med" len="med"/>
            <a:tailEnd type="none" w="med" len="med"/>
          </a:ln>
          <a:effectLst/>
        </p:spPr>
      </p:cxnSp>
      <p:pic>
        <p:nvPicPr>
          <p:cNvPr id="2" name="Picture 1"/>
          <p:cNvPicPr>
            <a:picLocks noChangeAspect="1"/>
          </p:cNvPicPr>
          <p:nvPr/>
        </p:nvPicPr>
        <p:blipFill>
          <a:blip r:embed="rId3"/>
          <a:stretch>
            <a:fillRect/>
          </a:stretch>
        </p:blipFill>
        <p:spPr>
          <a:xfrm>
            <a:off x="347688" y="2060848"/>
            <a:ext cx="8328768" cy="4041541"/>
          </a:xfrm>
          <a:prstGeom prst="rect">
            <a:avLst/>
          </a:prstGeom>
        </p:spPr>
      </p:pic>
    </p:spTree>
    <p:extLst>
      <p:ext uri="{BB962C8B-B14F-4D97-AF65-F5344CB8AC3E}">
        <p14:creationId xmlns:p14="http://schemas.microsoft.com/office/powerpoint/2010/main" val="4156471939"/>
      </p:ext>
    </p:extLst>
  </p:cSld>
  <p:clrMapOvr>
    <a:masterClrMapping/>
  </p:clrMapOvr>
</p:sld>
</file>

<file path=ppt/theme/theme1.xml><?xml version="1.0" encoding="utf-8"?>
<a:theme xmlns:a="http://schemas.openxmlformats.org/drawingml/2006/main" name="First Slide Only">
  <a:themeElements>
    <a:clrScheme name="Health Quality Ontario">
      <a:dk1>
        <a:srgbClr val="FFFFFF"/>
      </a:dk1>
      <a:lt1>
        <a:srgbClr val="FFFFFF"/>
      </a:lt1>
      <a:dk2>
        <a:srgbClr val="FFFFFF"/>
      </a:dk2>
      <a:lt2>
        <a:srgbClr val="FFFFFF"/>
      </a:lt2>
      <a:accent1>
        <a:srgbClr val="00A0AF"/>
      </a:accent1>
      <a:accent2>
        <a:srgbClr val="00788A"/>
      </a:accent2>
      <a:accent3>
        <a:srgbClr val="CE8E00"/>
      </a:accent3>
      <a:accent4>
        <a:srgbClr val="D47600"/>
      </a:accent4>
      <a:accent5>
        <a:srgbClr val="693A77"/>
      </a:accent5>
      <a:accent6>
        <a:srgbClr val="58A618"/>
      </a:accent6>
      <a:hlink>
        <a:srgbClr val="00B9E4"/>
      </a:hlink>
      <a:folHlink>
        <a:srgbClr val="18A29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HQO_Slide">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lides option">
  <a:themeElements>
    <a:clrScheme name="HQO">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00A0A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spDef>
    <a:lnDef>
      <a:spPr bwMode="auto">
        <a:xfrm>
          <a:off x="0" y="0"/>
          <a:ext cx="1" cy="1"/>
        </a:xfrm>
        <a:custGeom>
          <a:avLst/>
          <a:gdLst/>
          <a:ahLst/>
          <a:cxnLst/>
          <a:rect l="0" t="0" r="0" b="0"/>
          <a:pathLst/>
        </a:custGeom>
        <a:solidFill>
          <a:srgbClr val="FFFF00"/>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457200" rtl="0" eaLnBrk="1" fontAlgn="base" latinLnBrk="0" hangingPunct="1">
          <a:lnSpc>
            <a:spcPct val="100000"/>
          </a:lnSpc>
          <a:spcBef>
            <a:spcPct val="50000"/>
          </a:spcBef>
          <a:spcAft>
            <a:spcPct val="0"/>
          </a:spcAft>
          <a:buClrTx/>
          <a:buSzTx/>
          <a:buFontTx/>
          <a:buNone/>
          <a:tabLst/>
          <a:defRPr kumimoji="0" lang="en-US" sz="1400" b="0" i="0" u="sng" strike="noStrike" cap="none" normalizeH="0" baseline="0" smtClean="0">
            <a:ln>
              <a:noFill/>
            </a:ln>
            <a:solidFill>
              <a:schemeClr val="tx1"/>
            </a:solidFill>
            <a:effectLst/>
            <a:latin typeface="Arial" charset="0"/>
            <a:ea typeface="ＭＳ Ｐゴシック" pitchFamily="68"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End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1006</Words>
  <Application>Microsoft Office PowerPoint</Application>
  <PresentationFormat>On-screen Show (4:3)</PresentationFormat>
  <Paragraphs>116</Paragraphs>
  <Slides>21</Slides>
  <Notes>13</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21</vt:i4>
      </vt:variant>
    </vt:vector>
  </HeadingPairs>
  <TitlesOfParts>
    <vt:vector size="35" baseType="lpstr">
      <vt:lpstr>MS PGothic</vt:lpstr>
      <vt:lpstr>MS PGothic</vt:lpstr>
      <vt:lpstr>Arial</vt:lpstr>
      <vt:lpstr>Arial Narrow</vt:lpstr>
      <vt:lpstr>Calibri</vt:lpstr>
      <vt:lpstr>Helvetica Neue Medium</vt:lpstr>
      <vt:lpstr>Wingdings</vt:lpstr>
      <vt:lpstr>First Slide Only</vt:lpstr>
      <vt:lpstr>HQO_Slide</vt:lpstr>
      <vt:lpstr>2_Slides option</vt:lpstr>
      <vt:lpstr>Slides option</vt:lpstr>
      <vt:lpstr>2_End slide</vt:lpstr>
      <vt:lpstr>End slide</vt:lpstr>
      <vt:lpstr>1_End slide</vt:lpstr>
      <vt:lpstr>PowerPoint Presentation</vt:lpstr>
      <vt:lpstr>Que sont les normes de qualité</vt:lpstr>
      <vt:lpstr>PowerPoint Presentation</vt:lpstr>
      <vt:lpstr>PowerPoint Presentation</vt:lpstr>
      <vt:lpstr>PowerPoint Presentation</vt:lpstr>
      <vt:lpstr>Données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Harrison, Susan</dc:creator>
  <cp:lastModifiedBy>Harrison, Susan</cp:lastModifiedBy>
  <cp:revision>3</cp:revision>
  <dcterms:modified xsi:type="dcterms:W3CDTF">2018-02-07T21:19:49Z</dcterms:modified>
</cp:coreProperties>
</file>