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39"/>
  </p:notesMasterIdLst>
  <p:handoutMasterIdLst>
    <p:handoutMasterId r:id="rId40"/>
  </p:handoutMasterIdLst>
  <p:sldIdLst>
    <p:sldId id="322" r:id="rId5"/>
    <p:sldId id="356" r:id="rId6"/>
    <p:sldId id="357" r:id="rId7"/>
    <p:sldId id="358" r:id="rId8"/>
    <p:sldId id="2147375417" r:id="rId9"/>
    <p:sldId id="360" r:id="rId10"/>
    <p:sldId id="361" r:id="rId11"/>
    <p:sldId id="367" r:id="rId12"/>
    <p:sldId id="2147375418" r:id="rId13"/>
    <p:sldId id="362" r:id="rId14"/>
    <p:sldId id="363" r:id="rId15"/>
    <p:sldId id="364" r:id="rId16"/>
    <p:sldId id="365" r:id="rId17"/>
    <p:sldId id="366" r:id="rId18"/>
    <p:sldId id="382" r:id="rId19"/>
    <p:sldId id="2147375419" r:id="rId20"/>
    <p:sldId id="2147375415" r:id="rId21"/>
    <p:sldId id="2147375420" r:id="rId22"/>
    <p:sldId id="421" r:id="rId23"/>
    <p:sldId id="2147375414" r:id="rId24"/>
    <p:sldId id="2147375433" r:id="rId25"/>
    <p:sldId id="2147375435" r:id="rId26"/>
    <p:sldId id="381" r:id="rId27"/>
    <p:sldId id="384" r:id="rId28"/>
    <p:sldId id="385" r:id="rId29"/>
    <p:sldId id="386" r:id="rId30"/>
    <p:sldId id="394" r:id="rId31"/>
    <p:sldId id="395" r:id="rId32"/>
    <p:sldId id="396" r:id="rId33"/>
    <p:sldId id="397" r:id="rId34"/>
    <p:sldId id="387" r:id="rId35"/>
    <p:sldId id="391" r:id="rId36"/>
    <p:sldId id="390" r:id="rId37"/>
    <p:sldId id="214737543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CA1450C-6C41-B862-A69A-35F1C5BC3153}" name="Mabaya, Gracia" initials="MG" userId="S::gracia.mabaya@ontariohealth.ca::b09e9c0f-5fd2-42db-ac07-187d9d93d23a" providerId="AD"/>
  <p188:author id="{43DCAE1F-1933-5AA8-DFB0-D87E98B36994}" name="Kennedy-Yee, Carol" initials="CK" userId="S::carol.kennedy@ontariohealth.ca::b448f05e-9d95-41d1-a36c-f2fb5d9947b0" providerId="AD"/>
  <p188:author id="{98D09420-6F17-D3AD-8DC9-6DD0229CFF67}" name="Yakubu, Mafo" initials="" userId="S::mafo.yakubu@ontariohealth.ca::722a36ac-6c67-45a3-90e5-24cd62d9c481" providerId="AD"/>
  <p188:author id="{F81E792E-49DB-0CD8-8BBE-A01EE85F7AF6}" name="Costante, Alicia" initials="CA" userId="S::alicia.costante@ontariohealth.ca::088730f9-fd58-499f-8459-bd7b32429f13" providerId="AD"/>
  <p188:author id="{6D73683B-1C2A-AB17-094F-C196C6EB59DB}" name="Johnson, Stacey" initials="JS" userId="S::stacey.johnson@ontariohealth.ca::726ed288-f929-495e-b865-eb2518c5f93c" providerId="AD"/>
  <p188:author id="{D0FFAE60-4F43-C334-F9EF-F4728FDBE600}" name="Mulder, Tonja" initials="MT" userId="S::tonja.mulder@ontariohealth.ca::820ac58e-689d-4285-beef-c00b21dc2ef3" providerId="AD"/>
  <p188:author id="{DEDC3B67-397E-8822-4527-2339AB022BE5}" name="Gnanalingam, Aasha" initials="AG" userId="S::aasha.gnanalingam@ontariohealth.ca::e998668a-8e67-4039-9efc-c8b62c418ad0" providerId="AD"/>
  <p188:author id="{9BB1F171-2DE8-2887-75B2-4B867B10B0F0}" name="Liang, Catherine" initials="LC" userId="S::catherine.liang@ontariohealth.ca::f02553ff-2f62-4d20-a67a-f5e2927c8ae2" providerId="AD"/>
  <p188:author id="{AFCCF4CA-3E8E-1FD5-74E7-39ADAE3A9D6B}" name="McKane, Jeanne" initials="MJ" userId="S::jeanne.mckane@ontariohealth.ca::ccaae3d9-a257-43fb-bdc8-036ccece4828" providerId="AD"/>
  <p188:author id="{CCCA06D2-2B1A-19B8-839D-F0CFA478F188}" name="Funge, Daniel" initials="DF" userId="S::daniel.funge@ontariohealth.ca::248dd956-cb03-4c1e-9365-ca153f70fb64"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 id="{EA9004F4-3ED9-BA4C-4A9B-417047414F8A}" name="Ostrega, Jessica" initials="JO" userId="S::jessica.ostrega@ontariohealth.ca::0953d639-d437-4aa4-a976-a8f8b0cfd7d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8E3F5"/>
    <a:srgbClr val="00B2E3"/>
    <a:srgbClr val="FCAF17"/>
    <a:srgbClr val="C6F3FF"/>
    <a:srgbClr val="47B8FB"/>
    <a:srgbClr val="FBAE21"/>
    <a:srgbClr val="7B2B83"/>
    <a:srgbClr val="339933"/>
    <a:srgbClr val="326295"/>
    <a:srgbClr val="598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45D0F-5711-4527-8357-674C5EAFBD24}" v="38" dt="2025-01-24T19:35:27.0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ng, Catherine" userId="S::catherine.liang@ontariohealth.ca::f02553ff-2f62-4d20-a67a-f5e2927c8ae2" providerId="AD" clId="Web-{56A33957-BC89-D194-7C14-4F206CD020AB}"/>
    <pc:docChg chg="modSld">
      <pc:chgData name="Liang, Catherine" userId="S::catherine.liang@ontariohealth.ca::f02553ff-2f62-4d20-a67a-f5e2927c8ae2" providerId="AD" clId="Web-{56A33957-BC89-D194-7C14-4F206CD020AB}" dt="2024-08-22T16:19:04.660" v="42"/>
      <pc:docMkLst>
        <pc:docMk/>
      </pc:docMkLst>
      <pc:sldChg chg="modNotes">
        <pc:chgData name="Liang, Catherine" userId="S::catherine.liang@ontariohealth.ca::f02553ff-2f62-4d20-a67a-f5e2927c8ae2" providerId="AD" clId="Web-{56A33957-BC89-D194-7C14-4F206CD020AB}" dt="2024-08-22T16:19:04.660" v="42"/>
        <pc:sldMkLst>
          <pc:docMk/>
          <pc:sldMk cId="660003672" sldId="415"/>
        </pc:sldMkLst>
      </pc:sldChg>
      <pc:sldChg chg="modSp modCm">
        <pc:chgData name="Liang, Catherine" userId="S::catherine.liang@ontariohealth.ca::f02553ff-2f62-4d20-a67a-f5e2927c8ae2" providerId="AD" clId="Web-{56A33957-BC89-D194-7C14-4F206CD020AB}" dt="2024-08-22T16:18:45.816" v="24" actId="20577"/>
        <pc:sldMkLst>
          <pc:docMk/>
          <pc:sldMk cId="3469193883" sldId="421"/>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56A33957-BC89-D194-7C14-4F206CD020AB}" dt="2024-08-22T16:18:35.301" v="16" actId="20577"/>
              <pc2:cmMkLst xmlns:pc2="http://schemas.microsoft.com/office/powerpoint/2019/9/main/command">
                <pc:docMk/>
                <pc:sldMk cId="3469193883" sldId="421"/>
                <pc2:cmMk id="{476C0AAA-BED7-4336-9FDB-0D727DAA07ED}"/>
              </pc2:cmMkLst>
            </pc226:cmChg>
            <pc226:cmChg xmlns:pc226="http://schemas.microsoft.com/office/powerpoint/2022/06/main/command" chg="mod">
              <pc226:chgData name="Liang, Catherine" userId="S::catherine.liang@ontariohealth.ca::f02553ff-2f62-4d20-a67a-f5e2927c8ae2" providerId="AD" clId="Web-{56A33957-BC89-D194-7C14-4F206CD020AB}" dt="2024-08-22T16:18:35.301" v="16" actId="20577"/>
              <pc2:cmMkLst xmlns:pc2="http://schemas.microsoft.com/office/powerpoint/2019/9/main/command">
                <pc:docMk/>
                <pc:sldMk cId="3469193883" sldId="421"/>
                <pc2:cmMk id="{94690BDB-0967-4A06-BAC4-E56027872C2C}"/>
              </pc2:cmMkLst>
            </pc226:cmChg>
          </p:ext>
        </pc:extLst>
      </pc:sldChg>
    </pc:docChg>
  </pc:docChgLst>
  <pc:docChgLst>
    <pc:chgData name="Liang, Catherine" userId="S::catherine.liang@ontariohealth.ca::f02553ff-2f62-4d20-a67a-f5e2927c8ae2" providerId="AD" clId="Web-{98EDD59F-AEB3-15E9-5880-7AC8642BA8AF}"/>
    <pc:docChg chg="modSld">
      <pc:chgData name="Liang, Catherine" userId="S::catherine.liang@ontariohealth.ca::f02553ff-2f62-4d20-a67a-f5e2927c8ae2" providerId="AD" clId="Web-{98EDD59F-AEB3-15E9-5880-7AC8642BA8AF}" dt="2024-10-17T14:19:44.901" v="0"/>
      <pc:docMkLst>
        <pc:docMk/>
      </pc:docMkLst>
      <pc:sldChg chg="mod modShow">
        <pc:chgData name="Liang, Catherine" userId="S::catherine.liang@ontariohealth.ca::f02553ff-2f62-4d20-a67a-f5e2927c8ae2" providerId="AD" clId="Web-{98EDD59F-AEB3-15E9-5880-7AC8642BA8AF}" dt="2024-10-17T14:19:44.901" v="0"/>
        <pc:sldMkLst>
          <pc:docMk/>
          <pc:sldMk cId="987697055" sldId="2147375430"/>
        </pc:sldMkLst>
      </pc:sldChg>
    </pc:docChg>
  </pc:docChgLst>
  <pc:docChgLst>
    <pc:chgData name="Liang, Catherine" userId="S::catherine.liang@ontariohealth.ca::f02553ff-2f62-4d20-a67a-f5e2927c8ae2" providerId="AD" clId="Web-{0DDFCD99-336E-BE25-1F59-26A2CD26DEB4}"/>
    <pc:docChg chg="modSld">
      <pc:chgData name="Liang, Catherine" userId="S::catherine.liang@ontariohealth.ca::f02553ff-2f62-4d20-a67a-f5e2927c8ae2" providerId="AD" clId="Web-{0DDFCD99-336E-BE25-1F59-26A2CD26DEB4}" dt="2024-11-06T18:58:54.571" v="7" actId="1076"/>
      <pc:docMkLst>
        <pc:docMk/>
      </pc:docMkLst>
      <pc:sldChg chg="modSp">
        <pc:chgData name="Liang, Catherine" userId="S::catherine.liang@ontariohealth.ca::f02553ff-2f62-4d20-a67a-f5e2927c8ae2" providerId="AD" clId="Web-{0DDFCD99-336E-BE25-1F59-26A2CD26DEB4}" dt="2024-11-06T18:58:54.571" v="7" actId="1076"/>
        <pc:sldMkLst>
          <pc:docMk/>
          <pc:sldMk cId="3195700248" sldId="2147375432"/>
        </pc:sldMkLst>
      </pc:sldChg>
      <pc:sldChg chg="modSp modCm">
        <pc:chgData name="Liang, Catherine" userId="S::catherine.liang@ontariohealth.ca::f02553ff-2f62-4d20-a67a-f5e2927c8ae2" providerId="AD" clId="Web-{0DDFCD99-336E-BE25-1F59-26A2CD26DEB4}" dt="2024-11-06T18:53:36.332" v="5" actId="20577"/>
        <pc:sldMkLst>
          <pc:docMk/>
          <pc:sldMk cId="2283941197" sldId="2147375433"/>
        </pc:sldMkLst>
        <pc:spChg chg="mod">
          <ac:chgData name="Liang, Catherine" userId="S::catherine.liang@ontariohealth.ca::f02553ff-2f62-4d20-a67a-f5e2927c8ae2" providerId="AD" clId="Web-{0DDFCD99-336E-BE25-1F59-26A2CD26DEB4}" dt="2024-11-06T18:53:36.332" v="5" actId="20577"/>
          <ac:spMkLst>
            <pc:docMk/>
            <pc:sldMk cId="2283941197" sldId="2147375433"/>
            <ac:spMk id="3" creationId="{5210FA98-F344-A8FC-6801-306EB07B008D}"/>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0DDFCD99-336E-BE25-1F59-26A2CD26DEB4}" dt="2024-11-06T18:53:36.332" v="5" actId="20577"/>
              <pc2:cmMkLst xmlns:pc2="http://schemas.microsoft.com/office/powerpoint/2019/9/main/command">
                <pc:docMk/>
                <pc:sldMk cId="2283941197" sldId="2147375433"/>
                <pc2:cmMk id="{5326D0AA-B9C7-4423-A3BC-18F5A5F9ADAC}"/>
              </pc2:cmMkLst>
            </pc226:cmChg>
          </p:ext>
        </pc:extLst>
      </pc:sldChg>
    </pc:docChg>
  </pc:docChgLst>
  <pc:docChgLst>
    <pc:chgData name="McKane, Jeanne" userId="ccaae3d9-a257-43fb-bdc8-036ccece4828" providerId="ADAL" clId="{832E3669-2B2F-40D6-9688-BEADBB5047CE}"/>
    <pc:docChg chg="undo custSel modSld">
      <pc:chgData name="McKane, Jeanne" userId="ccaae3d9-a257-43fb-bdc8-036ccece4828" providerId="ADAL" clId="{832E3669-2B2F-40D6-9688-BEADBB5047CE}" dt="2025-01-08T21:19:45.347" v="77"/>
      <pc:docMkLst>
        <pc:docMk/>
      </pc:docMkLst>
      <pc:sldChg chg="modSp mod">
        <pc:chgData name="McKane, Jeanne" userId="ccaae3d9-a257-43fb-bdc8-036ccece4828" providerId="ADAL" clId="{832E3669-2B2F-40D6-9688-BEADBB5047CE}" dt="2025-01-08T21:15:57.908" v="55" actId="790"/>
        <pc:sldMkLst>
          <pc:docMk/>
          <pc:sldMk cId="969934670" sldId="356"/>
        </pc:sldMkLst>
        <pc:spChg chg="mod">
          <ac:chgData name="McKane, Jeanne" userId="ccaae3d9-a257-43fb-bdc8-036ccece4828" providerId="ADAL" clId="{832E3669-2B2F-40D6-9688-BEADBB5047CE}" dt="2025-01-08T21:15:57.908" v="55" actId="790"/>
          <ac:spMkLst>
            <pc:docMk/>
            <pc:sldMk cId="969934670" sldId="356"/>
            <ac:spMk id="4" creationId="{34B929EA-085D-03CC-8ABC-3FFBF3231F85}"/>
          </ac:spMkLst>
        </pc:spChg>
      </pc:sldChg>
      <pc:sldChg chg="modSp mod">
        <pc:chgData name="McKane, Jeanne" userId="ccaae3d9-a257-43fb-bdc8-036ccece4828" providerId="ADAL" clId="{832E3669-2B2F-40D6-9688-BEADBB5047CE}" dt="2025-01-08T20:32:08.004" v="16" actId="20577"/>
        <pc:sldMkLst>
          <pc:docMk/>
          <pc:sldMk cId="3239380564" sldId="361"/>
        </pc:sldMkLst>
        <pc:spChg chg="mod">
          <ac:chgData name="McKane, Jeanne" userId="ccaae3d9-a257-43fb-bdc8-036ccece4828" providerId="ADAL" clId="{832E3669-2B2F-40D6-9688-BEADBB5047CE}" dt="2025-01-08T20:32:08.004" v="16" actId="20577"/>
          <ac:spMkLst>
            <pc:docMk/>
            <pc:sldMk cId="3239380564" sldId="361"/>
            <ac:spMk id="12" creationId="{E88BA993-D338-2C69-272C-738B9099574D}"/>
          </ac:spMkLst>
        </pc:spChg>
      </pc:sldChg>
      <pc:sldChg chg="modSp mod delCm">
        <pc:chgData name="McKane, Jeanne" userId="ccaae3d9-a257-43fb-bdc8-036ccece4828" providerId="ADAL" clId="{832E3669-2B2F-40D6-9688-BEADBB5047CE}" dt="2025-01-08T21:19:45.347" v="77"/>
        <pc:sldMkLst>
          <pc:docMk/>
          <pc:sldMk cId="2499699887" sldId="364"/>
        </pc:sldMkLst>
        <pc:spChg chg="mod">
          <ac:chgData name="McKane, Jeanne" userId="ccaae3d9-a257-43fb-bdc8-036ccece4828" providerId="ADAL" clId="{832E3669-2B2F-40D6-9688-BEADBB5047CE}" dt="2025-01-08T21:19:41.884" v="76" actId="6549"/>
          <ac:spMkLst>
            <pc:docMk/>
            <pc:sldMk cId="2499699887" sldId="364"/>
            <ac:spMk id="8" creationId="{CB443B1F-5AB2-361B-2E56-2B5D78C89B30}"/>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832E3669-2B2F-40D6-9688-BEADBB5047CE}" dt="2025-01-08T21:19:45.347" v="77"/>
              <pc2:cmMkLst xmlns:pc2="http://schemas.microsoft.com/office/powerpoint/2019/9/main/command">
                <pc:docMk/>
                <pc:sldMk cId="2499699887" sldId="364"/>
                <pc2:cmMk id="{07025AC8-764C-4072-8785-E32185B4999E}"/>
              </pc2:cmMkLst>
            </pc226:cmChg>
          </p:ext>
        </pc:extLst>
      </pc:sldChg>
      <pc:sldChg chg="modSp mod">
        <pc:chgData name="McKane, Jeanne" userId="ccaae3d9-a257-43fb-bdc8-036ccece4828" providerId="ADAL" clId="{832E3669-2B2F-40D6-9688-BEADBB5047CE}" dt="2025-01-08T21:13:20.982" v="53" actId="1076"/>
        <pc:sldMkLst>
          <pc:docMk/>
          <pc:sldMk cId="3909832607" sldId="384"/>
        </pc:sldMkLst>
        <pc:spChg chg="mod">
          <ac:chgData name="McKane, Jeanne" userId="ccaae3d9-a257-43fb-bdc8-036ccece4828" providerId="ADAL" clId="{832E3669-2B2F-40D6-9688-BEADBB5047CE}" dt="2025-01-08T21:13:20.982" v="53" actId="1076"/>
          <ac:spMkLst>
            <pc:docMk/>
            <pc:sldMk cId="3909832607" sldId="384"/>
            <ac:spMk id="4" creationId="{34B929EA-085D-03CC-8ABC-3FFBF3231F85}"/>
          </ac:spMkLst>
        </pc:spChg>
      </pc:sldChg>
      <pc:sldChg chg="modSp mod">
        <pc:chgData name="McKane, Jeanne" userId="ccaae3d9-a257-43fb-bdc8-036ccece4828" providerId="ADAL" clId="{832E3669-2B2F-40D6-9688-BEADBB5047CE}" dt="2025-01-08T21:18:14.904" v="58" actId="13244"/>
        <pc:sldMkLst>
          <pc:docMk/>
          <pc:sldMk cId="830031710" sldId="386"/>
        </pc:sldMkLst>
        <pc:spChg chg="ord">
          <ac:chgData name="McKane, Jeanne" userId="ccaae3d9-a257-43fb-bdc8-036ccece4828" providerId="ADAL" clId="{832E3669-2B2F-40D6-9688-BEADBB5047CE}" dt="2025-01-08T21:18:14.904" v="58" actId="13244"/>
          <ac:spMkLst>
            <pc:docMk/>
            <pc:sldMk cId="830031710" sldId="386"/>
            <ac:spMk id="9" creationId="{88473CDD-13F8-8118-0452-F274E29EA5D9}"/>
          </ac:spMkLst>
        </pc:spChg>
      </pc:sldChg>
      <pc:sldChg chg="modSp mod">
        <pc:chgData name="McKane, Jeanne" userId="ccaae3d9-a257-43fb-bdc8-036ccece4828" providerId="ADAL" clId="{832E3669-2B2F-40D6-9688-BEADBB5047CE}" dt="2025-01-08T21:18:47.315" v="60"/>
        <pc:sldMkLst>
          <pc:docMk/>
          <pc:sldMk cId="80703604" sldId="395"/>
        </pc:sldMkLst>
        <pc:spChg chg="ord">
          <ac:chgData name="McKane, Jeanne" userId="ccaae3d9-a257-43fb-bdc8-036ccece4828" providerId="ADAL" clId="{832E3669-2B2F-40D6-9688-BEADBB5047CE}" dt="2025-01-08T21:18:47.315" v="60"/>
          <ac:spMkLst>
            <pc:docMk/>
            <pc:sldMk cId="80703604" sldId="395"/>
            <ac:spMk id="10" creationId="{F40643EF-7EF3-DB44-3916-7877A3EC01E0}"/>
          </ac:spMkLst>
        </pc:spChg>
      </pc:sldChg>
      <pc:sldChg chg="modSp mod delCm">
        <pc:chgData name="McKane, Jeanne" userId="ccaae3d9-a257-43fb-bdc8-036ccece4828" providerId="ADAL" clId="{832E3669-2B2F-40D6-9688-BEADBB5047CE}" dt="2025-01-08T21:05:51.764" v="49" actId="20577"/>
        <pc:sldMkLst>
          <pc:docMk/>
          <pc:sldMk cId="3243387202" sldId="2147375414"/>
        </pc:sldMkLst>
        <pc:spChg chg="mod">
          <ac:chgData name="McKane, Jeanne" userId="ccaae3d9-a257-43fb-bdc8-036ccece4828" providerId="ADAL" clId="{832E3669-2B2F-40D6-9688-BEADBB5047CE}" dt="2025-01-08T21:05:51.764" v="49" actId="20577"/>
          <ac:spMkLst>
            <pc:docMk/>
            <pc:sldMk cId="3243387202" sldId="2147375414"/>
            <ac:spMk id="3" creationId="{1A7A6511-B8F8-9DE2-44CF-E568EFED6D0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832E3669-2B2F-40D6-9688-BEADBB5047CE}" dt="2025-01-08T20:44:11.817" v="17"/>
              <pc2:cmMkLst xmlns:pc2="http://schemas.microsoft.com/office/powerpoint/2019/9/main/command">
                <pc:docMk/>
                <pc:sldMk cId="3243387202" sldId="2147375414"/>
                <pc2:cmMk id="{4089B804-F7B1-4F2F-B6F9-CBA054390C80}"/>
              </pc2:cmMkLst>
            </pc226:cmChg>
          </p:ext>
        </pc:extLst>
      </pc:sldChg>
      <pc:sldChg chg="modSp mod">
        <pc:chgData name="McKane, Jeanne" userId="ccaae3d9-a257-43fb-bdc8-036ccece4828" providerId="ADAL" clId="{832E3669-2B2F-40D6-9688-BEADBB5047CE}" dt="2025-01-08T21:01:33.454" v="45" actId="20577"/>
        <pc:sldMkLst>
          <pc:docMk/>
          <pc:sldMk cId="3406997009" sldId="2147375415"/>
        </pc:sldMkLst>
        <pc:spChg chg="mod">
          <ac:chgData name="McKane, Jeanne" userId="ccaae3d9-a257-43fb-bdc8-036ccece4828" providerId="ADAL" clId="{832E3669-2B2F-40D6-9688-BEADBB5047CE}" dt="2025-01-08T21:01:33.454" v="45" actId="20577"/>
          <ac:spMkLst>
            <pc:docMk/>
            <pc:sldMk cId="3406997009" sldId="2147375415"/>
            <ac:spMk id="3" creationId="{C820B541-9B13-2C5C-DEC7-6E059AB5877D}"/>
          </ac:spMkLst>
        </pc:spChg>
        <pc:spChg chg="mod">
          <ac:chgData name="McKane, Jeanne" userId="ccaae3d9-a257-43fb-bdc8-036ccece4828" providerId="ADAL" clId="{832E3669-2B2F-40D6-9688-BEADBB5047CE}" dt="2025-01-08T21:00:45.801" v="43" actId="14100"/>
          <ac:spMkLst>
            <pc:docMk/>
            <pc:sldMk cId="3406997009" sldId="2147375415"/>
            <ac:spMk id="4" creationId="{DEB9CFE2-B437-FF05-D27B-2A9A7C83311E}"/>
          </ac:spMkLst>
        </pc:spChg>
        <pc:spChg chg="mod">
          <ac:chgData name="McKane, Jeanne" userId="ccaae3d9-a257-43fb-bdc8-036ccece4828" providerId="ADAL" clId="{832E3669-2B2F-40D6-9688-BEADBB5047CE}" dt="2025-01-08T21:01:18.372" v="44" actId="947"/>
          <ac:spMkLst>
            <pc:docMk/>
            <pc:sldMk cId="3406997009" sldId="2147375415"/>
            <ac:spMk id="12" creationId="{F7AC16E2-D9CA-D30E-175B-0DDB20EAA6EC}"/>
          </ac:spMkLst>
        </pc:spChg>
      </pc:sldChg>
      <pc:sldChg chg="modSp mod">
        <pc:chgData name="McKane, Jeanne" userId="ccaae3d9-a257-43fb-bdc8-036ccece4828" providerId="ADAL" clId="{832E3669-2B2F-40D6-9688-BEADBB5047CE}" dt="2025-01-08T20:59:41.875" v="42" actId="947"/>
        <pc:sldMkLst>
          <pc:docMk/>
          <pc:sldMk cId="3009713663" sldId="2147375419"/>
        </pc:sldMkLst>
        <pc:spChg chg="mod">
          <ac:chgData name="McKane, Jeanne" userId="ccaae3d9-a257-43fb-bdc8-036ccece4828" providerId="ADAL" clId="{832E3669-2B2F-40D6-9688-BEADBB5047CE}" dt="2025-01-08T20:59:41.875" v="42" actId="947"/>
          <ac:spMkLst>
            <pc:docMk/>
            <pc:sldMk cId="3009713663" sldId="2147375419"/>
            <ac:spMk id="2" creationId="{5ED70A15-8B5F-EE52-8A3C-33C6F9937CA5}"/>
          </ac:spMkLst>
        </pc:spChg>
      </pc:sldChg>
      <pc:sldChg chg="modSp mod delCm">
        <pc:chgData name="McKane, Jeanne" userId="ccaae3d9-a257-43fb-bdc8-036ccece4828" providerId="ADAL" clId="{832E3669-2B2F-40D6-9688-BEADBB5047CE}" dt="2025-01-08T21:03:59.456" v="48" actId="20577"/>
        <pc:sldMkLst>
          <pc:docMk/>
          <pc:sldMk cId="174274510" sldId="2147375420"/>
        </pc:sldMkLst>
        <pc:spChg chg="mod">
          <ac:chgData name="McKane, Jeanne" userId="ccaae3d9-a257-43fb-bdc8-036ccece4828" providerId="ADAL" clId="{832E3669-2B2F-40D6-9688-BEADBB5047CE}" dt="2025-01-08T21:03:59.456" v="48" actId="20577"/>
          <ac:spMkLst>
            <pc:docMk/>
            <pc:sldMk cId="174274510" sldId="2147375420"/>
            <ac:spMk id="5" creationId="{3AEC9F01-892C-FABA-8BB6-7F63A390F13B}"/>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832E3669-2B2F-40D6-9688-BEADBB5047CE}" dt="2025-01-08T21:03:37.793" v="46"/>
              <pc2:cmMkLst xmlns:pc2="http://schemas.microsoft.com/office/powerpoint/2019/9/main/command">
                <pc:docMk/>
                <pc:sldMk cId="174274510" sldId="2147375420"/>
                <pc2:cmMk id="{72DEE44E-B685-4DB4-9ABC-21DE0BF6758B}"/>
              </pc2:cmMkLst>
            </pc226:cmChg>
          </p:ext>
        </pc:extLst>
      </pc:sldChg>
      <pc:sldChg chg="modSp mod delCm">
        <pc:chgData name="McKane, Jeanne" userId="ccaae3d9-a257-43fb-bdc8-036ccece4828" providerId="ADAL" clId="{832E3669-2B2F-40D6-9688-BEADBB5047CE}" dt="2025-01-08T21:17:45.308" v="56" actId="13244"/>
        <pc:sldMkLst>
          <pc:docMk/>
          <pc:sldMk cId="2283941197" sldId="2147375433"/>
        </pc:sldMkLst>
        <pc:spChg chg="mod ord">
          <ac:chgData name="McKane, Jeanne" userId="ccaae3d9-a257-43fb-bdc8-036ccece4828" providerId="ADAL" clId="{832E3669-2B2F-40D6-9688-BEADBB5047CE}" dt="2025-01-08T21:17:45.308" v="56" actId="13244"/>
          <ac:spMkLst>
            <pc:docMk/>
            <pc:sldMk cId="2283941197" sldId="2147375433"/>
            <ac:spMk id="12" creationId="{CB4B830B-E247-C8EE-AB39-3E4E833E2824}"/>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832E3669-2B2F-40D6-9688-BEADBB5047CE}" dt="2025-01-08T20:44:17.773" v="18"/>
              <pc2:cmMkLst xmlns:pc2="http://schemas.microsoft.com/office/powerpoint/2019/9/main/command">
                <pc:docMk/>
                <pc:sldMk cId="2283941197" sldId="2147375433"/>
                <pc2:cmMk id="{E69FCE08-2D4A-4358-850A-B29C45705DE0}"/>
              </pc2:cmMkLst>
            </pc226:cmChg>
            <pc226:cmChg xmlns:pc226="http://schemas.microsoft.com/office/powerpoint/2022/06/main/command" chg="del">
              <pc226:chgData name="McKane, Jeanne" userId="ccaae3d9-a257-43fb-bdc8-036ccece4828" providerId="ADAL" clId="{832E3669-2B2F-40D6-9688-BEADBB5047CE}" dt="2025-01-08T20:44:46.904" v="21"/>
              <pc2:cmMkLst xmlns:pc2="http://schemas.microsoft.com/office/powerpoint/2019/9/main/command">
                <pc:docMk/>
                <pc:sldMk cId="2283941197" sldId="2147375433"/>
                <pc2:cmMk id="{57125733-9AF5-4425-9400-F1B985910C13}"/>
              </pc2:cmMkLst>
            </pc226:cmChg>
            <pc226:cmChg xmlns:pc226="http://schemas.microsoft.com/office/powerpoint/2022/06/main/command" chg="del">
              <pc226:chgData name="McKane, Jeanne" userId="ccaae3d9-a257-43fb-bdc8-036ccece4828" providerId="ADAL" clId="{832E3669-2B2F-40D6-9688-BEADBB5047CE}" dt="2025-01-08T20:44:46.052" v="20"/>
              <pc2:cmMkLst xmlns:pc2="http://schemas.microsoft.com/office/powerpoint/2019/9/main/command">
                <pc:docMk/>
                <pc:sldMk cId="2283941197" sldId="2147375433"/>
                <pc2:cmMk id="{735E3479-0510-46BF-8A8B-928238C66860}"/>
              </pc2:cmMkLst>
            </pc226:cmChg>
            <pc226:cmChg xmlns:pc226="http://schemas.microsoft.com/office/powerpoint/2022/06/main/command" chg="del">
              <pc226:chgData name="McKane, Jeanne" userId="ccaae3d9-a257-43fb-bdc8-036ccece4828" providerId="ADAL" clId="{832E3669-2B2F-40D6-9688-BEADBB5047CE}" dt="2025-01-08T20:44:48.084" v="22"/>
              <pc2:cmMkLst xmlns:pc2="http://schemas.microsoft.com/office/powerpoint/2019/9/main/command">
                <pc:docMk/>
                <pc:sldMk cId="2283941197" sldId="2147375433"/>
                <pc2:cmMk id="{1E378F9D-8540-4214-8283-66DC3B183FE9}"/>
              </pc2:cmMkLst>
            </pc226:cmChg>
            <pc226:cmChg xmlns:pc226="http://schemas.microsoft.com/office/powerpoint/2022/06/main/command" chg="del">
              <pc226:chgData name="McKane, Jeanne" userId="ccaae3d9-a257-43fb-bdc8-036ccece4828" providerId="ADAL" clId="{832E3669-2B2F-40D6-9688-BEADBB5047CE}" dt="2025-01-08T20:44:44.285" v="19"/>
              <pc2:cmMkLst xmlns:pc2="http://schemas.microsoft.com/office/powerpoint/2019/9/main/command">
                <pc:docMk/>
                <pc:sldMk cId="2283941197" sldId="2147375433"/>
                <pc2:cmMk id="{FA95A2D3-ACD5-4F15-97B6-8722F3AD4F87}"/>
              </pc2:cmMkLst>
            </pc226:cmChg>
          </p:ext>
        </pc:extLst>
      </pc:sldChg>
      <pc:sldChg chg="modSp mod delCm modCm">
        <pc:chgData name="McKane, Jeanne" userId="ccaae3d9-a257-43fb-bdc8-036ccece4828" providerId="ADAL" clId="{832E3669-2B2F-40D6-9688-BEADBB5047CE}" dt="2025-01-08T21:08:32.196" v="52" actId="20577"/>
        <pc:sldMkLst>
          <pc:docMk/>
          <pc:sldMk cId="797754140" sldId="2147375435"/>
        </pc:sldMkLst>
        <pc:spChg chg="mod">
          <ac:chgData name="McKane, Jeanne" userId="ccaae3d9-a257-43fb-bdc8-036ccece4828" providerId="ADAL" clId="{832E3669-2B2F-40D6-9688-BEADBB5047CE}" dt="2025-01-08T20:46:13.895" v="35" actId="20577"/>
          <ac:spMkLst>
            <pc:docMk/>
            <pc:sldMk cId="797754140" sldId="2147375435"/>
            <ac:spMk id="6" creationId="{A4159892-BAD9-07B5-2C8C-06943000B56A}"/>
          </ac:spMkLst>
        </pc:spChg>
        <pc:spChg chg="mod">
          <ac:chgData name="McKane, Jeanne" userId="ccaae3d9-a257-43fb-bdc8-036ccece4828" providerId="ADAL" clId="{832E3669-2B2F-40D6-9688-BEADBB5047CE}" dt="2025-01-08T21:08:32.196" v="52" actId="20577"/>
          <ac:spMkLst>
            <pc:docMk/>
            <pc:sldMk cId="797754140" sldId="2147375435"/>
            <ac:spMk id="14" creationId="{44737033-9427-55C8-FF22-21A038401AF1}"/>
          </ac:spMkLst>
        </pc:spChg>
        <pc:extLst>
          <p:ext xmlns:p="http://schemas.openxmlformats.org/presentationml/2006/main" uri="{D6D511B9-2390-475A-947B-AFAB55BFBCF1}">
            <pc226:cmChg xmlns:pc226="http://schemas.microsoft.com/office/powerpoint/2022/06/main/command" chg="del mod">
              <pc226:chgData name="McKane, Jeanne" userId="ccaae3d9-a257-43fb-bdc8-036ccece4828" providerId="ADAL" clId="{832E3669-2B2F-40D6-9688-BEADBB5047CE}" dt="2025-01-08T20:46:17.862" v="36"/>
              <pc2:cmMkLst xmlns:pc2="http://schemas.microsoft.com/office/powerpoint/2019/9/main/command">
                <pc:docMk/>
                <pc:sldMk cId="797754140" sldId="2147375435"/>
                <pc2:cmMk id="{4EC2A406-6297-42FE-8089-9EA93D6CAB71}"/>
              </pc2:cmMkLst>
            </pc226:cmChg>
            <pc226:cmChg xmlns:pc226="http://schemas.microsoft.com/office/powerpoint/2022/06/main/command" chg="del">
              <pc226:chgData name="McKane, Jeanne" userId="ccaae3d9-a257-43fb-bdc8-036ccece4828" providerId="ADAL" clId="{832E3669-2B2F-40D6-9688-BEADBB5047CE}" dt="2025-01-08T20:45:05.914" v="23"/>
              <pc2:cmMkLst xmlns:pc2="http://schemas.microsoft.com/office/powerpoint/2019/9/main/command">
                <pc:docMk/>
                <pc:sldMk cId="797754140" sldId="2147375435"/>
                <pc2:cmMk id="{AA247E27-4213-4D59-BC9D-F04A72D68EE7}"/>
              </pc2:cmMkLst>
            </pc226:cmChg>
            <pc226:cmChg xmlns:pc226="http://schemas.microsoft.com/office/powerpoint/2022/06/main/command" chg="del">
              <pc226:chgData name="McKane, Jeanne" userId="ccaae3d9-a257-43fb-bdc8-036ccece4828" providerId="ADAL" clId="{832E3669-2B2F-40D6-9688-BEADBB5047CE}" dt="2025-01-08T20:45:45.036" v="24"/>
              <pc2:cmMkLst xmlns:pc2="http://schemas.microsoft.com/office/powerpoint/2019/9/main/command">
                <pc:docMk/>
                <pc:sldMk cId="797754140" sldId="2147375435"/>
                <pc2:cmMk id="{88F9A094-2B09-4F36-9780-CCDE01E65F27}"/>
              </pc2:cmMkLst>
            </pc226:cmChg>
          </p:ext>
        </pc:extLst>
      </pc:sldChg>
    </pc:docChg>
  </pc:docChgLst>
  <pc:docChgLst>
    <pc:chgData name="Johnson, Stacey" userId="726ed288-f929-495e-b865-eb2518c5f93c" providerId="ADAL" clId="{56257241-2CC0-4459-B160-A24346EC93B3}"/>
    <pc:docChg chg="modSld">
      <pc:chgData name="Johnson, Stacey" userId="726ed288-f929-495e-b865-eb2518c5f93c" providerId="ADAL" clId="{56257241-2CC0-4459-B160-A24346EC93B3}" dt="2024-12-17T13:40:49.222" v="6"/>
      <pc:docMkLst>
        <pc:docMk/>
      </pc:docMkLst>
      <pc:sldChg chg="modCm">
        <pc:chgData name="Johnson, Stacey" userId="726ed288-f929-495e-b865-eb2518c5f93c" providerId="ADAL" clId="{56257241-2CC0-4459-B160-A24346EC93B3}" dt="2024-12-17T13:35:22.487" v="0"/>
        <pc:sldMkLst>
          <pc:docMk/>
          <pc:sldMk cId="2499699887" sldId="364"/>
        </pc:sldMkLst>
        <pc:extLst>
          <p:ext xmlns:p="http://schemas.openxmlformats.org/presentationml/2006/main" uri="{D6D511B9-2390-475A-947B-AFAB55BFBCF1}">
            <pc226:cmChg xmlns:pc226="http://schemas.microsoft.com/office/powerpoint/2022/06/main/command" chg="">
              <pc226:chgData name="Johnson, Stacey" userId="726ed288-f929-495e-b865-eb2518c5f93c" providerId="ADAL" clId="{56257241-2CC0-4459-B160-A24346EC93B3}" dt="2024-12-17T13:35:22.487" v="0"/>
              <pc2:cmMkLst xmlns:pc2="http://schemas.microsoft.com/office/powerpoint/2019/9/main/command">
                <pc:docMk/>
                <pc:sldMk cId="2499699887" sldId="364"/>
                <pc2:cmMk id="{07025AC8-764C-4072-8785-E32185B4999E}"/>
              </pc2:cmMkLst>
              <pc226:cmRplyChg chg="add">
                <pc226:chgData name="Johnson, Stacey" userId="726ed288-f929-495e-b865-eb2518c5f93c" providerId="ADAL" clId="{56257241-2CC0-4459-B160-A24346EC93B3}" dt="2024-12-17T13:35:22.487" v="0"/>
                <pc2:cmRplyMkLst xmlns:pc2="http://schemas.microsoft.com/office/powerpoint/2019/9/main/command">
                  <pc:docMk/>
                  <pc:sldMk cId="2499699887" sldId="364"/>
                  <pc2:cmMk id="{07025AC8-764C-4072-8785-E32185B4999E}"/>
                  <pc2:cmRplyMk id="{3F16D6B8-70E0-4575-A561-AB9396E5704F}"/>
                </pc2:cmRplyMkLst>
              </pc226:cmRplyChg>
            </pc226:cmChg>
          </p:ext>
        </pc:extLst>
      </pc:sldChg>
      <pc:sldChg chg="modCm">
        <pc:chgData name="Johnson, Stacey" userId="726ed288-f929-495e-b865-eb2518c5f93c" providerId="ADAL" clId="{56257241-2CC0-4459-B160-A24346EC93B3}" dt="2024-12-17T13:38:10.649" v="2"/>
        <pc:sldMkLst>
          <pc:docMk/>
          <pc:sldMk cId="3243387202" sldId="2147375414"/>
        </pc:sldMkLst>
        <pc:extLst>
          <p:ext xmlns:p="http://schemas.openxmlformats.org/presentationml/2006/main" uri="{D6D511B9-2390-475A-947B-AFAB55BFBCF1}">
            <pc226:cmChg xmlns:pc226="http://schemas.microsoft.com/office/powerpoint/2022/06/main/command" chg="">
              <pc226:chgData name="Johnson, Stacey" userId="726ed288-f929-495e-b865-eb2518c5f93c" providerId="ADAL" clId="{56257241-2CC0-4459-B160-A24346EC93B3}" dt="2024-12-17T13:38:10.649" v="2"/>
              <pc2:cmMkLst xmlns:pc2="http://schemas.microsoft.com/office/powerpoint/2019/9/main/command">
                <pc:docMk/>
                <pc:sldMk cId="3243387202" sldId="2147375414"/>
                <pc2:cmMk id="{4089B804-F7B1-4F2F-B6F9-CBA054390C80}"/>
              </pc2:cmMkLst>
              <pc226:cmRplyChg chg="add">
                <pc226:chgData name="Johnson, Stacey" userId="726ed288-f929-495e-b865-eb2518c5f93c" providerId="ADAL" clId="{56257241-2CC0-4459-B160-A24346EC93B3}" dt="2024-12-17T13:38:10.649" v="2"/>
                <pc2:cmRplyMkLst xmlns:pc2="http://schemas.microsoft.com/office/powerpoint/2019/9/main/command">
                  <pc:docMk/>
                  <pc:sldMk cId="3243387202" sldId="2147375414"/>
                  <pc2:cmMk id="{4089B804-F7B1-4F2F-B6F9-CBA054390C80}"/>
                  <pc2:cmRplyMk id="{1A0AB1D5-632C-4DD5-B4A7-B05845018D47}"/>
                </pc2:cmRplyMkLst>
              </pc226:cmRplyChg>
            </pc226:cmChg>
          </p:ext>
        </pc:extLst>
      </pc:sldChg>
      <pc:sldChg chg="addCm">
        <pc:chgData name="Johnson, Stacey" userId="726ed288-f929-495e-b865-eb2518c5f93c" providerId="ADAL" clId="{56257241-2CC0-4459-B160-A24346EC93B3}" dt="2024-12-17T13:37:16.401" v="1"/>
        <pc:sldMkLst>
          <pc:docMk/>
          <pc:sldMk cId="174274510" sldId="2147375420"/>
        </pc:sldMkLst>
        <pc:extLst>
          <p:ext xmlns:p="http://schemas.openxmlformats.org/presentationml/2006/main" uri="{D6D511B9-2390-475A-947B-AFAB55BFBCF1}">
            <pc226:cmChg xmlns:pc226="http://schemas.microsoft.com/office/powerpoint/2022/06/main/command" chg="add">
              <pc226:chgData name="Johnson, Stacey" userId="726ed288-f929-495e-b865-eb2518c5f93c" providerId="ADAL" clId="{56257241-2CC0-4459-B160-A24346EC93B3}" dt="2024-12-17T13:37:16.401" v="1"/>
              <pc2:cmMkLst xmlns:pc2="http://schemas.microsoft.com/office/powerpoint/2019/9/main/command">
                <pc:docMk/>
                <pc:sldMk cId="174274510" sldId="2147375420"/>
                <pc2:cmMk id="{72DEE44E-B685-4DB4-9ABC-21DE0BF6758B}"/>
              </pc2:cmMkLst>
            </pc226:cmChg>
          </p:ext>
        </pc:extLst>
      </pc:sldChg>
      <pc:sldChg chg="modSp mod addCm">
        <pc:chgData name="Johnson, Stacey" userId="726ed288-f929-495e-b865-eb2518c5f93c" providerId="ADAL" clId="{56257241-2CC0-4459-B160-A24346EC93B3}" dt="2024-12-17T13:40:49.222" v="6"/>
        <pc:sldMkLst>
          <pc:docMk/>
          <pc:sldMk cId="2283941197" sldId="2147375433"/>
        </pc:sldMkLst>
        <pc:spChg chg="mod">
          <ac:chgData name="Johnson, Stacey" userId="726ed288-f929-495e-b865-eb2518c5f93c" providerId="ADAL" clId="{56257241-2CC0-4459-B160-A24346EC93B3}" dt="2024-12-17T13:40:03.454" v="5" actId="400"/>
          <ac:spMkLst>
            <pc:docMk/>
            <pc:sldMk cId="2283941197" sldId="2147375433"/>
            <ac:spMk id="17" creationId="{D1C78731-6587-C0E1-0840-AED20EB52111}"/>
          </ac:spMkLst>
        </pc:spChg>
        <pc:extLst>
          <p:ext xmlns:p="http://schemas.openxmlformats.org/presentationml/2006/main" uri="{D6D511B9-2390-475A-947B-AFAB55BFBCF1}">
            <pc226:cmChg xmlns:pc226="http://schemas.microsoft.com/office/powerpoint/2022/06/main/command" chg="add">
              <pc226:chgData name="Johnson, Stacey" userId="726ed288-f929-495e-b865-eb2518c5f93c" providerId="ADAL" clId="{56257241-2CC0-4459-B160-A24346EC93B3}" dt="2024-12-17T13:39:43.069" v="3"/>
              <pc2:cmMkLst xmlns:pc2="http://schemas.microsoft.com/office/powerpoint/2019/9/main/command">
                <pc:docMk/>
                <pc:sldMk cId="2283941197" sldId="2147375433"/>
                <pc2:cmMk id="{57125733-9AF5-4425-9400-F1B985910C13}"/>
              </pc2:cmMkLst>
            </pc226:cmChg>
            <pc226:cmChg xmlns:pc226="http://schemas.microsoft.com/office/powerpoint/2022/06/main/command" chg="add">
              <pc226:chgData name="Johnson, Stacey" userId="726ed288-f929-495e-b865-eb2518c5f93c" providerId="ADAL" clId="{56257241-2CC0-4459-B160-A24346EC93B3}" dt="2024-12-17T13:40:49.222" v="6"/>
              <pc2:cmMkLst xmlns:pc2="http://schemas.microsoft.com/office/powerpoint/2019/9/main/command">
                <pc:docMk/>
                <pc:sldMk cId="2283941197" sldId="2147375433"/>
                <pc2:cmMk id="{1E378F9D-8540-4214-8283-66DC3B183FE9}"/>
              </pc2:cmMkLst>
            </pc226:cmChg>
          </p:ext>
        </pc:extLst>
      </pc:sldChg>
    </pc:docChg>
  </pc:docChgLst>
  <pc:docChgLst>
    <pc:chgData name="Liang, Catherine" userId="S::catherine.liang@ontariohealth.ca::f02553ff-2f62-4d20-a67a-f5e2927c8ae2" providerId="AD" clId="Web-{50483DD2-A458-FC6C-1BA6-6D91D611B9C0}"/>
    <pc:docChg chg="modSld">
      <pc:chgData name="Liang, Catherine" userId="S::catherine.liang@ontariohealth.ca::f02553ff-2f62-4d20-a67a-f5e2927c8ae2" providerId="AD" clId="Web-{50483DD2-A458-FC6C-1BA6-6D91D611B9C0}" dt="2024-10-17T16:37:01.125" v="31" actId="14100"/>
      <pc:docMkLst>
        <pc:docMk/>
      </pc:docMkLst>
    </pc:docChg>
  </pc:docChgLst>
  <pc:docChgLst>
    <pc:chgData name="Liang, Catherine" userId="S::catherine.liang@ontariohealth.ca::f02553ff-2f62-4d20-a67a-f5e2927c8ae2" providerId="AD" clId="Web-{571BF0EF-0418-8EAA-2D2C-C9E9E95E2368}"/>
    <pc:docChg chg="modSld sldOrd">
      <pc:chgData name="Liang, Catherine" userId="S::catherine.liang@ontariohealth.ca::f02553ff-2f62-4d20-a67a-f5e2927c8ae2" providerId="AD" clId="Web-{571BF0EF-0418-8EAA-2D2C-C9E9E95E2368}" dt="2024-10-07T15:59:39.974" v="65"/>
      <pc:docMkLst>
        <pc:docMk/>
      </pc:docMkLst>
      <pc:sldChg chg="mod ord modShow">
        <pc:chgData name="Liang, Catherine" userId="S::catherine.liang@ontariohealth.ca::f02553ff-2f62-4d20-a67a-f5e2927c8ae2" providerId="AD" clId="Web-{571BF0EF-0418-8EAA-2D2C-C9E9E95E2368}" dt="2024-10-07T15:39:37.831" v="1"/>
        <pc:sldMkLst>
          <pc:docMk/>
          <pc:sldMk cId="442780795" sldId="2147375425"/>
        </pc:sldMkLst>
      </pc:sldChg>
      <pc:sldChg chg="modSp">
        <pc:chgData name="Liang, Catherine" userId="S::catherine.liang@ontariohealth.ca::f02553ff-2f62-4d20-a67a-f5e2927c8ae2" providerId="AD" clId="Web-{571BF0EF-0418-8EAA-2D2C-C9E9E95E2368}" dt="2024-10-07T15:57:16.034" v="26" actId="20577"/>
        <pc:sldMkLst>
          <pc:docMk/>
          <pc:sldMk cId="987697055" sldId="2147375430"/>
        </pc:sldMkLst>
      </pc:sldChg>
    </pc:docChg>
  </pc:docChgLst>
  <pc:docChgLst>
    <pc:chgData name="Liang, Catherine" userId="S::catherine.liang@ontariohealth.ca::f02553ff-2f62-4d20-a67a-f5e2927c8ae2" providerId="AD" clId="Web-{32C990D9-8FF8-637E-2B25-800281CAB0F4}"/>
    <pc:docChg chg="modSld">
      <pc:chgData name="Liang, Catherine" userId="S::catherine.liang@ontariohealth.ca::f02553ff-2f62-4d20-a67a-f5e2927c8ae2" providerId="AD" clId="Web-{32C990D9-8FF8-637E-2B25-800281CAB0F4}" dt="2024-05-21T17:24:05.092" v="48" actId="20577"/>
      <pc:docMkLst>
        <pc:docMk/>
      </pc:docMkLst>
      <pc:sldChg chg="modNotes">
        <pc:chgData name="Liang, Catherine" userId="S::catherine.liang@ontariohealth.ca::f02553ff-2f62-4d20-a67a-f5e2927c8ae2" providerId="AD" clId="Web-{32C990D9-8FF8-637E-2B25-800281CAB0F4}" dt="2024-05-21T17:20:56.745" v="37"/>
        <pc:sldMkLst>
          <pc:docMk/>
          <pc:sldMk cId="2625824990" sldId="417"/>
        </pc:sldMkLst>
      </pc:sldChg>
      <pc:sldChg chg="modSp modNotes">
        <pc:chgData name="Liang, Catherine" userId="S::catherine.liang@ontariohealth.ca::f02553ff-2f62-4d20-a67a-f5e2927c8ae2" providerId="AD" clId="Web-{32C990D9-8FF8-637E-2B25-800281CAB0F4}" dt="2024-05-21T17:24:05.092" v="48" actId="20577"/>
        <pc:sldMkLst>
          <pc:docMk/>
          <pc:sldMk cId="773451882" sldId="420"/>
        </pc:sldMkLst>
      </pc:sldChg>
    </pc:docChg>
  </pc:docChgLst>
  <pc:docChgLst>
    <pc:chgData name="Liang, Catherine" userId="S::catherine.liang@ontariohealth.ca::f02553ff-2f62-4d20-a67a-f5e2927c8ae2" providerId="AD" clId="Web-{A4B34AF9-5616-5336-588D-AC058172B127}"/>
    <pc:docChg chg="addSld delSld">
      <pc:chgData name="Liang, Catherine" userId="S::catherine.liang@ontariohealth.ca::f02553ff-2f62-4d20-a67a-f5e2927c8ae2" providerId="AD" clId="Web-{A4B34AF9-5616-5336-588D-AC058172B127}" dt="2024-07-12T18:07:27.271" v="3"/>
      <pc:docMkLst>
        <pc:docMk/>
      </pc:docMkLst>
      <pc:sldChg chg="del">
        <pc:chgData name="Liang, Catherine" userId="S::catherine.liang@ontariohealth.ca::f02553ff-2f62-4d20-a67a-f5e2927c8ae2" providerId="AD" clId="Web-{A4B34AF9-5616-5336-588D-AC058172B127}" dt="2024-07-12T18:07:22.037" v="2"/>
        <pc:sldMkLst>
          <pc:docMk/>
          <pc:sldMk cId="482592697" sldId="359"/>
        </pc:sldMkLst>
      </pc:sldChg>
      <pc:sldChg chg="add del">
        <pc:chgData name="Liang, Catherine" userId="S::catherine.liang@ontariohealth.ca::f02553ff-2f62-4d20-a67a-f5e2927c8ae2" providerId="AD" clId="Web-{A4B34AF9-5616-5336-588D-AC058172B127}" dt="2024-07-12T18:07:17.287" v="1"/>
        <pc:sldMkLst>
          <pc:docMk/>
          <pc:sldMk cId="1854574425" sldId="2147375417"/>
        </pc:sldMkLst>
      </pc:sldChg>
      <pc:sldChg chg="add">
        <pc:chgData name="Liang, Catherine" userId="S::catherine.liang@ontariohealth.ca::f02553ff-2f62-4d20-a67a-f5e2927c8ae2" providerId="AD" clId="Web-{A4B34AF9-5616-5336-588D-AC058172B127}" dt="2024-07-12T18:07:27.271" v="3"/>
        <pc:sldMkLst>
          <pc:docMk/>
          <pc:sldMk cId="3648762564" sldId="2147375418"/>
        </pc:sldMkLst>
      </pc:sldChg>
    </pc:docChg>
  </pc:docChgLst>
  <pc:docChgLst>
    <pc:chgData name="Liang, Catherine" userId="S::catherine.liang@ontariohealth.ca::f02553ff-2f62-4d20-a67a-f5e2927c8ae2" providerId="AD" clId="Web-{34D3933F-679D-B72C-DBE7-FB1C6D9C69E0}"/>
    <pc:docChg chg="modSld">
      <pc:chgData name="Liang, Catherine" userId="S::catherine.liang@ontariohealth.ca::f02553ff-2f62-4d20-a67a-f5e2927c8ae2" providerId="AD" clId="Web-{34D3933F-679D-B72C-DBE7-FB1C6D9C69E0}" dt="2024-12-09T20:41:41.841" v="53" actId="1076"/>
      <pc:docMkLst>
        <pc:docMk/>
      </pc:docMkLst>
      <pc:sldChg chg="modSp">
        <pc:chgData name="Liang, Catherine" userId="S::catherine.liang@ontariohealth.ca::f02553ff-2f62-4d20-a67a-f5e2927c8ae2" providerId="AD" clId="Web-{34D3933F-679D-B72C-DBE7-FB1C6D9C69E0}" dt="2024-12-09T20:41:41.841" v="53" actId="1076"/>
        <pc:sldMkLst>
          <pc:docMk/>
          <pc:sldMk cId="797754140" sldId="2147375435"/>
        </pc:sldMkLst>
        <pc:spChg chg="mod">
          <ac:chgData name="Liang, Catherine" userId="S::catherine.liang@ontariohealth.ca::f02553ff-2f62-4d20-a67a-f5e2927c8ae2" providerId="AD" clId="Web-{34D3933F-679D-B72C-DBE7-FB1C6D9C69E0}" dt="2024-12-09T20:41:31.872" v="49" actId="14100"/>
          <ac:spMkLst>
            <pc:docMk/>
            <pc:sldMk cId="797754140" sldId="2147375435"/>
            <ac:spMk id="6" creationId="{A4159892-BAD9-07B5-2C8C-06943000B56A}"/>
          </ac:spMkLst>
        </pc:spChg>
        <pc:spChg chg="mod">
          <ac:chgData name="Liang, Catherine" userId="S::catherine.liang@ontariohealth.ca::f02553ff-2f62-4d20-a67a-f5e2927c8ae2" providerId="AD" clId="Web-{34D3933F-679D-B72C-DBE7-FB1C6D9C69E0}" dt="2024-12-09T20:40:33.527" v="20" actId="20577"/>
          <ac:spMkLst>
            <pc:docMk/>
            <pc:sldMk cId="797754140" sldId="2147375435"/>
            <ac:spMk id="7" creationId="{E277242A-860C-E626-A70F-437EA7C8BCDE}"/>
          </ac:spMkLst>
        </pc:spChg>
        <pc:spChg chg="mod">
          <ac:chgData name="Liang, Catherine" userId="S::catherine.liang@ontariohealth.ca::f02553ff-2f62-4d20-a67a-f5e2927c8ae2" providerId="AD" clId="Web-{34D3933F-679D-B72C-DBE7-FB1C6D9C69E0}" dt="2024-12-09T20:41:14.138" v="46" actId="14100"/>
          <ac:spMkLst>
            <pc:docMk/>
            <pc:sldMk cId="797754140" sldId="2147375435"/>
            <ac:spMk id="12" creationId="{E3B2B0A0-3D9F-BCA9-3219-DF0B4A2A3DCA}"/>
          </ac:spMkLst>
        </pc:spChg>
        <pc:spChg chg="mod">
          <ac:chgData name="Liang, Catherine" userId="S::catherine.liang@ontariohealth.ca::f02553ff-2f62-4d20-a67a-f5e2927c8ae2" providerId="AD" clId="Web-{34D3933F-679D-B72C-DBE7-FB1C6D9C69E0}" dt="2024-12-09T20:41:41.841" v="53" actId="1076"/>
          <ac:spMkLst>
            <pc:docMk/>
            <pc:sldMk cId="797754140" sldId="2147375435"/>
            <ac:spMk id="13" creationId="{608B791F-EA84-DD10-B818-9836CDD0770E}"/>
          </ac:spMkLst>
        </pc:spChg>
        <pc:picChg chg="mod">
          <ac:chgData name="Liang, Catherine" userId="S::catherine.liang@ontariohealth.ca::f02553ff-2f62-4d20-a67a-f5e2927c8ae2" providerId="AD" clId="Web-{34D3933F-679D-B72C-DBE7-FB1C6D9C69E0}" dt="2024-12-09T20:41:40.669" v="52" actId="1076"/>
          <ac:picMkLst>
            <pc:docMk/>
            <pc:sldMk cId="797754140" sldId="2147375435"/>
            <ac:picMk id="11" creationId="{B5EFE5FE-2C86-129E-8081-E44B0B13EA14}"/>
          </ac:picMkLst>
        </pc:picChg>
      </pc:sldChg>
    </pc:docChg>
  </pc:docChgLst>
  <pc:docChgLst>
    <pc:chgData name="Cowan, Kara" userId="422dcf60-3108-48b9-a5a5-708e064ad6eb" providerId="ADAL" clId="{0A5E6B6B-9AAD-430F-A272-5A6EB313DD50}"/>
    <pc:docChg chg="custSel modSld sldOrd">
      <pc:chgData name="Cowan, Kara" userId="422dcf60-3108-48b9-a5a5-708e064ad6eb" providerId="ADAL" clId="{0A5E6B6B-9AAD-430F-A272-5A6EB313DD50}" dt="2024-02-01T17:33:55.140" v="284" actId="20577"/>
      <pc:docMkLst>
        <pc:docMk/>
      </pc:docMkLst>
      <pc:sldChg chg="modNotesTx">
        <pc:chgData name="Cowan, Kara" userId="422dcf60-3108-48b9-a5a5-708e064ad6eb" providerId="ADAL" clId="{0A5E6B6B-9AAD-430F-A272-5A6EB313DD50}" dt="2024-02-01T17:28:14.818" v="183" actId="20577"/>
        <pc:sldMkLst>
          <pc:docMk/>
          <pc:sldMk cId="663100937" sldId="357"/>
        </pc:sldMkLst>
      </pc:sldChg>
      <pc:sldChg chg="modSp modNotesTx">
        <pc:chgData name="Cowan, Kara" userId="422dcf60-3108-48b9-a5a5-708e064ad6eb" providerId="ADAL" clId="{0A5E6B6B-9AAD-430F-A272-5A6EB313DD50}" dt="2024-02-01T17:28:28.262" v="199" actId="20577"/>
        <pc:sldMkLst>
          <pc:docMk/>
          <pc:sldMk cId="909644597" sldId="358"/>
        </pc:sldMkLst>
      </pc:sldChg>
      <pc:sldChg chg="addSp delSp modSp mod modNotesTx">
        <pc:chgData name="Cowan, Kara" userId="422dcf60-3108-48b9-a5a5-708e064ad6eb" providerId="ADAL" clId="{0A5E6B6B-9AAD-430F-A272-5A6EB313DD50}" dt="2024-01-30T15:53:17.894" v="112" actId="20577"/>
        <pc:sldMkLst>
          <pc:docMk/>
          <pc:sldMk cId="482592697" sldId="359"/>
        </pc:sldMkLst>
      </pc:sldChg>
      <pc:sldChg chg="addSp delSp modSp mod">
        <pc:chgData name="Cowan, Kara" userId="422dcf60-3108-48b9-a5a5-708e064ad6eb" providerId="ADAL" clId="{0A5E6B6B-9AAD-430F-A272-5A6EB313DD50}" dt="2024-02-01T17:28:40.234" v="209" actId="20577"/>
        <pc:sldMkLst>
          <pc:docMk/>
          <pc:sldMk cId="3239380564" sldId="361"/>
        </pc:sldMkLst>
      </pc:sldChg>
      <pc:sldChg chg="modSp mod">
        <pc:chgData name="Cowan, Kara" userId="422dcf60-3108-48b9-a5a5-708e064ad6eb" providerId="ADAL" clId="{0A5E6B6B-9AAD-430F-A272-5A6EB313DD50}" dt="2024-01-30T15:53:50.374" v="119" actId="6549"/>
        <pc:sldMkLst>
          <pc:docMk/>
          <pc:sldMk cId="284031855" sldId="362"/>
        </pc:sldMkLst>
      </pc:sldChg>
      <pc:sldChg chg="modSp mod">
        <pc:chgData name="Cowan, Kara" userId="422dcf60-3108-48b9-a5a5-708e064ad6eb" providerId="ADAL" clId="{0A5E6B6B-9AAD-430F-A272-5A6EB313DD50}" dt="2024-01-30T15:53:54.081" v="122" actId="20577"/>
        <pc:sldMkLst>
          <pc:docMk/>
          <pc:sldMk cId="2224059937" sldId="363"/>
        </pc:sldMkLst>
      </pc:sldChg>
      <pc:sldChg chg="modSp mod">
        <pc:chgData name="Cowan, Kara" userId="422dcf60-3108-48b9-a5a5-708e064ad6eb" providerId="ADAL" clId="{0A5E6B6B-9AAD-430F-A272-5A6EB313DD50}" dt="2024-01-30T15:53:57.484" v="124" actId="20577"/>
        <pc:sldMkLst>
          <pc:docMk/>
          <pc:sldMk cId="2499699887" sldId="364"/>
        </pc:sldMkLst>
      </pc:sldChg>
      <pc:sldChg chg="modSp mod">
        <pc:chgData name="Cowan, Kara" userId="422dcf60-3108-48b9-a5a5-708e064ad6eb" providerId="ADAL" clId="{0A5E6B6B-9AAD-430F-A272-5A6EB313DD50}" dt="2024-01-30T15:54:01.925" v="126" actId="6549"/>
        <pc:sldMkLst>
          <pc:docMk/>
          <pc:sldMk cId="86015325" sldId="365"/>
        </pc:sldMkLst>
      </pc:sldChg>
      <pc:sldChg chg="addSp delSp modSp mod">
        <pc:chgData name="Cowan, Kara" userId="422dcf60-3108-48b9-a5a5-708e064ad6eb" providerId="ADAL" clId="{0A5E6B6B-9AAD-430F-A272-5A6EB313DD50}" dt="2024-01-30T15:54:05.553" v="128" actId="6549"/>
        <pc:sldMkLst>
          <pc:docMk/>
          <pc:sldMk cId="2687523301" sldId="366"/>
        </pc:sldMkLst>
      </pc:sldChg>
      <pc:sldChg chg="modSp mod ord">
        <pc:chgData name="Cowan, Kara" userId="422dcf60-3108-48b9-a5a5-708e064ad6eb" providerId="ADAL" clId="{0A5E6B6B-9AAD-430F-A272-5A6EB313DD50}" dt="2024-01-30T15:53:46.684" v="117" actId="20577"/>
        <pc:sldMkLst>
          <pc:docMk/>
          <pc:sldMk cId="4193221867" sldId="367"/>
        </pc:sldMkLst>
      </pc:sldChg>
      <pc:sldChg chg="modSp mod">
        <pc:chgData name="Cowan, Kara" userId="422dcf60-3108-48b9-a5a5-708e064ad6eb" providerId="ADAL" clId="{0A5E6B6B-9AAD-430F-A272-5A6EB313DD50}" dt="2024-02-01T17:31:39.343" v="222" actId="20577"/>
        <pc:sldMkLst>
          <pc:docMk/>
          <pc:sldMk cId="3165787966" sldId="398"/>
        </pc:sldMkLst>
      </pc:sldChg>
      <pc:sldChg chg="modSp mod">
        <pc:chgData name="Cowan, Kara" userId="422dcf60-3108-48b9-a5a5-708e064ad6eb" providerId="ADAL" clId="{0A5E6B6B-9AAD-430F-A272-5A6EB313DD50}" dt="2024-02-01T17:33:55.140" v="284" actId="20577"/>
        <pc:sldMkLst>
          <pc:docMk/>
          <pc:sldMk cId="3272708894" sldId="404"/>
        </pc:sldMkLst>
      </pc:sldChg>
    </pc:docChg>
  </pc:docChgLst>
  <pc:docChgLst>
    <pc:chgData name="Liang, Catherine" userId="S::catherine.liang@ontariohealth.ca::f02553ff-2f62-4d20-a67a-f5e2927c8ae2" providerId="AD" clId="Web-{3B19562A-D8F8-828F-52F4-E01755E5C3E6}"/>
    <pc:docChg chg="modSld">
      <pc:chgData name="Liang, Catherine" userId="S::catherine.liang@ontariohealth.ca::f02553ff-2f62-4d20-a67a-f5e2927c8ae2" providerId="AD" clId="Web-{3B19562A-D8F8-828F-52F4-E01755E5C3E6}" dt="2024-08-16T14:20:09.042" v="16" actId="20577"/>
      <pc:docMkLst>
        <pc:docMk/>
      </pc:docMkLst>
      <pc:sldChg chg="modSp">
        <pc:chgData name="Liang, Catherine" userId="S::catherine.liang@ontariohealth.ca::f02553ff-2f62-4d20-a67a-f5e2927c8ae2" providerId="AD" clId="Web-{3B19562A-D8F8-828F-52F4-E01755E5C3E6}" dt="2024-08-16T14:20:09.042" v="16" actId="20577"/>
        <pc:sldMkLst>
          <pc:docMk/>
          <pc:sldMk cId="3406997009" sldId="2147375415"/>
        </pc:sldMkLst>
      </pc:sldChg>
      <pc:sldChg chg="modSp">
        <pc:chgData name="Liang, Catherine" userId="S::catherine.liang@ontariohealth.ca::f02553ff-2f62-4d20-a67a-f5e2927c8ae2" providerId="AD" clId="Web-{3B19562A-D8F8-828F-52F4-E01755E5C3E6}" dt="2024-08-16T14:19:44.557" v="10" actId="20577"/>
        <pc:sldMkLst>
          <pc:docMk/>
          <pc:sldMk cId="3009713663" sldId="2147375419"/>
        </pc:sldMkLst>
      </pc:sldChg>
    </pc:docChg>
  </pc:docChgLst>
  <pc:docChgLst>
    <pc:chgData name="Liang, Catherine" userId="S::catherine.liang@ontariohealth.ca::f02553ff-2f62-4d20-a67a-f5e2927c8ae2" providerId="AD" clId="Web-{951BA849-998A-A25C-28DE-585625E6DBD6}"/>
    <pc:docChg chg="modSld">
      <pc:chgData name="Liang, Catherine" userId="S::catherine.liang@ontariohealth.ca::f02553ff-2f62-4d20-a67a-f5e2927c8ae2" providerId="AD" clId="Web-{951BA849-998A-A25C-28DE-585625E6DBD6}" dt="2024-11-20T17:50:07.870" v="17" actId="20577"/>
      <pc:docMkLst>
        <pc:docMk/>
      </pc:docMkLst>
      <pc:sldChg chg="modSp">
        <pc:chgData name="Liang, Catherine" userId="S::catherine.liang@ontariohealth.ca::f02553ff-2f62-4d20-a67a-f5e2927c8ae2" providerId="AD" clId="Web-{951BA849-998A-A25C-28DE-585625E6DBD6}" dt="2024-11-20T17:47:31.571" v="14" actId="20577"/>
        <pc:sldMkLst>
          <pc:docMk/>
          <pc:sldMk cId="174274510" sldId="2147375420"/>
        </pc:sldMkLst>
        <pc:spChg chg="mod">
          <ac:chgData name="Liang, Catherine" userId="S::catherine.liang@ontariohealth.ca::f02553ff-2f62-4d20-a67a-f5e2927c8ae2" providerId="AD" clId="Web-{951BA849-998A-A25C-28DE-585625E6DBD6}" dt="2024-11-20T17:47:31.571" v="14" actId="20577"/>
          <ac:spMkLst>
            <pc:docMk/>
            <pc:sldMk cId="174274510" sldId="2147375420"/>
            <ac:spMk id="5" creationId="{3AEC9F01-892C-FABA-8BB6-7F63A390F13B}"/>
          </ac:spMkLst>
        </pc:spChg>
      </pc:sldChg>
    </pc:docChg>
  </pc:docChgLst>
  <pc:docChgLst>
    <pc:chgData name="Liang, Catherine" userId="S::catherine.liang@ontariohealth.ca::f02553ff-2f62-4d20-a67a-f5e2927c8ae2" providerId="AD" clId="Web-{C295F224-7E7C-DB28-A42E-0BC0E0DAF2B6}"/>
    <pc:docChg chg="modSld">
      <pc:chgData name="Liang, Catherine" userId="S::catherine.liang@ontariohealth.ca::f02553ff-2f62-4d20-a67a-f5e2927c8ae2" providerId="AD" clId="Web-{C295F224-7E7C-DB28-A42E-0BC0E0DAF2B6}" dt="2024-11-21T15:21:11.182" v="56" actId="1076"/>
      <pc:docMkLst>
        <pc:docMk/>
      </pc:docMkLst>
      <pc:sldChg chg="modSp modCm">
        <pc:chgData name="Liang, Catherine" userId="S::catherine.liang@ontariohealth.ca::f02553ff-2f62-4d20-a67a-f5e2927c8ae2" providerId="AD" clId="Web-{C295F224-7E7C-DB28-A42E-0BC0E0DAF2B6}" dt="2024-11-21T15:21:11.182" v="56" actId="1076"/>
        <pc:sldMkLst>
          <pc:docMk/>
          <pc:sldMk cId="797754140" sldId="2147375435"/>
        </pc:sldMkLst>
        <pc:spChg chg="mod">
          <ac:chgData name="Liang, Catherine" userId="S::catherine.liang@ontariohealth.ca::f02553ff-2f62-4d20-a67a-f5e2927c8ae2" providerId="AD" clId="Web-{C295F224-7E7C-DB28-A42E-0BC0E0DAF2B6}" dt="2024-11-21T15:21:06.244" v="55" actId="20577"/>
          <ac:spMkLst>
            <pc:docMk/>
            <pc:sldMk cId="797754140" sldId="2147375435"/>
            <ac:spMk id="7" creationId="{E277242A-860C-E626-A70F-437EA7C8BCDE}"/>
          </ac:spMkLst>
        </pc:spChg>
        <pc:spChg chg="mod">
          <ac:chgData name="Liang, Catherine" userId="S::catherine.liang@ontariohealth.ca::f02553ff-2f62-4d20-a67a-f5e2927c8ae2" providerId="AD" clId="Web-{C295F224-7E7C-DB28-A42E-0BC0E0DAF2B6}" dt="2024-11-21T15:21:11.182" v="56" actId="1076"/>
          <ac:spMkLst>
            <pc:docMk/>
            <pc:sldMk cId="797754140" sldId="2147375435"/>
            <ac:spMk id="10" creationId="{F0B0B042-5FC8-921C-D1FB-65200E0FB66D}"/>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C295F224-7E7C-DB28-A42E-0BC0E0DAF2B6}" dt="2024-11-21T15:21:00.885" v="54" actId="20577"/>
              <pc2:cmMkLst xmlns:pc2="http://schemas.microsoft.com/office/powerpoint/2019/9/main/command">
                <pc:docMk/>
                <pc:sldMk cId="797754140" sldId="2147375435"/>
                <pc2:cmMk id="{500E1E81-4C65-4FEB-B8E0-D0A3F2F2E9C3}"/>
              </pc2:cmMkLst>
            </pc226:cmChg>
          </p:ext>
        </pc:extLst>
      </pc:sldChg>
    </pc:docChg>
  </pc:docChgLst>
  <pc:docChgLst>
    <pc:chgData name="Funge, Daniel" userId="248dd956-cb03-4c1e-9365-ca153f70fb64" providerId="ADAL" clId="{B457D53A-C081-46F9-A87D-37628E00D97B}"/>
    <pc:docChg chg="">
      <pc:chgData name="Funge, Daniel" userId="248dd956-cb03-4c1e-9365-ca153f70fb64" providerId="ADAL" clId="{B457D53A-C081-46F9-A87D-37628E00D97B}" dt="2024-11-29T20:40:49.674" v="0"/>
      <pc:docMkLst>
        <pc:docMk/>
      </pc:docMkLst>
      <pc:sldChg chg="addCm">
        <pc:chgData name="Funge, Daniel" userId="248dd956-cb03-4c1e-9365-ca153f70fb64" providerId="ADAL" clId="{B457D53A-C081-46F9-A87D-37628E00D97B}" dt="2024-11-29T20:40:49.674" v="0"/>
        <pc:sldMkLst>
          <pc:docMk/>
          <pc:sldMk cId="174274510" sldId="2147375420"/>
        </pc:sldMkLst>
        <pc:extLst>
          <p:ext xmlns:p="http://schemas.openxmlformats.org/presentationml/2006/main" uri="{D6D511B9-2390-475A-947B-AFAB55BFBCF1}">
            <pc226:cmChg xmlns:pc226="http://schemas.microsoft.com/office/powerpoint/2022/06/main/command" chg="add">
              <pc226:chgData name="Funge, Daniel" userId="248dd956-cb03-4c1e-9365-ca153f70fb64" providerId="ADAL" clId="{B457D53A-C081-46F9-A87D-37628E00D97B}" dt="2024-11-29T20:40:49.674" v="0"/>
              <pc2:cmMkLst xmlns:pc2="http://schemas.microsoft.com/office/powerpoint/2019/9/main/command">
                <pc:docMk/>
                <pc:sldMk cId="174274510" sldId="2147375420"/>
                <pc2:cmMk id="{DD5B36A7-A694-484E-A361-A12ED4E51FDB}"/>
              </pc2:cmMkLst>
            </pc226:cmChg>
          </p:ext>
        </pc:extLst>
      </pc:sldChg>
    </pc:docChg>
  </pc:docChgLst>
  <pc:docChgLst>
    <pc:chgData name="Ostrega, Jessica" userId="0953d639-d437-4aa4-a976-a8f8b0cfd7d8" providerId="ADAL" clId="{936F6473-967C-468C-91DD-17BC307BDCDF}"/>
    <pc:docChg chg="">
      <pc:chgData name="Ostrega, Jessica" userId="0953d639-d437-4aa4-a976-a8f8b0cfd7d8" providerId="ADAL" clId="{936F6473-967C-468C-91DD-17BC307BDCDF}" dt="2024-11-06T19:37:03.360" v="9"/>
      <pc:docMkLst>
        <pc:docMk/>
      </pc:docMkLst>
      <pc:sldChg chg="modCm">
        <pc:chgData name="Ostrega, Jessica" userId="0953d639-d437-4aa4-a976-a8f8b0cfd7d8" providerId="ADAL" clId="{936F6473-967C-468C-91DD-17BC307BDCDF}" dt="2024-11-06T18:33:08" v="7"/>
        <pc:sldMkLst>
          <pc:docMk/>
          <pc:sldMk cId="3195700248" sldId="2147375432"/>
        </pc:sldMkLst>
        <pc:extLst>
          <p:ext xmlns:p="http://schemas.openxmlformats.org/presentationml/2006/main" uri="{D6D511B9-2390-475A-947B-AFAB55BFBCF1}">
            <pc226:cmChg xmlns:pc226="http://schemas.microsoft.com/office/powerpoint/2022/06/main/command" chg="">
              <pc226:chgData name="Ostrega, Jessica" userId="0953d639-d437-4aa4-a976-a8f8b0cfd7d8" providerId="ADAL" clId="{936F6473-967C-468C-91DD-17BC307BDCDF}" dt="2024-11-06T18:33:08" v="7"/>
              <pc2:cmMkLst xmlns:pc2="http://schemas.microsoft.com/office/powerpoint/2019/9/main/command">
                <pc:docMk/>
                <pc:sldMk cId="3195700248" sldId="2147375432"/>
                <pc2:cmMk id="{1642CB4D-DD96-403D-8B59-60E8A0A686FD}"/>
              </pc2:cmMkLst>
              <pc226:cmRplyChg chg="add">
                <pc226:chgData name="Ostrega, Jessica" userId="0953d639-d437-4aa4-a976-a8f8b0cfd7d8" providerId="ADAL" clId="{936F6473-967C-468C-91DD-17BC307BDCDF}" dt="2024-11-06T18:33:08" v="7"/>
                <pc2:cmRplyMkLst xmlns:pc2="http://schemas.microsoft.com/office/powerpoint/2019/9/main/command">
                  <pc:docMk/>
                  <pc:sldMk cId="3195700248" sldId="2147375432"/>
                  <pc2:cmMk id="{1642CB4D-DD96-403D-8B59-60E8A0A686FD}"/>
                  <pc2:cmRplyMk id="{FBDFFD6A-8468-40F7-9469-535C47ACE3F9}"/>
                </pc2:cmRplyMkLst>
              </pc226:cmRplyChg>
            </pc226:cmChg>
          </p:ext>
        </pc:extLst>
      </pc:sldChg>
    </pc:docChg>
  </pc:docChgLst>
  <pc:docChgLst>
    <pc:chgData name="Costante, Alicia" userId="S::alicia.costante@ontariohealth.ca::088730f9-fd58-499f-8459-bd7b32429f13" providerId="AD" clId="Web-{795D306D-C4C4-CE48-9B3D-5767763B1759}"/>
    <pc:docChg chg="">
      <pc:chgData name="Costante, Alicia" userId="S::alicia.costante@ontariohealth.ca::088730f9-fd58-499f-8459-bd7b32429f13" providerId="AD" clId="Web-{795D306D-C4C4-CE48-9B3D-5767763B1759}" dt="2023-12-01T13:53:54.973" v="6"/>
      <pc:docMkLst>
        <pc:docMk/>
      </pc:docMkLst>
      <pc:sldChg chg="modCm">
        <pc:chgData name="Costante, Alicia" userId="S::alicia.costante@ontariohealth.ca::088730f9-fd58-499f-8459-bd7b32429f13" providerId="AD" clId="Web-{795D306D-C4C4-CE48-9B3D-5767763B1759}" dt="2023-12-01T13:30:52.177" v="1"/>
        <pc:sldMkLst>
          <pc:docMk/>
          <pc:sldMk cId="3190618129" sldId="373"/>
        </pc:sldMkLst>
      </pc:sldChg>
      <pc:sldChg chg="addCm">
        <pc:chgData name="Costante, Alicia" userId="S::alicia.costante@ontariohealth.ca::088730f9-fd58-499f-8459-bd7b32429f13" providerId="AD" clId="Web-{795D306D-C4C4-CE48-9B3D-5767763B1759}" dt="2023-12-01T13:53:54.973" v="6"/>
        <pc:sldMkLst>
          <pc:docMk/>
          <pc:sldMk cId="863682701" sldId="379"/>
        </pc:sldMkLst>
      </pc:sldChg>
      <pc:sldChg chg="modCm">
        <pc:chgData name="Costante, Alicia" userId="S::alicia.costante@ontariohealth.ca::088730f9-fd58-499f-8459-bd7b32429f13" providerId="AD" clId="Web-{795D306D-C4C4-CE48-9B3D-5767763B1759}" dt="2023-12-01T13:50:12.877" v="4"/>
        <pc:sldMkLst>
          <pc:docMk/>
          <pc:sldMk cId="3519933642" sldId="411"/>
        </pc:sldMkLst>
      </pc:sldChg>
    </pc:docChg>
  </pc:docChgLst>
  <pc:docChgLst>
    <pc:chgData name="Gnanalingam, Aasha" userId="S::aasha.gnanalingam@ontariohealth.ca::e998668a-8e67-4039-9efc-c8b62c418ad0" providerId="AD" clId="Web-{9F266451-6F4B-2452-46C4-9701034440A4}"/>
    <pc:docChg chg="modSld">
      <pc:chgData name="Gnanalingam, Aasha" userId="S::aasha.gnanalingam@ontariohealth.ca::e998668a-8e67-4039-9efc-c8b62c418ad0" providerId="AD" clId="Web-{9F266451-6F4B-2452-46C4-9701034440A4}" dt="2024-10-15T21:14:14.448" v="18" actId="20577"/>
      <pc:docMkLst>
        <pc:docMk/>
      </pc:docMkLst>
      <pc:sldChg chg="modSp modCm">
        <pc:chgData name="Gnanalingam, Aasha" userId="S::aasha.gnanalingam@ontariohealth.ca::e998668a-8e67-4039-9efc-c8b62c418ad0" providerId="AD" clId="Web-{9F266451-6F4B-2452-46C4-9701034440A4}" dt="2024-10-15T21:14:14.448" v="18" actId="20577"/>
        <pc:sldMkLst>
          <pc:docMk/>
          <pc:sldMk cId="1288630011" sldId="2147375431"/>
        </pc:sldMkLst>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9F266451-6F4B-2452-46C4-9701034440A4}" dt="2024-10-15T21:14:14.448" v="18" actId="20577"/>
              <pc2:cmMkLst xmlns:pc2="http://schemas.microsoft.com/office/powerpoint/2019/9/main/command">
                <pc:docMk/>
                <pc:sldMk cId="1288630011" sldId="2147375431"/>
                <pc2:cmMk id="{A7252323-3427-4362-AFDA-4D6E9B3D861A}"/>
              </pc2:cmMkLst>
            </pc226:cmChg>
          </p:ext>
        </pc:extLst>
      </pc:sldChg>
    </pc:docChg>
  </pc:docChgLst>
  <pc:docChgLst>
    <pc:chgData name="Cowan, Kara" userId="422dcf60-3108-48b9-a5a5-708e064ad6eb" providerId="ADAL" clId="{69A78CAA-FF61-4E16-BB17-6513D6C079AB}"/>
    <pc:docChg chg="">
      <pc:chgData name="Cowan, Kara" userId="422dcf60-3108-48b9-a5a5-708e064ad6eb" providerId="ADAL" clId="{69A78CAA-FF61-4E16-BB17-6513D6C079AB}" dt="2023-09-27T14:13:58.599" v="1"/>
      <pc:docMkLst>
        <pc:docMk/>
      </pc:docMkLst>
      <pc:sldChg chg="modCm">
        <pc:chgData name="Cowan, Kara" userId="422dcf60-3108-48b9-a5a5-708e064ad6eb" providerId="ADAL" clId="{69A78CAA-FF61-4E16-BB17-6513D6C079AB}" dt="2023-09-27T14:13:58.599" v="1"/>
        <pc:sldMkLst>
          <pc:docMk/>
          <pc:sldMk cId="86015325" sldId="365"/>
        </pc:sldMkLst>
      </pc:sldChg>
    </pc:docChg>
  </pc:docChgLst>
  <pc:docChgLst>
    <pc:chgData name="Gnanalingam, Aasha" userId="e998668a-8e67-4039-9efc-c8b62c418ad0" providerId="ADAL" clId="{369E1BE9-D065-4C21-A5CC-A52680250BF9}"/>
    <pc:docChg chg="undo redo custSel addSld delSld modSld sldOrd">
      <pc:chgData name="Gnanalingam, Aasha" userId="e998668a-8e67-4039-9efc-c8b62c418ad0" providerId="ADAL" clId="{369E1BE9-D065-4C21-A5CC-A52680250BF9}" dt="2023-12-14T21:23:45.718" v="4120"/>
      <pc:docMkLst>
        <pc:docMk/>
      </pc:docMkLst>
      <pc:sldChg chg="del mod modShow">
        <pc:chgData name="Gnanalingam, Aasha" userId="e998668a-8e67-4039-9efc-c8b62c418ad0" providerId="ADAL" clId="{369E1BE9-D065-4C21-A5CC-A52680250BF9}" dt="2023-12-05T21:35:16.631" v="2306" actId="2696"/>
        <pc:sldMkLst>
          <pc:docMk/>
          <pc:sldMk cId="1620933853" sldId="372"/>
        </pc:sldMkLst>
      </pc:sldChg>
      <pc:sldChg chg="modSp del mod modShow addCm modCm">
        <pc:chgData name="Gnanalingam, Aasha" userId="e998668a-8e67-4039-9efc-c8b62c418ad0" providerId="ADAL" clId="{369E1BE9-D065-4C21-A5CC-A52680250BF9}" dt="2023-12-05T21:25:53.291" v="2203" actId="2696"/>
        <pc:sldMkLst>
          <pc:docMk/>
          <pc:sldMk cId="3190618129" sldId="373"/>
        </pc:sldMkLst>
      </pc:sldChg>
      <pc:sldChg chg="modSp mod addCm delCm modCm">
        <pc:chgData name="Gnanalingam, Aasha" userId="e998668a-8e67-4039-9efc-c8b62c418ad0" providerId="ADAL" clId="{369E1BE9-D065-4C21-A5CC-A52680250BF9}" dt="2023-12-14T21:23:45.718" v="4120"/>
        <pc:sldMkLst>
          <pc:docMk/>
          <pc:sldMk cId="2905656775" sldId="374"/>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369E1BE9-D065-4C21-A5CC-A52680250BF9}" dt="2023-12-08T18:51:17.674" v="3520"/>
              <pc2:cmMkLst xmlns:pc2="http://schemas.microsoft.com/office/powerpoint/2019/9/main/command">
                <pc:docMk/>
                <pc:sldMk cId="2905656775" sldId="374"/>
                <pc2:cmMk id="{301E5C1F-7141-4564-9A43-C343068EE0A5}"/>
              </pc2:cmMkLst>
              <pc226:cmRplyChg chg="add">
                <pc226:chgData name="Gnanalingam, Aasha" userId="e998668a-8e67-4039-9efc-c8b62c418ad0" providerId="ADAL" clId="{369E1BE9-D065-4C21-A5CC-A52680250BF9}" dt="2023-12-07T20:14:36.398" v="3110"/>
                <pc2:cmRplyMkLst xmlns:pc2="http://schemas.microsoft.com/office/powerpoint/2019/9/main/command">
                  <pc:docMk/>
                  <pc:sldMk cId="2905656775" sldId="374"/>
                  <pc2:cmMk id="{301E5C1F-7141-4564-9A43-C343068EE0A5}"/>
                  <pc2:cmRplyMk id="{0E9E43BB-70B7-4CD9-AAE4-CB2C8E35046D}"/>
                </pc2:cmRplyMkLst>
              </pc226:cmRplyChg>
            </pc226:cmChg>
            <pc226:cmChg xmlns:pc226="http://schemas.microsoft.com/office/powerpoint/2022/06/main/command" chg="mod">
              <pc226:chgData name="Gnanalingam, Aasha" userId="e998668a-8e67-4039-9efc-c8b62c418ad0" providerId="ADAL" clId="{369E1BE9-D065-4C21-A5CC-A52680250BF9}" dt="2023-12-14T20:08:19.366" v="3910"/>
              <pc2:cmMkLst xmlns:pc2="http://schemas.microsoft.com/office/powerpoint/2019/9/main/command">
                <pc:docMk/>
                <pc:sldMk cId="2905656775" sldId="374"/>
                <pc2:cmMk id="{97884124-D5F0-4079-8BDA-702B57EC955A}"/>
              </pc2:cmMkLst>
              <pc226:cmRplyChg chg="add">
                <pc226:chgData name="Gnanalingam, Aasha" userId="e998668a-8e67-4039-9efc-c8b62c418ad0" providerId="ADAL" clId="{369E1BE9-D065-4C21-A5CC-A52680250BF9}" dt="2023-12-14T20:08:19.366" v="3910"/>
                <pc2:cmRplyMkLst xmlns:pc2="http://schemas.microsoft.com/office/powerpoint/2019/9/main/command">
                  <pc:docMk/>
                  <pc:sldMk cId="2905656775" sldId="374"/>
                  <pc2:cmMk id="{97884124-D5F0-4079-8BDA-702B57EC955A}"/>
                  <pc2:cmRplyMk id="{2A73D6CB-2671-47F4-A31B-86A58F440A0E}"/>
                </pc2:cmRplyMkLst>
              </pc226:cmRplyChg>
            </pc226:cmChg>
            <pc226:cmChg xmlns:pc226="http://schemas.microsoft.com/office/powerpoint/2022/06/main/command" chg="add del">
              <pc226:chgData name="Gnanalingam, Aasha" userId="e998668a-8e67-4039-9efc-c8b62c418ad0" providerId="ADAL" clId="{369E1BE9-D065-4C21-A5CC-A52680250BF9}" dt="2023-12-08T18:53:54.993" v="3562"/>
              <pc2:cmMkLst xmlns:pc2="http://schemas.microsoft.com/office/powerpoint/2019/9/main/command">
                <pc:docMk/>
                <pc:sldMk cId="2905656775" sldId="374"/>
                <pc2:cmMk id="{1C502741-03B4-4A1A-ABE3-FE6305BB0C0C}"/>
              </pc2:cmMkLst>
            </pc226:cmChg>
            <pc226:cmChg xmlns:pc226="http://schemas.microsoft.com/office/powerpoint/2022/06/main/command" chg="">
              <pc226:chgData name="Gnanalingam, Aasha" userId="e998668a-8e67-4039-9efc-c8b62c418ad0" providerId="ADAL" clId="{369E1BE9-D065-4C21-A5CC-A52680250BF9}" dt="2023-12-14T21:23:45.718" v="4120"/>
              <pc2:cmMkLst xmlns:pc2="http://schemas.microsoft.com/office/powerpoint/2019/9/main/command">
                <pc:docMk/>
                <pc:sldMk cId="2905656775" sldId="374"/>
                <pc2:cmMk id="{5215D3AE-54F1-4BC7-AA15-A778B6E6E405}"/>
              </pc2:cmMkLst>
              <pc226:cmRplyChg chg="add">
                <pc226:chgData name="Gnanalingam, Aasha" userId="e998668a-8e67-4039-9efc-c8b62c418ad0" providerId="ADAL" clId="{369E1BE9-D065-4C21-A5CC-A52680250BF9}" dt="2023-12-14T21:23:45.718" v="4120"/>
                <pc2:cmRplyMkLst xmlns:pc2="http://schemas.microsoft.com/office/powerpoint/2019/9/main/command">
                  <pc:docMk/>
                  <pc:sldMk cId="2905656775" sldId="374"/>
                  <pc2:cmMk id="{5215D3AE-54F1-4BC7-AA15-A778B6E6E405}"/>
                  <pc2:cmRplyMk id="{826F53F7-D36B-4A2A-98C4-968D887C8AD7}"/>
                </pc2:cmRplyMkLst>
              </pc226:cmRplyChg>
            </pc226:cmChg>
          </p:ext>
        </pc:extLst>
      </pc:sldChg>
      <pc:sldChg chg="addSp delSp modSp mod addCm delCm modCm">
        <pc:chgData name="Gnanalingam, Aasha" userId="e998668a-8e67-4039-9efc-c8b62c418ad0" providerId="ADAL" clId="{369E1BE9-D065-4C21-A5CC-A52680250BF9}" dt="2023-12-14T20:53:29.428" v="3978"/>
        <pc:sldMkLst>
          <pc:docMk/>
          <pc:sldMk cId="884083932" sldId="375"/>
        </pc:sldMkLst>
        <pc:extLst>
          <p:ext xmlns:p="http://schemas.openxmlformats.org/presentationml/2006/main" uri="{D6D511B9-2390-475A-947B-AFAB55BFBCF1}">
            <pc226:cmChg xmlns:pc226="http://schemas.microsoft.com/office/powerpoint/2022/06/main/command" chg="add mod">
              <pc226:chgData name="Gnanalingam, Aasha" userId="e998668a-8e67-4039-9efc-c8b62c418ad0" providerId="ADAL" clId="{369E1BE9-D065-4C21-A5CC-A52680250BF9}" dt="2023-12-08T19:19:29.163" v="3568"/>
              <pc2:cmMkLst xmlns:pc2="http://schemas.microsoft.com/office/powerpoint/2019/9/main/command">
                <pc:docMk/>
                <pc:sldMk cId="884083932" sldId="375"/>
                <pc2:cmMk id="{9E0A1415-FD8D-474C-BAEB-E4E2839D0877}"/>
              </pc2:cmMkLst>
            </pc226:cmChg>
            <pc226:cmChg xmlns:pc226="http://schemas.microsoft.com/office/powerpoint/2022/06/main/command" chg="del">
              <pc226:chgData name="Gnanalingam, Aasha" userId="e998668a-8e67-4039-9efc-c8b62c418ad0" providerId="ADAL" clId="{369E1BE9-D065-4C21-A5CC-A52680250BF9}" dt="2023-12-07T19:54:20.740" v="3054"/>
              <pc2:cmMkLst xmlns:pc2="http://schemas.microsoft.com/office/powerpoint/2019/9/main/command">
                <pc:docMk/>
                <pc:sldMk cId="884083932" sldId="375"/>
                <pc2:cmMk id="{0E970840-C985-46F9-B76E-9431061E9102}"/>
              </pc2:cmMkLst>
            </pc226:cmChg>
            <pc226:cmChg xmlns:pc226="http://schemas.microsoft.com/office/powerpoint/2022/06/main/command" chg="del">
              <pc226:chgData name="Gnanalingam, Aasha" userId="e998668a-8e67-4039-9efc-c8b62c418ad0" providerId="ADAL" clId="{369E1BE9-D065-4C21-A5CC-A52680250BF9}" dt="2023-12-07T19:54:22.607" v="3055"/>
              <pc2:cmMkLst xmlns:pc2="http://schemas.microsoft.com/office/powerpoint/2019/9/main/command">
                <pc:docMk/>
                <pc:sldMk cId="884083932" sldId="375"/>
                <pc2:cmMk id="{7C6E6B42-186B-4F9B-B97F-8D449FDDE57D}"/>
              </pc2:cmMkLst>
            </pc226:cmChg>
            <pc226:cmChg xmlns:pc226="http://schemas.microsoft.com/office/powerpoint/2022/06/main/command" chg="del">
              <pc226:chgData name="Gnanalingam, Aasha" userId="e998668a-8e67-4039-9efc-c8b62c418ad0" providerId="ADAL" clId="{369E1BE9-D065-4C21-A5CC-A52680250BF9}" dt="2023-12-07T19:54:29.486" v="3057"/>
              <pc2:cmMkLst xmlns:pc2="http://schemas.microsoft.com/office/powerpoint/2019/9/main/command">
                <pc:docMk/>
                <pc:sldMk cId="884083932" sldId="375"/>
                <pc2:cmMk id="{49E0FC4A-A6C6-4B53-9F65-9B8FCA24A9BA}"/>
              </pc2:cmMkLst>
            </pc226:cmChg>
            <pc226:cmChg xmlns:pc226="http://schemas.microsoft.com/office/powerpoint/2022/06/main/command" chg="del">
              <pc226:chgData name="Gnanalingam, Aasha" userId="e998668a-8e67-4039-9efc-c8b62c418ad0" providerId="ADAL" clId="{369E1BE9-D065-4C21-A5CC-A52680250BF9}" dt="2023-12-07T19:54:24.690" v="3056"/>
              <pc2:cmMkLst xmlns:pc2="http://schemas.microsoft.com/office/powerpoint/2019/9/main/command">
                <pc:docMk/>
                <pc:sldMk cId="884083932" sldId="375"/>
                <pc2:cmMk id="{83B7B674-F804-4B10-89DA-03003480241A}"/>
              </pc2:cmMkLst>
            </pc226:cmChg>
            <pc226:cmChg xmlns:pc226="http://schemas.microsoft.com/office/powerpoint/2022/06/main/command" chg="mod">
              <pc226:chgData name="Gnanalingam, Aasha" userId="e998668a-8e67-4039-9efc-c8b62c418ad0" providerId="ADAL" clId="{369E1BE9-D065-4C21-A5CC-A52680250BF9}" dt="2023-12-07T19:55:14.704" v="3064"/>
              <pc2:cmMkLst xmlns:pc2="http://schemas.microsoft.com/office/powerpoint/2019/9/main/command">
                <pc:docMk/>
                <pc:sldMk cId="884083932" sldId="375"/>
                <pc2:cmMk id="{8E9EED91-11F2-4528-89CD-39AC709740F8}"/>
              </pc2:cmMkLst>
              <pc226:cmRplyChg chg="add">
                <pc226:chgData name="Gnanalingam, Aasha" userId="e998668a-8e67-4039-9efc-c8b62c418ad0" providerId="ADAL" clId="{369E1BE9-D065-4C21-A5CC-A52680250BF9}" dt="2023-12-07T19:55:12.156" v="3063"/>
                <pc2:cmRplyMkLst xmlns:pc2="http://schemas.microsoft.com/office/powerpoint/2019/9/main/command">
                  <pc:docMk/>
                  <pc:sldMk cId="884083932" sldId="375"/>
                  <pc2:cmMk id="{8E9EED91-11F2-4528-89CD-39AC709740F8}"/>
                  <pc2:cmRplyMk id="{48D986B0-083A-4F30-9143-545AB9416C2D}"/>
                </pc2:cmRplyMkLst>
              </pc226:cmRplyChg>
            </pc226:cmChg>
            <pc226:cmChg xmlns:pc226="http://schemas.microsoft.com/office/powerpoint/2022/06/main/command" chg="add del mod">
              <pc226:chgData name="Gnanalingam, Aasha" userId="e998668a-8e67-4039-9efc-c8b62c418ad0" providerId="ADAL" clId="{369E1BE9-D065-4C21-A5CC-A52680250BF9}" dt="2023-12-07T19:54:54.672" v="3061"/>
              <pc2:cmMkLst xmlns:pc2="http://schemas.microsoft.com/office/powerpoint/2019/9/main/command">
                <pc:docMk/>
                <pc:sldMk cId="884083932" sldId="375"/>
                <pc2:cmMk id="{0059EAAE-541F-461A-B9DE-1F526D7C17ED}"/>
              </pc2:cmMkLst>
              <pc226:cmRplyChg chg="add">
                <pc226:chgData name="Gnanalingam, Aasha" userId="e998668a-8e67-4039-9efc-c8b62c418ad0" providerId="ADAL" clId="{369E1BE9-D065-4C21-A5CC-A52680250BF9}" dt="2023-12-07T19:48:16.293" v="3034"/>
                <pc2:cmRplyMkLst xmlns:pc2="http://schemas.microsoft.com/office/powerpoint/2019/9/main/command">
                  <pc:docMk/>
                  <pc:sldMk cId="884083932" sldId="375"/>
                  <pc2:cmMk id="{0059EAAE-541F-461A-B9DE-1F526D7C17ED}"/>
                  <pc2:cmRplyMk id="{F16F38B5-EC10-463B-B89F-CFC44B27FB81}"/>
                </pc2:cmRplyMkLst>
              </pc226:cmRplyChg>
            </pc226:cmChg>
            <pc226:cmChg xmlns:pc226="http://schemas.microsoft.com/office/powerpoint/2022/06/main/command" chg="mod">
              <pc226:chgData name="Gnanalingam, Aasha" userId="e998668a-8e67-4039-9efc-c8b62c418ad0" providerId="ADAL" clId="{369E1BE9-D065-4C21-A5CC-A52680250BF9}" dt="2023-12-14T20:03:18.064" v="3902" actId="20577"/>
              <pc2:cmMkLst xmlns:pc2="http://schemas.microsoft.com/office/powerpoint/2019/9/main/command">
                <pc:docMk/>
                <pc:sldMk cId="884083932" sldId="375"/>
                <pc2:cmMk id="{D578EBBA-4916-41F6-BE2D-D2BF212CDEEA}"/>
              </pc2:cmMkLst>
            </pc226:cmChg>
            <pc226:cmChg xmlns:pc226="http://schemas.microsoft.com/office/powerpoint/2022/06/main/command" chg="del mod">
              <pc226:chgData name="Gnanalingam, Aasha" userId="e998668a-8e67-4039-9efc-c8b62c418ad0" providerId="ADAL" clId="{369E1BE9-D065-4C21-A5CC-A52680250BF9}" dt="2023-12-07T19:54:34.926" v="3058"/>
              <pc2:cmMkLst xmlns:pc2="http://schemas.microsoft.com/office/powerpoint/2019/9/main/command">
                <pc:docMk/>
                <pc:sldMk cId="884083932" sldId="375"/>
                <pc2:cmMk id="{AD517FC3-543A-461C-ACB5-91EDFF4EAD19}"/>
              </pc2:cmMkLst>
              <pc226:cmRplyChg chg="add">
                <pc226:chgData name="Gnanalingam, Aasha" userId="e998668a-8e67-4039-9efc-c8b62c418ad0" providerId="ADAL" clId="{369E1BE9-D065-4C21-A5CC-A52680250BF9}" dt="2023-12-07T19:47:58.191" v="3032"/>
                <pc2:cmRplyMkLst xmlns:pc2="http://schemas.microsoft.com/office/powerpoint/2019/9/main/command">
                  <pc:docMk/>
                  <pc:sldMk cId="884083932" sldId="375"/>
                  <pc2:cmMk id="{AD517FC3-543A-461C-ACB5-91EDFF4EAD19}"/>
                  <pc2:cmRplyMk id="{5CC56170-2464-4222-B476-EEF0A580D590}"/>
                </pc2:cmRplyMkLst>
              </pc226:cmRplyChg>
            </pc226:cmChg>
            <pc226:cmChg xmlns:pc226="http://schemas.microsoft.com/office/powerpoint/2022/06/main/command" chg="">
              <pc226:chgData name="Gnanalingam, Aasha" userId="e998668a-8e67-4039-9efc-c8b62c418ad0" providerId="ADAL" clId="{369E1BE9-D065-4C21-A5CC-A52680250BF9}" dt="2023-12-14T20:53:29.428" v="3978"/>
              <pc2:cmMkLst xmlns:pc2="http://schemas.microsoft.com/office/powerpoint/2019/9/main/command">
                <pc:docMk/>
                <pc:sldMk cId="884083932" sldId="375"/>
                <pc2:cmMk id="{77A22EDC-5C05-431F-9135-89ACFF6347D6}"/>
              </pc2:cmMkLst>
              <pc226:cmRplyChg chg="add">
                <pc226:chgData name="Gnanalingam, Aasha" userId="e998668a-8e67-4039-9efc-c8b62c418ad0" providerId="ADAL" clId="{369E1BE9-D065-4C21-A5CC-A52680250BF9}" dt="2023-12-14T20:53:29.428" v="3978"/>
                <pc2:cmRplyMkLst xmlns:pc2="http://schemas.microsoft.com/office/powerpoint/2019/9/main/command">
                  <pc:docMk/>
                  <pc:sldMk cId="884083932" sldId="375"/>
                  <pc2:cmMk id="{77A22EDC-5C05-431F-9135-89ACFF6347D6}"/>
                  <pc2:cmRplyMk id="{3A11B5E6-E834-4234-80D1-5D4AB6AECE59}"/>
                </pc2:cmRplyMkLst>
              </pc226:cmRplyChg>
            </pc226:cmChg>
            <pc226:cmChg xmlns:pc226="http://schemas.microsoft.com/office/powerpoint/2022/06/main/command" chg="mod">
              <pc226:chgData name="Gnanalingam, Aasha" userId="e998668a-8e67-4039-9efc-c8b62c418ad0" providerId="ADAL" clId="{369E1BE9-D065-4C21-A5CC-A52680250BF9}" dt="2023-12-08T19:19:42.842" v="3570"/>
              <pc2:cmMkLst xmlns:pc2="http://schemas.microsoft.com/office/powerpoint/2019/9/main/command">
                <pc:docMk/>
                <pc:sldMk cId="884083932" sldId="375"/>
                <pc2:cmMk id="{97A421E6-2674-49EE-9202-45FF1E1CC447}"/>
              </pc2:cmMkLst>
              <pc226:cmRplyChg chg="add">
                <pc226:chgData name="Gnanalingam, Aasha" userId="e998668a-8e67-4039-9efc-c8b62c418ad0" providerId="ADAL" clId="{369E1BE9-D065-4C21-A5CC-A52680250BF9}" dt="2023-12-08T19:19:41.291" v="3569"/>
                <pc2:cmRplyMkLst xmlns:pc2="http://schemas.microsoft.com/office/powerpoint/2019/9/main/command">
                  <pc:docMk/>
                  <pc:sldMk cId="884083932" sldId="375"/>
                  <pc2:cmMk id="{97A421E6-2674-49EE-9202-45FF1E1CC447}"/>
                  <pc2:cmRplyMk id="{26BDD1DB-30D7-47A0-8667-9DEBF0B9C1E5}"/>
                </pc2:cmRplyMkLst>
              </pc226:cmRplyChg>
            </pc226:cmChg>
          </p:ext>
        </pc:extLst>
      </pc:sldChg>
      <pc:sldChg chg="del mod modShow">
        <pc:chgData name="Gnanalingam, Aasha" userId="e998668a-8e67-4039-9efc-c8b62c418ad0" providerId="ADAL" clId="{369E1BE9-D065-4C21-A5CC-A52680250BF9}" dt="2023-12-05T21:35:11.330" v="2304" actId="2696"/>
        <pc:sldMkLst>
          <pc:docMk/>
          <pc:sldMk cId="1330674309" sldId="376"/>
        </pc:sldMkLst>
      </pc:sldChg>
      <pc:sldChg chg="del">
        <pc:chgData name="Gnanalingam, Aasha" userId="e998668a-8e67-4039-9efc-c8b62c418ad0" providerId="ADAL" clId="{369E1BE9-D065-4C21-A5CC-A52680250BF9}" dt="2023-12-05T21:27:16.228" v="2213" actId="2696"/>
        <pc:sldMkLst>
          <pc:docMk/>
          <pc:sldMk cId="2801172913" sldId="377"/>
        </pc:sldMkLst>
      </pc:sldChg>
      <pc:sldChg chg="del">
        <pc:chgData name="Gnanalingam, Aasha" userId="e998668a-8e67-4039-9efc-c8b62c418ad0" providerId="ADAL" clId="{369E1BE9-D065-4C21-A5CC-A52680250BF9}" dt="2023-12-05T21:27:12.212" v="2212" actId="2696"/>
        <pc:sldMkLst>
          <pc:docMk/>
          <pc:sldMk cId="2044941396" sldId="378"/>
        </pc:sldMkLst>
      </pc:sldChg>
      <pc:sldChg chg="del">
        <pc:chgData name="Gnanalingam, Aasha" userId="e998668a-8e67-4039-9efc-c8b62c418ad0" providerId="ADAL" clId="{369E1BE9-D065-4C21-A5CC-A52680250BF9}" dt="2023-12-05T21:35:14.164" v="2305" actId="2696"/>
        <pc:sldMkLst>
          <pc:docMk/>
          <pc:sldMk cId="863682701" sldId="379"/>
        </pc:sldMkLst>
      </pc:sldChg>
      <pc:sldChg chg="del mod modShow">
        <pc:chgData name="Gnanalingam, Aasha" userId="e998668a-8e67-4039-9efc-c8b62c418ad0" providerId="ADAL" clId="{369E1BE9-D065-4C21-A5CC-A52680250BF9}" dt="2023-12-05T21:35:19.002" v="2307" actId="2696"/>
        <pc:sldMkLst>
          <pc:docMk/>
          <pc:sldMk cId="3077745340" sldId="383"/>
        </pc:sldMkLst>
      </pc:sldChg>
      <pc:sldChg chg="modSp mod modCm">
        <pc:chgData name="Gnanalingam, Aasha" userId="e998668a-8e67-4039-9efc-c8b62c418ad0" providerId="ADAL" clId="{369E1BE9-D065-4C21-A5CC-A52680250BF9}" dt="2023-12-14T20:56:13.412" v="3984"/>
        <pc:sldMkLst>
          <pc:docMk/>
          <pc:sldMk cId="2491820790" sldId="391"/>
        </pc:sldMkLst>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56:13.412" v="3984"/>
              <pc2:cmMkLst xmlns:pc2="http://schemas.microsoft.com/office/powerpoint/2019/9/main/command">
                <pc:docMk/>
                <pc:sldMk cId="2491820790" sldId="391"/>
                <pc2:cmMk id="{4C537AC2-A81B-4546-9B7D-E992E0F532B9}"/>
              </pc2:cmMkLst>
              <pc226:cmRplyChg chg="add">
                <pc226:chgData name="Gnanalingam, Aasha" userId="e998668a-8e67-4039-9efc-c8b62c418ad0" providerId="ADAL" clId="{369E1BE9-D065-4C21-A5CC-A52680250BF9}" dt="2023-12-14T20:56:13.412" v="3984"/>
                <pc2:cmRplyMkLst xmlns:pc2="http://schemas.microsoft.com/office/powerpoint/2019/9/main/command">
                  <pc:docMk/>
                  <pc:sldMk cId="2491820790" sldId="391"/>
                  <pc2:cmMk id="{4C537AC2-A81B-4546-9B7D-E992E0F532B9}"/>
                  <pc2:cmRplyMk id="{D4B0A9DF-5A13-4CC8-A8FA-476A92FAA86C}"/>
                </pc2:cmRplyMkLst>
              </pc226:cmRplyChg>
            </pc226:cmChg>
          </p:ext>
        </pc:extLst>
      </pc:sldChg>
      <pc:sldChg chg="modSp mod modCm">
        <pc:chgData name="Gnanalingam, Aasha" userId="e998668a-8e67-4039-9efc-c8b62c418ad0" providerId="ADAL" clId="{369E1BE9-D065-4C21-A5CC-A52680250BF9}" dt="2023-12-14T20:10:32.245" v="3911"/>
        <pc:sldMkLst>
          <pc:docMk/>
          <pc:sldMk cId="2832015745" sldId="392"/>
        </pc:sldMkLst>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10:32.245" v="3911"/>
              <pc2:cmMkLst xmlns:pc2="http://schemas.microsoft.com/office/powerpoint/2019/9/main/command">
                <pc:docMk/>
                <pc:sldMk cId="2832015745" sldId="392"/>
                <pc2:cmMk id="{4319865D-E653-4F44-8DFA-DC72330A0493}"/>
              </pc2:cmMkLst>
              <pc226:cmRplyChg chg="add">
                <pc226:chgData name="Gnanalingam, Aasha" userId="e998668a-8e67-4039-9efc-c8b62c418ad0" providerId="ADAL" clId="{369E1BE9-D065-4C21-A5CC-A52680250BF9}" dt="2023-12-14T20:10:32.245" v="3911"/>
                <pc2:cmRplyMkLst xmlns:pc2="http://schemas.microsoft.com/office/powerpoint/2019/9/main/command">
                  <pc:docMk/>
                  <pc:sldMk cId="2832015745" sldId="392"/>
                  <pc2:cmMk id="{4319865D-E653-4F44-8DFA-DC72330A0493}"/>
                  <pc2:cmRplyMk id="{B2EE75E5-9851-4BDF-B9B6-5F4E425EE69E}"/>
                </pc2:cmRplyMkLst>
              </pc226:cmRplyChg>
            </pc226:cmChg>
          </p:ext>
        </pc:extLst>
      </pc:sldChg>
      <pc:sldChg chg="modCm">
        <pc:chgData name="Gnanalingam, Aasha" userId="e998668a-8e67-4039-9efc-c8b62c418ad0" providerId="ADAL" clId="{369E1BE9-D065-4C21-A5CC-A52680250BF9}" dt="2023-12-14T20:13:31.503" v="3915"/>
        <pc:sldMkLst>
          <pc:docMk/>
          <pc:sldMk cId="1080018575" sldId="397"/>
        </pc:sldMkLst>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13:31.503" v="3915"/>
              <pc2:cmMkLst xmlns:pc2="http://schemas.microsoft.com/office/powerpoint/2019/9/main/command">
                <pc:docMk/>
                <pc:sldMk cId="1080018575" sldId="397"/>
                <pc2:cmMk id="{89A77281-4B8E-4858-AACA-85D575BD9873}"/>
              </pc2:cmMkLst>
              <pc226:cmRplyChg chg="add">
                <pc226:chgData name="Gnanalingam, Aasha" userId="e998668a-8e67-4039-9efc-c8b62c418ad0" providerId="ADAL" clId="{369E1BE9-D065-4C21-A5CC-A52680250BF9}" dt="2023-12-14T20:13:31.503" v="3915"/>
                <pc2:cmRplyMkLst xmlns:pc2="http://schemas.microsoft.com/office/powerpoint/2019/9/main/command">
                  <pc:docMk/>
                  <pc:sldMk cId="1080018575" sldId="397"/>
                  <pc2:cmMk id="{89A77281-4B8E-4858-AACA-85D575BD9873}"/>
                  <pc2:cmRplyMk id="{A2A192FD-040C-4AD2-BD6B-4DF27408AB36}"/>
                </pc2:cmRplyMkLst>
              </pc226:cmRplyChg>
            </pc226:cmChg>
          </p:ext>
        </pc:extLst>
      </pc:sldChg>
      <pc:sldChg chg="modCm">
        <pc:chgData name="Gnanalingam, Aasha" userId="e998668a-8e67-4039-9efc-c8b62c418ad0" providerId="ADAL" clId="{369E1BE9-D065-4C21-A5CC-A52680250BF9}" dt="2023-12-14T20:13:47.305" v="3916"/>
        <pc:sldMkLst>
          <pc:docMk/>
          <pc:sldMk cId="2163779030" sldId="403"/>
        </pc:sldMkLst>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13:47.305" v="3916"/>
              <pc2:cmMkLst xmlns:pc2="http://schemas.microsoft.com/office/powerpoint/2019/9/main/command">
                <pc:docMk/>
                <pc:sldMk cId="2163779030" sldId="403"/>
                <pc2:cmMk id="{F064FF8E-4ED5-439E-93A9-A6BCE4758CA0}"/>
              </pc2:cmMkLst>
              <pc226:cmRplyChg chg="add mod">
                <pc226:chgData name="Gnanalingam, Aasha" userId="e998668a-8e67-4039-9efc-c8b62c418ad0" providerId="ADAL" clId="{369E1BE9-D065-4C21-A5CC-A52680250BF9}" dt="2023-12-14T20:13:47.305" v="3916"/>
                <pc2:cmRplyMkLst xmlns:pc2="http://schemas.microsoft.com/office/powerpoint/2019/9/main/command">
                  <pc:docMk/>
                  <pc:sldMk cId="2163779030" sldId="403"/>
                  <pc2:cmMk id="{F064FF8E-4ED5-439E-93A9-A6BCE4758CA0}"/>
                  <pc2:cmRplyMk id="{6EAABF7E-2CC9-499D-9F4A-D0FA9411722B}"/>
                </pc2:cmRplyMkLst>
              </pc226:cmRplyChg>
            </pc226:cmChg>
          </p:ext>
        </pc:extLst>
      </pc:sldChg>
      <pc:sldChg chg="modSp del mod">
        <pc:chgData name="Gnanalingam, Aasha" userId="e998668a-8e67-4039-9efc-c8b62c418ad0" providerId="ADAL" clId="{369E1BE9-D065-4C21-A5CC-A52680250BF9}" dt="2023-12-05T21:29:41.737" v="2226" actId="2696"/>
        <pc:sldMkLst>
          <pc:docMk/>
          <pc:sldMk cId="2619402172" sldId="405"/>
        </pc:sldMkLst>
      </pc:sldChg>
      <pc:sldChg chg="modSp del mod">
        <pc:chgData name="Gnanalingam, Aasha" userId="e998668a-8e67-4039-9efc-c8b62c418ad0" providerId="ADAL" clId="{369E1BE9-D065-4C21-A5CC-A52680250BF9}" dt="2023-12-05T21:34:36.929" v="2300" actId="2696"/>
        <pc:sldMkLst>
          <pc:docMk/>
          <pc:sldMk cId="2232690913" sldId="406"/>
        </pc:sldMkLst>
      </pc:sldChg>
      <pc:sldChg chg="modSp del mod">
        <pc:chgData name="Gnanalingam, Aasha" userId="e998668a-8e67-4039-9efc-c8b62c418ad0" providerId="ADAL" clId="{369E1BE9-D065-4C21-A5CC-A52680250BF9}" dt="2023-12-05T21:31:46.569" v="2258" actId="2696"/>
        <pc:sldMkLst>
          <pc:docMk/>
          <pc:sldMk cId="3845375061" sldId="407"/>
        </pc:sldMkLst>
      </pc:sldChg>
      <pc:sldChg chg="modSp add del mod modShow addCm">
        <pc:chgData name="Gnanalingam, Aasha" userId="e998668a-8e67-4039-9efc-c8b62c418ad0" providerId="ADAL" clId="{369E1BE9-D065-4C21-A5CC-A52680250BF9}" dt="2023-12-01T18:14:43.702" v="1350" actId="2696"/>
        <pc:sldMkLst>
          <pc:docMk/>
          <pc:sldMk cId="318313660" sldId="410"/>
        </pc:sldMkLst>
      </pc:sldChg>
      <pc:sldChg chg="new del">
        <pc:chgData name="Gnanalingam, Aasha" userId="e998668a-8e67-4039-9efc-c8b62c418ad0" providerId="ADAL" clId="{369E1BE9-D065-4C21-A5CC-A52680250BF9}" dt="2023-11-30T17:34:25.867" v="406" actId="2696"/>
        <pc:sldMkLst>
          <pc:docMk/>
          <pc:sldMk cId="1122648610" sldId="410"/>
        </pc:sldMkLst>
      </pc:sldChg>
      <pc:sldChg chg="addSp delSp modSp add del mod modShow addCm modCm">
        <pc:chgData name="Gnanalingam, Aasha" userId="e998668a-8e67-4039-9efc-c8b62c418ad0" providerId="ADAL" clId="{369E1BE9-D065-4C21-A5CC-A52680250BF9}" dt="2023-12-05T21:25:56.024" v="2204" actId="2696"/>
        <pc:sldMkLst>
          <pc:docMk/>
          <pc:sldMk cId="3519933642" sldId="411"/>
        </pc:sldMkLst>
      </pc:sldChg>
      <pc:sldChg chg="modSp add del mod modShow">
        <pc:chgData name="Gnanalingam, Aasha" userId="e998668a-8e67-4039-9efc-c8b62c418ad0" providerId="ADAL" clId="{369E1BE9-D065-4C21-A5CC-A52680250BF9}" dt="2023-11-30T21:51:37.668" v="773" actId="2696"/>
        <pc:sldMkLst>
          <pc:docMk/>
          <pc:sldMk cId="3274916558" sldId="412"/>
        </pc:sldMkLst>
      </pc:sldChg>
      <pc:sldChg chg="addSp delSp modSp add mod ord addCm delCm modCm">
        <pc:chgData name="Gnanalingam, Aasha" userId="e998668a-8e67-4039-9efc-c8b62c418ad0" providerId="ADAL" clId="{369E1BE9-D065-4C21-A5CC-A52680250BF9}" dt="2023-12-14T20:55:07.890" v="3983"/>
        <pc:sldMkLst>
          <pc:docMk/>
          <pc:sldMk cId="3279961900" sldId="412"/>
        </pc:sldMkLst>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55:07.890" v="3983"/>
              <pc2:cmMkLst xmlns:pc2="http://schemas.microsoft.com/office/powerpoint/2019/9/main/command">
                <pc:docMk/>
                <pc:sldMk cId="3279961900" sldId="412"/>
                <pc2:cmMk id="{2DAAF525-205D-4696-95F2-F2C76015197E}"/>
              </pc2:cmMkLst>
              <pc226:cmRplyChg chg="add">
                <pc226:chgData name="Gnanalingam, Aasha" userId="e998668a-8e67-4039-9efc-c8b62c418ad0" providerId="ADAL" clId="{369E1BE9-D065-4C21-A5CC-A52680250BF9}" dt="2023-12-14T20:55:07.890" v="3983"/>
                <pc2:cmRplyMkLst xmlns:pc2="http://schemas.microsoft.com/office/powerpoint/2019/9/main/command">
                  <pc:docMk/>
                  <pc:sldMk cId="3279961900" sldId="412"/>
                  <pc2:cmMk id="{2DAAF525-205D-4696-95F2-F2C76015197E}"/>
                  <pc2:cmRplyMk id="{3096FB24-023F-466B-A63B-F47945ED189C}"/>
                </pc2:cmRplyMkLst>
              </pc226:cmRplyChg>
            </pc226:cmChg>
            <pc226:cmChg xmlns:pc226="http://schemas.microsoft.com/office/powerpoint/2022/06/main/command" chg="mod modRxn">
              <pc226:chgData name="Gnanalingam, Aasha" userId="e998668a-8e67-4039-9efc-c8b62c418ad0" providerId="ADAL" clId="{369E1BE9-D065-4C21-A5CC-A52680250BF9}" dt="2023-12-08T18:49:15.372" v="3517"/>
              <pc2:cmMkLst xmlns:pc2="http://schemas.microsoft.com/office/powerpoint/2019/9/main/command">
                <pc:docMk/>
                <pc:sldMk cId="3279961900" sldId="412"/>
                <pc2:cmMk id="{09039277-7F89-48B2-85B6-B32EEF14C563}"/>
              </pc2:cmMkLst>
              <pc226:cmRplyChg chg="add">
                <pc226:chgData name="Gnanalingam, Aasha" userId="e998668a-8e67-4039-9efc-c8b62c418ad0" providerId="ADAL" clId="{369E1BE9-D065-4C21-A5CC-A52680250BF9}" dt="2023-12-08T18:49:13.910" v="3516"/>
                <pc2:cmRplyMkLst xmlns:pc2="http://schemas.microsoft.com/office/powerpoint/2019/9/main/command">
                  <pc:docMk/>
                  <pc:sldMk cId="3279961900" sldId="412"/>
                  <pc2:cmMk id="{09039277-7F89-48B2-85B6-B32EEF14C563}"/>
                  <pc2:cmRplyMk id="{ED0940CF-39E1-4805-A603-19DC3FA09F6D}"/>
                </pc2:cmRplyMkLst>
              </pc226:cmRplyChg>
            </pc226:cmChg>
          </p:ext>
        </pc:extLst>
      </pc:sldChg>
      <pc:sldChg chg="delSp modSp add del mod">
        <pc:chgData name="Gnanalingam, Aasha" userId="e998668a-8e67-4039-9efc-c8b62c418ad0" providerId="ADAL" clId="{369E1BE9-D065-4C21-A5CC-A52680250BF9}" dt="2023-11-30T21:33:27.601" v="690" actId="2696"/>
        <pc:sldMkLst>
          <pc:docMk/>
          <pc:sldMk cId="1925908548" sldId="413"/>
        </pc:sldMkLst>
      </pc:sldChg>
      <pc:sldChg chg="addSp delSp modSp add mod addCm delCm modCm">
        <pc:chgData name="Gnanalingam, Aasha" userId="e998668a-8e67-4039-9efc-c8b62c418ad0" providerId="ADAL" clId="{369E1BE9-D065-4C21-A5CC-A52680250BF9}" dt="2023-12-14T20:06:13.681" v="3903"/>
        <pc:sldMkLst>
          <pc:docMk/>
          <pc:sldMk cId="3323682470" sldId="413"/>
        </pc:sldMkLst>
        <pc:extLst>
          <p:ext xmlns:p="http://schemas.openxmlformats.org/presentationml/2006/main" uri="{D6D511B9-2390-475A-947B-AFAB55BFBCF1}">
            <pc226:cmChg xmlns:pc226="http://schemas.microsoft.com/office/powerpoint/2022/06/main/command" chg="">
              <pc226:chgData name="Gnanalingam, Aasha" userId="e998668a-8e67-4039-9efc-c8b62c418ad0" providerId="ADAL" clId="{369E1BE9-D065-4C21-A5CC-A52680250BF9}" dt="2023-12-14T20:06:13.681" v="3903"/>
              <pc2:cmMkLst xmlns:pc2="http://schemas.microsoft.com/office/powerpoint/2019/9/main/command">
                <pc:docMk/>
                <pc:sldMk cId="3323682470" sldId="413"/>
                <pc2:cmMk id="{E5DD3F0B-B9DB-40DB-9BD6-F73BEA63CBB8}"/>
              </pc2:cmMkLst>
              <pc226:cmRplyChg chg="add">
                <pc226:chgData name="Gnanalingam, Aasha" userId="e998668a-8e67-4039-9efc-c8b62c418ad0" providerId="ADAL" clId="{369E1BE9-D065-4C21-A5CC-A52680250BF9}" dt="2023-12-14T20:06:13.681" v="3903"/>
                <pc2:cmRplyMkLst xmlns:pc2="http://schemas.microsoft.com/office/powerpoint/2019/9/main/command">
                  <pc:docMk/>
                  <pc:sldMk cId="3323682470" sldId="413"/>
                  <pc2:cmMk id="{E5DD3F0B-B9DB-40DB-9BD6-F73BEA63CBB8}"/>
                  <pc2:cmRplyMk id="{4A18DFF1-559D-4FB4-99CB-CF353EAFEA03}"/>
                </pc2:cmRplyMkLst>
              </pc226:cmRplyChg>
            </pc226:cmChg>
            <pc226:cmChg xmlns:pc226="http://schemas.microsoft.com/office/powerpoint/2022/06/main/command" chg="del">
              <pc226:chgData name="Gnanalingam, Aasha" userId="e998668a-8e67-4039-9efc-c8b62c418ad0" providerId="ADAL" clId="{369E1BE9-D065-4C21-A5CC-A52680250BF9}" dt="2023-12-07T19:56:01.588" v="3068"/>
              <pc2:cmMkLst xmlns:pc2="http://schemas.microsoft.com/office/powerpoint/2019/9/main/command">
                <pc:docMk/>
                <pc:sldMk cId="3323682470" sldId="413"/>
                <pc2:cmMk id="{6C68D51B-6A6E-4414-97D3-E51756B5B4E6}"/>
              </pc2:cmMkLst>
            </pc226:cmChg>
            <pc226:cmChg xmlns:pc226="http://schemas.microsoft.com/office/powerpoint/2022/06/main/command" chg="del">
              <pc226:chgData name="Gnanalingam, Aasha" userId="e998668a-8e67-4039-9efc-c8b62c418ad0" providerId="ADAL" clId="{369E1BE9-D065-4C21-A5CC-A52680250BF9}" dt="2023-12-07T19:56:02.319" v="3069"/>
              <pc2:cmMkLst xmlns:pc2="http://schemas.microsoft.com/office/powerpoint/2019/9/main/command">
                <pc:docMk/>
                <pc:sldMk cId="3323682470" sldId="413"/>
                <pc2:cmMk id="{CE22B232-F901-4867-91E8-5F7A9B3D7488}"/>
              </pc2:cmMkLst>
            </pc226:cmChg>
            <pc226:cmChg xmlns:pc226="http://schemas.microsoft.com/office/powerpoint/2022/06/main/command" chg="del">
              <pc226:chgData name="Gnanalingam, Aasha" userId="e998668a-8e67-4039-9efc-c8b62c418ad0" providerId="ADAL" clId="{369E1BE9-D065-4C21-A5CC-A52680250BF9}" dt="2023-12-07T19:56:09.296" v="3070"/>
              <pc2:cmMkLst xmlns:pc2="http://schemas.microsoft.com/office/powerpoint/2019/9/main/command">
                <pc:docMk/>
                <pc:sldMk cId="3323682470" sldId="413"/>
                <pc2:cmMk id="{FFC1A040-8E74-4361-B796-A2E346E4BD74}"/>
              </pc2:cmMkLst>
            </pc226:cmChg>
            <pc226:cmChg xmlns:pc226="http://schemas.microsoft.com/office/powerpoint/2022/06/main/command" chg="mod modRxn">
              <pc226:chgData name="Gnanalingam, Aasha" userId="e998668a-8e67-4039-9efc-c8b62c418ad0" providerId="ADAL" clId="{369E1BE9-D065-4C21-A5CC-A52680250BF9}" dt="2023-12-08T19:21:38.185" v="3577"/>
              <pc2:cmMkLst xmlns:pc2="http://schemas.microsoft.com/office/powerpoint/2019/9/main/command">
                <pc:docMk/>
                <pc:sldMk cId="3323682470" sldId="413"/>
                <pc2:cmMk id="{6C45F25C-D98B-400D-A750-7FA29C80BD2E}"/>
              </pc2:cmMkLst>
            </pc226:cmChg>
            <pc226:cmChg xmlns:pc226="http://schemas.microsoft.com/office/powerpoint/2022/06/main/command" chg="mod modRxn">
              <pc226:chgData name="Gnanalingam, Aasha" userId="e998668a-8e67-4039-9efc-c8b62c418ad0" providerId="ADAL" clId="{369E1BE9-D065-4C21-A5CC-A52680250BF9}" dt="2023-12-08T18:44:34.576" v="3375"/>
              <pc2:cmMkLst xmlns:pc2="http://schemas.microsoft.com/office/powerpoint/2019/9/main/command">
                <pc:docMk/>
                <pc:sldMk cId="3323682470" sldId="413"/>
                <pc2:cmMk id="{6B4C9767-240F-4C1F-89E0-9690620D1139}"/>
              </pc2:cmMkLst>
              <pc226:cmRplyChg chg="add">
                <pc226:chgData name="Gnanalingam, Aasha" userId="e998668a-8e67-4039-9efc-c8b62c418ad0" providerId="ADAL" clId="{369E1BE9-D065-4C21-A5CC-A52680250BF9}" dt="2023-12-08T18:44:33.499" v="3374"/>
                <pc2:cmRplyMkLst xmlns:pc2="http://schemas.microsoft.com/office/powerpoint/2019/9/main/command">
                  <pc:docMk/>
                  <pc:sldMk cId="3323682470" sldId="413"/>
                  <pc2:cmMk id="{6B4C9767-240F-4C1F-89E0-9690620D1139}"/>
                  <pc2:cmRplyMk id="{E296216E-AC5B-4E12-89E1-8754411F915B}"/>
                </pc2:cmRplyMkLst>
              </pc226:cmRplyChg>
            </pc226:cmChg>
            <pc226:cmChg xmlns:pc226="http://schemas.microsoft.com/office/powerpoint/2022/06/main/command" chg="add del mod">
              <pc226:chgData name="Gnanalingam, Aasha" userId="e998668a-8e67-4039-9efc-c8b62c418ad0" providerId="ADAL" clId="{369E1BE9-D065-4C21-A5CC-A52680250BF9}" dt="2023-12-07T19:58:30.668" v="3085"/>
              <pc2:cmMkLst xmlns:pc2="http://schemas.microsoft.com/office/powerpoint/2019/9/main/command">
                <pc:docMk/>
                <pc:sldMk cId="3323682470" sldId="413"/>
                <pc2:cmMk id="{C208FA98-EF5B-4902-AA3F-CCC354A8A49F}"/>
              </pc2:cmMkLst>
              <pc226:cmRplyChg chg="add">
                <pc226:chgData name="Gnanalingam, Aasha" userId="e998668a-8e67-4039-9efc-c8b62c418ad0" providerId="ADAL" clId="{369E1BE9-D065-4C21-A5CC-A52680250BF9}" dt="2023-12-07T19:56:48.724" v="3072"/>
                <pc2:cmRplyMkLst xmlns:pc2="http://schemas.microsoft.com/office/powerpoint/2019/9/main/command">
                  <pc:docMk/>
                  <pc:sldMk cId="3323682470" sldId="413"/>
                  <pc2:cmMk id="{C208FA98-EF5B-4902-AA3F-CCC354A8A49F}"/>
                  <pc2:cmRplyMk id="{D4A0D941-0707-42F5-B19B-03C509E6D5FC}"/>
                </pc2:cmRplyMkLst>
              </pc226:cmRplyChg>
            </pc226:cmChg>
          </p:ext>
        </pc:extLst>
      </pc:sldChg>
    </pc:docChg>
  </pc:docChgLst>
  <pc:docChgLst>
    <pc:chgData name="Liang, Catherine" userId="S::catherine.liang@ontariohealth.ca::f02553ff-2f62-4d20-a67a-f5e2927c8ae2" providerId="AD" clId="Web-{3D7747CA-BEA6-EDC5-2CD2-2CC1574B99F6}"/>
    <pc:docChg chg="modSld">
      <pc:chgData name="Liang, Catherine" userId="S::catherine.liang@ontariohealth.ca::f02553ff-2f62-4d20-a67a-f5e2927c8ae2" providerId="AD" clId="Web-{3D7747CA-BEA6-EDC5-2CD2-2CC1574B99F6}" dt="2024-11-06T19:48:06.673" v="41" actId="20577"/>
      <pc:docMkLst>
        <pc:docMk/>
      </pc:docMkLst>
    </pc:docChg>
  </pc:docChgLst>
  <pc:docChgLst>
    <pc:chgData name="Liang, Catherine" userId="f02553ff-2f62-4d20-a67a-f5e2927c8ae2" providerId="ADAL" clId="{FFFFC142-B846-4D93-96EE-9A73051ADAA7}"/>
    <pc:docChg chg="undo custSel delSld modSld">
      <pc:chgData name="Liang, Catherine" userId="f02553ff-2f62-4d20-a67a-f5e2927c8ae2" providerId="ADAL" clId="{FFFFC142-B846-4D93-96EE-9A73051ADAA7}" dt="2024-08-22T16:46:47.912" v="1894" actId="20577"/>
      <pc:docMkLst>
        <pc:docMk/>
      </pc:docMkLst>
      <pc:sldChg chg="modSp mod">
        <pc:chgData name="Liang, Catherine" userId="f02553ff-2f62-4d20-a67a-f5e2927c8ae2" providerId="ADAL" clId="{FFFFC142-B846-4D93-96EE-9A73051ADAA7}" dt="2024-08-22T16:45:02.415" v="1885" actId="6549"/>
        <pc:sldMkLst>
          <pc:docMk/>
          <pc:sldMk cId="3909832607" sldId="384"/>
        </pc:sldMkLst>
      </pc:sldChg>
      <pc:sldChg chg="modSp mod">
        <pc:chgData name="Liang, Catherine" userId="f02553ff-2f62-4d20-a67a-f5e2927c8ae2" providerId="ADAL" clId="{FFFFC142-B846-4D93-96EE-9A73051ADAA7}" dt="2024-08-22T16:33:23.628" v="1603" actId="6549"/>
        <pc:sldMkLst>
          <pc:docMk/>
          <pc:sldMk cId="936660227" sldId="385"/>
        </pc:sldMkLst>
      </pc:sldChg>
      <pc:sldChg chg="modSp mod">
        <pc:chgData name="Liang, Catherine" userId="f02553ff-2f62-4d20-a67a-f5e2927c8ae2" providerId="ADAL" clId="{FFFFC142-B846-4D93-96EE-9A73051ADAA7}" dt="2024-08-22T16:40:32.931" v="1751" actId="14100"/>
        <pc:sldMkLst>
          <pc:docMk/>
          <pc:sldMk cId="830031710" sldId="386"/>
        </pc:sldMkLst>
      </pc:sldChg>
      <pc:sldChg chg="modSp mod modCm">
        <pc:chgData name="Liang, Catherine" userId="f02553ff-2f62-4d20-a67a-f5e2927c8ae2" providerId="ADAL" clId="{FFFFC142-B846-4D93-96EE-9A73051ADAA7}" dt="2024-08-22T16:46:47.912" v="1894" actId="20577"/>
        <pc:sldMkLst>
          <pc:docMk/>
          <pc:sldMk cId="81161874" sldId="390"/>
        </pc:sldMkLst>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FFFFC142-B846-4D93-96EE-9A73051ADAA7}" dt="2024-08-22T16:46:47.912" v="1894" actId="20577"/>
              <pc2:cmMkLst xmlns:pc2="http://schemas.microsoft.com/office/powerpoint/2019/9/main/command">
                <pc:docMk/>
                <pc:sldMk cId="81161874" sldId="390"/>
                <pc2:cmMk id="{B76417B6-D0A5-4FAB-AF68-B1572694B91F}"/>
              </pc2:cmMkLst>
            </pc226:cmChg>
          </p:ext>
        </pc:extLst>
      </pc:sldChg>
      <pc:sldChg chg="modSp mod">
        <pc:chgData name="Liang, Catherine" userId="f02553ff-2f62-4d20-a67a-f5e2927c8ae2" providerId="ADAL" clId="{FFFFC142-B846-4D93-96EE-9A73051ADAA7}" dt="2024-08-22T16:43:34.226" v="1796" actId="948"/>
        <pc:sldMkLst>
          <pc:docMk/>
          <pc:sldMk cId="2491820790" sldId="391"/>
        </pc:sldMkLst>
      </pc:sldChg>
      <pc:sldChg chg="modSp mod">
        <pc:chgData name="Liang, Catherine" userId="f02553ff-2f62-4d20-a67a-f5e2927c8ae2" providerId="ADAL" clId="{FFFFC142-B846-4D93-96EE-9A73051ADAA7}" dt="2024-08-22T16:43:59.387" v="1798" actId="948"/>
        <pc:sldMkLst>
          <pc:docMk/>
          <pc:sldMk cId="2832015745" sldId="392"/>
        </pc:sldMkLst>
      </pc:sldChg>
      <pc:sldChg chg="modSp mod">
        <pc:chgData name="Liang, Catherine" userId="f02553ff-2f62-4d20-a67a-f5e2927c8ae2" providerId="ADAL" clId="{FFFFC142-B846-4D93-96EE-9A73051ADAA7}" dt="2024-08-22T16:38:36.334" v="1687" actId="404"/>
        <pc:sldMkLst>
          <pc:docMk/>
          <pc:sldMk cId="1273023970" sldId="394"/>
        </pc:sldMkLst>
      </pc:sldChg>
      <pc:sldChg chg="modSp mod">
        <pc:chgData name="Liang, Catherine" userId="f02553ff-2f62-4d20-a67a-f5e2927c8ae2" providerId="ADAL" clId="{FFFFC142-B846-4D93-96EE-9A73051ADAA7}" dt="2024-08-22T16:41:07.492" v="1778" actId="14100"/>
        <pc:sldMkLst>
          <pc:docMk/>
          <pc:sldMk cId="80703604" sldId="395"/>
        </pc:sldMkLst>
      </pc:sldChg>
      <pc:sldChg chg="modSp mod">
        <pc:chgData name="Liang, Catherine" userId="f02553ff-2f62-4d20-a67a-f5e2927c8ae2" providerId="ADAL" clId="{FFFFC142-B846-4D93-96EE-9A73051ADAA7}" dt="2024-08-22T16:40:44.964" v="1754" actId="14100"/>
        <pc:sldMkLst>
          <pc:docMk/>
          <pc:sldMk cId="3438382086" sldId="396"/>
        </pc:sldMkLst>
      </pc:sldChg>
      <pc:sldChg chg="modSp mod">
        <pc:chgData name="Liang, Catherine" userId="f02553ff-2f62-4d20-a67a-f5e2927c8ae2" providerId="ADAL" clId="{FFFFC142-B846-4D93-96EE-9A73051ADAA7}" dt="2024-08-22T16:40:49.042" v="1755" actId="14100"/>
        <pc:sldMkLst>
          <pc:docMk/>
          <pc:sldMk cId="1080018575" sldId="397"/>
        </pc:sldMkLst>
      </pc:sldChg>
      <pc:sldChg chg="del">
        <pc:chgData name="Liang, Catherine" userId="f02553ff-2f62-4d20-a67a-f5e2927c8ae2" providerId="ADAL" clId="{FFFFC142-B846-4D93-96EE-9A73051ADAA7}" dt="2024-08-22T16:33:39.112" v="1604" actId="47"/>
        <pc:sldMkLst>
          <pc:docMk/>
          <pc:sldMk cId="3165787966" sldId="398"/>
        </pc:sldMkLst>
      </pc:sldChg>
      <pc:sldChg chg="del">
        <pc:chgData name="Liang, Catherine" userId="f02553ff-2f62-4d20-a67a-f5e2927c8ae2" providerId="ADAL" clId="{FFFFC142-B846-4D93-96EE-9A73051ADAA7}" dt="2024-08-22T16:33:39.112" v="1604" actId="47"/>
        <pc:sldMkLst>
          <pc:docMk/>
          <pc:sldMk cId="2968649784" sldId="399"/>
        </pc:sldMkLst>
      </pc:sldChg>
      <pc:sldChg chg="del">
        <pc:chgData name="Liang, Catherine" userId="f02553ff-2f62-4d20-a67a-f5e2927c8ae2" providerId="ADAL" clId="{FFFFC142-B846-4D93-96EE-9A73051ADAA7}" dt="2024-08-22T16:33:39.112" v="1604" actId="47"/>
        <pc:sldMkLst>
          <pc:docMk/>
          <pc:sldMk cId="3025663752" sldId="400"/>
        </pc:sldMkLst>
      </pc:sldChg>
      <pc:sldChg chg="del">
        <pc:chgData name="Liang, Catherine" userId="f02553ff-2f62-4d20-a67a-f5e2927c8ae2" providerId="ADAL" clId="{FFFFC142-B846-4D93-96EE-9A73051ADAA7}" dt="2024-08-22T16:33:42.047" v="1605" actId="47"/>
        <pc:sldMkLst>
          <pc:docMk/>
          <pc:sldMk cId="4231402446" sldId="401"/>
        </pc:sldMkLst>
      </pc:sldChg>
      <pc:sldChg chg="del">
        <pc:chgData name="Liang, Catherine" userId="f02553ff-2f62-4d20-a67a-f5e2927c8ae2" providerId="ADAL" clId="{FFFFC142-B846-4D93-96EE-9A73051ADAA7}" dt="2024-08-22T16:33:42.047" v="1605" actId="47"/>
        <pc:sldMkLst>
          <pc:docMk/>
          <pc:sldMk cId="44232436" sldId="402"/>
        </pc:sldMkLst>
      </pc:sldChg>
      <pc:sldChg chg="modNotesTx">
        <pc:chgData name="Liang, Catherine" userId="f02553ff-2f62-4d20-a67a-f5e2927c8ae2" providerId="ADAL" clId="{FFFFC142-B846-4D93-96EE-9A73051ADAA7}" dt="2024-08-22T16:29:54.689" v="1598" actId="20577"/>
        <pc:sldMkLst>
          <pc:docMk/>
          <pc:sldMk cId="951327253" sldId="408"/>
        </pc:sldMkLst>
      </pc:sldChg>
      <pc:sldChg chg="addSp delSp modSp mod addCm">
        <pc:chgData name="Liang, Catherine" userId="f02553ff-2f62-4d20-a67a-f5e2927c8ae2" providerId="ADAL" clId="{FFFFC142-B846-4D93-96EE-9A73051ADAA7}" dt="2024-08-22T16:28:36.071" v="1592"/>
        <pc:sldMkLst>
          <pc:docMk/>
          <pc:sldMk cId="3469193883" sldId="421"/>
        </pc:sldMkLst>
        <pc:extLst>
          <p:ext xmlns:p="http://schemas.openxmlformats.org/presentationml/2006/main" uri="{D6D511B9-2390-475A-947B-AFAB55BFBCF1}">
            <pc226:cmChg xmlns:pc226="http://schemas.microsoft.com/office/powerpoint/2022/06/main/command" chg="add">
              <pc226:chgData name="Liang, Catherine" userId="f02553ff-2f62-4d20-a67a-f5e2927c8ae2" providerId="ADAL" clId="{FFFFC142-B846-4D93-96EE-9A73051ADAA7}" dt="2024-08-16T15:11:58.758" v="1413"/>
              <pc2:cmMkLst xmlns:pc2="http://schemas.microsoft.com/office/powerpoint/2019/9/main/command">
                <pc:docMk/>
                <pc:sldMk cId="3469193883" sldId="421"/>
                <pc2:cmMk id="{476C0AAA-BED7-4336-9FDB-0D727DAA07ED}"/>
              </pc2:cmMkLst>
            </pc226:cmChg>
          </p:ext>
        </pc:extLst>
      </pc:sldChg>
      <pc:sldChg chg="addCm">
        <pc:chgData name="Liang, Catherine" userId="f02553ff-2f62-4d20-a67a-f5e2927c8ae2" providerId="ADAL" clId="{FFFFC142-B846-4D93-96EE-9A73051ADAA7}" dt="2024-08-16T15:10:35.696" v="1412"/>
        <pc:sldMkLst>
          <pc:docMk/>
          <pc:sldMk cId="3243387202" sldId="2147375414"/>
        </pc:sldMkLst>
        <pc:extLst>
          <p:ext xmlns:p="http://schemas.openxmlformats.org/presentationml/2006/main" uri="{D6D511B9-2390-475A-947B-AFAB55BFBCF1}">
            <pc226:cmChg xmlns:pc226="http://schemas.microsoft.com/office/powerpoint/2022/06/main/command" chg="add">
              <pc226:chgData name="Liang, Catherine" userId="f02553ff-2f62-4d20-a67a-f5e2927c8ae2" providerId="ADAL" clId="{FFFFC142-B846-4D93-96EE-9A73051ADAA7}" dt="2024-08-16T15:10:35.696" v="1412"/>
              <pc2:cmMkLst xmlns:pc2="http://schemas.microsoft.com/office/powerpoint/2019/9/main/command">
                <pc:docMk/>
                <pc:sldMk cId="3243387202" sldId="2147375414"/>
                <pc2:cmMk id="{935242FF-0AD0-4B5D-B878-0FADFA560FA9}"/>
              </pc2:cmMkLst>
            </pc226:cmChg>
          </p:ext>
        </pc:extLst>
      </pc:sldChg>
      <pc:sldChg chg="modSp mod">
        <pc:chgData name="Liang, Catherine" userId="f02553ff-2f62-4d20-a67a-f5e2927c8ae2" providerId="ADAL" clId="{FFFFC142-B846-4D93-96EE-9A73051ADAA7}" dt="2024-08-22T16:29:04.055" v="1594" actId="14100"/>
        <pc:sldMkLst>
          <pc:docMk/>
          <pc:sldMk cId="3406997009" sldId="2147375415"/>
        </pc:sldMkLst>
      </pc:sldChg>
      <pc:sldChg chg="addSp delSp modSp mod addCm delCm modCm">
        <pc:chgData name="Liang, Catherine" userId="f02553ff-2f62-4d20-a67a-f5e2927c8ae2" providerId="ADAL" clId="{FFFFC142-B846-4D93-96EE-9A73051ADAA7}" dt="2024-08-22T16:46:04.522" v="1889" actId="27918"/>
        <pc:sldMkLst>
          <pc:docMk/>
          <pc:sldMk cId="3009713663" sldId="2147375419"/>
        </pc:sldMkLst>
        <pc:extLst>
          <p:ext xmlns:p="http://schemas.openxmlformats.org/presentationml/2006/main" uri="{D6D511B9-2390-475A-947B-AFAB55BFBCF1}">
            <pc226:cmChg xmlns:pc226="http://schemas.microsoft.com/office/powerpoint/2022/06/main/command" chg="add del mod">
              <pc226:chgData name="Liang, Catherine" userId="f02553ff-2f62-4d20-a67a-f5e2927c8ae2" providerId="ADAL" clId="{FFFFC142-B846-4D93-96EE-9A73051ADAA7}" dt="2024-08-16T14:41:10.749" v="409"/>
              <pc2:cmMkLst xmlns:pc2="http://schemas.microsoft.com/office/powerpoint/2019/9/main/command">
                <pc:docMk/>
                <pc:sldMk cId="3009713663" sldId="2147375419"/>
                <pc2:cmMk id="{A85F219C-7CBE-4021-AA1F-B367A256138C}"/>
              </pc2:cmMkLst>
              <pc226:cmRplyChg chg="add">
                <pc226:chgData name="Liang, Catherine" userId="f02553ff-2f62-4d20-a67a-f5e2927c8ae2" providerId="ADAL" clId="{FFFFC142-B846-4D93-96EE-9A73051ADAA7}" dt="2024-08-16T14:33:32.735" v="71"/>
                <pc2:cmRplyMkLst xmlns:pc2="http://schemas.microsoft.com/office/powerpoint/2019/9/main/command">
                  <pc:docMk/>
                  <pc:sldMk cId="3009713663" sldId="2147375419"/>
                  <pc2:cmMk id="{A85F219C-7CBE-4021-AA1F-B367A256138C}"/>
                  <pc2:cmRplyMk id="{B92370FE-0CF1-4AD5-9D8C-4FCB47541BB5}"/>
                </pc2:cmRplyMkLst>
              </pc226:cmRplyChg>
            </pc226:cmChg>
            <pc226:cmChg xmlns:pc226="http://schemas.microsoft.com/office/powerpoint/2022/06/main/command" chg="del">
              <pc226:chgData name="Liang, Catherine" userId="f02553ff-2f62-4d20-a67a-f5e2927c8ae2" providerId="ADAL" clId="{FFFFC142-B846-4D93-96EE-9A73051ADAA7}" dt="2024-08-22T16:19:59.824" v="1420"/>
              <pc2:cmMkLst xmlns:pc2="http://schemas.microsoft.com/office/powerpoint/2019/9/main/command">
                <pc:docMk/>
                <pc:sldMk cId="3009713663" sldId="2147375419"/>
                <pc2:cmMk id="{9E840CFA-71BE-4D0D-8177-5E1F79ED390A}"/>
              </pc2:cmMkLst>
            </pc226:cmChg>
          </p:ext>
        </pc:extLst>
      </pc:sldChg>
      <pc:sldChg chg="addSp delSp modSp mod">
        <pc:chgData name="Liang, Catherine" userId="f02553ff-2f62-4d20-a67a-f5e2927c8ae2" providerId="ADAL" clId="{FFFFC142-B846-4D93-96EE-9A73051ADAA7}" dt="2024-08-22T16:26:20.847" v="1571" actId="404"/>
        <pc:sldMkLst>
          <pc:docMk/>
          <pc:sldMk cId="174274510" sldId="2147375420"/>
        </pc:sldMkLst>
      </pc:sldChg>
    </pc:docChg>
  </pc:docChgLst>
  <pc:docChgLst>
    <pc:chgData name="Liang, Catherine" userId="S::catherine.liang@ontariohealth.ca::f02553ff-2f62-4d20-a67a-f5e2927c8ae2" providerId="AD" clId="Web-{EF63616E-A1C7-3071-DAB6-CE9694A18F35}"/>
    <pc:docChg chg="modSld">
      <pc:chgData name="Liang, Catherine" userId="S::catherine.liang@ontariohealth.ca::f02553ff-2f62-4d20-a67a-f5e2927c8ae2" providerId="AD" clId="Web-{EF63616E-A1C7-3071-DAB6-CE9694A18F35}" dt="2024-04-25T14:01:08.059" v="35" actId="20577"/>
      <pc:docMkLst>
        <pc:docMk/>
      </pc:docMkLst>
    </pc:docChg>
  </pc:docChgLst>
  <pc:docChgLst>
    <pc:chgData name="Liang, Catherine" userId="S::catherine.liang@ontariohealth.ca::f02553ff-2f62-4d20-a67a-f5e2927c8ae2" providerId="AD" clId="Web-{D43B84E8-72F9-A98A-A00A-1E1DCD2A6D6E}"/>
    <pc:docChg chg="delSld modSld">
      <pc:chgData name="Liang, Catherine" userId="S::catherine.liang@ontariohealth.ca::f02553ff-2f62-4d20-a67a-f5e2927c8ae2" providerId="AD" clId="Web-{D43B84E8-72F9-A98A-A00A-1E1DCD2A6D6E}" dt="2024-06-14T18:08:08.411" v="8" actId="20577"/>
      <pc:docMkLst>
        <pc:docMk/>
      </pc:docMkLst>
      <pc:sldChg chg="del">
        <pc:chgData name="Liang, Catherine" userId="S::catherine.liang@ontariohealth.ca::f02553ff-2f62-4d20-a67a-f5e2927c8ae2" providerId="AD" clId="Web-{D43B84E8-72F9-A98A-A00A-1E1DCD2A6D6E}" dt="2024-06-14T18:04:47.221" v="0"/>
        <pc:sldMkLst>
          <pc:docMk/>
          <pc:sldMk cId="4010718258" sldId="416"/>
        </pc:sldMkLst>
      </pc:sldChg>
    </pc:docChg>
  </pc:docChgLst>
  <pc:docChgLst>
    <pc:chgData name="Gnanalingam, Aasha" userId="S::aasha.gnanalingam@ontariohealth.ca::e998668a-8e67-4039-9efc-c8b62c418ad0" providerId="AD" clId="Web-{2096CFBB-8370-DCDA-186C-163ED7C5F552}"/>
    <pc:docChg chg="modSld">
      <pc:chgData name="Gnanalingam, Aasha" userId="S::aasha.gnanalingam@ontariohealth.ca::e998668a-8e67-4039-9efc-c8b62c418ad0" providerId="AD" clId="Web-{2096CFBB-8370-DCDA-186C-163ED7C5F552}" dt="2024-11-04T18:17:05.017" v="0"/>
      <pc:docMkLst>
        <pc:docMk/>
      </pc:docMkLst>
      <pc:sldChg chg="mod modShow">
        <pc:chgData name="Gnanalingam, Aasha" userId="S::aasha.gnanalingam@ontariohealth.ca::e998668a-8e67-4039-9efc-c8b62c418ad0" providerId="AD" clId="Web-{2096CFBB-8370-DCDA-186C-163ED7C5F552}" dt="2024-11-04T18:17:05.017" v="0"/>
        <pc:sldMkLst>
          <pc:docMk/>
          <pc:sldMk cId="1288630011" sldId="2147375431"/>
        </pc:sldMkLst>
      </pc:sldChg>
    </pc:docChg>
  </pc:docChgLst>
  <pc:docChgLst>
    <pc:chgData name="Liang, Catherine" userId="S::catherine.liang@ontariohealth.ca::f02553ff-2f62-4d20-a67a-f5e2927c8ae2" providerId="AD" clId="Web-{8B7DE9C2-F8AC-FB8E-AA57-BC0E4E7ED1D4}"/>
    <pc:docChg chg="modSld">
      <pc:chgData name="Liang, Catherine" userId="S::catherine.liang@ontariohealth.ca::f02553ff-2f62-4d20-a67a-f5e2927c8ae2" providerId="AD" clId="Web-{8B7DE9C2-F8AC-FB8E-AA57-BC0E4E7ED1D4}" dt="2024-11-06T17:47:21.614" v="0" actId="14100"/>
      <pc:docMkLst>
        <pc:docMk/>
      </pc:docMkLst>
      <pc:sldChg chg="modSp">
        <pc:chgData name="Liang, Catherine" userId="S::catherine.liang@ontariohealth.ca::f02553ff-2f62-4d20-a67a-f5e2927c8ae2" providerId="AD" clId="Web-{8B7DE9C2-F8AC-FB8E-AA57-BC0E4E7ED1D4}" dt="2024-11-06T17:47:21.614" v="0" actId="14100"/>
        <pc:sldMkLst>
          <pc:docMk/>
          <pc:sldMk cId="2283941197" sldId="2147375433"/>
        </pc:sldMkLst>
      </pc:sldChg>
    </pc:docChg>
  </pc:docChgLst>
  <pc:docChgLst>
    <pc:chgData name="McKane, Jeanne" userId="ccaae3d9-a257-43fb-bdc8-036ccece4828" providerId="ADAL" clId="{07445D0F-5711-4527-8357-674C5EAFBD24}"/>
    <pc:docChg chg="modSld">
      <pc:chgData name="McKane, Jeanne" userId="ccaae3d9-a257-43fb-bdc8-036ccece4828" providerId="ADAL" clId="{07445D0F-5711-4527-8357-674C5EAFBD24}" dt="2025-01-24T19:33:21.772" v="352" actId="114"/>
      <pc:docMkLst>
        <pc:docMk/>
      </pc:docMkLst>
      <pc:sldChg chg="modSp mod">
        <pc:chgData name="McKane, Jeanne" userId="ccaae3d9-a257-43fb-bdc8-036ccece4828" providerId="ADAL" clId="{07445D0F-5711-4527-8357-674C5EAFBD24}" dt="2025-01-23T19:09:41.355" v="347" actId="1076"/>
        <pc:sldMkLst>
          <pc:docMk/>
          <pc:sldMk cId="2872917886" sldId="360"/>
        </pc:sldMkLst>
        <pc:picChg chg="mod">
          <ac:chgData name="McKane, Jeanne" userId="ccaae3d9-a257-43fb-bdc8-036ccece4828" providerId="ADAL" clId="{07445D0F-5711-4527-8357-674C5EAFBD24}" dt="2025-01-23T19:09:41.355" v="347" actId="1076"/>
          <ac:picMkLst>
            <pc:docMk/>
            <pc:sldMk cId="2872917886" sldId="360"/>
            <ac:picMk id="13" creationId="{31382457-E089-E417-D830-8D72F5D259F0}"/>
          </ac:picMkLst>
        </pc:picChg>
      </pc:sldChg>
      <pc:sldChg chg="modSp mod">
        <pc:chgData name="McKane, Jeanne" userId="ccaae3d9-a257-43fb-bdc8-036ccece4828" providerId="ADAL" clId="{07445D0F-5711-4527-8357-674C5EAFBD24}" dt="2025-01-14T16:23:34.141" v="271" actId="962"/>
        <pc:sldMkLst>
          <pc:docMk/>
          <pc:sldMk cId="3239380564" sldId="361"/>
        </pc:sldMkLst>
        <pc:picChg chg="mod">
          <ac:chgData name="McKane, Jeanne" userId="ccaae3d9-a257-43fb-bdc8-036ccece4828" providerId="ADAL" clId="{07445D0F-5711-4527-8357-674C5EAFBD24}" dt="2025-01-14T16:23:34.141" v="271" actId="962"/>
          <ac:picMkLst>
            <pc:docMk/>
            <pc:sldMk cId="3239380564" sldId="361"/>
            <ac:picMk id="4" creationId="{C5B5C922-F379-7E60-1AC1-27A6AE5AC000}"/>
          </ac:picMkLst>
        </pc:picChg>
      </pc:sldChg>
      <pc:sldChg chg="modSp mod">
        <pc:chgData name="McKane, Jeanne" userId="ccaae3d9-a257-43fb-bdc8-036ccece4828" providerId="ADAL" clId="{07445D0F-5711-4527-8357-674C5EAFBD24}" dt="2025-01-14T16:23:52.494" v="345" actId="962"/>
        <pc:sldMkLst>
          <pc:docMk/>
          <pc:sldMk cId="2687523301" sldId="366"/>
        </pc:sldMkLst>
        <pc:picChg chg="mod">
          <ac:chgData name="McKane, Jeanne" userId="ccaae3d9-a257-43fb-bdc8-036ccece4828" providerId="ADAL" clId="{07445D0F-5711-4527-8357-674C5EAFBD24}" dt="2025-01-14T16:23:52.494" v="345" actId="962"/>
          <ac:picMkLst>
            <pc:docMk/>
            <pc:sldMk cId="2687523301" sldId="366"/>
            <ac:picMk id="4" creationId="{55EC6DE2-DBED-F840-9BA5-F5550CAFC312}"/>
          </ac:picMkLst>
        </pc:picChg>
      </pc:sldChg>
      <pc:sldChg chg="modSp mod">
        <pc:chgData name="McKane, Jeanne" userId="ccaae3d9-a257-43fb-bdc8-036ccece4828" providerId="ADAL" clId="{07445D0F-5711-4527-8357-674C5EAFBD24}" dt="2025-01-14T15:58:58.161" v="5" actId="113"/>
        <pc:sldMkLst>
          <pc:docMk/>
          <pc:sldMk cId="4193221867" sldId="367"/>
        </pc:sldMkLst>
        <pc:spChg chg="mod">
          <ac:chgData name="McKane, Jeanne" userId="ccaae3d9-a257-43fb-bdc8-036ccece4828" providerId="ADAL" clId="{07445D0F-5711-4527-8357-674C5EAFBD24}" dt="2025-01-14T15:58:58.161" v="5" actId="113"/>
          <ac:spMkLst>
            <pc:docMk/>
            <pc:sldMk cId="4193221867" sldId="367"/>
            <ac:spMk id="12" creationId="{E88BA993-D338-2C69-272C-738B9099574D}"/>
          </ac:spMkLst>
        </pc:spChg>
      </pc:sldChg>
      <pc:sldChg chg="modSp mod">
        <pc:chgData name="McKane, Jeanne" userId="ccaae3d9-a257-43fb-bdc8-036ccece4828" providerId="ADAL" clId="{07445D0F-5711-4527-8357-674C5EAFBD24}" dt="2025-01-14T16:04:43.238" v="6" actId="948"/>
        <pc:sldMkLst>
          <pc:docMk/>
          <pc:sldMk cId="936660227" sldId="385"/>
        </pc:sldMkLst>
        <pc:spChg chg="mod">
          <ac:chgData name="McKane, Jeanne" userId="ccaae3d9-a257-43fb-bdc8-036ccece4828" providerId="ADAL" clId="{07445D0F-5711-4527-8357-674C5EAFBD24}" dt="2025-01-14T16:04:43.238" v="6" actId="948"/>
          <ac:spMkLst>
            <pc:docMk/>
            <pc:sldMk cId="936660227" sldId="385"/>
            <ac:spMk id="4" creationId="{34B929EA-085D-03CC-8ABC-3FFBF3231F85}"/>
          </ac:spMkLst>
        </pc:spChg>
      </pc:sldChg>
      <pc:sldChg chg="modSp mod">
        <pc:chgData name="McKane, Jeanne" userId="ccaae3d9-a257-43fb-bdc8-036ccece4828" providerId="ADAL" clId="{07445D0F-5711-4527-8357-674C5EAFBD24}" dt="2025-01-24T19:33:21.772" v="352" actId="114"/>
        <pc:sldMkLst>
          <pc:docMk/>
          <pc:sldMk cId="3243387202" sldId="2147375414"/>
        </pc:sldMkLst>
        <pc:spChg chg="mod">
          <ac:chgData name="McKane, Jeanne" userId="ccaae3d9-a257-43fb-bdc8-036ccece4828" providerId="ADAL" clId="{07445D0F-5711-4527-8357-674C5EAFBD24}" dt="2025-01-24T19:33:21.772" v="352" actId="114"/>
          <ac:spMkLst>
            <pc:docMk/>
            <pc:sldMk cId="3243387202" sldId="2147375414"/>
            <ac:spMk id="4" creationId="{51993C25-212C-5510-3C69-516E4355331A}"/>
          </ac:spMkLst>
        </pc:spChg>
      </pc:sldChg>
      <pc:sldChg chg="modSp mod">
        <pc:chgData name="McKane, Jeanne" userId="ccaae3d9-a257-43fb-bdc8-036ccece4828" providerId="ADAL" clId="{07445D0F-5711-4527-8357-674C5EAFBD24}" dt="2025-01-13T20:59:47.093" v="3" actId="947"/>
        <pc:sldMkLst>
          <pc:docMk/>
          <pc:sldMk cId="3406997009" sldId="2147375415"/>
        </pc:sldMkLst>
        <pc:spChg chg="mod">
          <ac:chgData name="McKane, Jeanne" userId="ccaae3d9-a257-43fb-bdc8-036ccece4828" providerId="ADAL" clId="{07445D0F-5711-4527-8357-674C5EAFBD24}" dt="2025-01-13T20:59:47.093" v="3" actId="947"/>
          <ac:spMkLst>
            <pc:docMk/>
            <pc:sldMk cId="3406997009" sldId="2147375415"/>
            <ac:spMk id="12" creationId="{F7AC16E2-D9CA-D30E-175B-0DDB20EAA6EC}"/>
          </ac:spMkLst>
        </pc:spChg>
      </pc:sldChg>
      <pc:sldChg chg="modSp mod">
        <pc:chgData name="McKane, Jeanne" userId="ccaae3d9-a257-43fb-bdc8-036ccece4828" providerId="ADAL" clId="{07445D0F-5711-4527-8357-674C5EAFBD24}" dt="2025-01-14T16:23:24.957" v="211" actId="962"/>
        <pc:sldMkLst>
          <pc:docMk/>
          <pc:sldMk cId="1854574425" sldId="2147375417"/>
        </pc:sldMkLst>
        <pc:picChg chg="mod">
          <ac:chgData name="McKane, Jeanne" userId="ccaae3d9-a257-43fb-bdc8-036ccece4828" providerId="ADAL" clId="{07445D0F-5711-4527-8357-674C5EAFBD24}" dt="2025-01-14T16:23:05.598" v="85" actId="962"/>
          <ac:picMkLst>
            <pc:docMk/>
            <pc:sldMk cId="1854574425" sldId="2147375417"/>
            <ac:picMk id="5" creationId="{73B53869-4572-353F-325F-0BE65F4E721E}"/>
          </ac:picMkLst>
        </pc:picChg>
        <pc:picChg chg="mod">
          <ac:chgData name="McKane, Jeanne" userId="ccaae3d9-a257-43fb-bdc8-036ccece4828" providerId="ADAL" clId="{07445D0F-5711-4527-8357-674C5EAFBD24}" dt="2025-01-14T16:23:11.156" v="137" actId="962"/>
          <ac:picMkLst>
            <pc:docMk/>
            <pc:sldMk cId="1854574425" sldId="2147375417"/>
            <ac:picMk id="6" creationId="{E462D966-8B1D-2184-F795-9951E9198DA1}"/>
          </ac:picMkLst>
        </pc:picChg>
        <pc:picChg chg="mod">
          <ac:chgData name="McKane, Jeanne" userId="ccaae3d9-a257-43fb-bdc8-036ccece4828" providerId="ADAL" clId="{07445D0F-5711-4527-8357-674C5EAFBD24}" dt="2025-01-14T16:23:24.957" v="211" actId="962"/>
          <ac:picMkLst>
            <pc:docMk/>
            <pc:sldMk cId="1854574425" sldId="2147375417"/>
            <ac:picMk id="18" creationId="{419FED87-D4D1-3B66-513E-B5D3F9CCF5BE}"/>
          </ac:picMkLst>
        </pc:picChg>
      </pc:sldChg>
      <pc:sldChg chg="modSp mod">
        <pc:chgData name="McKane, Jeanne" userId="ccaae3d9-a257-43fb-bdc8-036ccece4828" providerId="ADAL" clId="{07445D0F-5711-4527-8357-674C5EAFBD24}" dt="2025-01-23T19:13:56.530" v="349" actId="20577"/>
        <pc:sldMkLst>
          <pc:docMk/>
          <pc:sldMk cId="3009713663" sldId="2147375419"/>
        </pc:sldMkLst>
        <pc:spChg chg="mod">
          <ac:chgData name="McKane, Jeanne" userId="ccaae3d9-a257-43fb-bdc8-036ccece4828" providerId="ADAL" clId="{07445D0F-5711-4527-8357-674C5EAFBD24}" dt="2025-01-23T19:13:56.530" v="349" actId="20577"/>
          <ac:spMkLst>
            <pc:docMk/>
            <pc:sldMk cId="3009713663" sldId="2147375419"/>
            <ac:spMk id="2" creationId="{5ED70A15-8B5F-EE52-8A3C-33C6F9937CA5}"/>
          </ac:spMkLst>
        </pc:spChg>
      </pc:sldChg>
    </pc:docChg>
  </pc:docChgLst>
  <pc:docChgLst>
    <pc:chgData name="Gnanalingam, Aasha" userId="S::aasha.gnanalingam@ontariohealth.ca::e998668a-8e67-4039-9efc-c8b62c418ad0" providerId="AD" clId="Web-{638CE66A-0140-528B-33EC-9076B2A35308}"/>
    <pc:docChg chg="modSld">
      <pc:chgData name="Gnanalingam, Aasha" userId="S::aasha.gnanalingam@ontariohealth.ca::e998668a-8e67-4039-9efc-c8b62c418ad0" providerId="AD" clId="Web-{638CE66A-0140-528B-33EC-9076B2A35308}" dt="2024-11-20T20:39:04.556" v="37" actId="20577"/>
      <pc:docMkLst>
        <pc:docMk/>
      </pc:docMkLst>
      <pc:sldChg chg="modSp">
        <pc:chgData name="Gnanalingam, Aasha" userId="S::aasha.gnanalingam@ontariohealth.ca::e998668a-8e67-4039-9efc-c8b62c418ad0" providerId="AD" clId="Web-{638CE66A-0140-528B-33EC-9076B2A35308}" dt="2024-11-20T20:39:04.556" v="37" actId="20577"/>
        <pc:sldMkLst>
          <pc:docMk/>
          <pc:sldMk cId="797754140" sldId="2147375435"/>
        </pc:sldMkLst>
        <pc:spChg chg="mod">
          <ac:chgData name="Gnanalingam, Aasha" userId="S::aasha.gnanalingam@ontariohealth.ca::e998668a-8e67-4039-9efc-c8b62c418ad0" providerId="AD" clId="Web-{638CE66A-0140-528B-33EC-9076B2A35308}" dt="2024-11-20T20:39:04.556" v="37" actId="20577"/>
          <ac:spMkLst>
            <pc:docMk/>
            <pc:sldMk cId="797754140" sldId="2147375435"/>
            <ac:spMk id="7" creationId="{E277242A-860C-E626-A70F-437EA7C8BCDE}"/>
          </ac:spMkLst>
        </pc:spChg>
        <pc:spChg chg="mod">
          <ac:chgData name="Gnanalingam, Aasha" userId="S::aasha.gnanalingam@ontariohealth.ca::e998668a-8e67-4039-9efc-c8b62c418ad0" providerId="AD" clId="Web-{638CE66A-0140-528B-33EC-9076B2A35308}" dt="2024-11-20T20:34:15.035" v="25" actId="20577"/>
          <ac:spMkLst>
            <pc:docMk/>
            <pc:sldMk cId="797754140" sldId="2147375435"/>
            <ac:spMk id="10" creationId="{F0B0B042-5FC8-921C-D1FB-65200E0FB66D}"/>
          </ac:spMkLst>
        </pc:spChg>
      </pc:sldChg>
    </pc:docChg>
  </pc:docChgLst>
  <pc:docChgLst>
    <pc:chgData name="Liang, Catherine" userId="S::catherine.liang@ontariohealth.ca::f02553ff-2f62-4d20-a67a-f5e2927c8ae2" providerId="AD" clId="Web-{46B17873-4EE8-6155-7C97-83DD63514B0B}"/>
    <pc:docChg chg="modSld">
      <pc:chgData name="Liang, Catherine" userId="S::catherine.liang@ontariohealth.ca::f02553ff-2f62-4d20-a67a-f5e2927c8ae2" providerId="AD" clId="Web-{46B17873-4EE8-6155-7C97-83DD63514B0B}" dt="2024-10-15T19:59:12.926" v="23" actId="1076"/>
      <pc:docMkLst>
        <pc:docMk/>
      </pc:docMkLst>
      <pc:sldChg chg="addSp modSp modCm">
        <pc:chgData name="Liang, Catherine" userId="S::catherine.liang@ontariohealth.ca::f02553ff-2f62-4d20-a67a-f5e2927c8ae2" providerId="AD" clId="Web-{46B17873-4EE8-6155-7C97-83DD63514B0B}" dt="2024-10-15T19:59:12.926" v="23" actId="1076"/>
        <pc:sldMkLst>
          <pc:docMk/>
          <pc:sldMk cId="1288630011" sldId="2147375431"/>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46B17873-4EE8-6155-7C97-83DD63514B0B}" dt="2024-10-15T19:56:01.798" v="10" actId="20577"/>
              <pc2:cmMkLst xmlns:pc2="http://schemas.microsoft.com/office/powerpoint/2019/9/main/command">
                <pc:docMk/>
                <pc:sldMk cId="1288630011" sldId="2147375431"/>
                <pc2:cmMk id="{A7252323-3427-4362-AFDA-4D6E9B3D861A}"/>
              </pc2:cmMkLst>
            </pc226:cmChg>
          </p:ext>
        </pc:extLst>
      </pc:sldChg>
    </pc:docChg>
  </pc:docChgLst>
  <pc:docChgLst>
    <pc:chgData name="Liang, Catherine" userId="S::catherine.liang@ontariohealth.ca::f02553ff-2f62-4d20-a67a-f5e2927c8ae2" providerId="AD" clId="Web-{BD1F14F4-27BB-EE12-1E58-92FF51AB7392}"/>
    <pc:docChg chg="modSld">
      <pc:chgData name="Liang, Catherine" userId="S::catherine.liang@ontariohealth.ca::f02553ff-2f62-4d20-a67a-f5e2927c8ae2" providerId="AD" clId="Web-{BD1F14F4-27BB-EE12-1E58-92FF51AB7392}" dt="2024-10-16T14:18:33.015" v="65" actId="20577"/>
      <pc:docMkLst>
        <pc:docMk/>
      </pc:docMkLst>
      <pc:sldChg chg="modSp modCm">
        <pc:chgData name="Liang, Catherine" userId="S::catherine.liang@ontariohealth.ca::f02553ff-2f62-4d20-a67a-f5e2927c8ae2" providerId="AD" clId="Web-{BD1F14F4-27BB-EE12-1E58-92FF51AB7392}" dt="2024-10-16T14:18:33.015" v="65" actId="20577"/>
        <pc:sldMkLst>
          <pc:docMk/>
          <pc:sldMk cId="1288630011" sldId="2147375431"/>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BD1F14F4-27BB-EE12-1E58-92FF51AB7392}" dt="2024-10-16T14:18:27.796" v="64" actId="20577"/>
              <pc2:cmMkLst xmlns:pc2="http://schemas.microsoft.com/office/powerpoint/2019/9/main/command">
                <pc:docMk/>
                <pc:sldMk cId="1288630011" sldId="2147375431"/>
                <pc2:cmMk id="{A7252323-3427-4362-AFDA-4D6E9B3D861A}"/>
              </pc2:cmMkLst>
            </pc226:cmChg>
          </p:ext>
        </pc:extLst>
      </pc:sldChg>
    </pc:docChg>
  </pc:docChgLst>
  <pc:docChgLst>
    <pc:chgData name="Gnanalingam, Aasha" userId="S::aasha.gnanalingam@ontariohealth.ca::e998668a-8e67-4039-9efc-c8b62c418ad0" providerId="AD" clId="Web-{AABB967B-990A-0C11-D9E7-F51AA4FED6B0}"/>
    <pc:docChg chg="modSld">
      <pc:chgData name="Gnanalingam, Aasha" userId="S::aasha.gnanalingam@ontariohealth.ca::e998668a-8e67-4039-9efc-c8b62c418ad0" providerId="AD" clId="Web-{AABB967B-990A-0C11-D9E7-F51AA4FED6B0}" dt="2024-12-16T17:18:56.524" v="2" actId="20577"/>
      <pc:docMkLst>
        <pc:docMk/>
      </pc:docMkLst>
      <pc:sldChg chg="modSp">
        <pc:chgData name="Gnanalingam, Aasha" userId="S::aasha.gnanalingam@ontariohealth.ca::e998668a-8e67-4039-9efc-c8b62c418ad0" providerId="AD" clId="Web-{AABB967B-990A-0C11-D9E7-F51AA4FED6B0}" dt="2024-12-16T17:18:56.524" v="2" actId="20577"/>
        <pc:sldMkLst>
          <pc:docMk/>
          <pc:sldMk cId="3009713663" sldId="2147375419"/>
        </pc:sldMkLst>
        <pc:spChg chg="mod">
          <ac:chgData name="Gnanalingam, Aasha" userId="S::aasha.gnanalingam@ontariohealth.ca::e998668a-8e67-4039-9efc-c8b62c418ad0" providerId="AD" clId="Web-{AABB967B-990A-0C11-D9E7-F51AA4FED6B0}" dt="2024-12-16T17:18:56.524" v="2" actId="20577"/>
          <ac:spMkLst>
            <pc:docMk/>
            <pc:sldMk cId="3009713663" sldId="2147375419"/>
            <ac:spMk id="2" creationId="{5ED70A15-8B5F-EE52-8A3C-33C6F9937CA5}"/>
          </ac:spMkLst>
        </pc:spChg>
      </pc:sldChg>
    </pc:docChg>
  </pc:docChgLst>
  <pc:docChgLst>
    <pc:chgData name="Yakubu, Mafo" userId="722a36ac-6c67-45a3-90e5-24cd62d9c481" providerId="ADAL" clId="{761FC388-19A0-434C-ACB2-5B4993E50837}"/>
    <pc:docChg chg="undo custSel addSld modSld">
      <pc:chgData name="Yakubu, Mafo" userId="722a36ac-6c67-45a3-90e5-24cd62d9c481" providerId="ADAL" clId="{761FC388-19A0-434C-ACB2-5B4993E50837}" dt="2024-11-25T14:39:53.589" v="308" actId="6549"/>
      <pc:docMkLst>
        <pc:docMk/>
      </pc:docMkLst>
      <pc:sldChg chg="modSp mod">
        <pc:chgData name="Yakubu, Mafo" userId="722a36ac-6c67-45a3-90e5-24cd62d9c481" providerId="ADAL" clId="{761FC388-19A0-434C-ACB2-5B4993E50837}" dt="2024-11-22T02:27:21.815" v="252" actId="207"/>
        <pc:sldMkLst>
          <pc:docMk/>
          <pc:sldMk cId="969934670" sldId="356"/>
        </pc:sldMkLst>
        <pc:spChg chg="mod">
          <ac:chgData name="Yakubu, Mafo" userId="722a36ac-6c67-45a3-90e5-24cd62d9c481" providerId="ADAL" clId="{761FC388-19A0-434C-ACB2-5B4993E50837}" dt="2024-11-22T02:27:21.815" v="252" actId="207"/>
          <ac:spMkLst>
            <pc:docMk/>
            <pc:sldMk cId="969934670" sldId="356"/>
            <ac:spMk id="4" creationId="{34B929EA-085D-03CC-8ABC-3FFBF3231F85}"/>
          </ac:spMkLst>
        </pc:spChg>
      </pc:sldChg>
      <pc:sldChg chg="modSp mod">
        <pc:chgData name="Yakubu, Mafo" userId="722a36ac-6c67-45a3-90e5-24cd62d9c481" providerId="ADAL" clId="{761FC388-19A0-434C-ACB2-5B4993E50837}" dt="2024-11-25T14:39:03.243" v="286" actId="20577"/>
        <pc:sldMkLst>
          <pc:docMk/>
          <pc:sldMk cId="1273023970" sldId="394"/>
        </pc:sldMkLst>
        <pc:spChg chg="mod">
          <ac:chgData name="Yakubu, Mafo" userId="722a36ac-6c67-45a3-90e5-24cd62d9c481" providerId="ADAL" clId="{761FC388-19A0-434C-ACB2-5B4993E50837}" dt="2024-11-25T14:39:03.243" v="286" actId="20577"/>
          <ac:spMkLst>
            <pc:docMk/>
            <pc:sldMk cId="1273023970" sldId="394"/>
            <ac:spMk id="10" creationId="{F40643EF-7EF3-DB44-3916-7877A3EC01E0}"/>
          </ac:spMkLst>
        </pc:spChg>
      </pc:sldChg>
      <pc:sldChg chg="modSp mod">
        <pc:chgData name="Yakubu, Mafo" userId="722a36ac-6c67-45a3-90e5-24cd62d9c481" providerId="ADAL" clId="{761FC388-19A0-434C-ACB2-5B4993E50837}" dt="2024-11-25T14:39:53.589" v="308" actId="6549"/>
        <pc:sldMkLst>
          <pc:docMk/>
          <pc:sldMk cId="80703604" sldId="395"/>
        </pc:sldMkLst>
        <pc:spChg chg="mod">
          <ac:chgData name="Yakubu, Mafo" userId="722a36ac-6c67-45a3-90e5-24cd62d9c481" providerId="ADAL" clId="{761FC388-19A0-434C-ACB2-5B4993E50837}" dt="2024-11-25T14:39:53.589" v="308" actId="6549"/>
          <ac:spMkLst>
            <pc:docMk/>
            <pc:sldMk cId="80703604" sldId="395"/>
            <ac:spMk id="10" creationId="{F40643EF-7EF3-DB44-3916-7877A3EC01E0}"/>
          </ac:spMkLst>
        </pc:spChg>
      </pc:sldChg>
      <pc:sldChg chg="modSp mod">
        <pc:chgData name="Yakubu, Mafo" userId="722a36ac-6c67-45a3-90e5-24cd62d9c481" providerId="ADAL" clId="{761FC388-19A0-434C-ACB2-5B4993E50837}" dt="2024-11-22T02:33:17.891" v="272" actId="207"/>
        <pc:sldMkLst>
          <pc:docMk/>
          <pc:sldMk cId="2283941197" sldId="2147375433"/>
        </pc:sldMkLst>
        <pc:spChg chg="mod">
          <ac:chgData name="Yakubu, Mafo" userId="722a36ac-6c67-45a3-90e5-24cd62d9c481" providerId="ADAL" clId="{761FC388-19A0-434C-ACB2-5B4993E50837}" dt="2024-11-22T02:33:17.891" v="272" actId="207"/>
          <ac:spMkLst>
            <pc:docMk/>
            <pc:sldMk cId="2283941197" sldId="2147375433"/>
            <ac:spMk id="3" creationId="{5210FA98-F344-A8FC-6801-306EB07B008D}"/>
          </ac:spMkLst>
        </pc:spChg>
      </pc:sldChg>
      <pc:sldChg chg="modSp add mod">
        <pc:chgData name="Yakubu, Mafo" userId="722a36ac-6c67-45a3-90e5-24cd62d9c481" providerId="ADAL" clId="{761FC388-19A0-434C-ACB2-5B4993E50837}" dt="2024-11-11T18:05:33.198" v="223" actId="14"/>
        <pc:sldMkLst>
          <pc:docMk/>
          <pc:sldMk cId="2382359148" sldId="2147375434"/>
        </pc:sldMkLst>
      </pc:sldChg>
      <pc:sldChg chg="modSp mod">
        <pc:chgData name="Yakubu, Mafo" userId="722a36ac-6c67-45a3-90e5-24cd62d9c481" providerId="ADAL" clId="{761FC388-19A0-434C-ACB2-5B4993E50837}" dt="2024-11-22T02:30:36.118" v="271" actId="20577"/>
        <pc:sldMkLst>
          <pc:docMk/>
          <pc:sldMk cId="797754140" sldId="2147375435"/>
        </pc:sldMkLst>
        <pc:spChg chg="mod">
          <ac:chgData name="Yakubu, Mafo" userId="722a36ac-6c67-45a3-90e5-24cd62d9c481" providerId="ADAL" clId="{761FC388-19A0-434C-ACB2-5B4993E50837}" dt="2024-11-22T02:30:36.118" v="271" actId="20577"/>
          <ac:spMkLst>
            <pc:docMk/>
            <pc:sldMk cId="797754140" sldId="2147375435"/>
            <ac:spMk id="7" creationId="{E277242A-860C-E626-A70F-437EA7C8BCDE}"/>
          </ac:spMkLst>
        </pc:spChg>
      </pc:sldChg>
    </pc:docChg>
  </pc:docChgLst>
  <pc:docChgLst>
    <pc:chgData name="Costante, Alicia" userId="088730f9-fd58-499f-8459-bd7b32429f13" providerId="ADAL" clId="{28C84BA0-6550-49A3-84C3-287BA97C777D}"/>
    <pc:docChg chg="modSld">
      <pc:chgData name="Costante, Alicia" userId="088730f9-fd58-499f-8459-bd7b32429f13" providerId="ADAL" clId="{28C84BA0-6550-49A3-84C3-287BA97C777D}" dt="2023-12-15T20:45:36.535" v="2" actId="6549"/>
      <pc:docMkLst>
        <pc:docMk/>
      </pc:docMkLst>
    </pc:docChg>
  </pc:docChgLst>
  <pc:docChgLst>
    <pc:chgData name="Liang, Catherine" userId="S::catherine.liang@ontariohealth.ca::f02553ff-2f62-4d20-a67a-f5e2927c8ae2" providerId="AD" clId="Web-{1C75B5F3-DCD6-BBA9-5B22-12E68C2E965B}"/>
    <pc:docChg chg="">
      <pc:chgData name="Liang, Catherine" userId="S::catherine.liang@ontariohealth.ca::f02553ff-2f62-4d20-a67a-f5e2927c8ae2" providerId="AD" clId="Web-{1C75B5F3-DCD6-BBA9-5B22-12E68C2E965B}" dt="2023-12-06T21:26:43.604" v="0"/>
      <pc:docMkLst>
        <pc:docMk/>
      </pc:docMkLst>
      <pc:sldChg chg="modCm">
        <pc:chgData name="Liang, Catherine" userId="S::catherine.liang@ontariohealth.ca::f02553ff-2f62-4d20-a67a-f5e2927c8ae2" providerId="AD" clId="Web-{1C75B5F3-DCD6-BBA9-5B22-12E68C2E965B}" dt="2023-12-06T21:26:43.604" v="0"/>
        <pc:sldMkLst>
          <pc:docMk/>
          <pc:sldMk cId="2496178789" sldId="409"/>
        </pc:sldMkLst>
        <pc:extLst>
          <p:ext xmlns:p="http://schemas.openxmlformats.org/presentationml/2006/main" uri="{D6D511B9-2390-475A-947B-AFAB55BFBCF1}">
            <pc226:cmChg xmlns:pc226="http://schemas.microsoft.com/office/powerpoint/2022/06/main/command" chg="">
              <pc226:chgData name="Liang, Catherine" userId="S::catherine.liang@ontariohealth.ca::f02553ff-2f62-4d20-a67a-f5e2927c8ae2" providerId="AD" clId="Web-{1C75B5F3-DCD6-BBA9-5B22-12E68C2E965B}" dt="2023-12-06T21:26:43.604" v="0"/>
              <pc2:cmMkLst xmlns:pc2="http://schemas.microsoft.com/office/powerpoint/2019/9/main/command">
                <pc:docMk/>
                <pc:sldMk cId="2496178789" sldId="409"/>
                <pc2:cmMk id="{61AC0D00-DB76-42A2-AB49-A6345A22C937}"/>
              </pc2:cmMkLst>
              <pc226:cmRplyChg chg="add">
                <pc226:chgData name="Liang, Catherine" userId="S::catherine.liang@ontariohealth.ca::f02553ff-2f62-4d20-a67a-f5e2927c8ae2" providerId="AD" clId="Web-{1C75B5F3-DCD6-BBA9-5B22-12E68C2E965B}" dt="2023-12-06T21:26:43.604" v="0"/>
                <pc2:cmRplyMkLst xmlns:pc2="http://schemas.microsoft.com/office/powerpoint/2019/9/main/command">
                  <pc:docMk/>
                  <pc:sldMk cId="2496178789" sldId="409"/>
                  <pc2:cmMk id="{61AC0D00-DB76-42A2-AB49-A6345A22C937}"/>
                  <pc2:cmRplyMk id="{9774B9B4-196E-4682-AF86-7491D648CF40}"/>
                </pc2:cmRplyMkLst>
              </pc226:cmRplyChg>
            </pc226:cmChg>
          </p:ext>
        </pc:extLst>
      </pc:sldChg>
    </pc:docChg>
  </pc:docChgLst>
  <pc:docChgLst>
    <pc:chgData name="Liang, Catherine" userId="S::catherine.liang@ontariohealth.ca::f02553ff-2f62-4d20-a67a-f5e2927c8ae2" providerId="AD" clId="Web-{DD998417-75F9-2E03-EC4E-3161BEF0D3A6}"/>
    <pc:docChg chg="addSld">
      <pc:chgData name="Liang, Catherine" userId="S::catherine.liang@ontariohealth.ca::f02553ff-2f62-4d20-a67a-f5e2927c8ae2" providerId="AD" clId="Web-{DD998417-75F9-2E03-EC4E-3161BEF0D3A6}" dt="2024-05-31T18:58:55.927" v="0"/>
      <pc:docMkLst>
        <pc:docMk/>
      </pc:docMkLst>
      <pc:sldChg chg="add">
        <pc:chgData name="Liang, Catherine" userId="S::catherine.liang@ontariohealth.ca::f02553ff-2f62-4d20-a67a-f5e2927c8ae2" providerId="AD" clId="Web-{DD998417-75F9-2E03-EC4E-3161BEF0D3A6}" dt="2024-05-31T18:58:55.927" v="0"/>
        <pc:sldMkLst>
          <pc:docMk/>
          <pc:sldMk cId="3406997009" sldId="2147375415"/>
        </pc:sldMkLst>
      </pc:sldChg>
    </pc:docChg>
  </pc:docChgLst>
  <pc:docChgLst>
    <pc:chgData name="Liang, Catherine" userId="S::catherine.liang@ontariohealth.ca::f02553ff-2f62-4d20-a67a-f5e2927c8ae2" providerId="AD" clId="Web-{EC7EAA39-F568-A730-B603-F94ADF39260A}"/>
    <pc:docChg chg="addSld modSld">
      <pc:chgData name="Liang, Catherine" userId="S::catherine.liang@ontariohealth.ca::f02553ff-2f62-4d20-a67a-f5e2927c8ae2" providerId="AD" clId="Web-{EC7EAA39-F568-A730-B603-F94ADF39260A}" dt="2024-04-04T15:55:03.154" v="181" actId="20577"/>
      <pc:docMkLst>
        <pc:docMk/>
      </pc:docMkLst>
      <pc:sldChg chg="modSp">
        <pc:chgData name="Liang, Catherine" userId="S::catherine.liang@ontariohealth.ca::f02553ff-2f62-4d20-a67a-f5e2927c8ae2" providerId="AD" clId="Web-{EC7EAA39-F568-A730-B603-F94ADF39260A}" dt="2024-04-04T14:28:11.087" v="110" actId="20577"/>
        <pc:sldMkLst>
          <pc:docMk/>
          <pc:sldMk cId="3909832607" sldId="384"/>
        </pc:sldMkLst>
      </pc:sldChg>
      <pc:sldChg chg="modSp">
        <pc:chgData name="Liang, Catherine" userId="S::catherine.liang@ontariohealth.ca::f02553ff-2f62-4d20-a67a-f5e2927c8ae2" providerId="AD" clId="Web-{EC7EAA39-F568-A730-B603-F94ADF39260A}" dt="2024-04-04T14:26:40.901" v="71" actId="20577"/>
        <pc:sldMkLst>
          <pc:docMk/>
          <pc:sldMk cId="936660227" sldId="385"/>
        </pc:sldMkLst>
      </pc:sldChg>
      <pc:sldChg chg="modSp">
        <pc:chgData name="Liang, Catherine" userId="S::catherine.liang@ontariohealth.ca::f02553ff-2f62-4d20-a67a-f5e2927c8ae2" providerId="AD" clId="Web-{EC7EAA39-F568-A730-B603-F94ADF39260A}" dt="2024-04-04T14:31:06.585" v="171" actId="20577"/>
        <pc:sldMkLst>
          <pc:docMk/>
          <pc:sldMk cId="951327253" sldId="408"/>
        </pc:sldMkLst>
      </pc:sldChg>
      <pc:sldChg chg="addSp delSp modSp">
        <pc:chgData name="Liang, Catherine" userId="S::catherine.liang@ontariohealth.ca::f02553ff-2f62-4d20-a67a-f5e2927c8ae2" providerId="AD" clId="Web-{EC7EAA39-F568-A730-B603-F94ADF39260A}" dt="2024-04-04T15:55:03.154" v="181" actId="20577"/>
        <pc:sldMkLst>
          <pc:docMk/>
          <pc:sldMk cId="2496178789" sldId="409"/>
        </pc:sldMkLst>
      </pc:sldChg>
      <pc:sldChg chg="modSp">
        <pc:chgData name="Liang, Catherine" userId="S::catherine.liang@ontariohealth.ca::f02553ff-2f62-4d20-a67a-f5e2927c8ae2" providerId="AD" clId="Web-{EC7EAA39-F568-A730-B603-F94ADF39260A}" dt="2024-04-04T14:29:48.211" v="156" actId="20577"/>
        <pc:sldMkLst>
          <pc:docMk/>
          <pc:sldMk cId="660003672" sldId="415"/>
        </pc:sldMkLst>
      </pc:sldChg>
      <pc:sldChg chg="modSp add replId">
        <pc:chgData name="Liang, Catherine" userId="S::catherine.liang@ontariohealth.ca::f02553ff-2f62-4d20-a67a-f5e2927c8ae2" providerId="AD" clId="Web-{EC7EAA39-F568-A730-B603-F94ADF39260A}" dt="2024-04-04T14:30:12.523" v="163" actId="14100"/>
        <pc:sldMkLst>
          <pc:docMk/>
          <pc:sldMk cId="2625824990" sldId="417"/>
        </pc:sldMkLst>
      </pc:sldChg>
    </pc:docChg>
  </pc:docChgLst>
  <pc:docChgLst>
    <pc:chgData name="Gnanalingam, Aasha" userId="S::aasha.gnanalingam@ontariohealth.ca::e998668a-8e67-4039-9efc-c8b62c418ad0" providerId="AD" clId="Web-{E70200A8-2CBA-856C-B659-68D693753F09}"/>
    <pc:docChg chg="modSld">
      <pc:chgData name="Gnanalingam, Aasha" userId="S::aasha.gnanalingam@ontariohealth.ca::e998668a-8e67-4039-9efc-c8b62c418ad0" providerId="AD" clId="Web-{E70200A8-2CBA-856C-B659-68D693753F09}" dt="2024-04-02T18:18:24.173" v="31"/>
      <pc:docMkLst>
        <pc:docMk/>
      </pc:docMkLst>
      <pc:sldChg chg="addCm">
        <pc:chgData name="Gnanalingam, Aasha" userId="S::aasha.gnanalingam@ontariohealth.ca::e998668a-8e67-4039-9efc-c8b62c418ad0" providerId="AD" clId="Web-{E70200A8-2CBA-856C-B659-68D693753F09}" dt="2024-04-02T18:14:58.230" v="0"/>
        <pc:sldMkLst>
          <pc:docMk/>
          <pc:sldMk cId="2687523301" sldId="366"/>
        </pc:sldMkLst>
        <pc:extLst>
          <p:ext xmlns:p="http://schemas.openxmlformats.org/presentationml/2006/main" uri="{D6D511B9-2390-475A-947B-AFAB55BFBCF1}">
            <pc226:cmChg xmlns:pc226="http://schemas.microsoft.com/office/powerpoint/2022/06/main/command" chg="add">
              <pc226:chgData name="Gnanalingam, Aasha" userId="S::aasha.gnanalingam@ontariohealth.ca::e998668a-8e67-4039-9efc-c8b62c418ad0" providerId="AD" clId="Web-{E70200A8-2CBA-856C-B659-68D693753F09}" dt="2024-04-02T18:14:58.230" v="0"/>
              <pc2:cmMkLst xmlns:pc2="http://schemas.microsoft.com/office/powerpoint/2019/9/main/command">
                <pc:docMk/>
                <pc:sldMk cId="2687523301" sldId="366"/>
                <pc2:cmMk id="{8D6CEA17-4E81-4701-91D1-D27BC15952E4}"/>
              </pc2:cmMkLst>
            </pc226:cmChg>
          </p:ext>
        </pc:extLst>
      </pc:sldChg>
      <pc:sldChg chg="delSp modSp">
        <pc:chgData name="Gnanalingam, Aasha" userId="S::aasha.gnanalingam@ontariohealth.ca::e998668a-8e67-4039-9efc-c8b62c418ad0" providerId="AD" clId="Web-{E70200A8-2CBA-856C-B659-68D693753F09}" dt="2024-04-02T18:18:12.766" v="30"/>
        <pc:sldMkLst>
          <pc:docMk/>
          <pc:sldMk cId="951327253" sldId="408"/>
        </pc:sldMkLst>
      </pc:sldChg>
      <pc:sldChg chg="addSp delSp modSp addCm">
        <pc:chgData name="Gnanalingam, Aasha" userId="S::aasha.gnanalingam@ontariohealth.ca::e998668a-8e67-4039-9efc-c8b62c418ad0" providerId="AD" clId="Web-{E70200A8-2CBA-856C-B659-68D693753F09}" dt="2024-04-02T18:18:24.173" v="31"/>
        <pc:sldMkLst>
          <pc:docMk/>
          <pc:sldMk cId="2496178789" sldId="409"/>
        </pc:sldMkLst>
        <pc:extLst>
          <p:ext xmlns:p="http://schemas.openxmlformats.org/presentationml/2006/main" uri="{D6D511B9-2390-475A-947B-AFAB55BFBCF1}">
            <pc226:cmChg xmlns:pc226="http://schemas.microsoft.com/office/powerpoint/2022/06/main/command" chg="add">
              <pc226:chgData name="Gnanalingam, Aasha" userId="S::aasha.gnanalingam@ontariohealth.ca::e998668a-8e67-4039-9efc-c8b62c418ad0" providerId="AD" clId="Web-{E70200A8-2CBA-856C-B659-68D693753F09}" dt="2024-04-02T18:18:24.173" v="31"/>
              <pc2:cmMkLst xmlns:pc2="http://schemas.microsoft.com/office/powerpoint/2019/9/main/command">
                <pc:docMk/>
                <pc:sldMk cId="2496178789" sldId="409"/>
                <pc2:cmMk id="{B7F19532-1999-410F-AE61-4F2EFCDC68A3}"/>
              </pc2:cmMkLst>
            </pc226:cmChg>
            <pc226:cmChg xmlns:pc226="http://schemas.microsoft.com/office/powerpoint/2022/06/main/command" chg="add">
              <pc226:chgData name="Gnanalingam, Aasha" userId="S::aasha.gnanalingam@ontariohealth.ca::e998668a-8e67-4039-9efc-c8b62c418ad0" providerId="AD" clId="Web-{E70200A8-2CBA-856C-B659-68D693753F09}" dt="2024-04-02T18:16:03.029" v="7"/>
              <pc2:cmMkLst xmlns:pc2="http://schemas.microsoft.com/office/powerpoint/2019/9/main/command">
                <pc:docMk/>
                <pc:sldMk cId="2496178789" sldId="409"/>
                <pc2:cmMk id="{FE770261-C95F-4380-9E2F-741458137FDB}"/>
              </pc2:cmMkLst>
            </pc226:cmChg>
          </p:ext>
        </pc:extLst>
      </pc:sldChg>
      <pc:sldChg chg="delSp modSp">
        <pc:chgData name="Gnanalingam, Aasha" userId="S::aasha.gnanalingam@ontariohealth.ca::e998668a-8e67-4039-9efc-c8b62c418ad0" providerId="AD" clId="Web-{E70200A8-2CBA-856C-B659-68D693753F09}" dt="2024-04-02T18:16:26.170" v="18" actId="20577"/>
        <pc:sldMkLst>
          <pc:docMk/>
          <pc:sldMk cId="660003672" sldId="415"/>
        </pc:sldMkLst>
      </pc:sldChg>
    </pc:docChg>
  </pc:docChgLst>
  <pc:docChgLst>
    <pc:chgData name="Stoker, Kesiah" userId="S::kesiah.stoker@ontariohealth.ca::7d6f868f-a8a0-4a2e-b53b-4e83b6d4fcae" providerId="AD" clId="Web-{87E4B0C9-E377-AD6A-AA61-53C959D9BBC0}"/>
    <pc:docChg chg="">
      <pc:chgData name="Stoker, Kesiah" userId="S::kesiah.stoker@ontariohealth.ca::7d6f868f-a8a0-4a2e-b53b-4e83b6d4fcae" providerId="AD" clId="Web-{87E4B0C9-E377-AD6A-AA61-53C959D9BBC0}" dt="2023-09-27T17:50:30.177" v="0"/>
      <pc:docMkLst>
        <pc:docMk/>
      </pc:docMkLst>
      <pc:sldChg chg="addCm">
        <pc:chgData name="Stoker, Kesiah" userId="S::kesiah.stoker@ontariohealth.ca::7d6f868f-a8a0-4a2e-b53b-4e83b6d4fcae" providerId="AD" clId="Web-{87E4B0C9-E377-AD6A-AA61-53C959D9BBC0}" dt="2023-09-27T17:50:30.177" v="0"/>
        <pc:sldMkLst>
          <pc:docMk/>
          <pc:sldMk cId="482592697" sldId="359"/>
        </pc:sldMkLst>
      </pc:sldChg>
    </pc:docChg>
  </pc:docChgLst>
  <pc:docChgLst>
    <pc:chgData name="Gnanalingam, Aasha" userId="S::aasha.gnanalingam@ontariohealth.ca::e998668a-8e67-4039-9efc-c8b62c418ad0" providerId="AD" clId="Web-{9228AF11-4D7A-51F8-7FEA-87513D9D6436}"/>
    <pc:docChg chg="modSld">
      <pc:chgData name="Gnanalingam, Aasha" userId="S::aasha.gnanalingam@ontariohealth.ca::e998668a-8e67-4039-9efc-c8b62c418ad0" providerId="AD" clId="Web-{9228AF11-4D7A-51F8-7FEA-87513D9D6436}" dt="2024-11-05T20:22:46.504" v="7" actId="1076"/>
      <pc:docMkLst>
        <pc:docMk/>
      </pc:docMkLst>
      <pc:sldChg chg="modSp">
        <pc:chgData name="Gnanalingam, Aasha" userId="S::aasha.gnanalingam@ontariohealth.ca::e998668a-8e67-4039-9efc-c8b62c418ad0" providerId="AD" clId="Web-{9228AF11-4D7A-51F8-7FEA-87513D9D6436}" dt="2024-11-05T20:19:31.424" v="3" actId="20577"/>
        <pc:sldMkLst>
          <pc:docMk/>
          <pc:sldMk cId="3195700248" sldId="2147375432"/>
        </pc:sldMkLst>
      </pc:sldChg>
      <pc:sldChg chg="modSp">
        <pc:chgData name="Gnanalingam, Aasha" userId="S::aasha.gnanalingam@ontariohealth.ca::e998668a-8e67-4039-9efc-c8b62c418ad0" providerId="AD" clId="Web-{9228AF11-4D7A-51F8-7FEA-87513D9D6436}" dt="2024-11-05T20:22:46.504" v="7" actId="1076"/>
        <pc:sldMkLst>
          <pc:docMk/>
          <pc:sldMk cId="2283941197" sldId="2147375433"/>
        </pc:sldMkLst>
        <pc:spChg chg="mod">
          <ac:chgData name="Gnanalingam, Aasha" userId="S::aasha.gnanalingam@ontariohealth.ca::e998668a-8e67-4039-9efc-c8b62c418ad0" providerId="AD" clId="Web-{9228AF11-4D7A-51F8-7FEA-87513D9D6436}" dt="2024-11-05T20:22:27.488" v="5" actId="14100"/>
          <ac:spMkLst>
            <pc:docMk/>
            <pc:sldMk cId="2283941197" sldId="2147375433"/>
            <ac:spMk id="3" creationId="{5210FA98-F344-A8FC-6801-306EB07B008D}"/>
          </ac:spMkLst>
        </pc:spChg>
        <pc:spChg chg="mod">
          <ac:chgData name="Gnanalingam, Aasha" userId="S::aasha.gnanalingam@ontariohealth.ca::e998668a-8e67-4039-9efc-c8b62c418ad0" providerId="AD" clId="Web-{9228AF11-4D7A-51F8-7FEA-87513D9D6436}" dt="2024-11-05T20:22:38.754" v="6" actId="14100"/>
          <ac:spMkLst>
            <pc:docMk/>
            <pc:sldMk cId="2283941197" sldId="2147375433"/>
            <ac:spMk id="16" creationId="{49455623-862A-A337-A6BD-1ED968761940}"/>
          </ac:spMkLst>
        </pc:spChg>
        <pc:spChg chg="mod">
          <ac:chgData name="Gnanalingam, Aasha" userId="S::aasha.gnanalingam@ontariohealth.ca::e998668a-8e67-4039-9efc-c8b62c418ad0" providerId="AD" clId="Web-{9228AF11-4D7A-51F8-7FEA-87513D9D6436}" dt="2024-11-05T20:22:46.504" v="7" actId="1076"/>
          <ac:spMkLst>
            <pc:docMk/>
            <pc:sldMk cId="2283941197" sldId="2147375433"/>
            <ac:spMk id="17" creationId="{D1C78731-6587-C0E1-0840-AED20EB52111}"/>
          </ac:spMkLst>
        </pc:spChg>
      </pc:sldChg>
    </pc:docChg>
  </pc:docChgLst>
  <pc:docChgLst>
    <pc:chgData name="Liang, Catherine" userId="S::catherine.liang@ontariohealth.ca::f02553ff-2f62-4d20-a67a-f5e2927c8ae2" providerId="AD" clId="Web-{2FF431DB-A0DD-CB8C-0C1D-B446C8054AD7}"/>
    <pc:docChg chg="modSld">
      <pc:chgData name="Liang, Catherine" userId="S::catherine.liang@ontariohealth.ca::f02553ff-2f62-4d20-a67a-f5e2927c8ae2" providerId="AD" clId="Web-{2FF431DB-A0DD-CB8C-0C1D-B446C8054AD7}" dt="2024-09-06T14:16:55.118" v="33"/>
      <pc:docMkLst>
        <pc:docMk/>
      </pc:docMkLst>
      <pc:sldChg chg="modNotes">
        <pc:chgData name="Liang, Catherine" userId="S::catherine.liang@ontariohealth.ca::f02553ff-2f62-4d20-a67a-f5e2927c8ae2" providerId="AD" clId="Web-{2FF431DB-A0DD-CB8C-0C1D-B446C8054AD7}" dt="2024-09-06T14:16:55.118" v="33"/>
        <pc:sldMkLst>
          <pc:docMk/>
          <pc:sldMk cId="3315816895" sldId="2147375426"/>
        </pc:sldMkLst>
      </pc:sldChg>
    </pc:docChg>
  </pc:docChgLst>
  <pc:docChgLst>
    <pc:chgData name="Liang, Catherine" userId="S::catherine.liang@ontariohealth.ca::f02553ff-2f62-4d20-a67a-f5e2927c8ae2" providerId="AD" clId="Web-{29471C67-1C53-25AD-8314-1A1377FC968D}"/>
    <pc:docChg chg="modSld">
      <pc:chgData name="Liang, Catherine" userId="S::catherine.liang@ontariohealth.ca::f02553ff-2f62-4d20-a67a-f5e2927c8ae2" providerId="AD" clId="Web-{29471C67-1C53-25AD-8314-1A1377FC968D}" dt="2024-12-09T20:38:49.754" v="71"/>
      <pc:docMkLst>
        <pc:docMk/>
      </pc:docMkLst>
      <pc:sldChg chg="delSp modSp">
        <pc:chgData name="Liang, Catherine" userId="S::catherine.liang@ontariohealth.ca::f02553ff-2f62-4d20-a67a-f5e2927c8ae2" providerId="AD" clId="Web-{29471C67-1C53-25AD-8314-1A1377FC968D}" dt="2024-12-09T20:38:49.754" v="71"/>
        <pc:sldMkLst>
          <pc:docMk/>
          <pc:sldMk cId="797754140" sldId="2147375435"/>
        </pc:sldMkLst>
        <pc:spChg chg="del">
          <ac:chgData name="Liang, Catherine" userId="S::catherine.liang@ontariohealth.ca::f02553ff-2f62-4d20-a67a-f5e2927c8ae2" providerId="AD" clId="Web-{29471C67-1C53-25AD-8314-1A1377FC968D}" dt="2024-12-09T20:38:48.270" v="70"/>
          <ac:spMkLst>
            <pc:docMk/>
            <pc:sldMk cId="797754140" sldId="2147375435"/>
            <ac:spMk id="4" creationId="{60DCB96A-0C8F-8033-2B71-23EDBF1E7A58}"/>
          </ac:spMkLst>
        </pc:spChg>
        <pc:spChg chg="del">
          <ac:chgData name="Liang, Catherine" userId="S::catherine.liang@ontariohealth.ca::f02553ff-2f62-4d20-a67a-f5e2927c8ae2" providerId="AD" clId="Web-{29471C67-1C53-25AD-8314-1A1377FC968D}" dt="2024-12-09T20:38:49.754" v="71"/>
          <ac:spMkLst>
            <pc:docMk/>
            <pc:sldMk cId="797754140" sldId="2147375435"/>
            <ac:spMk id="5" creationId="{23996559-B94D-4D08-2008-5AD7053328C5}"/>
          </ac:spMkLst>
        </pc:spChg>
        <pc:spChg chg="mod">
          <ac:chgData name="Liang, Catherine" userId="S::catherine.liang@ontariohealth.ca::f02553ff-2f62-4d20-a67a-f5e2927c8ae2" providerId="AD" clId="Web-{29471C67-1C53-25AD-8314-1A1377FC968D}" dt="2024-12-09T20:38:37.442" v="69" actId="20577"/>
          <ac:spMkLst>
            <pc:docMk/>
            <pc:sldMk cId="797754140" sldId="2147375435"/>
            <ac:spMk id="6" creationId="{A4159892-BAD9-07B5-2C8C-06943000B56A}"/>
          </ac:spMkLst>
        </pc:spChg>
        <pc:spChg chg="mod">
          <ac:chgData name="Liang, Catherine" userId="S::catherine.liang@ontariohealth.ca::f02553ff-2f62-4d20-a67a-f5e2927c8ae2" providerId="AD" clId="Web-{29471C67-1C53-25AD-8314-1A1377FC968D}" dt="2024-12-09T20:38:15.972" v="67" actId="1076"/>
          <ac:spMkLst>
            <pc:docMk/>
            <pc:sldMk cId="797754140" sldId="2147375435"/>
            <ac:spMk id="7" creationId="{E277242A-860C-E626-A70F-437EA7C8BCDE}"/>
          </ac:spMkLst>
        </pc:spChg>
      </pc:sldChg>
    </pc:docChg>
  </pc:docChgLst>
  <pc:docChgLst>
    <pc:chgData name="Yakubu, Mafo" userId="722a36ac-6c67-45a3-90e5-24cd62d9c481" providerId="ADAL" clId="{D1DC259C-7384-4199-8291-ED89C02F51AD}"/>
    <pc:docChg chg="modSld">
      <pc:chgData name="Yakubu, Mafo" userId="722a36ac-6c67-45a3-90e5-24cd62d9c481" providerId="ADAL" clId="{D1DC259C-7384-4199-8291-ED89C02F51AD}" dt="2024-12-16T16:23:42.102" v="4" actId="20577"/>
      <pc:docMkLst>
        <pc:docMk/>
      </pc:docMkLst>
      <pc:sldChg chg="modSp mod">
        <pc:chgData name="Yakubu, Mafo" userId="722a36ac-6c67-45a3-90e5-24cd62d9c481" providerId="ADAL" clId="{D1DC259C-7384-4199-8291-ED89C02F51AD}" dt="2024-12-16T16:18:10.867" v="0" actId="1036"/>
        <pc:sldMkLst>
          <pc:docMk/>
          <pc:sldMk cId="2499699887" sldId="364"/>
        </pc:sldMkLst>
        <pc:spChg chg="mod">
          <ac:chgData name="Yakubu, Mafo" userId="722a36ac-6c67-45a3-90e5-24cd62d9c481" providerId="ADAL" clId="{D1DC259C-7384-4199-8291-ED89C02F51AD}" dt="2024-12-16T16:18:10.867" v="0" actId="1036"/>
          <ac:spMkLst>
            <pc:docMk/>
            <pc:sldMk cId="2499699887" sldId="364"/>
            <ac:spMk id="8" creationId="{CB443B1F-5AB2-361B-2E56-2B5D78C89B30}"/>
          </ac:spMkLst>
        </pc:spChg>
      </pc:sldChg>
      <pc:sldChg chg="modSp mod">
        <pc:chgData name="Yakubu, Mafo" userId="722a36ac-6c67-45a3-90e5-24cd62d9c481" providerId="ADAL" clId="{D1DC259C-7384-4199-8291-ED89C02F51AD}" dt="2024-12-16T16:23:42.102" v="4" actId="20577"/>
        <pc:sldMkLst>
          <pc:docMk/>
          <pc:sldMk cId="3438382086" sldId="396"/>
        </pc:sldMkLst>
        <pc:spChg chg="mod">
          <ac:chgData name="Yakubu, Mafo" userId="722a36ac-6c67-45a3-90e5-24cd62d9c481" providerId="ADAL" clId="{D1DC259C-7384-4199-8291-ED89C02F51AD}" dt="2024-12-16T16:23:42.102" v="4" actId="20577"/>
          <ac:spMkLst>
            <pc:docMk/>
            <pc:sldMk cId="3438382086" sldId="396"/>
            <ac:spMk id="10" creationId="{F40643EF-7EF3-DB44-3916-7877A3EC01E0}"/>
          </ac:spMkLst>
        </pc:spChg>
      </pc:sldChg>
      <pc:sldChg chg="modSp mod">
        <pc:chgData name="Yakubu, Mafo" userId="722a36ac-6c67-45a3-90e5-24cd62d9c481" providerId="ADAL" clId="{D1DC259C-7384-4199-8291-ED89C02F51AD}" dt="2024-12-16T16:18:45.154" v="2" actId="1036"/>
        <pc:sldMkLst>
          <pc:docMk/>
          <pc:sldMk cId="3243387202" sldId="2147375414"/>
        </pc:sldMkLst>
        <pc:spChg chg="mod">
          <ac:chgData name="Yakubu, Mafo" userId="722a36ac-6c67-45a3-90e5-24cd62d9c481" providerId="ADAL" clId="{D1DC259C-7384-4199-8291-ED89C02F51AD}" dt="2024-12-16T16:18:45.154" v="2" actId="1036"/>
          <ac:spMkLst>
            <pc:docMk/>
            <pc:sldMk cId="3243387202" sldId="2147375414"/>
            <ac:spMk id="2" creationId="{6DCFDA98-0ED9-22AC-F38F-D7CF0DADC6CE}"/>
          </ac:spMkLst>
        </pc:spChg>
      </pc:sldChg>
    </pc:docChg>
  </pc:docChgLst>
  <pc:docChgLst>
    <pc:chgData name="Kennedy-Yee, Carol" userId="b448f05e-9d95-41d1-a36c-f2fb5d9947b0" providerId="ADAL" clId="{D3E89A0D-D9F7-44F9-A7D6-22EACF52C562}"/>
    <pc:docChg chg="undo redo custSel modSld">
      <pc:chgData name="Kennedy-Yee, Carol" userId="b448f05e-9d95-41d1-a36c-f2fb5d9947b0" providerId="ADAL" clId="{D3E89A0D-D9F7-44F9-A7D6-22EACF52C562}" dt="2023-12-06T16:55:02.578" v="23"/>
      <pc:docMkLst>
        <pc:docMk/>
      </pc:docMkLst>
      <pc:sldChg chg="modCm">
        <pc:chgData name="Kennedy-Yee, Carol" userId="b448f05e-9d95-41d1-a36c-f2fb5d9947b0" providerId="ADAL" clId="{D3E89A0D-D9F7-44F9-A7D6-22EACF52C562}" dt="2023-12-06T16:05:42.311" v="1"/>
        <pc:sldMkLst>
          <pc:docMk/>
          <pc:sldMk cId="2686800988" sldId="368"/>
        </pc:sldMkLst>
      </pc:sldChg>
      <pc:sldChg chg="modCm">
        <pc:chgData name="Kennedy-Yee, Carol" userId="b448f05e-9d95-41d1-a36c-f2fb5d9947b0" providerId="ADAL" clId="{D3E89A0D-D9F7-44F9-A7D6-22EACF52C562}" dt="2023-12-06T16:53:27.534" v="22"/>
        <pc:sldMkLst>
          <pc:docMk/>
          <pc:sldMk cId="2905656775" sldId="374"/>
        </pc:sldMkLst>
      </pc:sldChg>
      <pc:sldChg chg="modSp mod addCm modCm">
        <pc:chgData name="Kennedy-Yee, Carol" userId="b448f05e-9d95-41d1-a36c-f2fb5d9947b0" providerId="ADAL" clId="{D3E89A0D-D9F7-44F9-A7D6-22EACF52C562}" dt="2023-12-06T16:34:27.856" v="16"/>
        <pc:sldMkLst>
          <pc:docMk/>
          <pc:sldMk cId="884083932" sldId="375"/>
        </pc:sldMkLst>
      </pc:sldChg>
      <pc:sldChg chg="addCm">
        <pc:chgData name="Kennedy-Yee, Carol" userId="b448f05e-9d95-41d1-a36c-f2fb5d9947b0" providerId="ADAL" clId="{D3E89A0D-D9F7-44F9-A7D6-22EACF52C562}" dt="2023-12-06T16:55:02.578" v="23"/>
        <pc:sldMkLst>
          <pc:docMk/>
          <pc:sldMk cId="3909832607" sldId="384"/>
        </pc:sldMkLst>
      </pc:sldChg>
      <pc:sldChg chg="addCm delCm">
        <pc:chgData name="Kennedy-Yee, Carol" userId="b448f05e-9d95-41d1-a36c-f2fb5d9947b0" providerId="ADAL" clId="{D3E89A0D-D9F7-44F9-A7D6-22EACF52C562}" dt="2023-12-06T16:12:59.313" v="4"/>
        <pc:sldMkLst>
          <pc:docMk/>
          <pc:sldMk cId="2496178789" sldId="409"/>
        </pc:sldMkLst>
      </pc:sldChg>
      <pc:sldChg chg="modSp mod addCm modCm">
        <pc:chgData name="Kennedy-Yee, Carol" userId="b448f05e-9d95-41d1-a36c-f2fb5d9947b0" providerId="ADAL" clId="{D3E89A0D-D9F7-44F9-A7D6-22EACF52C562}" dt="2023-12-06T16:47:33.487" v="20"/>
        <pc:sldMkLst>
          <pc:docMk/>
          <pc:sldMk cId="3323682470" sldId="413"/>
        </pc:sldMkLst>
      </pc:sldChg>
      <pc:sldChg chg="addCm">
        <pc:chgData name="Kennedy-Yee, Carol" userId="b448f05e-9d95-41d1-a36c-f2fb5d9947b0" providerId="ADAL" clId="{D3E89A0D-D9F7-44F9-A7D6-22EACF52C562}" dt="2023-12-06T16:13:37.066" v="5"/>
        <pc:sldMkLst>
          <pc:docMk/>
          <pc:sldMk cId="660003672" sldId="415"/>
        </pc:sldMkLst>
      </pc:sldChg>
    </pc:docChg>
  </pc:docChgLst>
  <pc:docChgLst>
    <pc:chgData name="Liang, Catherine" userId="f02553ff-2f62-4d20-a67a-f5e2927c8ae2" providerId="ADAL" clId="{FEEFE605-C1FE-4057-9250-644ACFE72FD3}"/>
    <pc:docChg chg="undo custSel delSld modSld sldOrd">
      <pc:chgData name="Liang, Catherine" userId="f02553ff-2f62-4d20-a67a-f5e2927c8ae2" providerId="ADAL" clId="{FEEFE605-C1FE-4057-9250-644ACFE72FD3}" dt="2024-11-21T16:16:58.695" v="5618"/>
      <pc:docMkLst>
        <pc:docMk/>
      </pc:docMkLst>
      <pc:sldChg chg="delCm">
        <pc:chgData name="Liang, Catherine" userId="f02553ff-2f62-4d20-a67a-f5e2927c8ae2" providerId="ADAL" clId="{FEEFE605-C1FE-4057-9250-644ACFE72FD3}" dt="2024-11-04T16:53:00.349" v="4154"/>
        <pc:sldMkLst>
          <pc:docMk/>
          <pc:sldMk cId="81161874" sldId="390"/>
        </pc:sldMkLst>
        <pc:extLst>
          <p:ext xmlns:p="http://schemas.openxmlformats.org/presentationml/2006/main" uri="{D6D511B9-2390-475A-947B-AFAB55BFBCF1}">
            <pc226:cmChg xmlns:pc226="http://schemas.microsoft.com/office/powerpoint/2022/06/main/command" chg="del">
              <pc226:chgData name="Liang, Catherine" userId="f02553ff-2f62-4d20-a67a-f5e2927c8ae2" providerId="ADAL" clId="{FEEFE605-C1FE-4057-9250-644ACFE72FD3}" dt="2024-11-04T16:53:00.349" v="4154"/>
              <pc2:cmMkLst xmlns:pc2="http://schemas.microsoft.com/office/powerpoint/2019/9/main/command">
                <pc:docMk/>
                <pc:sldMk cId="81161874" sldId="390"/>
                <pc2:cmMk id="{B76417B6-D0A5-4FAB-AF68-B1572694B91F}"/>
              </pc2:cmMkLst>
            </pc226:cmChg>
          </p:ext>
        </pc:extLst>
      </pc:sldChg>
      <pc:sldChg chg="modSp mod delCm">
        <pc:chgData name="Liang, Catherine" userId="f02553ff-2f62-4d20-a67a-f5e2927c8ae2" providerId="ADAL" clId="{FEEFE605-C1FE-4057-9250-644ACFE72FD3}" dt="2024-11-04T16:52:46.534" v="4153" actId="207"/>
        <pc:sldMkLst>
          <pc:docMk/>
          <pc:sldMk cId="2491820790" sldId="391"/>
        </pc:sldMkLst>
        <pc:spChg chg="mod">
          <ac:chgData name="Liang, Catherine" userId="f02553ff-2f62-4d20-a67a-f5e2927c8ae2" providerId="ADAL" clId="{FEEFE605-C1FE-4057-9250-644ACFE72FD3}" dt="2024-11-04T16:52:46.534" v="4153" actId="207"/>
          <ac:spMkLst>
            <pc:docMk/>
            <pc:sldMk cId="2491820790" sldId="391"/>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Liang, Catherine" userId="f02553ff-2f62-4d20-a67a-f5e2927c8ae2" providerId="ADAL" clId="{FEEFE605-C1FE-4057-9250-644ACFE72FD3}" dt="2024-11-04T16:52:43.422" v="4152"/>
              <pc2:cmMkLst xmlns:pc2="http://schemas.microsoft.com/office/powerpoint/2019/9/main/command">
                <pc:docMk/>
                <pc:sldMk cId="2491820790" sldId="391"/>
                <pc2:cmMk id="{04685CFE-DD26-4486-ACEE-A755819F32A9}"/>
              </pc2:cmMkLst>
            </pc226:cmChg>
          </p:ext>
        </pc:extLst>
      </pc:sldChg>
      <pc:sldChg chg="delCm">
        <pc:chgData name="Liang, Catherine" userId="f02553ff-2f62-4d20-a67a-f5e2927c8ae2" providerId="ADAL" clId="{FEEFE605-C1FE-4057-9250-644ACFE72FD3}" dt="2024-11-21T16:09:38.138" v="5609"/>
        <pc:sldMkLst>
          <pc:docMk/>
          <pc:sldMk cId="3469193883" sldId="421"/>
        </pc:sldMkLst>
        <pc:extLst>
          <p:ext xmlns:p="http://schemas.openxmlformats.org/presentationml/2006/main" uri="{D6D511B9-2390-475A-947B-AFAB55BFBCF1}">
            <pc226:cmChg xmlns:pc226="http://schemas.microsoft.com/office/powerpoint/2022/06/main/command" chg="del">
              <pc226:chgData name="Liang, Catherine" userId="f02553ff-2f62-4d20-a67a-f5e2927c8ae2" providerId="ADAL" clId="{FEEFE605-C1FE-4057-9250-644ACFE72FD3}" dt="2024-11-21T16:09:38.138" v="5609"/>
              <pc2:cmMkLst xmlns:pc2="http://schemas.microsoft.com/office/powerpoint/2019/9/main/command">
                <pc:docMk/>
                <pc:sldMk cId="3469193883" sldId="421"/>
                <pc2:cmMk id="{392688EE-DC1E-44E2-AFE9-10DB5474D214}"/>
              </pc2:cmMkLst>
            </pc226:cmChg>
          </p:ext>
        </pc:extLst>
      </pc:sldChg>
      <pc:sldChg chg="modSp mod">
        <pc:chgData name="Liang, Catherine" userId="f02553ff-2f62-4d20-a67a-f5e2927c8ae2" providerId="ADAL" clId="{FEEFE605-C1FE-4057-9250-644ACFE72FD3}" dt="2024-11-21T15:27:13.865" v="5402" actId="14100"/>
        <pc:sldMkLst>
          <pc:docMk/>
          <pc:sldMk cId="3243387202" sldId="2147375414"/>
        </pc:sldMkLst>
        <pc:spChg chg="mod">
          <ac:chgData name="Liang, Catherine" userId="f02553ff-2f62-4d20-a67a-f5e2927c8ae2" providerId="ADAL" clId="{FEEFE605-C1FE-4057-9250-644ACFE72FD3}" dt="2024-11-21T15:27:13.865" v="5402" actId="14100"/>
          <ac:spMkLst>
            <pc:docMk/>
            <pc:sldMk cId="3243387202" sldId="2147375414"/>
            <ac:spMk id="2" creationId="{6DCFDA98-0ED9-22AC-F38F-D7CF0DADC6CE}"/>
          </ac:spMkLst>
        </pc:spChg>
      </pc:sldChg>
      <pc:sldChg chg="modSp mod delCm">
        <pc:chgData name="Liang, Catherine" userId="f02553ff-2f62-4d20-a67a-f5e2927c8ae2" providerId="ADAL" clId="{FEEFE605-C1FE-4057-9250-644ACFE72FD3}" dt="2024-11-12T16:06:08.235" v="5045"/>
        <pc:sldMkLst>
          <pc:docMk/>
          <pc:sldMk cId="3406997009" sldId="2147375415"/>
        </pc:sldMkLst>
        <pc:graphicFrameChg chg="mod">
          <ac:chgData name="Liang, Catherine" userId="f02553ff-2f62-4d20-a67a-f5e2927c8ae2" providerId="ADAL" clId="{FEEFE605-C1FE-4057-9250-644ACFE72FD3}" dt="2024-11-12T16:05:51.337" v="5041" actId="20577"/>
          <ac:graphicFrameMkLst>
            <pc:docMk/>
            <pc:sldMk cId="3406997009" sldId="2147375415"/>
            <ac:graphicFrameMk id="16" creationId="{E224DC57-667D-2896-1E58-DEF9CDEE7CD3}"/>
          </ac:graphicFrameMkLst>
        </pc:graphicFrameChg>
        <pc:extLst>
          <p:ext xmlns:p="http://schemas.openxmlformats.org/presentationml/2006/main" uri="{D6D511B9-2390-475A-947B-AFAB55BFBCF1}">
            <pc226:cmChg xmlns:pc226="http://schemas.microsoft.com/office/powerpoint/2022/06/main/command" chg="del">
              <pc226:chgData name="Liang, Catherine" userId="f02553ff-2f62-4d20-a67a-f5e2927c8ae2" providerId="ADAL" clId="{FEEFE605-C1FE-4057-9250-644ACFE72FD3}" dt="2024-11-12T16:06:08.235" v="5045"/>
              <pc2:cmMkLst xmlns:pc2="http://schemas.microsoft.com/office/powerpoint/2019/9/main/command">
                <pc:docMk/>
                <pc:sldMk cId="3406997009" sldId="2147375415"/>
                <pc2:cmMk id="{B13DFD53-A4A2-4785-809D-C2941E28A613}"/>
              </pc2:cmMkLst>
            </pc226:cmChg>
          </p:ext>
        </pc:extLst>
      </pc:sldChg>
      <pc:sldChg chg="modSp mod delCm">
        <pc:chgData name="Liang, Catherine" userId="f02553ff-2f62-4d20-a67a-f5e2927c8ae2" providerId="ADAL" clId="{FEEFE605-C1FE-4057-9250-644ACFE72FD3}" dt="2024-11-21T16:09:11.403" v="5608" actId="122"/>
        <pc:sldMkLst>
          <pc:docMk/>
          <pc:sldMk cId="3009713663" sldId="2147375419"/>
        </pc:sldMkLst>
        <pc:spChg chg="mod">
          <ac:chgData name="Liang, Catherine" userId="f02553ff-2f62-4d20-a67a-f5e2927c8ae2" providerId="ADAL" clId="{FEEFE605-C1FE-4057-9250-644ACFE72FD3}" dt="2024-11-21T15:26:02.909" v="5371" actId="14100"/>
          <ac:spMkLst>
            <pc:docMk/>
            <pc:sldMk cId="3009713663" sldId="2147375419"/>
            <ac:spMk id="2" creationId="{5ED70A15-8B5F-EE52-8A3C-33C6F9937CA5}"/>
          </ac:spMkLst>
        </pc:spChg>
        <pc:spChg chg="mod">
          <ac:chgData name="Liang, Catherine" userId="f02553ff-2f62-4d20-a67a-f5e2927c8ae2" providerId="ADAL" clId="{FEEFE605-C1FE-4057-9250-644ACFE72FD3}" dt="2024-11-21T16:09:11.403" v="5608" actId="122"/>
          <ac:spMkLst>
            <pc:docMk/>
            <pc:sldMk cId="3009713663" sldId="2147375419"/>
            <ac:spMk id="9" creationId="{55518FF5-5860-F831-5E01-4F26EE7639E8}"/>
          </ac:spMkLst>
        </pc:spChg>
        <pc:graphicFrameChg chg="mod">
          <ac:chgData name="Liang, Catherine" userId="f02553ff-2f62-4d20-a67a-f5e2927c8ae2" providerId="ADAL" clId="{FEEFE605-C1FE-4057-9250-644ACFE72FD3}" dt="2024-11-21T15:23:59.838" v="5322" actId="113"/>
          <ac:graphicFrameMkLst>
            <pc:docMk/>
            <pc:sldMk cId="3009713663" sldId="2147375419"/>
            <ac:graphicFrameMk id="11" creationId="{29A6E258-4EE3-A714-A8DB-E343BBABED54}"/>
          </ac:graphicFrameMkLst>
        </pc:graphicFrameChg>
        <pc:extLst>
          <p:ext xmlns:p="http://schemas.openxmlformats.org/presentationml/2006/main" uri="{D6D511B9-2390-475A-947B-AFAB55BFBCF1}">
            <pc226:cmChg xmlns:pc226="http://schemas.microsoft.com/office/powerpoint/2022/06/main/command" chg="del">
              <pc226:chgData name="Liang, Catherine" userId="f02553ff-2f62-4d20-a67a-f5e2927c8ae2" providerId="ADAL" clId="{FEEFE605-C1FE-4057-9250-644ACFE72FD3}" dt="2024-11-12T16:05:42.067" v="5033"/>
              <pc2:cmMkLst xmlns:pc2="http://schemas.microsoft.com/office/powerpoint/2019/9/main/command">
                <pc:docMk/>
                <pc:sldMk cId="3009713663" sldId="2147375419"/>
                <pc2:cmMk id="{616B14A1-1504-4DE9-AAC5-D0C759FCC94B}"/>
              </pc2:cmMkLst>
            </pc226:cmChg>
          </p:ext>
        </pc:extLst>
      </pc:sldChg>
      <pc:sldChg chg="ord">
        <pc:chgData name="Liang, Catherine" userId="f02553ff-2f62-4d20-a67a-f5e2927c8ae2" providerId="ADAL" clId="{FEEFE605-C1FE-4057-9250-644ACFE72FD3}" dt="2024-11-01T16:38:37.506" v="353"/>
        <pc:sldMkLst>
          <pc:docMk/>
          <pc:sldMk cId="442780795" sldId="2147375425"/>
        </pc:sldMkLst>
      </pc:sldChg>
      <pc:sldChg chg="ord">
        <pc:chgData name="Liang, Catherine" userId="f02553ff-2f62-4d20-a67a-f5e2927c8ae2" providerId="ADAL" clId="{FEEFE605-C1FE-4057-9250-644ACFE72FD3}" dt="2024-11-01T16:38:38.590" v="355"/>
        <pc:sldMkLst>
          <pc:docMk/>
          <pc:sldMk cId="987697055" sldId="2147375430"/>
        </pc:sldMkLst>
      </pc:sldChg>
      <pc:sldChg chg="modSp mod modCm">
        <pc:chgData name="Liang, Catherine" userId="f02553ff-2f62-4d20-a67a-f5e2927c8ae2" providerId="ADAL" clId="{FEEFE605-C1FE-4057-9250-644ACFE72FD3}" dt="2024-11-01T17:54:41.597" v="1750" actId="1037"/>
        <pc:sldMkLst>
          <pc:docMk/>
          <pc:sldMk cId="1288630011" sldId="2147375431"/>
        </pc:sldMkLst>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FEEFE605-C1FE-4057-9250-644ACFE72FD3}" dt="2024-11-01T16:37:58.463" v="349" actId="20577"/>
              <pc2:cmMkLst xmlns:pc2="http://schemas.microsoft.com/office/powerpoint/2019/9/main/command">
                <pc:docMk/>
                <pc:sldMk cId="1288630011" sldId="2147375431"/>
                <pc2:cmMk id="{D999273F-6BAF-4458-A7FD-370D82B8B1F3}"/>
              </pc2:cmMkLst>
            </pc226:cmChg>
            <pc226:cmChg xmlns:pc226="http://schemas.microsoft.com/office/powerpoint/2022/06/main/command" chg="mod">
              <pc226:chgData name="Liang, Catherine" userId="f02553ff-2f62-4d20-a67a-f5e2927c8ae2" providerId="ADAL" clId="{FEEFE605-C1FE-4057-9250-644ACFE72FD3}" dt="2024-11-01T16:37:58.463" v="349" actId="20577"/>
              <pc2:cmMkLst xmlns:pc2="http://schemas.microsoft.com/office/powerpoint/2019/9/main/command">
                <pc:docMk/>
                <pc:sldMk cId="1288630011" sldId="2147375431"/>
                <pc2:cmMk id="{388C87A3-044E-4121-8D22-A8158061B56C}"/>
              </pc2:cmMkLst>
            </pc226:cmChg>
          </p:ext>
        </pc:extLst>
      </pc:sldChg>
      <pc:sldChg chg="addSp delSp modSp mod addCm delCm modCm">
        <pc:chgData name="Liang, Catherine" userId="f02553ff-2f62-4d20-a67a-f5e2927c8ae2" providerId="ADAL" clId="{FEEFE605-C1FE-4057-9250-644ACFE72FD3}" dt="2024-11-04T17:16:56.031" v="5032"/>
        <pc:sldMkLst>
          <pc:docMk/>
          <pc:sldMk cId="3195700248" sldId="2147375432"/>
        </pc:sldMkLst>
        <pc:extLst>
          <p:ext xmlns:p="http://schemas.openxmlformats.org/presentationml/2006/main" uri="{D6D511B9-2390-475A-947B-AFAB55BFBCF1}">
            <pc226:cmChg xmlns:pc226="http://schemas.microsoft.com/office/powerpoint/2022/06/main/command" chg="del mod">
              <pc226:chgData name="Liang, Catherine" userId="f02553ff-2f62-4d20-a67a-f5e2927c8ae2" providerId="ADAL" clId="{FEEFE605-C1FE-4057-9250-644ACFE72FD3}" dt="2024-11-01T17:29:47.920" v="1295"/>
              <pc2:cmMkLst xmlns:pc2="http://schemas.microsoft.com/office/powerpoint/2019/9/main/command">
                <pc:docMk/>
                <pc:sldMk cId="3195700248" sldId="2147375432"/>
                <pc2:cmMk id="{BF64F33E-08FF-476B-941D-073C321E89F8}"/>
              </pc2:cmMkLst>
            </pc226:cmChg>
            <pc226:cmChg xmlns:pc226="http://schemas.microsoft.com/office/powerpoint/2022/06/main/command" chg="mod">
              <pc226:chgData name="Liang, Catherine" userId="f02553ff-2f62-4d20-a67a-f5e2927c8ae2" providerId="ADAL" clId="{FEEFE605-C1FE-4057-9250-644ACFE72FD3}" dt="2024-11-04T17:16:56.031" v="5032"/>
              <pc2:cmMkLst xmlns:pc2="http://schemas.microsoft.com/office/powerpoint/2019/9/main/command">
                <pc:docMk/>
                <pc:sldMk cId="3195700248" sldId="2147375432"/>
                <pc2:cmMk id="{A18F9381-E293-48EA-ADF9-E05F5C4C33E4}"/>
              </pc2:cmMkLst>
              <pc226:cmRplyChg chg="add mod">
                <pc226:chgData name="Liang, Catherine" userId="f02553ff-2f62-4d20-a67a-f5e2927c8ae2" providerId="ADAL" clId="{FEEFE605-C1FE-4057-9250-644ACFE72FD3}" dt="2024-11-04T17:16:56.031" v="5032"/>
                <pc2:cmRplyMkLst xmlns:pc2="http://schemas.microsoft.com/office/powerpoint/2019/9/main/command">
                  <pc:docMk/>
                  <pc:sldMk cId="3195700248" sldId="2147375432"/>
                  <pc2:cmMk id="{A18F9381-E293-48EA-ADF9-E05F5C4C33E4}"/>
                  <pc2:cmRplyMk id="{62A6DF3D-AED4-4719-9DBC-C1E8BB178D87}"/>
                </pc2:cmRplyMkLst>
              </pc226:cmRplyChg>
            </pc226:cmChg>
            <pc226:cmChg xmlns:pc226="http://schemas.microsoft.com/office/powerpoint/2022/06/main/command" chg="del mod">
              <pc226:chgData name="Liang, Catherine" userId="f02553ff-2f62-4d20-a67a-f5e2927c8ae2" providerId="ADAL" clId="{FEEFE605-C1FE-4057-9250-644ACFE72FD3}" dt="2024-11-04T16:31:03.307" v="3572"/>
              <pc2:cmMkLst xmlns:pc2="http://schemas.microsoft.com/office/powerpoint/2019/9/main/command">
                <pc:docMk/>
                <pc:sldMk cId="3195700248" sldId="2147375432"/>
                <pc2:cmMk id="{A9391397-98A8-4BC8-954F-E249A5AF4D35}"/>
              </pc2:cmMkLst>
            </pc226:cmChg>
            <pc226:cmChg xmlns:pc226="http://schemas.microsoft.com/office/powerpoint/2022/06/main/command" chg="add mod">
              <pc226:chgData name="Liang, Catherine" userId="f02553ff-2f62-4d20-a67a-f5e2927c8ae2" providerId="ADAL" clId="{FEEFE605-C1FE-4057-9250-644ACFE72FD3}" dt="2024-11-01T20:03:38.855" v="3106" actId="6549"/>
              <pc2:cmMkLst xmlns:pc2="http://schemas.microsoft.com/office/powerpoint/2019/9/main/command">
                <pc:docMk/>
                <pc:sldMk cId="3195700248" sldId="2147375432"/>
                <pc2:cmMk id="{877401B6-51B5-47B9-928B-CFDA62DA5B6A}"/>
              </pc2:cmMkLst>
            </pc226:cmChg>
          </p:ext>
        </pc:extLst>
      </pc:sldChg>
      <pc:sldChg chg="addSp delSp modSp mod addCm delCm modCm modNotesTx">
        <pc:chgData name="Liang, Catherine" userId="f02553ff-2f62-4d20-a67a-f5e2927c8ae2" providerId="ADAL" clId="{FEEFE605-C1FE-4057-9250-644ACFE72FD3}" dt="2024-11-21T16:16:58.695" v="5618"/>
        <pc:sldMkLst>
          <pc:docMk/>
          <pc:sldMk cId="2283941197" sldId="2147375433"/>
        </pc:sldMkLst>
        <pc:spChg chg="mod">
          <ac:chgData name="Liang, Catherine" userId="f02553ff-2f62-4d20-a67a-f5e2927c8ae2" providerId="ADAL" clId="{FEEFE605-C1FE-4057-9250-644ACFE72FD3}" dt="2024-11-21T15:26:45.403" v="5381" actId="1036"/>
          <ac:spMkLst>
            <pc:docMk/>
            <pc:sldMk cId="2283941197" sldId="2147375433"/>
            <ac:spMk id="2" creationId="{6DCFDA98-0ED9-22AC-F38F-D7CF0DADC6CE}"/>
          </ac:spMkLst>
        </pc:spChg>
        <pc:spChg chg="mod">
          <ac:chgData name="Liang, Catherine" userId="f02553ff-2f62-4d20-a67a-f5e2927c8ae2" providerId="ADAL" clId="{FEEFE605-C1FE-4057-9250-644ACFE72FD3}" dt="2024-11-21T16:10:00.920" v="5611" actId="207"/>
          <ac:spMkLst>
            <pc:docMk/>
            <pc:sldMk cId="2283941197" sldId="2147375433"/>
            <ac:spMk id="3" creationId="{5210FA98-F344-A8FC-6801-306EB07B008D}"/>
          </ac:spMkLst>
        </pc:spChg>
        <pc:spChg chg="mod">
          <ac:chgData name="Liang, Catherine" userId="f02553ff-2f62-4d20-a67a-f5e2927c8ae2" providerId="ADAL" clId="{FEEFE605-C1FE-4057-9250-644ACFE72FD3}" dt="2024-11-01T17:54:30.464" v="1746" actId="1038"/>
          <ac:spMkLst>
            <pc:docMk/>
            <pc:sldMk cId="2283941197" sldId="2147375433"/>
            <ac:spMk id="5" creationId="{CA2EAE66-30A8-7F26-893F-D3629F9CFBB9}"/>
          </ac:spMkLst>
        </pc:spChg>
        <pc:spChg chg="mod">
          <ac:chgData name="Liang, Catherine" userId="f02553ff-2f62-4d20-a67a-f5e2927c8ae2" providerId="ADAL" clId="{FEEFE605-C1FE-4057-9250-644ACFE72FD3}" dt="2024-11-13T15:32:27.098" v="5222" actId="1035"/>
          <ac:spMkLst>
            <pc:docMk/>
            <pc:sldMk cId="2283941197" sldId="2147375433"/>
            <ac:spMk id="6" creationId="{E2925D33-3D9E-F248-3365-D08C5A76EAF8}"/>
          </ac:spMkLst>
        </pc:spChg>
        <pc:spChg chg="add mod">
          <ac:chgData name="Liang, Catherine" userId="f02553ff-2f62-4d20-a67a-f5e2927c8ae2" providerId="ADAL" clId="{FEEFE605-C1FE-4057-9250-644ACFE72FD3}" dt="2024-11-12T18:59:26.884" v="5183" actId="403"/>
          <ac:spMkLst>
            <pc:docMk/>
            <pc:sldMk cId="2283941197" sldId="2147375433"/>
            <ac:spMk id="12" creationId="{CB4B830B-E247-C8EE-AB39-3E4E833E2824}"/>
          </ac:spMkLst>
        </pc:spChg>
        <pc:spChg chg="mod">
          <ac:chgData name="Liang, Catherine" userId="f02553ff-2f62-4d20-a67a-f5e2927c8ae2" providerId="ADAL" clId="{FEEFE605-C1FE-4057-9250-644ACFE72FD3}" dt="2024-11-13T15:33:41.924" v="5269" actId="13926"/>
          <ac:spMkLst>
            <pc:docMk/>
            <pc:sldMk cId="2283941197" sldId="2147375433"/>
            <ac:spMk id="16" creationId="{49455623-862A-A337-A6BD-1ED968761940}"/>
          </ac:spMkLst>
        </pc:spChg>
        <pc:spChg chg="mod">
          <ac:chgData name="Liang, Catherine" userId="f02553ff-2f62-4d20-a67a-f5e2927c8ae2" providerId="ADAL" clId="{FEEFE605-C1FE-4057-9250-644ACFE72FD3}" dt="2024-11-13T15:32:56.401" v="5253" actId="20577"/>
          <ac:spMkLst>
            <pc:docMk/>
            <pc:sldMk cId="2283941197" sldId="2147375433"/>
            <ac:spMk id="17" creationId="{D1C78731-6587-C0E1-0840-AED20EB52111}"/>
          </ac:spMkLst>
        </pc:spChg>
        <pc:extLst>
          <p:ext xmlns:p="http://schemas.openxmlformats.org/presentationml/2006/main" uri="{D6D511B9-2390-475A-947B-AFAB55BFBCF1}">
            <pc226:cmChg xmlns:pc226="http://schemas.microsoft.com/office/powerpoint/2022/06/main/command" chg="add mod">
              <pc226:chgData name="Liang, Catherine" userId="f02553ff-2f62-4d20-a67a-f5e2927c8ae2" providerId="ADAL" clId="{FEEFE605-C1FE-4057-9250-644ACFE72FD3}" dt="2024-11-13T15:33:20.066" v="5268" actId="6549"/>
              <pc2:cmMkLst xmlns:pc2="http://schemas.microsoft.com/office/powerpoint/2019/9/main/command">
                <pc:docMk/>
                <pc:sldMk cId="2283941197" sldId="2147375433"/>
                <pc2:cmMk id="{6A73BFBD-0754-4EDF-A837-F7BFF041E11D}"/>
              </pc2:cmMkLst>
            </pc226:cmChg>
            <pc226:cmChg xmlns:pc226="http://schemas.microsoft.com/office/powerpoint/2022/06/main/command" chg="del">
              <pc226:chgData name="Liang, Catherine" userId="f02553ff-2f62-4d20-a67a-f5e2927c8ae2" providerId="ADAL" clId="{FEEFE605-C1FE-4057-9250-644ACFE72FD3}" dt="2024-11-21T16:08:48.440" v="5607"/>
              <pc2:cmMkLst xmlns:pc2="http://schemas.microsoft.com/office/powerpoint/2019/9/main/command">
                <pc:docMk/>
                <pc:sldMk cId="2283941197" sldId="2147375433"/>
                <pc2:cmMk id="{79D161C2-4E87-47D5-BEA1-6037753DD0E9}"/>
              </pc2:cmMkLst>
            </pc226:cmChg>
            <pc226:cmChg xmlns:pc226="http://schemas.microsoft.com/office/powerpoint/2022/06/main/command" chg="">
              <pc226:chgData name="Liang, Catherine" userId="f02553ff-2f62-4d20-a67a-f5e2927c8ae2" providerId="ADAL" clId="{FEEFE605-C1FE-4057-9250-644ACFE72FD3}" dt="2024-11-21T16:13:57.388" v="5613"/>
              <pc2:cmMkLst xmlns:pc2="http://schemas.microsoft.com/office/powerpoint/2019/9/main/command">
                <pc:docMk/>
                <pc:sldMk cId="2283941197" sldId="2147375433"/>
                <pc2:cmMk id="{DA44ECCF-7330-4C4D-9BED-E15F8F6943F3}"/>
              </pc2:cmMkLst>
              <pc226:cmRplyChg chg="add">
                <pc226:chgData name="Liang, Catherine" userId="f02553ff-2f62-4d20-a67a-f5e2927c8ae2" providerId="ADAL" clId="{FEEFE605-C1FE-4057-9250-644ACFE72FD3}" dt="2024-11-21T16:13:57.388" v="5613"/>
                <pc2:cmRplyMkLst xmlns:pc2="http://schemas.microsoft.com/office/powerpoint/2019/9/main/command">
                  <pc:docMk/>
                  <pc:sldMk cId="2283941197" sldId="2147375433"/>
                  <pc2:cmMk id="{DA44ECCF-7330-4C4D-9BED-E15F8F6943F3}"/>
                  <pc2:cmRplyMk id="{E1A4AA47-FC5C-4F3A-A203-0EEE99FD2A71}"/>
                </pc2:cmRplyMkLst>
              </pc226:cmRplyChg>
            </pc226:cmChg>
            <pc226:cmChg xmlns:pc226="http://schemas.microsoft.com/office/powerpoint/2022/06/main/command" chg="add">
              <pc226:chgData name="Liang, Catherine" userId="f02553ff-2f62-4d20-a67a-f5e2927c8ae2" providerId="ADAL" clId="{FEEFE605-C1FE-4057-9250-644ACFE72FD3}" dt="2024-11-21T16:16:58.695" v="5618"/>
              <pc2:cmMkLst xmlns:pc2="http://schemas.microsoft.com/office/powerpoint/2019/9/main/command">
                <pc:docMk/>
                <pc:sldMk cId="2283941197" sldId="2147375433"/>
                <pc2:cmMk id="{D0756ED1-867E-4E13-A02D-C21CF7E0AE71}"/>
              </pc2:cmMkLst>
            </pc226:cmChg>
            <pc226:cmChg xmlns:pc226="http://schemas.microsoft.com/office/powerpoint/2022/06/main/command" chg="add">
              <pc226:chgData name="Liang, Catherine" userId="f02553ff-2f62-4d20-a67a-f5e2927c8ae2" providerId="ADAL" clId="{FEEFE605-C1FE-4057-9250-644ACFE72FD3}" dt="2024-11-04T16:44:52.207" v="4116"/>
              <pc2:cmMkLst xmlns:pc2="http://schemas.microsoft.com/office/powerpoint/2019/9/main/command">
                <pc:docMk/>
                <pc:sldMk cId="2283941197" sldId="2147375433"/>
                <pc2:cmMk id="{0D6ADDF4-7D4D-42FF-8B0C-189A56D54109}"/>
              </pc2:cmMkLst>
              <pc226:cmRplyChg chg="add">
                <pc226:chgData name="Liang, Catherine" userId="f02553ff-2f62-4d20-a67a-f5e2927c8ae2" providerId="ADAL" clId="{FEEFE605-C1FE-4057-9250-644ACFE72FD3}" dt="2024-11-04T16:44:52.207" v="4116"/>
                <pc2:cmRplyMkLst xmlns:pc2="http://schemas.microsoft.com/office/powerpoint/2019/9/main/command">
                  <pc:docMk/>
                  <pc:sldMk cId="2283941197" sldId="2147375433"/>
                  <pc2:cmMk id="{0D6ADDF4-7D4D-42FF-8B0C-189A56D54109}"/>
                  <pc2:cmRplyMk id="{5DAE31BF-1BAC-4805-89FE-7B2EBECD619C}"/>
                </pc2:cmRplyMkLst>
              </pc226:cmRplyChg>
            </pc226:cmChg>
          </p:ext>
        </pc:extLst>
      </pc:sldChg>
      <pc:sldChg chg="addSp modSp del mod addCm modCm">
        <pc:chgData name="Liang, Catherine" userId="f02553ff-2f62-4d20-a67a-f5e2927c8ae2" providerId="ADAL" clId="{FEEFE605-C1FE-4057-9250-644ACFE72FD3}" dt="2024-11-21T16:08:18.417" v="5604" actId="47"/>
        <pc:sldMkLst>
          <pc:docMk/>
          <pc:sldMk cId="2382359148" sldId="2147375434"/>
        </pc:sldMkLst>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FEEFE605-C1FE-4057-9250-644ACFE72FD3}" dt="2024-11-21T15:52:12.183" v="5602" actId="20577"/>
              <pc2:cmMkLst xmlns:pc2="http://schemas.microsoft.com/office/powerpoint/2019/9/main/command">
                <pc:docMk/>
                <pc:sldMk cId="2382359148" sldId="2147375434"/>
                <pc2:cmMk id="{F1A5033A-3A7B-45EF-A6F0-587E8F7BC973}"/>
              </pc2:cmMkLst>
            </pc226:cmChg>
            <pc226:cmChg xmlns:pc226="http://schemas.microsoft.com/office/powerpoint/2022/06/main/command" chg="add">
              <pc226:chgData name="Liang, Catherine" userId="f02553ff-2f62-4d20-a67a-f5e2927c8ae2" providerId="ADAL" clId="{FEEFE605-C1FE-4057-9250-644ACFE72FD3}" dt="2024-11-12T18:58:15.332" v="5168"/>
              <pc2:cmMkLst xmlns:pc2="http://schemas.microsoft.com/office/powerpoint/2019/9/main/command">
                <pc:docMk/>
                <pc:sldMk cId="2382359148" sldId="2147375434"/>
                <pc2:cmMk id="{3277D4FE-C9BD-4227-883E-69C2B85A7D93}"/>
              </pc2:cmMkLst>
            </pc226:cmChg>
          </p:ext>
        </pc:extLst>
      </pc:sldChg>
      <pc:sldChg chg="addSp modSp mod delCm modCm modNotesTx">
        <pc:chgData name="Liang, Catherine" userId="f02553ff-2f62-4d20-a67a-f5e2927c8ae2" providerId="ADAL" clId="{FEEFE605-C1FE-4057-9250-644ACFE72FD3}" dt="2024-11-21T16:14:30.099" v="5617" actId="255"/>
        <pc:sldMkLst>
          <pc:docMk/>
          <pc:sldMk cId="797754140" sldId="2147375435"/>
        </pc:sldMkLst>
        <pc:spChg chg="mod">
          <ac:chgData name="Liang, Catherine" userId="f02553ff-2f62-4d20-a67a-f5e2927c8ae2" providerId="ADAL" clId="{FEEFE605-C1FE-4057-9250-644ACFE72FD3}" dt="2024-11-21T15:27:28.206" v="5403" actId="14100"/>
          <ac:spMkLst>
            <pc:docMk/>
            <pc:sldMk cId="797754140" sldId="2147375435"/>
            <ac:spMk id="2" creationId="{281860A2-9439-0012-D2ED-9D1B56ABCD5F}"/>
          </ac:spMkLst>
        </pc:spChg>
        <pc:spChg chg="add mod">
          <ac:chgData name="Liang, Catherine" userId="f02553ff-2f62-4d20-a67a-f5e2927c8ae2" providerId="ADAL" clId="{FEEFE605-C1FE-4057-9250-644ACFE72FD3}" dt="2024-11-21T15:26:52.525" v="5382"/>
          <ac:spMkLst>
            <pc:docMk/>
            <pc:sldMk cId="797754140" sldId="2147375435"/>
            <ac:spMk id="3" creationId="{25068251-519E-E55F-6832-25C111207F87}"/>
          </ac:spMkLst>
        </pc:spChg>
        <pc:spChg chg="mod">
          <ac:chgData name="Liang, Catherine" userId="f02553ff-2f62-4d20-a67a-f5e2927c8ae2" providerId="ADAL" clId="{FEEFE605-C1FE-4057-9250-644ACFE72FD3}" dt="2024-11-21T16:14:30.099" v="5617" actId="255"/>
          <ac:spMkLst>
            <pc:docMk/>
            <pc:sldMk cId="797754140" sldId="2147375435"/>
            <ac:spMk id="4" creationId="{60DCB96A-0C8F-8033-2B71-23EDBF1E7A58}"/>
          </ac:spMkLst>
        </pc:spChg>
        <pc:spChg chg="mod">
          <ac:chgData name="Liang, Catherine" userId="f02553ff-2f62-4d20-a67a-f5e2927c8ae2" providerId="ADAL" clId="{FEEFE605-C1FE-4057-9250-644ACFE72FD3}" dt="2024-11-21T16:14:22.395" v="5616" actId="20577"/>
          <ac:spMkLst>
            <pc:docMk/>
            <pc:sldMk cId="797754140" sldId="2147375435"/>
            <ac:spMk id="5" creationId="{23996559-B94D-4D08-2008-5AD7053328C5}"/>
          </ac:spMkLst>
        </pc:spChg>
        <pc:spChg chg="mod">
          <ac:chgData name="Liang, Catherine" userId="f02553ff-2f62-4d20-a67a-f5e2927c8ae2" providerId="ADAL" clId="{FEEFE605-C1FE-4057-9250-644ACFE72FD3}" dt="2024-11-21T16:12:13.299" v="5612" actId="207"/>
          <ac:spMkLst>
            <pc:docMk/>
            <pc:sldMk cId="797754140" sldId="2147375435"/>
            <ac:spMk id="7" creationId="{E277242A-860C-E626-A70F-437EA7C8BCDE}"/>
          </ac:spMkLst>
        </pc:spChg>
        <pc:spChg chg="mod">
          <ac:chgData name="Liang, Catherine" userId="f02553ff-2f62-4d20-a67a-f5e2927c8ae2" providerId="ADAL" clId="{FEEFE605-C1FE-4057-9250-644ACFE72FD3}" dt="2024-11-21T15:29:11.298" v="5437" actId="1036"/>
          <ac:spMkLst>
            <pc:docMk/>
            <pc:sldMk cId="797754140" sldId="2147375435"/>
            <ac:spMk id="10" creationId="{F0B0B042-5FC8-921C-D1FB-65200E0FB66D}"/>
          </ac:spMkLst>
        </pc:spChg>
        <pc:extLst>
          <p:ext xmlns:p="http://schemas.openxmlformats.org/presentationml/2006/main" uri="{D6D511B9-2390-475A-947B-AFAB55BFBCF1}">
            <pc226:cmChg xmlns:pc226="http://schemas.microsoft.com/office/powerpoint/2022/06/main/command" chg="del">
              <pc226:chgData name="Liang, Catherine" userId="f02553ff-2f62-4d20-a67a-f5e2927c8ae2" providerId="ADAL" clId="{FEEFE605-C1FE-4057-9250-644ACFE72FD3}" dt="2024-11-21T16:08:25.466" v="5606"/>
              <pc2:cmMkLst xmlns:pc2="http://schemas.microsoft.com/office/powerpoint/2019/9/main/command">
                <pc:docMk/>
                <pc:sldMk cId="797754140" sldId="2147375435"/>
                <pc2:cmMk id="{4192A6E9-A0B8-4D9C-B052-F44D49699AED}"/>
              </pc2:cmMkLst>
            </pc226:cmChg>
            <pc226:cmChg xmlns:pc226="http://schemas.microsoft.com/office/powerpoint/2022/06/main/command" chg="del mod">
              <pc226:chgData name="Liang, Catherine" userId="f02553ff-2f62-4d20-a67a-f5e2927c8ae2" providerId="ADAL" clId="{FEEFE605-C1FE-4057-9250-644ACFE72FD3}" dt="2024-11-21T16:08:22.872" v="5605"/>
              <pc2:cmMkLst xmlns:pc2="http://schemas.microsoft.com/office/powerpoint/2019/9/main/command">
                <pc:docMk/>
                <pc:sldMk cId="797754140" sldId="2147375435"/>
                <pc2:cmMk id="{97FB53F0-F883-41B2-9A77-0591661E82E5}"/>
              </pc2:cmMkLst>
            </pc226:cmChg>
          </p:ext>
        </pc:extLst>
      </pc:sldChg>
    </pc:docChg>
  </pc:docChgLst>
  <pc:docChgLst>
    <pc:chgData name="Gnanalingam, Aasha" userId="S::aasha.gnanalingam@ontariohealth.ca::e998668a-8e67-4039-9efc-c8b62c418ad0" providerId="AD" clId="Web-{F0E09E3A-36EA-EE8A-6B6D-04789C1BF70D}"/>
    <pc:docChg chg="modSld">
      <pc:chgData name="Gnanalingam, Aasha" userId="S::aasha.gnanalingam@ontariohealth.ca::e998668a-8e67-4039-9efc-c8b62c418ad0" providerId="AD" clId="Web-{F0E09E3A-36EA-EE8A-6B6D-04789C1BF70D}" dt="2024-12-02T16:07:04.037" v="12" actId="20577"/>
      <pc:docMkLst>
        <pc:docMk/>
      </pc:docMkLst>
      <pc:sldChg chg="modSp modCm">
        <pc:chgData name="Gnanalingam, Aasha" userId="S::aasha.gnanalingam@ontariohealth.ca::e998668a-8e67-4039-9efc-c8b62c418ad0" providerId="AD" clId="Web-{F0E09E3A-36EA-EE8A-6B6D-04789C1BF70D}" dt="2024-12-02T16:07:04.037" v="12" actId="20577"/>
        <pc:sldMkLst>
          <pc:docMk/>
          <pc:sldMk cId="174274510" sldId="2147375420"/>
        </pc:sldMkLst>
        <pc:spChg chg="mod">
          <ac:chgData name="Gnanalingam, Aasha" userId="S::aasha.gnanalingam@ontariohealth.ca::e998668a-8e67-4039-9efc-c8b62c418ad0" providerId="AD" clId="Web-{F0E09E3A-36EA-EE8A-6B6D-04789C1BF70D}" dt="2024-12-02T16:07:04.037" v="12" actId="20577"/>
          <ac:spMkLst>
            <pc:docMk/>
            <pc:sldMk cId="174274510" sldId="2147375420"/>
            <ac:spMk id="5" creationId="{3AEC9F01-892C-FABA-8BB6-7F63A390F13B}"/>
          </ac:spMkLst>
        </pc:spChg>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F0E09E3A-36EA-EE8A-6B6D-04789C1BF70D}" dt="2024-12-02T16:07:04.037" v="12" actId="20577"/>
              <pc2:cmMkLst xmlns:pc2="http://schemas.microsoft.com/office/powerpoint/2019/9/main/command">
                <pc:docMk/>
                <pc:sldMk cId="174274510" sldId="2147375420"/>
                <pc2:cmMk id="{DD5B36A7-A694-484E-A361-A12ED4E51FDB}"/>
              </pc2:cmMkLst>
            </pc226:cmChg>
            <pc226:cmChg xmlns:pc226="http://schemas.microsoft.com/office/powerpoint/2022/06/main/command" chg="mod">
              <pc226:chgData name="Gnanalingam, Aasha" userId="S::aasha.gnanalingam@ontariohealth.ca::e998668a-8e67-4039-9efc-c8b62c418ad0" providerId="AD" clId="Web-{F0E09E3A-36EA-EE8A-6B6D-04789C1BF70D}" dt="2024-12-02T16:07:04.037" v="12" actId="20577"/>
              <pc2:cmMkLst xmlns:pc2="http://schemas.microsoft.com/office/powerpoint/2019/9/main/command">
                <pc:docMk/>
                <pc:sldMk cId="174274510" sldId="2147375420"/>
                <pc2:cmMk id="{4C0A3FF1-3B1D-4EFB-8ADB-07A08AF12273}"/>
              </pc2:cmMkLst>
            </pc226:cmChg>
          </p:ext>
        </pc:extLst>
      </pc:sldChg>
    </pc:docChg>
  </pc:docChgLst>
  <pc:docChgLst>
    <pc:chgData name="Stoker, Kesiah" userId="7d6f868f-a8a0-4a2e-b53b-4e83b6d4fcae" providerId="ADAL" clId="{D9265211-24E6-4109-897C-7F90F2CA261A}"/>
    <pc:docChg chg="modSld sldOrd">
      <pc:chgData name="Stoker, Kesiah" userId="7d6f868f-a8a0-4a2e-b53b-4e83b6d4fcae" providerId="ADAL" clId="{D9265211-24E6-4109-897C-7F90F2CA261A}" dt="2023-09-27T17:34:40.600" v="2"/>
      <pc:docMkLst>
        <pc:docMk/>
      </pc:docMkLst>
      <pc:sldChg chg="ord">
        <pc:chgData name="Stoker, Kesiah" userId="7d6f868f-a8a0-4a2e-b53b-4e83b6d4fcae" providerId="ADAL" clId="{D9265211-24E6-4109-897C-7F90F2CA261A}" dt="2023-09-27T15:28:27.379" v="1"/>
        <pc:sldMkLst>
          <pc:docMk/>
          <pc:sldMk cId="4193221867" sldId="367"/>
        </pc:sldMkLst>
      </pc:sldChg>
      <pc:sldChg chg="addCm">
        <pc:chgData name="Stoker, Kesiah" userId="7d6f868f-a8a0-4a2e-b53b-4e83b6d4fcae" providerId="ADAL" clId="{D9265211-24E6-4109-897C-7F90F2CA261A}" dt="2023-09-27T17:34:40.600" v="2"/>
        <pc:sldMkLst>
          <pc:docMk/>
          <pc:sldMk cId="1399319325" sldId="393"/>
        </pc:sldMkLst>
      </pc:sldChg>
    </pc:docChg>
  </pc:docChgLst>
  <pc:docChgLst>
    <pc:chgData name="Liang, Catherine" userId="S::catherine.liang@ontariohealth.ca::f02553ff-2f62-4d20-a67a-f5e2927c8ae2" providerId="AD" clId="Web-{83AD70AC-78D4-A526-8793-6C5814F816F9}"/>
    <pc:docChg chg="modSld">
      <pc:chgData name="Liang, Catherine" userId="S::catherine.liang@ontariohealth.ca::f02553ff-2f62-4d20-a67a-f5e2927c8ae2" providerId="AD" clId="Web-{83AD70AC-78D4-A526-8793-6C5814F816F9}" dt="2024-09-13T14:44:34.577" v="17"/>
      <pc:docMkLst>
        <pc:docMk/>
      </pc:docMkLst>
      <pc:sldChg chg="modNotes">
        <pc:chgData name="Liang, Catherine" userId="S::catherine.liang@ontariohealth.ca::f02553ff-2f62-4d20-a67a-f5e2927c8ae2" providerId="AD" clId="Web-{83AD70AC-78D4-A526-8793-6C5814F816F9}" dt="2024-09-13T14:44:34.577" v="17"/>
        <pc:sldMkLst>
          <pc:docMk/>
          <pc:sldMk cId="572624848" sldId="2147375421"/>
        </pc:sldMkLst>
      </pc:sldChg>
    </pc:docChg>
  </pc:docChgLst>
  <pc:docChgLst>
    <pc:chgData name="Gnanalingam, Aasha" userId="S::aasha.gnanalingam@ontariohealth.ca::e998668a-8e67-4039-9efc-c8b62c418ad0" providerId="AD" clId="Web-{A1F023C4-3B82-B477-4A0B-F328DBCA6597}"/>
    <pc:docChg chg="modSld">
      <pc:chgData name="Gnanalingam, Aasha" userId="S::aasha.gnanalingam@ontariohealth.ca::e998668a-8e67-4039-9efc-c8b62c418ad0" providerId="AD" clId="Web-{A1F023C4-3B82-B477-4A0B-F328DBCA6597}" dt="2024-11-21T15:23:16.806" v="7"/>
      <pc:docMkLst>
        <pc:docMk/>
      </pc:docMkLst>
      <pc:sldChg chg="mod modShow">
        <pc:chgData name="Gnanalingam, Aasha" userId="S::aasha.gnanalingam@ontariohealth.ca::e998668a-8e67-4039-9efc-c8b62c418ad0" providerId="AD" clId="Web-{A1F023C4-3B82-B477-4A0B-F328DBCA6597}" dt="2024-11-21T15:23:16.806" v="7"/>
        <pc:sldMkLst>
          <pc:docMk/>
          <pc:sldMk cId="2382359148" sldId="2147375434"/>
        </pc:sldMkLst>
      </pc:sldChg>
      <pc:sldChg chg="modSp">
        <pc:chgData name="Gnanalingam, Aasha" userId="S::aasha.gnanalingam@ontariohealth.ca::e998668a-8e67-4039-9efc-c8b62c418ad0" providerId="AD" clId="Web-{A1F023C4-3B82-B477-4A0B-F328DBCA6597}" dt="2024-11-21T15:23:14.009" v="6" actId="20577"/>
        <pc:sldMkLst>
          <pc:docMk/>
          <pc:sldMk cId="797754140" sldId="2147375435"/>
        </pc:sldMkLst>
        <pc:spChg chg="mod">
          <ac:chgData name="Gnanalingam, Aasha" userId="S::aasha.gnanalingam@ontariohealth.ca::e998668a-8e67-4039-9efc-c8b62c418ad0" providerId="AD" clId="Web-{A1F023C4-3B82-B477-4A0B-F328DBCA6597}" dt="2024-11-21T15:23:14.009" v="6" actId="20577"/>
          <ac:spMkLst>
            <pc:docMk/>
            <pc:sldMk cId="797754140" sldId="2147375435"/>
            <ac:spMk id="7" creationId="{E277242A-860C-E626-A70F-437EA7C8BCDE}"/>
          </ac:spMkLst>
        </pc:spChg>
      </pc:sldChg>
    </pc:docChg>
  </pc:docChgLst>
  <pc:docChgLst>
    <pc:chgData name="Gnanalingam, Aasha" userId="S::aasha.gnanalingam@ontariohealth.ca::e998668a-8e67-4039-9efc-c8b62c418ad0" providerId="AD" clId="Web-{3DBCA271-A485-89FC-CD81-6898693C1A9C}"/>
    <pc:docChg chg="modSld">
      <pc:chgData name="Gnanalingam, Aasha" userId="S::aasha.gnanalingam@ontariohealth.ca::e998668a-8e67-4039-9efc-c8b62c418ad0" providerId="AD" clId="Web-{3DBCA271-A485-89FC-CD81-6898693C1A9C}" dt="2024-11-11T16:02:44.628" v="41" actId="20577"/>
      <pc:docMkLst>
        <pc:docMk/>
      </pc:docMkLst>
      <pc:sldChg chg="modSp modCm">
        <pc:chgData name="Gnanalingam, Aasha" userId="S::aasha.gnanalingam@ontariohealth.ca::e998668a-8e67-4039-9efc-c8b62c418ad0" providerId="AD" clId="Web-{3DBCA271-A485-89FC-CD81-6898693C1A9C}" dt="2024-11-11T16:02:32.284" v="39" actId="20577"/>
        <pc:sldMkLst>
          <pc:docMk/>
          <pc:sldMk cId="3469193883" sldId="421"/>
        </pc:sldMkLst>
        <pc:spChg chg="mod">
          <ac:chgData name="Gnanalingam, Aasha" userId="S::aasha.gnanalingam@ontariohealth.ca::e998668a-8e67-4039-9efc-c8b62c418ad0" providerId="AD" clId="Web-{3DBCA271-A485-89FC-CD81-6898693C1A9C}" dt="2024-11-11T16:02:32.284" v="39" actId="20577"/>
          <ac:spMkLst>
            <pc:docMk/>
            <pc:sldMk cId="3469193883" sldId="421"/>
            <ac:spMk id="4" creationId="{DB5242A1-0E21-B50A-5068-A5ABEE920864}"/>
          </ac:spMkLst>
        </pc:spChg>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3DBCA271-A485-89FC-CD81-6898693C1A9C}" dt="2024-11-11T16:02:13.111" v="36" actId="20577"/>
              <pc2:cmMkLst xmlns:pc2="http://schemas.microsoft.com/office/powerpoint/2019/9/main/command">
                <pc:docMk/>
                <pc:sldMk cId="3469193883" sldId="421"/>
                <pc2:cmMk id="{392688EE-DC1E-44E2-AFE9-10DB5474D214}"/>
              </pc2:cmMkLst>
            </pc226:cmChg>
          </p:ext>
        </pc:extLst>
      </pc:sldChg>
      <pc:sldChg chg="modSp modCm">
        <pc:chgData name="Gnanalingam, Aasha" userId="S::aasha.gnanalingam@ontariohealth.ca::e998668a-8e67-4039-9efc-c8b62c418ad0" providerId="AD" clId="Web-{3DBCA271-A485-89FC-CD81-6898693C1A9C}" dt="2024-11-11T16:02:44.628" v="41" actId="20577"/>
        <pc:sldMkLst>
          <pc:docMk/>
          <pc:sldMk cId="3009713663" sldId="2147375419"/>
        </pc:sldMkLst>
        <pc:spChg chg="mod">
          <ac:chgData name="Gnanalingam, Aasha" userId="S::aasha.gnanalingam@ontariohealth.ca::e998668a-8e67-4039-9efc-c8b62c418ad0" providerId="AD" clId="Web-{3DBCA271-A485-89FC-CD81-6898693C1A9C}" dt="2024-11-11T16:02:44.628" v="41" actId="20577"/>
          <ac:spMkLst>
            <pc:docMk/>
            <pc:sldMk cId="3009713663" sldId="2147375419"/>
            <ac:spMk id="2" creationId="{5ED70A15-8B5F-EE52-8A3C-33C6F9937CA5}"/>
          </ac:spMkLst>
        </pc:spChg>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3DBCA271-A485-89FC-CD81-6898693C1A9C}" dt="2024-11-11T15:59:25.421" v="7" actId="20577"/>
              <pc2:cmMkLst xmlns:pc2="http://schemas.microsoft.com/office/powerpoint/2019/9/main/command">
                <pc:docMk/>
                <pc:sldMk cId="3009713663" sldId="2147375419"/>
                <pc2:cmMk id="{616B14A1-1504-4DE9-AAC5-D0C759FCC94B}"/>
              </pc2:cmMkLst>
            </pc226:cmChg>
          </p:ext>
        </pc:extLst>
      </pc:sldChg>
    </pc:docChg>
  </pc:docChgLst>
  <pc:docChgLst>
    <pc:chgData name="Gnanalingam, Aasha" userId="e998668a-8e67-4039-9efc-c8b62c418ad0" providerId="ADAL" clId="{3A150A76-2FC4-4C27-A953-3F6DBFB08172}"/>
    <pc:docChg chg="undo redo custSel addSld delSld modSld sldOrd">
      <pc:chgData name="Gnanalingam, Aasha" userId="e998668a-8e67-4039-9efc-c8b62c418ad0" providerId="ADAL" clId="{3A150A76-2FC4-4C27-A953-3F6DBFB08172}" dt="2024-08-30T15:52:30.927" v="862" actId="20577"/>
      <pc:docMkLst>
        <pc:docMk/>
      </pc:docMkLst>
      <pc:sldChg chg="delSp modSp mod">
        <pc:chgData name="Gnanalingam, Aasha" userId="e998668a-8e67-4039-9efc-c8b62c418ad0" providerId="ADAL" clId="{3A150A76-2FC4-4C27-A953-3F6DBFB08172}" dt="2024-08-19T13:48:21.901" v="106" actId="400"/>
        <pc:sldMkLst>
          <pc:docMk/>
          <pc:sldMk cId="3469193883" sldId="421"/>
        </pc:sldMkLst>
      </pc:sldChg>
      <pc:sldChg chg="modSp mod">
        <pc:chgData name="Gnanalingam, Aasha" userId="e998668a-8e67-4039-9efc-c8b62c418ad0" providerId="ADAL" clId="{3A150A76-2FC4-4C27-A953-3F6DBFB08172}" dt="2024-08-19T13:41:55.908" v="96" actId="27918"/>
        <pc:sldMkLst>
          <pc:docMk/>
          <pc:sldMk cId="3243387202" sldId="2147375414"/>
        </pc:sldMkLst>
      </pc:sldChg>
      <pc:sldChg chg="delSp modSp mod modCm">
        <pc:chgData name="Gnanalingam, Aasha" userId="e998668a-8e67-4039-9efc-c8b62c418ad0" providerId="ADAL" clId="{3A150A76-2FC4-4C27-A953-3F6DBFB08172}" dt="2024-08-30T14:20:26.368" v="791" actId="1076"/>
        <pc:sldMkLst>
          <pc:docMk/>
          <pc:sldMk cId="3506982886" sldId="2147375416"/>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3A150A76-2FC4-4C27-A953-3F6DBFB08172}" dt="2024-08-26T15:18:31.042" v="126" actId="313"/>
              <pc2:cmMkLst xmlns:pc2="http://schemas.microsoft.com/office/powerpoint/2019/9/main/command">
                <pc:docMk/>
                <pc:sldMk cId="3506982886" sldId="2147375416"/>
                <pc2:cmMk id="{6EF2F865-0F2E-4723-8817-F88DD2E5DAB1}"/>
              </pc2:cmMkLst>
            </pc226:cmChg>
            <pc226:cmChg xmlns:pc226="http://schemas.microsoft.com/office/powerpoint/2022/06/main/command" chg="mod">
              <pc226:chgData name="Gnanalingam, Aasha" userId="e998668a-8e67-4039-9efc-c8b62c418ad0" providerId="ADAL" clId="{3A150A76-2FC4-4C27-A953-3F6DBFB08172}" dt="2024-08-19T16:36:38.763" v="107" actId="20577"/>
              <pc2:cmMkLst xmlns:pc2="http://schemas.microsoft.com/office/powerpoint/2019/9/main/command">
                <pc:docMk/>
                <pc:sldMk cId="3506982886" sldId="2147375416"/>
                <pc2:cmMk id="{6935057D-C9FD-4127-A87E-907B535EE374}"/>
              </pc2:cmMkLst>
            </pc226:cmChg>
            <pc226:cmChg xmlns:pc226="http://schemas.microsoft.com/office/powerpoint/2022/06/main/command" chg="mod">
              <pc226:chgData name="Gnanalingam, Aasha" userId="e998668a-8e67-4039-9efc-c8b62c418ad0" providerId="ADAL" clId="{3A150A76-2FC4-4C27-A953-3F6DBFB08172}" dt="2024-08-26T15:18:31.042" v="126" actId="313"/>
              <pc2:cmMkLst xmlns:pc2="http://schemas.microsoft.com/office/powerpoint/2019/9/main/command">
                <pc:docMk/>
                <pc:sldMk cId="3506982886" sldId="2147375416"/>
                <pc2:cmMk id="{4914A1CF-9CBE-4679-A10F-464BDE1483C7}"/>
              </pc2:cmMkLst>
            </pc226:cmChg>
            <pc226:cmChg xmlns:pc226="http://schemas.microsoft.com/office/powerpoint/2022/06/main/command" chg="mod">
              <pc226:chgData name="Gnanalingam, Aasha" userId="e998668a-8e67-4039-9efc-c8b62c418ad0" providerId="ADAL" clId="{3A150A76-2FC4-4C27-A953-3F6DBFB08172}" dt="2024-08-26T15:18:31.042" v="126" actId="313"/>
              <pc2:cmMkLst xmlns:pc2="http://schemas.microsoft.com/office/powerpoint/2019/9/main/command">
                <pc:docMk/>
                <pc:sldMk cId="3506982886" sldId="2147375416"/>
                <pc2:cmMk id="{CA3308E3-13AD-4600-82FC-A4D12BD7B5DC}"/>
              </pc2:cmMkLst>
            </pc226:cmChg>
          </p:ext>
        </pc:extLst>
      </pc:sldChg>
      <pc:sldChg chg="addSp delSp modSp mod">
        <pc:chgData name="Gnanalingam, Aasha" userId="e998668a-8e67-4039-9efc-c8b62c418ad0" providerId="ADAL" clId="{3A150A76-2FC4-4C27-A953-3F6DBFB08172}" dt="2024-08-15T20:16:43.403" v="80" actId="27918"/>
        <pc:sldMkLst>
          <pc:docMk/>
          <pc:sldMk cId="3009713663" sldId="2147375419"/>
        </pc:sldMkLst>
      </pc:sldChg>
      <pc:sldChg chg="addSp delSp modSp new mod ord modCm">
        <pc:chgData name="Gnanalingam, Aasha" userId="e998668a-8e67-4039-9efc-c8b62c418ad0" providerId="ADAL" clId="{3A150A76-2FC4-4C27-A953-3F6DBFB08172}" dt="2024-08-30T14:35:31.921" v="840" actId="20577"/>
        <pc:sldMkLst>
          <pc:docMk/>
          <pc:sldMk cId="572624848" sldId="2147375421"/>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3A150A76-2FC4-4C27-A953-3F6DBFB08172}" dt="2024-08-30T14:23:54.508" v="796" actId="21"/>
              <pc2:cmMkLst xmlns:pc2="http://schemas.microsoft.com/office/powerpoint/2019/9/main/command">
                <pc:docMk/>
                <pc:sldMk cId="572624848" sldId="2147375421"/>
                <pc2:cmMk id="{F33EFA50-63F0-41DB-8857-05B20F2F3186}"/>
              </pc2:cmMkLst>
            </pc226:cmChg>
            <pc226:cmChg xmlns:pc226="http://schemas.microsoft.com/office/powerpoint/2022/06/main/command" chg="mod">
              <pc226:chgData name="Gnanalingam, Aasha" userId="e998668a-8e67-4039-9efc-c8b62c418ad0" providerId="ADAL" clId="{3A150A76-2FC4-4C27-A953-3F6DBFB08172}" dt="2024-08-30T14:23:54.508" v="796" actId="21"/>
              <pc2:cmMkLst xmlns:pc2="http://schemas.microsoft.com/office/powerpoint/2019/9/main/command">
                <pc:docMk/>
                <pc:sldMk cId="572624848" sldId="2147375421"/>
                <pc2:cmMk id="{52FDD998-4DE1-48E0-96E8-BB01B996CECB}"/>
              </pc2:cmMkLst>
            </pc226:cmChg>
          </p:ext>
        </pc:extLst>
      </pc:sldChg>
      <pc:sldChg chg="add del">
        <pc:chgData name="Gnanalingam, Aasha" userId="e998668a-8e67-4039-9efc-c8b62c418ad0" providerId="ADAL" clId="{3A150A76-2FC4-4C27-A953-3F6DBFB08172}" dt="2024-08-15T20:10:13.838" v="65" actId="2696"/>
        <pc:sldMkLst>
          <pc:docMk/>
          <pc:sldMk cId="1873108870" sldId="2147375421"/>
        </pc:sldMkLst>
      </pc:sldChg>
      <pc:sldChg chg="modSp add mod ord modShow">
        <pc:chgData name="Gnanalingam, Aasha" userId="e998668a-8e67-4039-9efc-c8b62c418ad0" providerId="ADAL" clId="{3A150A76-2FC4-4C27-A953-3F6DBFB08172}" dt="2024-08-30T14:14:39.181" v="787" actId="729"/>
        <pc:sldMkLst>
          <pc:docMk/>
          <pc:sldMk cId="442780795" sldId="2147375425"/>
        </pc:sldMkLst>
      </pc:sldChg>
      <pc:sldChg chg="addSp modSp add mod">
        <pc:chgData name="Gnanalingam, Aasha" userId="e998668a-8e67-4039-9efc-c8b62c418ad0" providerId="ADAL" clId="{3A150A76-2FC4-4C27-A953-3F6DBFB08172}" dt="2024-08-30T15:52:30.927" v="862" actId="20577"/>
        <pc:sldMkLst>
          <pc:docMk/>
          <pc:sldMk cId="3315816895" sldId="2147375426"/>
        </pc:sldMkLst>
      </pc:sldChg>
    </pc:docChg>
  </pc:docChgLst>
  <pc:docChgLst>
    <pc:chgData name="Liang, Catherine" userId="S::catherine.liang@ontariohealth.ca::f02553ff-2f62-4d20-a67a-f5e2927c8ae2" providerId="AD" clId="Web-{C6DCFF67-FDAD-4A81-DABD-403F03310070}"/>
    <pc:docChg chg="modSld sldOrd">
      <pc:chgData name="Liang, Catherine" userId="S::catherine.liang@ontariohealth.ca::f02553ff-2f62-4d20-a67a-f5e2927c8ae2" providerId="AD" clId="Web-{C6DCFF67-FDAD-4A81-DABD-403F03310070}" dt="2024-05-03T17:31:40.173" v="282" actId="20577"/>
      <pc:docMkLst>
        <pc:docMk/>
      </pc:docMkLst>
      <pc:sldChg chg="modSp">
        <pc:chgData name="Liang, Catherine" userId="S::catherine.liang@ontariohealth.ca::f02553ff-2f62-4d20-a67a-f5e2927c8ae2" providerId="AD" clId="Web-{C6DCFF67-FDAD-4A81-DABD-403F03310070}" dt="2024-05-03T16:25:56.742" v="180" actId="20577"/>
        <pc:sldMkLst>
          <pc:docMk/>
          <pc:sldMk cId="660003672" sldId="415"/>
        </pc:sldMkLst>
      </pc:sldChg>
      <pc:sldChg chg="modSp ord">
        <pc:chgData name="Liang, Catherine" userId="S::catherine.liang@ontariohealth.ca::f02553ff-2f62-4d20-a67a-f5e2927c8ae2" providerId="AD" clId="Web-{C6DCFF67-FDAD-4A81-DABD-403F03310070}" dt="2024-05-03T17:31:40.173" v="282" actId="20577"/>
        <pc:sldMkLst>
          <pc:docMk/>
          <pc:sldMk cId="2625824990" sldId="417"/>
        </pc:sldMkLst>
      </pc:sldChg>
    </pc:docChg>
  </pc:docChgLst>
  <pc:docChgLst>
    <pc:chgData name="Liang, Catherine" userId="S::catherine.liang@ontariohealth.ca::f02553ff-2f62-4d20-a67a-f5e2927c8ae2" providerId="AD" clId="Web-{86E37907-756F-8994-C519-F78F295AB836}"/>
    <pc:docChg chg="modSld">
      <pc:chgData name="Liang, Catherine" userId="S::catherine.liang@ontariohealth.ca::f02553ff-2f62-4d20-a67a-f5e2927c8ae2" providerId="AD" clId="Web-{86E37907-756F-8994-C519-F78F295AB836}" dt="2024-11-05T20:40:54.376" v="96"/>
      <pc:docMkLst>
        <pc:docMk/>
      </pc:docMkLst>
      <pc:sldChg chg="modSp">
        <pc:chgData name="Liang, Catherine" userId="S::catherine.liang@ontariohealth.ca::f02553ff-2f62-4d20-a67a-f5e2927c8ae2" providerId="AD" clId="Web-{86E37907-756F-8994-C519-F78F295AB836}" dt="2024-11-05T20:40:54.376" v="96"/>
        <pc:sldMkLst>
          <pc:docMk/>
          <pc:sldMk cId="3195700248" sldId="2147375432"/>
        </pc:sldMkLst>
      </pc:sldChg>
    </pc:docChg>
  </pc:docChgLst>
  <pc:docChgLst>
    <pc:chgData name="Liang, Catherine" userId="S::catherine.liang@ontariohealth.ca::f02553ff-2f62-4d20-a67a-f5e2927c8ae2" providerId="AD" clId="Web-{0ED6B6E1-D4A7-8C95-CC32-A7D993F2B3F6}"/>
    <pc:docChg chg="modSld">
      <pc:chgData name="Liang, Catherine" userId="S::catherine.liang@ontariohealth.ca::f02553ff-2f62-4d20-a67a-f5e2927c8ae2" providerId="AD" clId="Web-{0ED6B6E1-D4A7-8C95-CC32-A7D993F2B3F6}" dt="2024-11-21T15:16:33.311" v="48" actId="20577"/>
      <pc:docMkLst>
        <pc:docMk/>
      </pc:docMkLst>
      <pc:sldChg chg="modSp modCm">
        <pc:chgData name="Liang, Catherine" userId="S::catherine.liang@ontariohealth.ca::f02553ff-2f62-4d20-a67a-f5e2927c8ae2" providerId="AD" clId="Web-{0ED6B6E1-D4A7-8C95-CC32-A7D993F2B3F6}" dt="2024-11-21T15:16:33.311" v="48" actId="20577"/>
        <pc:sldMkLst>
          <pc:docMk/>
          <pc:sldMk cId="797754140" sldId="2147375435"/>
        </pc:sldMkLst>
        <pc:spChg chg="mod">
          <ac:chgData name="Liang, Catherine" userId="S::catherine.liang@ontariohealth.ca::f02553ff-2f62-4d20-a67a-f5e2927c8ae2" providerId="AD" clId="Web-{0ED6B6E1-D4A7-8C95-CC32-A7D993F2B3F6}" dt="2024-11-21T15:16:33.311" v="48" actId="20577"/>
          <ac:spMkLst>
            <pc:docMk/>
            <pc:sldMk cId="797754140" sldId="2147375435"/>
            <ac:spMk id="7" creationId="{E277242A-860C-E626-A70F-437EA7C8BCDE}"/>
          </ac:spMkLst>
        </pc:spChg>
        <pc:spChg chg="mod">
          <ac:chgData name="Liang, Catherine" userId="S::catherine.liang@ontariohealth.ca::f02553ff-2f62-4d20-a67a-f5e2927c8ae2" providerId="AD" clId="Web-{0ED6B6E1-D4A7-8C95-CC32-A7D993F2B3F6}" dt="2024-11-21T15:13:57.386" v="45" actId="20577"/>
          <ac:spMkLst>
            <pc:docMk/>
            <pc:sldMk cId="797754140" sldId="2147375435"/>
            <ac:spMk id="12" creationId="{E3B2B0A0-3D9F-BCA9-3219-DF0B4A2A3DCA}"/>
          </ac:spMkLst>
        </pc:spChg>
        <pc:spChg chg="mod">
          <ac:chgData name="Liang, Catherine" userId="S::catherine.liang@ontariohealth.ca::f02553ff-2f62-4d20-a67a-f5e2927c8ae2" providerId="AD" clId="Web-{0ED6B6E1-D4A7-8C95-CC32-A7D993F2B3F6}" dt="2024-11-21T15:13:48.667" v="44" actId="1076"/>
          <ac:spMkLst>
            <pc:docMk/>
            <pc:sldMk cId="797754140" sldId="2147375435"/>
            <ac:spMk id="13" creationId="{608B791F-EA84-DD10-B818-9836CDD0770E}"/>
          </ac:spMkLst>
        </pc:spChg>
        <pc:spChg chg="mod">
          <ac:chgData name="Liang, Catherine" userId="S::catherine.liang@ontariohealth.ca::f02553ff-2f62-4d20-a67a-f5e2927c8ae2" providerId="AD" clId="Web-{0ED6B6E1-D4A7-8C95-CC32-A7D993F2B3F6}" dt="2024-11-21T15:13:24.463" v="38" actId="20577"/>
          <ac:spMkLst>
            <pc:docMk/>
            <pc:sldMk cId="797754140" sldId="2147375435"/>
            <ac:spMk id="14" creationId="{44737033-9427-55C8-FF22-21A038401AF1}"/>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0ED6B6E1-D4A7-8C95-CC32-A7D993F2B3F6}" dt="2024-11-21T15:16:01.966" v="47" actId="20577"/>
              <pc2:cmMkLst xmlns:pc2="http://schemas.microsoft.com/office/powerpoint/2019/9/main/command">
                <pc:docMk/>
                <pc:sldMk cId="797754140" sldId="2147375435"/>
                <pc2:cmMk id="{500E1E81-4C65-4FEB-B8E0-D0A3F2F2E9C3}"/>
              </pc2:cmMkLst>
            </pc226:cmChg>
          </p:ext>
        </pc:extLst>
      </pc:sldChg>
    </pc:docChg>
  </pc:docChgLst>
  <pc:docChgLst>
    <pc:chgData name="Liang, Catherine" userId="S::catherine.liang@ontariohealth.ca::f02553ff-2f62-4d20-a67a-f5e2927c8ae2" providerId="AD" clId="Web-{AA89E31D-43B8-7909-E43A-256DAA18CC12}"/>
    <pc:docChg chg="modSld">
      <pc:chgData name="Liang, Catherine" userId="S::catherine.liang@ontariohealth.ca::f02553ff-2f62-4d20-a67a-f5e2927c8ae2" providerId="AD" clId="Web-{AA89E31D-43B8-7909-E43A-256DAA18CC12}" dt="2024-08-30T17:19:24.480" v="1806"/>
      <pc:docMkLst>
        <pc:docMk/>
      </pc:docMkLst>
      <pc:sldChg chg="modNotes">
        <pc:chgData name="Liang, Catherine" userId="S::catherine.liang@ontariohealth.ca::f02553ff-2f62-4d20-a67a-f5e2927c8ae2" providerId="AD" clId="Web-{AA89E31D-43B8-7909-E43A-256DAA18CC12}" dt="2024-08-30T17:16:42.398" v="1622"/>
        <pc:sldMkLst>
          <pc:docMk/>
          <pc:sldMk cId="3909832607" sldId="384"/>
        </pc:sldMkLst>
      </pc:sldChg>
      <pc:sldChg chg="modNotes">
        <pc:chgData name="Liang, Catherine" userId="S::catherine.liang@ontariohealth.ca::f02553ff-2f62-4d20-a67a-f5e2927c8ae2" providerId="AD" clId="Web-{AA89E31D-43B8-7909-E43A-256DAA18CC12}" dt="2024-08-30T17:15:15.443" v="1621"/>
        <pc:sldMkLst>
          <pc:docMk/>
          <pc:sldMk cId="3506982886" sldId="2147375416"/>
        </pc:sldMkLst>
      </pc:sldChg>
      <pc:sldChg chg="modNotes">
        <pc:chgData name="Liang, Catherine" userId="S::catherine.liang@ontariohealth.ca::f02553ff-2f62-4d20-a67a-f5e2927c8ae2" providerId="AD" clId="Web-{AA89E31D-43B8-7909-E43A-256DAA18CC12}" dt="2024-08-30T17:11:24.954" v="1414"/>
        <pc:sldMkLst>
          <pc:docMk/>
          <pc:sldMk cId="572624848" sldId="2147375421"/>
        </pc:sldMkLst>
      </pc:sldChg>
      <pc:sldChg chg="modNotes">
        <pc:chgData name="Liang, Catherine" userId="S::catherine.liang@ontariohealth.ca::f02553ff-2f62-4d20-a67a-f5e2927c8ae2" providerId="AD" clId="Web-{AA89E31D-43B8-7909-E43A-256DAA18CC12}" dt="2024-08-30T17:13:13.378" v="1436"/>
        <pc:sldMkLst>
          <pc:docMk/>
          <pc:sldMk cId="442780795" sldId="2147375425"/>
        </pc:sldMkLst>
      </pc:sldChg>
      <pc:sldChg chg="modNotes">
        <pc:chgData name="Liang, Catherine" userId="S::catherine.liang@ontariohealth.ca::f02553ff-2f62-4d20-a67a-f5e2927c8ae2" providerId="AD" clId="Web-{AA89E31D-43B8-7909-E43A-256DAA18CC12}" dt="2024-08-30T17:19:24.480" v="1806"/>
        <pc:sldMkLst>
          <pc:docMk/>
          <pc:sldMk cId="3315816895" sldId="2147375426"/>
        </pc:sldMkLst>
      </pc:sldChg>
    </pc:docChg>
  </pc:docChgLst>
  <pc:docChgLst>
    <pc:chgData name="Liang, Catherine" userId="S::catherine.liang@ontariohealth.ca::f02553ff-2f62-4d20-a67a-f5e2927c8ae2" providerId="AD" clId="Web-{70E35200-653F-5EE0-AFCD-846F733F92CB}"/>
    <pc:docChg chg="modSld">
      <pc:chgData name="Liang, Catherine" userId="S::catherine.liang@ontariohealth.ca::f02553ff-2f62-4d20-a67a-f5e2927c8ae2" providerId="AD" clId="Web-{70E35200-653F-5EE0-AFCD-846F733F92CB}" dt="2024-06-24T18:28:02.625" v="3" actId="20577"/>
      <pc:docMkLst>
        <pc:docMk/>
      </pc:docMkLst>
      <pc:sldChg chg="modSp modCm">
        <pc:chgData name="Liang, Catherine" userId="S::catherine.liang@ontariohealth.ca::f02553ff-2f62-4d20-a67a-f5e2927c8ae2" providerId="AD" clId="Web-{70E35200-653F-5EE0-AFCD-846F733F92CB}" dt="2024-06-24T18:28:02.625" v="3" actId="20577"/>
        <pc:sldMkLst>
          <pc:docMk/>
          <pc:sldMk cId="3506982886" sldId="2147375416"/>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70E35200-653F-5EE0-AFCD-846F733F92CB}" dt="2024-06-24T18:28:02.625" v="3" actId="20577"/>
              <pc2:cmMkLst xmlns:pc2="http://schemas.microsoft.com/office/powerpoint/2019/9/main/command">
                <pc:docMk/>
                <pc:sldMk cId="3506982886" sldId="2147375416"/>
                <pc2:cmMk id="{93FB7581-6348-45BA-A547-E59EFA8B0FAC}"/>
              </pc2:cmMkLst>
            </pc226:cmChg>
          </p:ext>
        </pc:extLst>
      </pc:sldChg>
    </pc:docChg>
  </pc:docChgLst>
  <pc:docChgLst>
    <pc:chgData name="Liang, Catherine" userId="S::catherine.liang@ontariohealth.ca::f02553ff-2f62-4d20-a67a-f5e2927c8ae2" providerId="AD" clId="Web-{00023398-2345-D647-044C-43A3F508D4C4}"/>
    <pc:docChg chg="addSld modSld">
      <pc:chgData name="Liang, Catherine" userId="S::catherine.liang@ontariohealth.ca::f02553ff-2f62-4d20-a67a-f5e2927c8ae2" providerId="AD" clId="Web-{00023398-2345-D647-044C-43A3F508D4C4}" dt="2024-05-16T20:08:29.655" v="406" actId="20577"/>
      <pc:docMkLst>
        <pc:docMk/>
      </pc:docMkLst>
      <pc:sldChg chg="modSp modNotes">
        <pc:chgData name="Liang, Catherine" userId="S::catherine.liang@ontariohealth.ca::f02553ff-2f62-4d20-a67a-f5e2927c8ae2" providerId="AD" clId="Web-{00023398-2345-D647-044C-43A3F508D4C4}" dt="2024-05-16T19:58:56.834" v="137" actId="20577"/>
        <pc:sldMkLst>
          <pc:docMk/>
          <pc:sldMk cId="2496178789" sldId="409"/>
        </pc:sldMkLst>
      </pc:sldChg>
      <pc:sldChg chg="modSp modNotes">
        <pc:chgData name="Liang, Catherine" userId="S::catherine.liang@ontariohealth.ca::f02553ff-2f62-4d20-a67a-f5e2927c8ae2" providerId="AD" clId="Web-{00023398-2345-D647-044C-43A3F508D4C4}" dt="2024-05-16T20:08:29.655" v="406" actId="20577"/>
        <pc:sldMkLst>
          <pc:docMk/>
          <pc:sldMk cId="2625824990" sldId="417"/>
        </pc:sldMkLst>
      </pc:sldChg>
      <pc:sldChg chg="modSp new">
        <pc:chgData name="Liang, Catherine" userId="S::catherine.liang@ontariohealth.ca::f02553ff-2f62-4d20-a67a-f5e2927c8ae2" providerId="AD" clId="Web-{00023398-2345-D647-044C-43A3F508D4C4}" dt="2024-05-16T19:59:05.709" v="140" actId="20577"/>
        <pc:sldMkLst>
          <pc:docMk/>
          <pc:sldMk cId="3842627019" sldId="419"/>
        </pc:sldMkLst>
      </pc:sldChg>
    </pc:docChg>
  </pc:docChgLst>
  <pc:docChgLst>
    <pc:chgData name="Liang, Catherine" userId="S::catherine.liang@ontariohealth.ca::f02553ff-2f62-4d20-a67a-f5e2927c8ae2" providerId="AD" clId="Web-{B72AD564-353C-04AB-ACDF-64927408F5AE}"/>
    <pc:docChg chg="modSld">
      <pc:chgData name="Liang, Catherine" userId="S::catherine.liang@ontariohealth.ca::f02553ff-2f62-4d20-a67a-f5e2927c8ae2" providerId="AD" clId="Web-{B72AD564-353C-04AB-ACDF-64927408F5AE}" dt="2024-12-06T21:51:15.618" v="0" actId="20577"/>
      <pc:docMkLst>
        <pc:docMk/>
      </pc:docMkLst>
      <pc:sldChg chg="modSp modCm">
        <pc:chgData name="Liang, Catherine" userId="S::catherine.liang@ontariohealth.ca::f02553ff-2f62-4d20-a67a-f5e2927c8ae2" providerId="AD" clId="Web-{B72AD564-353C-04AB-ACDF-64927408F5AE}" dt="2024-12-06T21:51:15.618" v="0" actId="20577"/>
        <pc:sldMkLst>
          <pc:docMk/>
          <pc:sldMk cId="174274510" sldId="2147375420"/>
        </pc:sldMkLst>
        <pc:spChg chg="mod">
          <ac:chgData name="Liang, Catherine" userId="S::catherine.liang@ontariohealth.ca::f02553ff-2f62-4d20-a67a-f5e2927c8ae2" providerId="AD" clId="Web-{B72AD564-353C-04AB-ACDF-64927408F5AE}" dt="2024-12-06T21:51:15.618" v="0" actId="20577"/>
          <ac:spMkLst>
            <pc:docMk/>
            <pc:sldMk cId="174274510" sldId="2147375420"/>
            <ac:spMk id="5" creationId="{3AEC9F01-892C-FABA-8BB6-7F63A390F13B}"/>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B72AD564-353C-04AB-ACDF-64927408F5AE}" dt="2024-12-06T21:51:15.618" v="0" actId="20577"/>
              <pc2:cmMkLst xmlns:pc2="http://schemas.microsoft.com/office/powerpoint/2019/9/main/command">
                <pc:docMk/>
                <pc:sldMk cId="174274510" sldId="2147375420"/>
                <pc2:cmMk id="{DD5B36A7-A694-484E-A361-A12ED4E51FDB}"/>
              </pc2:cmMkLst>
            </pc226:cmChg>
            <pc226:cmChg xmlns:pc226="http://schemas.microsoft.com/office/powerpoint/2022/06/main/command" chg="mod">
              <pc226:chgData name="Liang, Catherine" userId="S::catherine.liang@ontariohealth.ca::f02553ff-2f62-4d20-a67a-f5e2927c8ae2" providerId="AD" clId="Web-{B72AD564-353C-04AB-ACDF-64927408F5AE}" dt="2024-12-06T21:51:15.618" v="0" actId="20577"/>
              <pc2:cmMkLst xmlns:pc2="http://schemas.microsoft.com/office/powerpoint/2019/9/main/command">
                <pc:docMk/>
                <pc:sldMk cId="174274510" sldId="2147375420"/>
                <pc2:cmMk id="{4C0A3FF1-3B1D-4EFB-8ADB-07A08AF12273}"/>
              </pc2:cmMkLst>
            </pc226:cmChg>
          </p:ext>
        </pc:extLst>
      </pc:sldChg>
    </pc:docChg>
  </pc:docChgLst>
  <pc:docChgLst>
    <pc:chgData name="Gnanalingam, Aasha" userId="S::aasha.gnanalingam@ontariohealth.ca::e998668a-8e67-4039-9efc-c8b62c418ad0" providerId="AD" clId="Web-{EB332579-6686-88E3-32C0-8F68D985BE11}"/>
    <pc:docChg chg="modSld">
      <pc:chgData name="Gnanalingam, Aasha" userId="S::aasha.gnanalingam@ontariohealth.ca::e998668a-8e67-4039-9efc-c8b62c418ad0" providerId="AD" clId="Web-{EB332579-6686-88E3-32C0-8F68D985BE11}" dt="2024-12-09T21:54:38.668" v="6" actId="20577"/>
      <pc:docMkLst>
        <pc:docMk/>
      </pc:docMkLst>
      <pc:sldChg chg="modSp modCm">
        <pc:chgData name="Gnanalingam, Aasha" userId="S::aasha.gnanalingam@ontariohealth.ca::e998668a-8e67-4039-9efc-c8b62c418ad0" providerId="AD" clId="Web-{EB332579-6686-88E3-32C0-8F68D985BE11}" dt="2024-12-09T21:54:38.668" v="6" actId="20577"/>
        <pc:sldMkLst>
          <pc:docMk/>
          <pc:sldMk cId="2283941197" sldId="2147375433"/>
        </pc:sldMkLst>
        <pc:spChg chg="mod">
          <ac:chgData name="Gnanalingam, Aasha" userId="S::aasha.gnanalingam@ontariohealth.ca::e998668a-8e67-4039-9efc-c8b62c418ad0" providerId="AD" clId="Web-{EB332579-6686-88E3-32C0-8F68D985BE11}" dt="2024-12-09T21:54:30.886" v="4" actId="20577"/>
          <ac:spMkLst>
            <pc:docMk/>
            <pc:sldMk cId="2283941197" sldId="2147375433"/>
            <ac:spMk id="3" creationId="{5210FA98-F344-A8FC-6801-306EB07B008D}"/>
          </ac:spMkLst>
        </pc:spChg>
        <pc:spChg chg="mod">
          <ac:chgData name="Gnanalingam, Aasha" userId="S::aasha.gnanalingam@ontariohealth.ca::e998668a-8e67-4039-9efc-c8b62c418ad0" providerId="AD" clId="Web-{EB332579-6686-88E3-32C0-8F68D985BE11}" dt="2024-12-09T21:54:38.668" v="6" actId="20577"/>
          <ac:spMkLst>
            <pc:docMk/>
            <pc:sldMk cId="2283941197" sldId="2147375433"/>
            <ac:spMk id="17" creationId="{D1C78731-6587-C0E1-0840-AED20EB52111}"/>
          </ac:spMkLst>
        </pc:spChg>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EB332579-6686-88E3-32C0-8F68D985BE11}" dt="2024-12-09T21:54:31.543" v="5" actId="20577"/>
              <pc2:cmMkLst xmlns:pc2="http://schemas.microsoft.com/office/powerpoint/2019/9/main/command">
                <pc:docMk/>
                <pc:sldMk cId="2283941197" sldId="2147375433"/>
                <pc2:cmMk id="{02293D36-1A73-4C1C-890E-1E0412DF932A}"/>
              </pc2:cmMkLst>
            </pc226:cmChg>
          </p:ext>
        </pc:extLst>
      </pc:sldChg>
    </pc:docChg>
  </pc:docChgLst>
  <pc:docChgLst>
    <pc:chgData name="Gnanalingam, Aasha" userId="e998668a-8e67-4039-9efc-c8b62c418ad0" providerId="ADAL" clId="{3082ECAD-9DC2-43A7-A919-1564EB1A3817}"/>
    <pc:docChg chg="undo custSel addSld delSld modSld">
      <pc:chgData name="Gnanalingam, Aasha" userId="e998668a-8e67-4039-9efc-c8b62c418ad0" providerId="ADAL" clId="{3082ECAD-9DC2-43A7-A919-1564EB1A3817}" dt="2024-08-14T21:38:19.768" v="91" actId="27918"/>
      <pc:docMkLst>
        <pc:docMk/>
      </pc:docMkLst>
      <pc:sldChg chg="modSp mod">
        <pc:chgData name="Gnanalingam, Aasha" userId="e998668a-8e67-4039-9efc-c8b62c418ad0" providerId="ADAL" clId="{3082ECAD-9DC2-43A7-A919-1564EB1A3817}" dt="2024-08-01T18:52:57.825" v="17" actId="14100"/>
        <pc:sldMkLst>
          <pc:docMk/>
          <pc:sldMk cId="925506241" sldId="322"/>
        </pc:sldMkLst>
      </pc:sldChg>
      <pc:sldChg chg="modSp mod">
        <pc:chgData name="Gnanalingam, Aasha" userId="e998668a-8e67-4039-9efc-c8b62c418ad0" providerId="ADAL" clId="{3082ECAD-9DC2-43A7-A919-1564EB1A3817}" dt="2024-08-08T13:38:25.253" v="18" actId="14100"/>
        <pc:sldMkLst>
          <pc:docMk/>
          <pc:sldMk cId="951327253" sldId="408"/>
        </pc:sldMkLst>
      </pc:sldChg>
      <pc:sldChg chg="del">
        <pc:chgData name="Gnanalingam, Aasha" userId="e998668a-8e67-4039-9efc-c8b62c418ad0" providerId="ADAL" clId="{3082ECAD-9DC2-43A7-A919-1564EB1A3817}" dt="2024-07-16T17:02:37.999" v="6" actId="2696"/>
        <pc:sldMkLst>
          <pc:docMk/>
          <pc:sldMk cId="2496178789" sldId="409"/>
        </pc:sldMkLst>
      </pc:sldChg>
      <pc:sldChg chg="modSp mod">
        <pc:chgData name="Gnanalingam, Aasha" userId="e998668a-8e67-4039-9efc-c8b62c418ad0" providerId="ADAL" clId="{3082ECAD-9DC2-43A7-A919-1564EB1A3817}" dt="2024-08-14T21:38:19.768" v="91" actId="27918"/>
        <pc:sldMkLst>
          <pc:docMk/>
          <pc:sldMk cId="3243387202" sldId="2147375414"/>
        </pc:sldMkLst>
      </pc:sldChg>
      <pc:sldChg chg="modSp mod">
        <pc:chgData name="Gnanalingam, Aasha" userId="e998668a-8e67-4039-9efc-c8b62c418ad0" providerId="ADAL" clId="{3082ECAD-9DC2-43A7-A919-1564EB1A3817}" dt="2024-08-14T21:09:03.749" v="69" actId="313"/>
        <pc:sldMkLst>
          <pc:docMk/>
          <pc:sldMk cId="3406997009" sldId="2147375415"/>
        </pc:sldMkLst>
      </pc:sldChg>
      <pc:sldChg chg="addSp delSp modSp add mod">
        <pc:chgData name="Gnanalingam, Aasha" userId="e998668a-8e67-4039-9efc-c8b62c418ad0" providerId="ADAL" clId="{3082ECAD-9DC2-43A7-A919-1564EB1A3817}" dt="2024-07-30T18:05:35.934" v="10" actId="1076"/>
        <pc:sldMkLst>
          <pc:docMk/>
          <pc:sldMk cId="3009713663" sldId="2147375419"/>
        </pc:sldMkLst>
      </pc:sldChg>
    </pc:docChg>
  </pc:docChgLst>
  <pc:docChgLst>
    <pc:chgData name="Cowan, Kara" userId="422dcf60-3108-48b9-a5a5-708e064ad6eb" providerId="ADAL" clId="{E8FF1E76-C784-4F75-A9E4-342BAEE3F021}"/>
    <pc:docChg chg="undo custSel addSld delSld modSld addMainMaster delMainMaster modMainMaster">
      <pc:chgData name="Cowan, Kara" userId="422dcf60-3108-48b9-a5a5-708e064ad6eb" providerId="ADAL" clId="{E8FF1E76-C784-4F75-A9E4-342BAEE3F021}" dt="2023-12-15T16:57:42.300" v="4041"/>
      <pc:docMkLst>
        <pc:docMk/>
      </pc:docMkLst>
      <pc:sldChg chg="delCm modCm">
        <pc:chgData name="Cowan, Kara" userId="422dcf60-3108-48b9-a5a5-708e064ad6eb" providerId="ADAL" clId="{E8FF1E76-C784-4F75-A9E4-342BAEE3F021}" dt="2023-12-12T15:32:07.231" v="214"/>
        <pc:sldMkLst>
          <pc:docMk/>
          <pc:sldMk cId="925506241" sldId="322"/>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4:53:38.820" v="0"/>
              <pc2:cmMkLst xmlns:pc2="http://schemas.microsoft.com/office/powerpoint/2019/9/main/command">
                <pc:docMk/>
                <pc:sldMk cId="925506241" sldId="322"/>
                <pc2:cmMk id="{1F34EF3C-3CFF-4DAC-8740-8EA5E774F172}"/>
              </pc2:cmMkLst>
            </pc226:cmChg>
            <pc226:cmChg xmlns:pc226="http://schemas.microsoft.com/office/powerpoint/2022/06/main/command" chg="del">
              <pc226:chgData name="Cowan, Kara" userId="422dcf60-3108-48b9-a5a5-708e064ad6eb" providerId="ADAL" clId="{E8FF1E76-C784-4F75-A9E4-342BAEE3F021}" dt="2023-12-12T15:32:07.231" v="214"/>
              <pc2:cmMkLst xmlns:pc2="http://schemas.microsoft.com/office/powerpoint/2019/9/main/command">
                <pc:docMk/>
                <pc:sldMk cId="925506241" sldId="322"/>
                <pc2:cmMk id="{F82942E6-09CF-4F0E-94CA-74CB1FC99D88}"/>
              </pc2:cmMkLst>
              <pc226:cmRplyChg chg="add">
                <pc226:chgData name="Cowan, Kara" userId="422dcf60-3108-48b9-a5a5-708e064ad6eb" providerId="ADAL" clId="{E8FF1E76-C784-4F75-A9E4-342BAEE3F021}" dt="2023-12-12T14:57:50.877" v="1"/>
                <pc2:cmRplyMkLst xmlns:pc2="http://schemas.microsoft.com/office/powerpoint/2019/9/main/command">
                  <pc:docMk/>
                  <pc:sldMk cId="925506241" sldId="322"/>
                  <pc2:cmMk id="{F82942E6-09CF-4F0E-94CA-74CB1FC99D88}"/>
                  <pc2:cmRplyMk id="{F387C64B-E447-48A3-93E6-C2BC1213AF7A}"/>
                </pc2:cmRplyMkLst>
              </pc226:cmRplyChg>
            </pc226:cmChg>
          </p:ext>
        </pc:extLst>
      </pc:sldChg>
      <pc:sldChg chg="modSp mod">
        <pc:chgData name="Cowan, Kara" userId="422dcf60-3108-48b9-a5a5-708e064ad6eb" providerId="ADAL" clId="{E8FF1E76-C784-4F75-A9E4-342BAEE3F021}" dt="2023-12-12T20:05:15.559" v="3814" actId="6549"/>
        <pc:sldMkLst>
          <pc:docMk/>
          <pc:sldMk cId="969934670" sldId="356"/>
        </pc:sldMkLst>
      </pc:sldChg>
      <pc:sldChg chg="modSp mod">
        <pc:chgData name="Cowan, Kara" userId="422dcf60-3108-48b9-a5a5-708e064ad6eb" providerId="ADAL" clId="{E8FF1E76-C784-4F75-A9E4-342BAEE3F021}" dt="2023-12-12T20:05:19.243" v="3816" actId="20577"/>
        <pc:sldMkLst>
          <pc:docMk/>
          <pc:sldMk cId="663100937" sldId="357"/>
        </pc:sldMkLst>
      </pc:sldChg>
      <pc:sldChg chg="modSp mod">
        <pc:chgData name="Cowan, Kara" userId="422dcf60-3108-48b9-a5a5-708e064ad6eb" providerId="ADAL" clId="{E8FF1E76-C784-4F75-A9E4-342BAEE3F021}" dt="2023-12-12T20:05:23.147" v="3818" actId="6549"/>
        <pc:sldMkLst>
          <pc:docMk/>
          <pc:sldMk cId="909644597" sldId="358"/>
        </pc:sldMkLst>
      </pc:sldChg>
      <pc:sldChg chg="addSp delSp modSp mod delCm modCm">
        <pc:chgData name="Cowan, Kara" userId="422dcf60-3108-48b9-a5a5-708e064ad6eb" providerId="ADAL" clId="{E8FF1E76-C784-4F75-A9E4-342BAEE3F021}" dt="2023-12-12T20:05:26.138" v="3820" actId="20577"/>
        <pc:sldMkLst>
          <pc:docMk/>
          <pc:sldMk cId="482592697" sldId="359"/>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4:59:56.399" v="3"/>
              <pc2:cmMkLst xmlns:pc2="http://schemas.microsoft.com/office/powerpoint/2019/9/main/command">
                <pc:docMk/>
                <pc:sldMk cId="482592697" sldId="359"/>
                <pc2:cmMk id="{E3F63D54-8C70-4FBE-A96B-44D217A9A352}"/>
              </pc2:cmMkLst>
            </pc226:cmChg>
            <pc226:cmChg xmlns:pc226="http://schemas.microsoft.com/office/powerpoint/2022/06/main/command" chg="del">
              <pc226:chgData name="Cowan, Kara" userId="422dcf60-3108-48b9-a5a5-708e064ad6eb" providerId="ADAL" clId="{E8FF1E76-C784-4F75-A9E4-342BAEE3F021}" dt="2023-12-12T14:59:54.311" v="2"/>
              <pc2:cmMkLst xmlns:pc2="http://schemas.microsoft.com/office/powerpoint/2019/9/main/command">
                <pc:docMk/>
                <pc:sldMk cId="482592697" sldId="359"/>
                <pc2:cmMk id="{CD14ED92-73D0-4CAF-9934-8A4DB4FA15E6}"/>
              </pc2:cmMkLst>
            </pc226:cmChg>
            <pc226:cmChg xmlns:pc226="http://schemas.microsoft.com/office/powerpoint/2022/06/main/command" chg="del mod">
              <pc226:chgData name="Cowan, Kara" userId="422dcf60-3108-48b9-a5a5-708e064ad6eb" providerId="ADAL" clId="{E8FF1E76-C784-4F75-A9E4-342BAEE3F021}" dt="2023-12-12T15:00:05.038" v="6"/>
              <pc2:cmMkLst xmlns:pc2="http://schemas.microsoft.com/office/powerpoint/2019/9/main/command">
                <pc:docMk/>
                <pc:sldMk cId="482592697" sldId="359"/>
                <pc2:cmMk id="{7018ECA4-7712-4753-A536-2B52B7ED8177}"/>
              </pc2:cmMkLst>
            </pc226:cmChg>
          </p:ext>
        </pc:extLst>
      </pc:sldChg>
      <pc:sldChg chg="addSp modSp mod delCm">
        <pc:chgData name="Cowan, Kara" userId="422dcf60-3108-48b9-a5a5-708e064ad6eb" providerId="ADAL" clId="{E8FF1E76-C784-4F75-A9E4-342BAEE3F021}" dt="2023-12-12T20:05:29.242" v="3822" actId="20577"/>
        <pc:sldMkLst>
          <pc:docMk/>
          <pc:sldMk cId="2872917886" sldId="360"/>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26:29.797" v="185"/>
              <pc2:cmMkLst xmlns:pc2="http://schemas.microsoft.com/office/powerpoint/2019/9/main/command">
                <pc:docMk/>
                <pc:sldMk cId="2872917886" sldId="360"/>
                <pc2:cmMk id="{F77CF529-057B-4626-979A-6D9F4375A188}"/>
              </pc2:cmMkLst>
            </pc226:cmChg>
          </p:ext>
        </pc:extLst>
      </pc:sldChg>
      <pc:sldChg chg="addSp delSp modSp mod delCm">
        <pc:chgData name="Cowan, Kara" userId="422dcf60-3108-48b9-a5a5-708e064ad6eb" providerId="ADAL" clId="{E8FF1E76-C784-4F75-A9E4-342BAEE3F021}" dt="2023-12-12T20:05:33.410" v="3824" actId="20577"/>
        <pc:sldMkLst>
          <pc:docMk/>
          <pc:sldMk cId="3239380564" sldId="361"/>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3:56.962" v="215"/>
              <pc2:cmMkLst xmlns:pc2="http://schemas.microsoft.com/office/powerpoint/2019/9/main/command">
                <pc:docMk/>
                <pc:sldMk cId="3239380564" sldId="361"/>
                <pc2:cmMk id="{45A81050-05FE-4C28-AA6F-41C5FE316187}"/>
              </pc2:cmMkLst>
            </pc226:cmChg>
          </p:ext>
        </pc:extLst>
      </pc:sldChg>
      <pc:sldChg chg="modSp mod">
        <pc:chgData name="Cowan, Kara" userId="422dcf60-3108-48b9-a5a5-708e064ad6eb" providerId="ADAL" clId="{E8FF1E76-C784-4F75-A9E4-342BAEE3F021}" dt="2023-12-12T20:05:37.344" v="3825" actId="20577"/>
        <pc:sldMkLst>
          <pc:docMk/>
          <pc:sldMk cId="284031855" sldId="362"/>
        </pc:sldMkLst>
      </pc:sldChg>
      <pc:sldChg chg="modSp mod delCm">
        <pc:chgData name="Cowan, Kara" userId="422dcf60-3108-48b9-a5a5-708e064ad6eb" providerId="ADAL" clId="{E8FF1E76-C784-4F75-A9E4-342BAEE3F021}" dt="2023-12-12T20:05:41.086" v="3826" actId="20577"/>
        <pc:sldMkLst>
          <pc:docMk/>
          <pc:sldMk cId="2224059937" sldId="363"/>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5:11.849" v="221"/>
              <pc2:cmMkLst xmlns:pc2="http://schemas.microsoft.com/office/powerpoint/2019/9/main/command">
                <pc:docMk/>
                <pc:sldMk cId="2224059937" sldId="363"/>
                <pc2:cmMk id="{8EBFD7E1-6B59-4DED-AADB-8252ACBB4DBD}"/>
              </pc2:cmMkLst>
            </pc226:cmChg>
          </p:ext>
        </pc:extLst>
      </pc:sldChg>
      <pc:sldChg chg="modSp mod">
        <pc:chgData name="Cowan, Kara" userId="422dcf60-3108-48b9-a5a5-708e064ad6eb" providerId="ADAL" clId="{E8FF1E76-C784-4F75-A9E4-342BAEE3F021}" dt="2023-12-12T20:05:44.786" v="3828" actId="20577"/>
        <pc:sldMkLst>
          <pc:docMk/>
          <pc:sldMk cId="2499699887" sldId="364"/>
        </pc:sldMkLst>
      </pc:sldChg>
      <pc:sldChg chg="modSp mod delCm">
        <pc:chgData name="Cowan, Kara" userId="422dcf60-3108-48b9-a5a5-708e064ad6eb" providerId="ADAL" clId="{E8FF1E76-C784-4F75-A9E4-342BAEE3F021}" dt="2023-12-12T20:05:48.002" v="3830" actId="20577"/>
        <pc:sldMkLst>
          <pc:docMk/>
          <pc:sldMk cId="86015325" sldId="365"/>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5:47.724" v="224"/>
              <pc2:cmMkLst xmlns:pc2="http://schemas.microsoft.com/office/powerpoint/2019/9/main/command">
                <pc:docMk/>
                <pc:sldMk cId="86015325" sldId="365"/>
                <pc2:cmMk id="{D2012B38-1B3C-436B-B833-9F080C779834}"/>
              </pc2:cmMkLst>
            </pc226:cmChg>
          </p:ext>
        </pc:extLst>
      </pc:sldChg>
      <pc:sldChg chg="addSp delSp modSp mod delCm">
        <pc:chgData name="Cowan, Kara" userId="422dcf60-3108-48b9-a5a5-708e064ad6eb" providerId="ADAL" clId="{E8FF1E76-C784-4F75-A9E4-342BAEE3F021}" dt="2023-12-13T14:17:35.506" v="3847" actId="20577"/>
        <pc:sldMkLst>
          <pc:docMk/>
          <pc:sldMk cId="2687523301" sldId="366"/>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6:30.069" v="228"/>
              <pc2:cmMkLst xmlns:pc2="http://schemas.microsoft.com/office/powerpoint/2019/9/main/command">
                <pc:docMk/>
                <pc:sldMk cId="2687523301" sldId="366"/>
                <pc2:cmMk id="{C76A7D19-A770-4A9B-B50E-07C077881BB0}"/>
              </pc2:cmMkLst>
            </pc226:cmChg>
            <pc226:cmChg xmlns:pc226="http://schemas.microsoft.com/office/powerpoint/2022/06/main/command" chg="del">
              <pc226:chgData name="Cowan, Kara" userId="422dcf60-3108-48b9-a5a5-708e064ad6eb" providerId="ADAL" clId="{E8FF1E76-C784-4F75-A9E4-342BAEE3F021}" dt="2023-12-12T15:36:19.905" v="227"/>
              <pc2:cmMkLst xmlns:pc2="http://schemas.microsoft.com/office/powerpoint/2019/9/main/command">
                <pc:docMk/>
                <pc:sldMk cId="2687523301" sldId="366"/>
                <pc2:cmMk id="{EBBE3E35-E361-418B-80AE-148C21910F38}"/>
              </pc2:cmMkLst>
            </pc226:cmChg>
          </p:ext>
        </pc:extLst>
      </pc:sldChg>
      <pc:sldChg chg="addSp delSp modSp mod delCm">
        <pc:chgData name="Cowan, Kara" userId="422dcf60-3108-48b9-a5a5-708e064ad6eb" providerId="ADAL" clId="{E8FF1E76-C784-4F75-A9E4-342BAEE3F021}" dt="2023-12-12T15:46:25.553" v="267" actId="1076"/>
        <pc:sldMkLst>
          <pc:docMk/>
          <pc:sldMk cId="4193221867" sldId="367"/>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5:37:33.411" v="239"/>
              <pc2:cmMkLst xmlns:pc2="http://schemas.microsoft.com/office/powerpoint/2019/9/main/command">
                <pc:docMk/>
                <pc:sldMk cId="4193221867" sldId="367"/>
                <pc2:cmMk id="{47A9AD6B-B142-4035-AA82-B6413A10AF41}"/>
              </pc2:cmMkLst>
            </pc226:cmChg>
          </p:ext>
        </pc:extLst>
      </pc:sldChg>
      <pc:sldChg chg="del">
        <pc:chgData name="Cowan, Kara" userId="422dcf60-3108-48b9-a5a5-708e064ad6eb" providerId="ADAL" clId="{E8FF1E76-C784-4F75-A9E4-342BAEE3F021}" dt="2023-12-12T15:37:25.686" v="238" actId="47"/>
        <pc:sldMkLst>
          <pc:docMk/>
          <pc:sldMk cId="2686800988" sldId="368"/>
        </pc:sldMkLst>
      </pc:sldChg>
      <pc:sldChg chg="modSp mod addCm delCm modCm">
        <pc:chgData name="Cowan, Kara" userId="422dcf60-3108-48b9-a5a5-708e064ad6eb" providerId="ADAL" clId="{E8FF1E76-C784-4F75-A9E4-342BAEE3F021}" dt="2023-12-15T16:51:59.658" v="3995"/>
        <pc:sldMkLst>
          <pc:docMk/>
          <pc:sldMk cId="2905656775" sldId="374"/>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06:14.870" v="3031"/>
              <pc2:cmMkLst xmlns:pc2="http://schemas.microsoft.com/office/powerpoint/2019/9/main/command">
                <pc:docMk/>
                <pc:sldMk cId="2905656775" sldId="374"/>
                <pc2:cmMk id="{301E5C1F-7141-4564-9A43-C343068EE0A5}"/>
              </pc2:cmMkLst>
            </pc226:cmChg>
            <pc226:cmChg xmlns:pc226="http://schemas.microsoft.com/office/powerpoint/2022/06/main/command" chg="add del mod">
              <pc226:chgData name="Cowan, Kara" userId="422dcf60-3108-48b9-a5a5-708e064ad6eb" providerId="ADAL" clId="{E8FF1E76-C784-4F75-A9E4-342BAEE3F021}" dt="2023-12-15T16:51:51.619" v="3994"/>
              <pc2:cmMkLst xmlns:pc2="http://schemas.microsoft.com/office/powerpoint/2019/9/main/command">
                <pc:docMk/>
                <pc:sldMk cId="2905656775" sldId="374"/>
                <pc2:cmMk id="{97884124-D5F0-4079-8BDA-702B57EC955A}"/>
              </pc2:cmMkLst>
            </pc226:cmChg>
            <pc226:cmChg xmlns:pc226="http://schemas.microsoft.com/office/powerpoint/2022/06/main/command" chg="del">
              <pc226:chgData name="Cowan, Kara" userId="422dcf60-3108-48b9-a5a5-708e064ad6eb" providerId="ADAL" clId="{E8FF1E76-C784-4F75-A9E4-342BAEE3F021}" dt="2023-12-12T19:05:47.026" v="3030"/>
              <pc2:cmMkLst xmlns:pc2="http://schemas.microsoft.com/office/powerpoint/2019/9/main/command">
                <pc:docMk/>
                <pc:sldMk cId="2905656775" sldId="374"/>
                <pc2:cmMk id="{5AF09A25-4B76-46E5-93F5-6DEAB59F414E}"/>
              </pc2:cmMkLst>
            </pc226:cmChg>
            <pc226:cmChg xmlns:pc226="http://schemas.microsoft.com/office/powerpoint/2022/06/main/command" chg="del">
              <pc226:chgData name="Cowan, Kara" userId="422dcf60-3108-48b9-a5a5-708e064ad6eb" providerId="ADAL" clId="{E8FF1E76-C784-4F75-A9E4-342BAEE3F021}" dt="2023-12-12T19:05:43.486" v="3029"/>
              <pc2:cmMkLst xmlns:pc2="http://schemas.microsoft.com/office/powerpoint/2019/9/main/command">
                <pc:docMk/>
                <pc:sldMk cId="2905656775" sldId="374"/>
                <pc2:cmMk id="{39CE895B-F5E3-4669-BF50-AF93226E6B82}"/>
              </pc2:cmMkLst>
            </pc226:cmChg>
            <pc226:cmChg xmlns:pc226="http://schemas.microsoft.com/office/powerpoint/2022/06/main/command" chg="add del">
              <pc226:chgData name="Cowan, Kara" userId="422dcf60-3108-48b9-a5a5-708e064ad6eb" providerId="ADAL" clId="{E8FF1E76-C784-4F75-A9E4-342BAEE3F021}" dt="2023-12-15T16:51:59.658" v="3995"/>
              <pc2:cmMkLst xmlns:pc2="http://schemas.microsoft.com/office/powerpoint/2019/9/main/command">
                <pc:docMk/>
                <pc:sldMk cId="2905656775" sldId="374"/>
                <pc2:cmMk id="{5215D3AE-54F1-4BC7-AA15-A778B6E6E405}"/>
              </pc2:cmMkLst>
            </pc226:cmChg>
          </p:ext>
        </pc:extLst>
      </pc:sldChg>
      <pc:sldChg chg="modSp mod addCm delCm modCm">
        <pc:chgData name="Cowan, Kara" userId="422dcf60-3108-48b9-a5a5-708e064ad6eb" providerId="ADAL" clId="{E8FF1E76-C784-4F75-A9E4-342BAEE3F021}" dt="2023-12-15T16:52:19.998" v="3999" actId="20577"/>
        <pc:sldMkLst>
          <pc:docMk/>
          <pc:sldMk cId="884083932" sldId="375"/>
        </pc:sldMkLst>
        <pc:extLst>
          <p:ext xmlns:p="http://schemas.openxmlformats.org/presentationml/2006/main" uri="{D6D511B9-2390-475A-947B-AFAB55BFBCF1}">
            <pc226:cmChg xmlns:pc226="http://schemas.microsoft.com/office/powerpoint/2022/06/main/command" chg="del mod">
              <pc226:chgData name="Cowan, Kara" userId="422dcf60-3108-48b9-a5a5-708e064ad6eb" providerId="ADAL" clId="{E8FF1E76-C784-4F75-A9E4-342BAEE3F021}" dt="2023-12-12T17:06:38.163" v="1670"/>
              <pc2:cmMkLst xmlns:pc2="http://schemas.microsoft.com/office/powerpoint/2019/9/main/command">
                <pc:docMk/>
                <pc:sldMk cId="884083932" sldId="375"/>
                <pc2:cmMk id="{9E0A1415-FD8D-474C-BAEB-E4E2839D0877}"/>
              </pc2:cmMkLst>
            </pc226:cmChg>
            <pc226:cmChg xmlns:pc226="http://schemas.microsoft.com/office/powerpoint/2022/06/main/command" chg="add del mod">
              <pc226:chgData name="Cowan, Kara" userId="422dcf60-3108-48b9-a5a5-708e064ad6eb" providerId="ADAL" clId="{E8FF1E76-C784-4F75-A9E4-342BAEE3F021}" dt="2023-12-12T19:55:23.638" v="3717"/>
              <pc2:cmMkLst xmlns:pc2="http://schemas.microsoft.com/office/powerpoint/2019/9/main/command">
                <pc:docMk/>
                <pc:sldMk cId="884083932" sldId="375"/>
                <pc2:cmMk id="{9A73582A-87BD-478D-B88F-AE3175199F92}"/>
              </pc2:cmMkLst>
            </pc226:cmChg>
            <pc226:cmChg xmlns:pc226="http://schemas.microsoft.com/office/powerpoint/2022/06/main/command" chg="del">
              <pc226:chgData name="Cowan, Kara" userId="422dcf60-3108-48b9-a5a5-708e064ad6eb" providerId="ADAL" clId="{E8FF1E76-C784-4F75-A9E4-342BAEE3F021}" dt="2023-12-12T17:06:31.657" v="1668"/>
              <pc2:cmMkLst xmlns:pc2="http://schemas.microsoft.com/office/powerpoint/2019/9/main/command">
                <pc:docMk/>
                <pc:sldMk cId="884083932" sldId="375"/>
                <pc2:cmMk id="{8E9EED91-11F2-4528-89CD-39AC709740F8}"/>
              </pc2:cmMkLst>
            </pc226:cmChg>
            <pc226:cmChg xmlns:pc226="http://schemas.microsoft.com/office/powerpoint/2022/06/main/command" chg="add del mod">
              <pc226:chgData name="Cowan, Kara" userId="422dcf60-3108-48b9-a5a5-708e064ad6eb" providerId="ADAL" clId="{E8FF1E76-C784-4F75-A9E4-342BAEE3F021}" dt="2023-12-15T16:44:54.751" v="3942"/>
              <pc2:cmMkLst xmlns:pc2="http://schemas.microsoft.com/office/powerpoint/2019/9/main/command">
                <pc:docMk/>
                <pc:sldMk cId="884083932" sldId="375"/>
                <pc2:cmMk id="{D578EBBA-4916-41F6-BE2D-D2BF212CDEEA}"/>
              </pc2:cmMkLst>
            </pc226:cmChg>
            <pc226:cmChg xmlns:pc226="http://schemas.microsoft.com/office/powerpoint/2022/06/main/command" chg="add del mod">
              <pc226:chgData name="Cowan, Kara" userId="422dcf60-3108-48b9-a5a5-708e064ad6eb" providerId="ADAL" clId="{E8FF1E76-C784-4F75-A9E4-342BAEE3F021}" dt="2023-12-15T16:45:00.055" v="3943"/>
              <pc2:cmMkLst xmlns:pc2="http://schemas.microsoft.com/office/powerpoint/2019/9/main/command">
                <pc:docMk/>
                <pc:sldMk cId="884083932" sldId="375"/>
                <pc2:cmMk id="{77A22EDC-5C05-431F-9135-89ACFF6347D6}"/>
              </pc2:cmMkLst>
            </pc226:cmChg>
            <pc226:cmChg xmlns:pc226="http://schemas.microsoft.com/office/powerpoint/2022/06/main/command" chg="del">
              <pc226:chgData name="Cowan, Kara" userId="422dcf60-3108-48b9-a5a5-708e064ad6eb" providerId="ADAL" clId="{E8FF1E76-C784-4F75-A9E4-342BAEE3F021}" dt="2023-12-12T17:06:36.135" v="1669"/>
              <pc2:cmMkLst xmlns:pc2="http://schemas.microsoft.com/office/powerpoint/2019/9/main/command">
                <pc:docMk/>
                <pc:sldMk cId="884083932" sldId="375"/>
                <pc2:cmMk id="{97A421E6-2674-49EE-9202-45FF1E1CC447}"/>
              </pc2:cmMkLst>
            </pc226:cmChg>
          </p:ext>
        </pc:extLst>
      </pc:sldChg>
      <pc:sldChg chg="addSp delSp modSp mod modClrScheme delCm chgLayout">
        <pc:chgData name="Cowan, Kara" userId="422dcf60-3108-48b9-a5a5-708e064ad6eb" providerId="ADAL" clId="{E8FF1E76-C784-4F75-A9E4-342BAEE3F021}" dt="2023-12-12T20:06:12.670" v="3835" actId="478"/>
        <pc:sldMkLst>
          <pc:docMk/>
          <pc:sldMk cId="59602600" sldId="381"/>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20:42.740" v="3439"/>
              <pc2:cmMkLst xmlns:pc2="http://schemas.microsoft.com/office/powerpoint/2019/9/main/command">
                <pc:docMk/>
                <pc:sldMk cId="59602600" sldId="381"/>
                <pc2:cmMk id="{F810EF59-09E3-4CCF-B02F-F69B82E0A6B8}"/>
              </pc2:cmMkLst>
            </pc226:cmChg>
          </p:ext>
        </pc:extLst>
      </pc:sldChg>
      <pc:sldChg chg="addSp delSp modSp mod modClrScheme delCm chgLayout">
        <pc:chgData name="Cowan, Kara" userId="422dcf60-3108-48b9-a5a5-708e064ad6eb" providerId="ADAL" clId="{E8FF1E76-C784-4F75-A9E4-342BAEE3F021}" dt="2023-12-12T20:05:58.584" v="3833" actId="478"/>
        <pc:sldMkLst>
          <pc:docMk/>
          <pc:sldMk cId="345027054" sldId="382"/>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6:00:00.237" v="275"/>
              <pc2:cmMkLst xmlns:pc2="http://schemas.microsoft.com/office/powerpoint/2019/9/main/command">
                <pc:docMk/>
                <pc:sldMk cId="345027054" sldId="382"/>
                <pc2:cmMk id="{4AF70EDE-265F-4509-AFE8-CB57EC6C5595}"/>
              </pc2:cmMkLst>
            </pc226:cmChg>
          </p:ext>
        </pc:extLst>
      </pc:sldChg>
      <pc:sldChg chg="modSp mod delCm modCm">
        <pc:chgData name="Cowan, Kara" userId="422dcf60-3108-48b9-a5a5-708e064ad6eb" providerId="ADAL" clId="{E8FF1E76-C784-4F75-A9E4-342BAEE3F021}" dt="2023-12-12T19:22:54.925" v="3478" actId="20577"/>
        <pc:sldMkLst>
          <pc:docMk/>
          <pc:sldMk cId="3909832607" sldId="384"/>
        </pc:sldMkLst>
        <pc:extLst>
          <p:ext xmlns:p="http://schemas.openxmlformats.org/presentationml/2006/main" uri="{D6D511B9-2390-475A-947B-AFAB55BFBCF1}">
            <pc226:cmChg xmlns:pc226="http://schemas.microsoft.com/office/powerpoint/2022/06/main/command" chg="del mod">
              <pc226:chgData name="Cowan, Kara" userId="422dcf60-3108-48b9-a5a5-708e064ad6eb" providerId="ADAL" clId="{E8FF1E76-C784-4F75-A9E4-342BAEE3F021}" dt="2023-12-12T19:22:07.129" v="3446"/>
              <pc2:cmMkLst xmlns:pc2="http://schemas.microsoft.com/office/powerpoint/2019/9/main/command">
                <pc:docMk/>
                <pc:sldMk cId="3909832607" sldId="384"/>
                <pc2:cmMk id="{F1051C1A-57EB-4813-B5C0-3F9C4C0E5D0C}"/>
              </pc2:cmMkLst>
            </pc226:cmChg>
            <pc226:cmChg xmlns:pc226="http://schemas.microsoft.com/office/powerpoint/2022/06/main/command" chg="del">
              <pc226:chgData name="Cowan, Kara" userId="422dcf60-3108-48b9-a5a5-708e064ad6eb" providerId="ADAL" clId="{E8FF1E76-C784-4F75-A9E4-342BAEE3F021}" dt="2023-12-12T19:21:02.695" v="3440"/>
              <pc2:cmMkLst xmlns:pc2="http://schemas.microsoft.com/office/powerpoint/2019/9/main/command">
                <pc:docMk/>
                <pc:sldMk cId="3909832607" sldId="384"/>
                <pc2:cmMk id="{DCDA68CC-147A-4A01-B9C9-7A7D83E1BF63}"/>
              </pc2:cmMkLst>
            </pc226:cmChg>
          </p:ext>
        </pc:extLst>
      </pc:sldChg>
      <pc:sldChg chg="modSp mod">
        <pc:chgData name="Cowan, Kara" userId="422dcf60-3108-48b9-a5a5-708e064ad6eb" providerId="ADAL" clId="{E8FF1E76-C784-4F75-A9E4-342BAEE3F021}" dt="2023-12-12T19:25:40.437" v="3534" actId="20577"/>
        <pc:sldMkLst>
          <pc:docMk/>
          <pc:sldMk cId="936660227" sldId="385"/>
        </pc:sldMkLst>
      </pc:sldChg>
      <pc:sldChg chg="modSp mod">
        <pc:chgData name="Cowan, Kara" userId="422dcf60-3108-48b9-a5a5-708e064ad6eb" providerId="ADAL" clId="{E8FF1E76-C784-4F75-A9E4-342BAEE3F021}" dt="2023-12-12T19:26:37.100" v="3536" actId="20577"/>
        <pc:sldMkLst>
          <pc:docMk/>
          <pc:sldMk cId="830031710" sldId="386"/>
        </pc:sldMkLst>
      </pc:sldChg>
      <pc:sldChg chg="addSp delSp modSp mod modClrScheme delCm chgLayout modNotesTx">
        <pc:chgData name="Cowan, Kara" userId="422dcf60-3108-48b9-a5a5-708e064ad6eb" providerId="ADAL" clId="{E8FF1E76-C784-4F75-A9E4-342BAEE3F021}" dt="2023-12-12T20:06:27.698" v="3837" actId="478"/>
        <pc:sldMkLst>
          <pc:docMk/>
          <pc:sldMk cId="988386414" sldId="387"/>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34:57.584" v="3607"/>
              <pc2:cmMkLst xmlns:pc2="http://schemas.microsoft.com/office/powerpoint/2019/9/main/command">
                <pc:docMk/>
                <pc:sldMk cId="988386414" sldId="387"/>
                <pc2:cmMk id="{C6F12C30-F255-4211-8CA9-63627D032130}"/>
              </pc2:cmMkLst>
            </pc226:cmChg>
            <pc226:cmChg xmlns:pc226="http://schemas.microsoft.com/office/powerpoint/2022/06/main/command" chg="del">
              <pc226:chgData name="Cowan, Kara" userId="422dcf60-3108-48b9-a5a5-708e064ad6eb" providerId="ADAL" clId="{E8FF1E76-C784-4F75-A9E4-342BAEE3F021}" dt="2023-12-12T19:34:55.736" v="3606"/>
              <pc2:cmMkLst xmlns:pc2="http://schemas.microsoft.com/office/powerpoint/2019/9/main/command">
                <pc:docMk/>
                <pc:sldMk cId="988386414" sldId="387"/>
                <pc2:cmMk id="{CC12A543-B93A-4E0B-91D9-4961E11DE533}"/>
              </pc2:cmMkLst>
            </pc226:cmChg>
          </p:ext>
        </pc:extLst>
      </pc:sldChg>
      <pc:sldChg chg="modSp mod delCm">
        <pc:chgData name="Cowan, Kara" userId="422dcf60-3108-48b9-a5a5-708e064ad6eb" providerId="ADAL" clId="{E8FF1E76-C784-4F75-A9E4-342BAEE3F021}" dt="2023-12-12T19:43:31.107" v="3681" actId="20577"/>
        <pc:sldMkLst>
          <pc:docMk/>
          <pc:sldMk cId="81161874" sldId="390"/>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42:34.297" v="3672"/>
              <pc2:cmMkLst xmlns:pc2="http://schemas.microsoft.com/office/powerpoint/2019/9/main/command">
                <pc:docMk/>
                <pc:sldMk cId="81161874" sldId="390"/>
                <pc2:cmMk id="{7F0D64AB-1E95-4FDB-8A80-DE1B978A0D6C}"/>
              </pc2:cmMkLst>
            </pc226:cmChg>
          </p:ext>
        </pc:extLst>
      </pc:sldChg>
      <pc:sldChg chg="modSp mod addCm delCm modCm">
        <pc:chgData name="Cowan, Kara" userId="422dcf60-3108-48b9-a5a5-708e064ad6eb" providerId="ADAL" clId="{E8FF1E76-C784-4F75-A9E4-342BAEE3F021}" dt="2023-12-15T16:57:42.300" v="4041"/>
        <pc:sldMkLst>
          <pc:docMk/>
          <pc:sldMk cId="2491820790" sldId="391"/>
        </pc:sldMkLst>
        <pc:extLst>
          <p:ext xmlns:p="http://schemas.openxmlformats.org/presentationml/2006/main" uri="{D6D511B9-2390-475A-947B-AFAB55BFBCF1}">
            <pc226:cmChg xmlns:pc226="http://schemas.microsoft.com/office/powerpoint/2022/06/main/command" chg="add del mod">
              <pc226:chgData name="Cowan, Kara" userId="422dcf60-3108-48b9-a5a5-708e064ad6eb" providerId="ADAL" clId="{E8FF1E76-C784-4F75-A9E4-342BAEE3F021}" dt="2023-12-15T16:57:42.300" v="4041"/>
              <pc2:cmMkLst xmlns:pc2="http://schemas.microsoft.com/office/powerpoint/2019/9/main/command">
                <pc:docMk/>
                <pc:sldMk cId="2491820790" sldId="391"/>
                <pc2:cmMk id="{EDA8CFA6-2B38-40C2-8394-C5C62730DE79}"/>
              </pc2:cmMkLst>
            </pc226:cmChg>
            <pc226:cmChg xmlns:pc226="http://schemas.microsoft.com/office/powerpoint/2022/06/main/command" chg="add mod">
              <pc226:chgData name="Cowan, Kara" userId="422dcf60-3108-48b9-a5a5-708e064ad6eb" providerId="ADAL" clId="{E8FF1E76-C784-4F75-A9E4-342BAEE3F021}" dt="2023-12-15T16:57:40.341" v="4040"/>
              <pc2:cmMkLst xmlns:pc2="http://schemas.microsoft.com/office/powerpoint/2019/9/main/command">
                <pc:docMk/>
                <pc:sldMk cId="2491820790" sldId="391"/>
                <pc2:cmMk id="{4C537AC2-A81B-4546-9B7D-E992E0F532B9}"/>
              </pc2:cmMkLst>
              <pc226:cmRplyChg chg="add">
                <pc226:chgData name="Cowan, Kara" userId="422dcf60-3108-48b9-a5a5-708e064ad6eb" providerId="ADAL" clId="{E8FF1E76-C784-4F75-A9E4-342BAEE3F021}" dt="2023-12-15T16:57:40.341" v="4040"/>
                <pc2:cmRplyMkLst xmlns:pc2="http://schemas.microsoft.com/office/powerpoint/2019/9/main/command">
                  <pc:docMk/>
                  <pc:sldMk cId="2491820790" sldId="391"/>
                  <pc2:cmMk id="{4C537AC2-A81B-4546-9B7D-E992E0F532B9}"/>
                  <pc2:cmRplyMk id="{3D4055E3-B18B-4395-83BC-E895DC3BE333}"/>
                </pc2:cmRplyMkLst>
              </pc226:cmRplyChg>
            </pc226:cmChg>
          </p:ext>
        </pc:extLst>
      </pc:sldChg>
      <pc:sldChg chg="modSp mod addCm delCm modCm">
        <pc:chgData name="Cowan, Kara" userId="422dcf60-3108-48b9-a5a5-708e064ad6eb" providerId="ADAL" clId="{E8FF1E76-C784-4F75-A9E4-342BAEE3F021}" dt="2023-12-15T16:56:49.647" v="4027"/>
        <pc:sldMkLst>
          <pc:docMk/>
          <pc:sldMk cId="2832015745" sldId="392"/>
        </pc:sldMkLst>
        <pc:extLst>
          <p:ext xmlns:p="http://schemas.openxmlformats.org/presentationml/2006/main" uri="{D6D511B9-2390-475A-947B-AFAB55BFBCF1}">
            <pc226:cmChg xmlns:pc226="http://schemas.microsoft.com/office/powerpoint/2022/06/main/command" chg="add mod">
              <pc226:chgData name="Cowan, Kara" userId="422dcf60-3108-48b9-a5a5-708e064ad6eb" providerId="ADAL" clId="{E8FF1E76-C784-4F75-A9E4-342BAEE3F021}" dt="2023-12-15T16:56:49.647" v="4027"/>
              <pc2:cmMkLst xmlns:pc2="http://schemas.microsoft.com/office/powerpoint/2019/9/main/command">
                <pc:docMk/>
                <pc:sldMk cId="2832015745" sldId="392"/>
                <pc2:cmMk id="{4319865D-E653-4F44-8DFA-DC72330A0493}"/>
              </pc2:cmMkLst>
              <pc226:cmRplyChg chg="add">
                <pc226:chgData name="Cowan, Kara" userId="422dcf60-3108-48b9-a5a5-708e064ad6eb" providerId="ADAL" clId="{E8FF1E76-C784-4F75-A9E4-342BAEE3F021}" dt="2023-12-15T16:56:49.647" v="4027"/>
                <pc2:cmRplyMkLst xmlns:pc2="http://schemas.microsoft.com/office/powerpoint/2019/9/main/command">
                  <pc:docMk/>
                  <pc:sldMk cId="2832015745" sldId="392"/>
                  <pc2:cmMk id="{4319865D-E653-4F44-8DFA-DC72330A0493}"/>
                  <pc2:cmRplyMk id="{B5062B80-B8C3-4A5D-993F-9DD5B29939F9}"/>
                </pc2:cmRplyMkLst>
              </pc226:cmRplyChg>
            </pc226:cmChg>
            <pc226:cmChg xmlns:pc226="http://schemas.microsoft.com/office/powerpoint/2022/06/main/command" chg="del">
              <pc226:chgData name="Cowan, Kara" userId="422dcf60-3108-48b9-a5a5-708e064ad6eb" providerId="ADAL" clId="{E8FF1E76-C784-4F75-A9E4-342BAEE3F021}" dt="2023-12-12T19:35:31.780" v="3628"/>
              <pc2:cmMkLst xmlns:pc2="http://schemas.microsoft.com/office/powerpoint/2019/9/main/command">
                <pc:docMk/>
                <pc:sldMk cId="2832015745" sldId="392"/>
                <pc2:cmMk id="{488C4C5F-887A-4EC0-BBD0-4EC4F44CCE99}"/>
              </pc2:cmMkLst>
            </pc226:cmChg>
            <pc226:cmChg xmlns:pc226="http://schemas.microsoft.com/office/powerpoint/2022/06/main/command" chg="del">
              <pc226:chgData name="Cowan, Kara" userId="422dcf60-3108-48b9-a5a5-708e064ad6eb" providerId="ADAL" clId="{E8FF1E76-C784-4F75-A9E4-342BAEE3F021}" dt="2023-12-12T19:35:29.515" v="3627"/>
              <pc2:cmMkLst xmlns:pc2="http://schemas.microsoft.com/office/powerpoint/2019/9/main/command">
                <pc:docMk/>
                <pc:sldMk cId="2832015745" sldId="392"/>
                <pc2:cmMk id="{67C12A80-6D98-45F5-AAA1-AD43AAF87FA4}"/>
              </pc2:cmMkLst>
            </pc226:cmChg>
          </p:ext>
        </pc:extLst>
      </pc:sldChg>
      <pc:sldChg chg="del delCm">
        <pc:chgData name="Cowan, Kara" userId="422dcf60-3108-48b9-a5a5-708e064ad6eb" providerId="ADAL" clId="{E8FF1E76-C784-4F75-A9E4-342BAEE3F021}" dt="2023-12-12T19:43:56.881" v="3684" actId="47"/>
        <pc:sldMkLst>
          <pc:docMk/>
          <pc:sldMk cId="1399319325" sldId="393"/>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2T19:43:44.627" v="3683"/>
              <pc2:cmMkLst xmlns:pc2="http://schemas.microsoft.com/office/powerpoint/2019/9/main/command">
                <pc:docMk/>
                <pc:sldMk cId="1399319325" sldId="393"/>
                <pc2:cmMk id="{AE7EF0CD-DC7E-4A70-BA49-320CCD370503}"/>
              </pc2:cmMkLst>
            </pc226:cmChg>
            <pc226:cmChg xmlns:pc226="http://schemas.microsoft.com/office/powerpoint/2022/06/main/command" chg="del">
              <pc226:chgData name="Cowan, Kara" userId="422dcf60-3108-48b9-a5a5-708e064ad6eb" providerId="ADAL" clId="{E8FF1E76-C784-4F75-A9E4-342BAEE3F021}" dt="2023-12-12T19:43:42.732" v="3682"/>
              <pc2:cmMkLst xmlns:pc2="http://schemas.microsoft.com/office/powerpoint/2019/9/main/command">
                <pc:docMk/>
                <pc:sldMk cId="1399319325" sldId="393"/>
                <pc2:cmMk id="{E60CCFEB-CBBE-4011-BCAF-F340545D0898}"/>
              </pc2:cmMkLst>
            </pc226:cmChg>
          </p:ext>
        </pc:extLst>
      </pc:sldChg>
      <pc:sldChg chg="modSp mod">
        <pc:chgData name="Cowan, Kara" userId="422dcf60-3108-48b9-a5a5-708e064ad6eb" providerId="ADAL" clId="{E8FF1E76-C784-4F75-A9E4-342BAEE3F021}" dt="2023-12-12T19:26:52.781" v="3542" actId="20577"/>
        <pc:sldMkLst>
          <pc:docMk/>
          <pc:sldMk cId="1273023970" sldId="394"/>
        </pc:sldMkLst>
      </pc:sldChg>
      <pc:sldChg chg="modSp mod">
        <pc:chgData name="Cowan, Kara" userId="422dcf60-3108-48b9-a5a5-708e064ad6eb" providerId="ADAL" clId="{E8FF1E76-C784-4F75-A9E4-342BAEE3F021}" dt="2023-12-12T19:27:12.719" v="3546" actId="6549"/>
        <pc:sldMkLst>
          <pc:docMk/>
          <pc:sldMk cId="80703604" sldId="395"/>
        </pc:sldMkLst>
      </pc:sldChg>
      <pc:sldChg chg="modSp mod">
        <pc:chgData name="Cowan, Kara" userId="422dcf60-3108-48b9-a5a5-708e064ad6eb" providerId="ADAL" clId="{E8FF1E76-C784-4F75-A9E4-342BAEE3F021}" dt="2023-12-12T19:27:43.790" v="3554" actId="6549"/>
        <pc:sldMkLst>
          <pc:docMk/>
          <pc:sldMk cId="3438382086" sldId="396"/>
        </pc:sldMkLst>
      </pc:sldChg>
      <pc:sldChg chg="modSp mod addCm delCm">
        <pc:chgData name="Cowan, Kara" userId="422dcf60-3108-48b9-a5a5-708e064ad6eb" providerId="ADAL" clId="{E8FF1E76-C784-4F75-A9E4-342BAEE3F021}" dt="2023-12-15T16:53:10.539" v="4000"/>
        <pc:sldMkLst>
          <pc:docMk/>
          <pc:sldMk cId="1080018575" sldId="397"/>
        </pc:sldMkLst>
        <pc:extLst>
          <p:ext xmlns:p="http://schemas.openxmlformats.org/presentationml/2006/main" uri="{D6D511B9-2390-475A-947B-AFAB55BFBCF1}">
            <pc226:cmChg xmlns:pc226="http://schemas.microsoft.com/office/powerpoint/2022/06/main/command" chg="add del">
              <pc226:chgData name="Cowan, Kara" userId="422dcf60-3108-48b9-a5a5-708e064ad6eb" providerId="ADAL" clId="{E8FF1E76-C784-4F75-A9E4-342BAEE3F021}" dt="2023-12-15T16:53:10.539" v="4000"/>
              <pc2:cmMkLst xmlns:pc2="http://schemas.microsoft.com/office/powerpoint/2019/9/main/command">
                <pc:docMk/>
                <pc:sldMk cId="1080018575" sldId="397"/>
                <pc2:cmMk id="{89A77281-4B8E-4858-AACA-85D575BD9873}"/>
              </pc2:cmMkLst>
            </pc226:cmChg>
          </p:ext>
        </pc:extLst>
      </pc:sldChg>
      <pc:sldChg chg="modSp mod">
        <pc:chgData name="Cowan, Kara" userId="422dcf60-3108-48b9-a5a5-708e064ad6eb" providerId="ADAL" clId="{E8FF1E76-C784-4F75-A9E4-342BAEE3F021}" dt="2023-12-12T19:30:10.205" v="3568" actId="20577"/>
        <pc:sldMkLst>
          <pc:docMk/>
          <pc:sldMk cId="3165787966" sldId="398"/>
        </pc:sldMkLst>
      </pc:sldChg>
      <pc:sldChg chg="modSp mod">
        <pc:chgData name="Cowan, Kara" userId="422dcf60-3108-48b9-a5a5-708e064ad6eb" providerId="ADAL" clId="{E8FF1E76-C784-4F75-A9E4-342BAEE3F021}" dt="2023-12-12T19:30:40.844" v="3574" actId="20577"/>
        <pc:sldMkLst>
          <pc:docMk/>
          <pc:sldMk cId="2968649784" sldId="399"/>
        </pc:sldMkLst>
      </pc:sldChg>
      <pc:sldChg chg="modSp mod">
        <pc:chgData name="Cowan, Kara" userId="422dcf60-3108-48b9-a5a5-708e064ad6eb" providerId="ADAL" clId="{E8FF1E76-C784-4F75-A9E4-342BAEE3F021}" dt="2023-12-12T19:32:01.060" v="3582" actId="20577"/>
        <pc:sldMkLst>
          <pc:docMk/>
          <pc:sldMk cId="3025663752" sldId="400"/>
        </pc:sldMkLst>
      </pc:sldChg>
      <pc:sldChg chg="modSp mod">
        <pc:chgData name="Cowan, Kara" userId="422dcf60-3108-48b9-a5a5-708e064ad6eb" providerId="ADAL" clId="{E8FF1E76-C784-4F75-A9E4-342BAEE3F021}" dt="2023-12-12T19:32:08.108" v="3584" actId="20577"/>
        <pc:sldMkLst>
          <pc:docMk/>
          <pc:sldMk cId="4231402446" sldId="401"/>
        </pc:sldMkLst>
      </pc:sldChg>
      <pc:sldChg chg="modSp mod">
        <pc:chgData name="Cowan, Kara" userId="422dcf60-3108-48b9-a5a5-708e064ad6eb" providerId="ADAL" clId="{E8FF1E76-C784-4F75-A9E4-342BAEE3F021}" dt="2023-12-12T19:32:25.588" v="3590" actId="20577"/>
        <pc:sldMkLst>
          <pc:docMk/>
          <pc:sldMk cId="44232436" sldId="402"/>
        </pc:sldMkLst>
      </pc:sldChg>
      <pc:sldChg chg="modSp mod addCm delCm">
        <pc:chgData name="Cowan, Kara" userId="422dcf60-3108-48b9-a5a5-708e064ad6eb" providerId="ADAL" clId="{E8FF1E76-C784-4F75-A9E4-342BAEE3F021}" dt="2023-12-15T16:53:24.659" v="4001"/>
        <pc:sldMkLst>
          <pc:docMk/>
          <pc:sldMk cId="2163779030" sldId="403"/>
        </pc:sldMkLst>
        <pc:extLst>
          <p:ext xmlns:p="http://schemas.openxmlformats.org/presentationml/2006/main" uri="{D6D511B9-2390-475A-947B-AFAB55BFBCF1}">
            <pc226:cmChg xmlns:pc226="http://schemas.microsoft.com/office/powerpoint/2022/06/main/command" chg="add del">
              <pc226:chgData name="Cowan, Kara" userId="422dcf60-3108-48b9-a5a5-708e064ad6eb" providerId="ADAL" clId="{E8FF1E76-C784-4F75-A9E4-342BAEE3F021}" dt="2023-12-15T16:53:24.659" v="4001"/>
              <pc2:cmMkLst xmlns:pc2="http://schemas.microsoft.com/office/powerpoint/2019/9/main/command">
                <pc:docMk/>
                <pc:sldMk cId="2163779030" sldId="403"/>
                <pc2:cmMk id="{F064FF8E-4ED5-439E-93A9-A6BCE4758CA0}"/>
              </pc2:cmMkLst>
            </pc226:cmChg>
          </p:ext>
        </pc:extLst>
      </pc:sldChg>
      <pc:sldChg chg="modSp mod">
        <pc:chgData name="Cowan, Kara" userId="422dcf60-3108-48b9-a5a5-708e064ad6eb" providerId="ADAL" clId="{E8FF1E76-C784-4F75-A9E4-342BAEE3F021}" dt="2023-12-12T19:34:05.492" v="3595" actId="20577"/>
        <pc:sldMkLst>
          <pc:docMk/>
          <pc:sldMk cId="3272708894" sldId="404"/>
        </pc:sldMkLst>
      </pc:sldChg>
      <pc:sldChg chg="addSp delSp modSp mod addCm delCm modCm">
        <pc:chgData name="Cowan, Kara" userId="422dcf60-3108-48b9-a5a5-708e064ad6eb" providerId="ADAL" clId="{E8FF1E76-C784-4F75-A9E4-342BAEE3F021}" dt="2023-12-15T16:28:17.996" v="3893"/>
        <pc:sldMkLst>
          <pc:docMk/>
          <pc:sldMk cId="2496178789" sldId="409"/>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E8FF1E76-C784-4F75-A9E4-342BAEE3F021}" dt="2023-12-15T16:25:47.692" v="3853"/>
              <pc2:cmMkLst xmlns:pc2="http://schemas.microsoft.com/office/powerpoint/2019/9/main/command">
                <pc:docMk/>
                <pc:sldMk cId="2496178789" sldId="409"/>
                <pc2:cmMk id="{61AC0D00-DB76-42A2-AB49-A6345A22C937}"/>
              </pc2:cmMkLst>
            </pc226:cmChg>
            <pc226:cmChg xmlns:pc226="http://schemas.microsoft.com/office/powerpoint/2022/06/main/command" chg="add del mod">
              <pc226:chgData name="Cowan, Kara" userId="422dcf60-3108-48b9-a5a5-708e064ad6eb" providerId="ADAL" clId="{E8FF1E76-C784-4F75-A9E4-342BAEE3F021}" dt="2023-12-15T16:25:35.288" v="3851"/>
              <pc2:cmMkLst xmlns:pc2="http://schemas.microsoft.com/office/powerpoint/2019/9/main/command">
                <pc:docMk/>
                <pc:sldMk cId="2496178789" sldId="409"/>
                <pc2:cmMk id="{0BACEC00-F731-4707-A9EF-76AAE64EDA4B}"/>
              </pc2:cmMkLst>
            </pc226:cmChg>
            <pc226:cmChg xmlns:pc226="http://schemas.microsoft.com/office/powerpoint/2022/06/main/command" chg="add del mod">
              <pc226:chgData name="Cowan, Kara" userId="422dcf60-3108-48b9-a5a5-708e064ad6eb" providerId="ADAL" clId="{E8FF1E76-C784-4F75-A9E4-342BAEE3F021}" dt="2023-12-15T16:26:25.457" v="3854"/>
              <pc2:cmMkLst xmlns:pc2="http://schemas.microsoft.com/office/powerpoint/2019/9/main/command">
                <pc:docMk/>
                <pc:sldMk cId="2496178789" sldId="409"/>
                <pc2:cmMk id="{1EA21D14-F574-4BB0-97A0-A1BE86EC0F5A}"/>
              </pc2:cmMkLst>
            </pc226:cmChg>
            <pc226:cmChg xmlns:pc226="http://schemas.microsoft.com/office/powerpoint/2022/06/main/command" chg="add del">
              <pc226:chgData name="Cowan, Kara" userId="422dcf60-3108-48b9-a5a5-708e064ad6eb" providerId="ADAL" clId="{E8FF1E76-C784-4F75-A9E4-342BAEE3F021}" dt="2023-12-15T16:28:10.231" v="3891"/>
              <pc2:cmMkLst xmlns:pc2="http://schemas.microsoft.com/office/powerpoint/2019/9/main/command">
                <pc:docMk/>
                <pc:sldMk cId="2496178789" sldId="409"/>
                <pc2:cmMk id="{1DEAF426-A299-43BA-B13E-B660ED9AC09E}"/>
              </pc2:cmMkLst>
            </pc226:cmChg>
            <pc226:cmChg xmlns:pc226="http://schemas.microsoft.com/office/powerpoint/2022/06/main/command" chg="add del mod">
              <pc226:chgData name="Cowan, Kara" userId="422dcf60-3108-48b9-a5a5-708e064ad6eb" providerId="ADAL" clId="{E8FF1E76-C784-4F75-A9E4-342BAEE3F021}" dt="2023-12-15T16:28:17.996" v="3893"/>
              <pc2:cmMkLst xmlns:pc2="http://schemas.microsoft.com/office/powerpoint/2019/9/main/command">
                <pc:docMk/>
                <pc:sldMk cId="2496178789" sldId="409"/>
                <pc2:cmMk id="{30B88140-7447-46D0-98B7-49E6453D3E00}"/>
              </pc2:cmMkLst>
              <pc226:cmRplyChg chg="add">
                <pc226:chgData name="Cowan, Kara" userId="422dcf60-3108-48b9-a5a5-708e064ad6eb" providerId="ADAL" clId="{E8FF1E76-C784-4F75-A9E4-342BAEE3F021}" dt="2023-12-15T16:28:02.288" v="3890"/>
                <pc2:cmRplyMkLst xmlns:pc2="http://schemas.microsoft.com/office/powerpoint/2019/9/main/command">
                  <pc:docMk/>
                  <pc:sldMk cId="2496178789" sldId="409"/>
                  <pc2:cmMk id="{30B88140-7447-46D0-98B7-49E6453D3E00}"/>
                  <pc2:cmRplyMk id="{DFBB902C-D00C-4528-8E7C-0EE694E33E92}"/>
                </pc2:cmRplyMkLst>
              </pc226:cmRplyChg>
            </pc226:cmChg>
            <pc226:cmChg xmlns:pc226="http://schemas.microsoft.com/office/powerpoint/2022/06/main/command" chg="add del mod">
              <pc226:chgData name="Cowan, Kara" userId="422dcf60-3108-48b9-a5a5-708e064ad6eb" providerId="ADAL" clId="{E8FF1E76-C784-4F75-A9E4-342BAEE3F021}" dt="2023-12-15T16:25:43.916" v="3852"/>
              <pc2:cmMkLst xmlns:pc2="http://schemas.microsoft.com/office/powerpoint/2019/9/main/command">
                <pc:docMk/>
                <pc:sldMk cId="2496178789" sldId="409"/>
                <pc2:cmMk id="{7AF13647-7E53-4AFC-8DF1-42BB16033C0A}"/>
              </pc2:cmMkLst>
            </pc226:cmChg>
            <pc226:cmChg xmlns:pc226="http://schemas.microsoft.com/office/powerpoint/2022/06/main/command" chg="del mod">
              <pc226:chgData name="Cowan, Kara" userId="422dcf60-3108-48b9-a5a5-708e064ad6eb" providerId="ADAL" clId="{E8FF1E76-C784-4F75-A9E4-342BAEE3F021}" dt="2023-12-15T16:25:09.194" v="3849"/>
              <pc2:cmMkLst xmlns:pc2="http://schemas.microsoft.com/office/powerpoint/2019/9/main/command">
                <pc:docMk/>
                <pc:sldMk cId="2496178789" sldId="409"/>
                <pc2:cmMk id="{A4B413A2-C006-4A93-9237-4539FB7AA316}"/>
              </pc2:cmMkLst>
              <pc226:cmRplyChg chg="add">
                <pc226:chgData name="Cowan, Kara" userId="422dcf60-3108-48b9-a5a5-708e064ad6eb" providerId="ADAL" clId="{E8FF1E76-C784-4F75-A9E4-342BAEE3F021}" dt="2023-12-12T16:16:18.801" v="456"/>
                <pc2:cmRplyMkLst xmlns:pc2="http://schemas.microsoft.com/office/powerpoint/2019/9/main/command">
                  <pc:docMk/>
                  <pc:sldMk cId="2496178789" sldId="409"/>
                  <pc2:cmMk id="{A4B413A2-C006-4A93-9237-4539FB7AA316}"/>
                  <pc2:cmRplyMk id="{797A2609-359C-4576-9614-0B9B8827BE15}"/>
                </pc2:cmRplyMkLst>
              </pc226:cmRplyChg>
            </pc226:cmChg>
            <pc226:cmChg xmlns:pc226="http://schemas.microsoft.com/office/powerpoint/2022/06/main/command" chg="add del mod">
              <pc226:chgData name="Cowan, Kara" userId="422dcf60-3108-48b9-a5a5-708e064ad6eb" providerId="ADAL" clId="{E8FF1E76-C784-4F75-A9E4-342BAEE3F021}" dt="2023-12-15T16:25:20.479" v="3850"/>
              <pc2:cmMkLst xmlns:pc2="http://schemas.microsoft.com/office/powerpoint/2019/9/main/command">
                <pc:docMk/>
                <pc:sldMk cId="2496178789" sldId="409"/>
                <pc2:cmMk id="{03E7FABC-5583-443C-A1CE-0058F2AD3A1F}"/>
              </pc2:cmMkLst>
            </pc226:cmChg>
            <pc226:cmChg xmlns:pc226="http://schemas.microsoft.com/office/powerpoint/2022/06/main/command" chg="del">
              <pc226:chgData name="Cowan, Kara" userId="422dcf60-3108-48b9-a5a5-708e064ad6eb" providerId="ADAL" clId="{E8FF1E76-C784-4F75-A9E4-342BAEE3F021}" dt="2023-12-12T16:16:33.488" v="457"/>
              <pc2:cmMkLst xmlns:pc2="http://schemas.microsoft.com/office/powerpoint/2019/9/main/command">
                <pc:docMk/>
                <pc:sldMk cId="2496178789" sldId="409"/>
                <pc2:cmMk id="{C2F614BD-5E26-4A45-9583-AC2EACAE763C}"/>
              </pc2:cmMkLst>
            </pc226:cmChg>
            <pc226:cmChg xmlns:pc226="http://schemas.microsoft.com/office/powerpoint/2022/06/main/command" chg="del">
              <pc226:chgData name="Cowan, Kara" userId="422dcf60-3108-48b9-a5a5-708e064ad6eb" providerId="ADAL" clId="{E8FF1E76-C784-4F75-A9E4-342BAEE3F021}" dt="2023-12-12T16:14:10.502" v="454"/>
              <pc2:cmMkLst xmlns:pc2="http://schemas.microsoft.com/office/powerpoint/2019/9/main/command">
                <pc:docMk/>
                <pc:sldMk cId="2496178789" sldId="409"/>
                <pc2:cmMk id="{5141FFE9-C6F7-4B18-921B-57B90E91CF67}"/>
              </pc2:cmMkLst>
            </pc226:cmChg>
            <pc226:cmChg xmlns:pc226="http://schemas.microsoft.com/office/powerpoint/2022/06/main/command" chg="add del">
              <pc226:chgData name="Cowan, Kara" userId="422dcf60-3108-48b9-a5a5-708e064ad6eb" providerId="ADAL" clId="{E8FF1E76-C784-4F75-A9E4-342BAEE3F021}" dt="2023-12-15T16:28:15.127" v="3892"/>
              <pc2:cmMkLst xmlns:pc2="http://schemas.microsoft.com/office/powerpoint/2019/9/main/command">
                <pc:docMk/>
                <pc:sldMk cId="2496178789" sldId="409"/>
                <pc2:cmMk id="{C75FCFF3-0592-447F-976C-486669405F5B}"/>
              </pc2:cmMkLst>
            </pc226:cmChg>
            <pc226:cmChg xmlns:pc226="http://schemas.microsoft.com/office/powerpoint/2022/06/main/command" chg="mod">
              <pc226:chgData name="Cowan, Kara" userId="422dcf60-3108-48b9-a5a5-708e064ad6eb" providerId="ADAL" clId="{E8FF1E76-C784-4F75-A9E4-342BAEE3F021}" dt="2023-12-12T16:13:59.505" v="453"/>
              <pc2:cmMkLst xmlns:pc2="http://schemas.microsoft.com/office/powerpoint/2019/9/main/command">
                <pc:docMk/>
                <pc:sldMk cId="2496178789" sldId="409"/>
                <pc2:cmMk id="{ECD921F8-D9B0-4F93-BB53-533568B826A8}"/>
              </pc2:cmMkLst>
              <pc226:cmRplyChg chg="add">
                <pc226:chgData name="Cowan, Kara" userId="422dcf60-3108-48b9-a5a5-708e064ad6eb" providerId="ADAL" clId="{E8FF1E76-C784-4F75-A9E4-342BAEE3F021}" dt="2023-12-12T16:13:59.505" v="453"/>
                <pc2:cmRplyMkLst xmlns:pc2="http://schemas.microsoft.com/office/powerpoint/2019/9/main/command">
                  <pc:docMk/>
                  <pc:sldMk cId="2496178789" sldId="409"/>
                  <pc2:cmMk id="{ECD921F8-D9B0-4F93-BB53-533568B826A8}"/>
                  <pc2:cmRplyMk id="{95D8DCB2-A49B-4CD5-A831-2D1F0692B37D}"/>
                </pc2:cmRplyMkLst>
              </pc226:cmRplyChg>
            </pc226:cmChg>
          </p:ext>
        </pc:extLst>
      </pc:sldChg>
      <pc:sldChg chg="modSp mod addCm delCm">
        <pc:chgData name="Cowan, Kara" userId="422dcf60-3108-48b9-a5a5-708e064ad6eb" providerId="ADAL" clId="{E8FF1E76-C784-4F75-A9E4-342BAEE3F021}" dt="2023-12-15T16:51:24.261" v="3993"/>
        <pc:sldMkLst>
          <pc:docMk/>
          <pc:sldMk cId="3279961900" sldId="412"/>
        </pc:sldMkLst>
        <pc:extLst>
          <p:ext xmlns:p="http://schemas.openxmlformats.org/presentationml/2006/main" uri="{D6D511B9-2390-475A-947B-AFAB55BFBCF1}">
            <pc226:cmChg xmlns:pc226="http://schemas.microsoft.com/office/powerpoint/2022/06/main/command" chg="add del">
              <pc226:chgData name="Cowan, Kara" userId="422dcf60-3108-48b9-a5a5-708e064ad6eb" providerId="ADAL" clId="{E8FF1E76-C784-4F75-A9E4-342BAEE3F021}" dt="2023-12-15T16:51:24.261" v="3993"/>
              <pc2:cmMkLst xmlns:pc2="http://schemas.microsoft.com/office/powerpoint/2019/9/main/command">
                <pc:docMk/>
                <pc:sldMk cId="3279961900" sldId="412"/>
                <pc2:cmMk id="{2DAAF525-205D-4696-95F2-F2C76015197E}"/>
              </pc2:cmMkLst>
            </pc226:cmChg>
            <pc226:cmChg xmlns:pc226="http://schemas.microsoft.com/office/powerpoint/2022/06/main/command" chg="del">
              <pc226:chgData name="Cowan, Kara" userId="422dcf60-3108-48b9-a5a5-708e064ad6eb" providerId="ADAL" clId="{E8FF1E76-C784-4F75-A9E4-342BAEE3F021}" dt="2023-12-12T17:35:07.606" v="2738"/>
              <pc2:cmMkLst xmlns:pc2="http://schemas.microsoft.com/office/powerpoint/2019/9/main/command">
                <pc:docMk/>
                <pc:sldMk cId="3279961900" sldId="412"/>
                <pc2:cmMk id="{09039277-7F89-48B2-85B6-B32EEF14C563}"/>
              </pc2:cmMkLst>
            </pc226:cmChg>
          </p:ext>
        </pc:extLst>
      </pc:sldChg>
      <pc:sldChg chg="addSp delSp modSp mod addCm delCm modCm">
        <pc:chgData name="Cowan, Kara" userId="422dcf60-3108-48b9-a5a5-708e064ad6eb" providerId="ADAL" clId="{E8FF1E76-C784-4F75-A9E4-342BAEE3F021}" dt="2023-12-15T16:50:46.067" v="3992" actId="1076"/>
        <pc:sldMkLst>
          <pc:docMk/>
          <pc:sldMk cId="3323682470" sldId="413"/>
        </pc:sldMkLst>
        <pc:extLst>
          <p:ext xmlns:p="http://schemas.openxmlformats.org/presentationml/2006/main" uri="{D6D511B9-2390-475A-947B-AFAB55BFBCF1}">
            <pc226:cmChg xmlns:pc226="http://schemas.microsoft.com/office/powerpoint/2022/06/main/command" chg="add mod">
              <pc226:chgData name="Cowan, Kara" userId="422dcf60-3108-48b9-a5a5-708e064ad6eb" providerId="ADAL" clId="{E8FF1E76-C784-4F75-A9E4-342BAEE3F021}" dt="2023-12-15T16:50:29.328" v="3989"/>
              <pc2:cmMkLst xmlns:pc2="http://schemas.microsoft.com/office/powerpoint/2019/9/main/command">
                <pc:docMk/>
                <pc:sldMk cId="3323682470" sldId="413"/>
                <pc2:cmMk id="{E5DD3F0B-B9DB-40DB-9BD6-F73BEA63CBB8}"/>
              </pc2:cmMkLst>
              <pc226:cmRplyChg chg="add">
                <pc226:chgData name="Cowan, Kara" userId="422dcf60-3108-48b9-a5a5-708e064ad6eb" providerId="ADAL" clId="{E8FF1E76-C784-4F75-A9E4-342BAEE3F021}" dt="2023-12-15T16:50:29.328" v="3989"/>
                <pc2:cmRplyMkLst xmlns:pc2="http://schemas.microsoft.com/office/powerpoint/2019/9/main/command">
                  <pc:docMk/>
                  <pc:sldMk cId="3323682470" sldId="413"/>
                  <pc2:cmMk id="{E5DD3F0B-B9DB-40DB-9BD6-F73BEA63CBB8}"/>
                  <pc2:cmRplyMk id="{064FE11E-60AC-4406-8A53-A71F5B841F8E}"/>
                </pc2:cmRplyMkLst>
              </pc226:cmRplyChg>
            </pc226:cmChg>
            <pc226:cmChg xmlns:pc226="http://schemas.microsoft.com/office/powerpoint/2022/06/main/command" chg="del">
              <pc226:chgData name="Cowan, Kara" userId="422dcf60-3108-48b9-a5a5-708e064ad6eb" providerId="ADAL" clId="{E8FF1E76-C784-4F75-A9E4-342BAEE3F021}" dt="2023-12-12T17:21:33.092" v="2229"/>
              <pc2:cmMkLst xmlns:pc2="http://schemas.microsoft.com/office/powerpoint/2019/9/main/command">
                <pc:docMk/>
                <pc:sldMk cId="3323682470" sldId="413"/>
                <pc2:cmMk id="{6C45F25C-D98B-400D-A750-7FA29C80BD2E}"/>
              </pc2:cmMkLst>
            </pc226:cmChg>
            <pc226:cmChg xmlns:pc226="http://schemas.microsoft.com/office/powerpoint/2022/06/main/command" chg="del">
              <pc226:chgData name="Cowan, Kara" userId="422dcf60-3108-48b9-a5a5-708e064ad6eb" providerId="ADAL" clId="{E8FF1E76-C784-4F75-A9E4-342BAEE3F021}" dt="2023-12-12T17:21:40.960" v="2230"/>
              <pc2:cmMkLst xmlns:pc2="http://schemas.microsoft.com/office/powerpoint/2019/9/main/command">
                <pc:docMk/>
                <pc:sldMk cId="3323682470" sldId="413"/>
                <pc2:cmMk id="{6B4C9767-240F-4C1F-89E0-9690620D1139}"/>
              </pc2:cmMkLst>
            </pc226:cmChg>
            <pc226:cmChg xmlns:pc226="http://schemas.microsoft.com/office/powerpoint/2022/06/main/command" chg="del">
              <pc226:chgData name="Cowan, Kara" userId="422dcf60-3108-48b9-a5a5-708e064ad6eb" providerId="ADAL" clId="{E8FF1E76-C784-4F75-A9E4-342BAEE3F021}" dt="2023-12-12T17:21:46.498" v="2231"/>
              <pc2:cmMkLst xmlns:pc2="http://schemas.microsoft.com/office/powerpoint/2019/9/main/command">
                <pc:docMk/>
                <pc:sldMk cId="3323682470" sldId="413"/>
                <pc2:cmMk id="{885C0072-1C3A-49F5-BBF4-039D59187422}"/>
              </pc2:cmMkLst>
            </pc226:cmChg>
            <pc226:cmChg xmlns:pc226="http://schemas.microsoft.com/office/powerpoint/2022/06/main/command" chg="del">
              <pc226:chgData name="Cowan, Kara" userId="422dcf60-3108-48b9-a5a5-708e064ad6eb" providerId="ADAL" clId="{E8FF1E76-C784-4F75-A9E4-342BAEE3F021}" dt="2023-12-12T17:21:22.624" v="2228"/>
              <pc2:cmMkLst xmlns:pc2="http://schemas.microsoft.com/office/powerpoint/2019/9/main/command">
                <pc:docMk/>
                <pc:sldMk cId="3323682470" sldId="413"/>
                <pc2:cmMk id="{C208FA98-EF5B-4902-AA3F-CCC354A8A49F}"/>
              </pc2:cmMkLst>
            </pc226:cmChg>
            <pc226:cmChg xmlns:pc226="http://schemas.microsoft.com/office/powerpoint/2022/06/main/command" chg="add del mod">
              <pc226:chgData name="Cowan, Kara" userId="422dcf60-3108-48b9-a5a5-708e064ad6eb" providerId="ADAL" clId="{E8FF1E76-C784-4F75-A9E4-342BAEE3F021}" dt="2023-12-12T17:31:48.305" v="2518"/>
              <pc2:cmMkLst xmlns:pc2="http://schemas.microsoft.com/office/powerpoint/2019/9/main/command">
                <pc:docMk/>
                <pc:sldMk cId="3323682470" sldId="413"/>
                <pc2:cmMk id="{143F6DD3-E6C8-4BE3-9A30-E43AAD64016C}"/>
              </pc2:cmMkLst>
            </pc226:cmChg>
          </p:ext>
        </pc:extLst>
      </pc:sldChg>
      <pc:sldChg chg="delSp modSp new mod">
        <pc:chgData name="Cowan, Kara" userId="422dcf60-3108-48b9-a5a5-708e064ad6eb" providerId="ADAL" clId="{E8FF1E76-C784-4F75-A9E4-342BAEE3F021}" dt="2023-12-12T19:44:11.379" v="3695" actId="20577"/>
        <pc:sldMkLst>
          <pc:docMk/>
          <pc:sldMk cId="4010718258" sldId="416"/>
        </pc:sldMkLst>
      </pc:sldChg>
      <pc:sldMasterChg chg="new del mod addSldLayout delSldLayout">
        <pc:chgData name="Cowan, Kara" userId="422dcf60-3108-48b9-a5a5-708e064ad6eb" providerId="ADAL" clId="{E8FF1E76-C784-4F75-A9E4-342BAEE3F021}" dt="2023-12-12T15:52:56.083" v="269" actId="6938"/>
        <pc:sldMasterMkLst>
          <pc:docMk/>
          <pc:sldMasterMk cId="1463057226" sldId="2147483730"/>
        </pc:sldMasterMkLst>
        <pc:sldLayoutChg chg="new del replId">
          <pc:chgData name="Cowan, Kara" userId="422dcf60-3108-48b9-a5a5-708e064ad6eb" providerId="ADAL" clId="{E8FF1E76-C784-4F75-A9E4-342BAEE3F021}" dt="2023-12-12T15:52:56.083" v="269" actId="6938"/>
          <pc:sldLayoutMkLst>
            <pc:docMk/>
            <pc:sldMasterMk cId="1463057226" sldId="2147483730"/>
            <pc:sldLayoutMk cId="2444263872" sldId="2147483731"/>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2028260867" sldId="2147483732"/>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865785043" sldId="2147483733"/>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481559800" sldId="2147483734"/>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320550757" sldId="2147483735"/>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2876373785" sldId="2147483736"/>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2122767560" sldId="2147483737"/>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77306282" sldId="2147483738"/>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913972298" sldId="2147483739"/>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3153109389" sldId="2147483740"/>
          </pc:sldLayoutMkLst>
        </pc:sldLayoutChg>
        <pc:sldLayoutChg chg="new del replId">
          <pc:chgData name="Cowan, Kara" userId="422dcf60-3108-48b9-a5a5-708e064ad6eb" providerId="ADAL" clId="{E8FF1E76-C784-4F75-A9E4-342BAEE3F021}" dt="2023-12-12T15:52:56.083" v="269" actId="6938"/>
          <pc:sldLayoutMkLst>
            <pc:docMk/>
            <pc:sldMasterMk cId="1463057226" sldId="2147483730"/>
            <pc:sldLayoutMk cId="2089873121" sldId="2147483741"/>
          </pc:sldLayoutMkLst>
        </pc:sldLayoutChg>
      </pc:sldMasterChg>
    </pc:docChg>
  </pc:docChgLst>
  <pc:docChgLst>
    <pc:chgData name="Liang, Catherine" userId="S::catherine.liang@ontariohealth.ca::f02553ff-2f62-4d20-a67a-f5e2927c8ae2" providerId="AD" clId="Web-{CBD1C259-A68C-ECBC-B358-D39411E64F99}"/>
    <pc:docChg chg="modSld">
      <pc:chgData name="Liang, Catherine" userId="S::catherine.liang@ontariohealth.ca::f02553ff-2f62-4d20-a67a-f5e2927c8ae2" providerId="AD" clId="Web-{CBD1C259-A68C-ECBC-B358-D39411E64F99}" dt="2024-11-28T15:43:50.055" v="2" actId="20577"/>
      <pc:docMkLst>
        <pc:docMk/>
      </pc:docMkLst>
      <pc:sldChg chg="addSp modSp">
        <pc:chgData name="Liang, Catherine" userId="S::catherine.liang@ontariohealth.ca::f02553ff-2f62-4d20-a67a-f5e2927c8ae2" providerId="AD" clId="Web-{CBD1C259-A68C-ECBC-B358-D39411E64F99}" dt="2024-11-28T15:43:24.836" v="0"/>
        <pc:sldMkLst>
          <pc:docMk/>
          <pc:sldMk cId="3009713663" sldId="2147375419"/>
        </pc:sldMkLst>
        <pc:spChg chg="add mod">
          <ac:chgData name="Liang, Catherine" userId="S::catherine.liang@ontariohealth.ca::f02553ff-2f62-4d20-a67a-f5e2927c8ae2" providerId="AD" clId="Web-{CBD1C259-A68C-ECBC-B358-D39411E64F99}" dt="2024-11-28T15:43:24.836" v="0"/>
          <ac:spMkLst>
            <pc:docMk/>
            <pc:sldMk cId="3009713663" sldId="2147375419"/>
            <ac:spMk id="6" creationId="{005D864F-848D-45F2-7FF2-49DEC56F62D5}"/>
          </ac:spMkLst>
        </pc:spChg>
      </pc:sldChg>
      <pc:sldChg chg="modSp">
        <pc:chgData name="Liang, Catherine" userId="S::catherine.liang@ontariohealth.ca::f02553ff-2f62-4d20-a67a-f5e2927c8ae2" providerId="AD" clId="Web-{CBD1C259-A68C-ECBC-B358-D39411E64F99}" dt="2024-11-28T15:43:50.055" v="2" actId="20577"/>
        <pc:sldMkLst>
          <pc:docMk/>
          <pc:sldMk cId="2283941197" sldId="2147375433"/>
        </pc:sldMkLst>
        <pc:spChg chg="mod">
          <ac:chgData name="Liang, Catherine" userId="S::catherine.liang@ontariohealth.ca::f02553ff-2f62-4d20-a67a-f5e2927c8ae2" providerId="AD" clId="Web-{CBD1C259-A68C-ECBC-B358-D39411E64F99}" dt="2024-11-28T15:43:50.055" v="2" actId="20577"/>
          <ac:spMkLst>
            <pc:docMk/>
            <pc:sldMk cId="2283941197" sldId="2147375433"/>
            <ac:spMk id="2" creationId="{6DCFDA98-0ED9-22AC-F38F-D7CF0DADC6CE}"/>
          </ac:spMkLst>
        </pc:spChg>
      </pc:sldChg>
    </pc:docChg>
  </pc:docChgLst>
  <pc:docChgLst>
    <pc:chgData name="Liang, Catherine" userId="S::catherine.liang@ontariohealth.ca::f02553ff-2f62-4d20-a67a-f5e2927c8ae2" providerId="AD" clId="Web-{BDB6AFD4-E732-491A-9DF9-AD0B9CA5B05B}"/>
    <pc:docChg chg="modSld">
      <pc:chgData name="Liang, Catherine" userId="S::catherine.liang@ontariohealth.ca::f02553ff-2f62-4d20-a67a-f5e2927c8ae2" providerId="AD" clId="Web-{BDB6AFD4-E732-491A-9DF9-AD0B9CA5B05B}" dt="2024-05-17T16:37:07.741" v="52" actId="20577"/>
      <pc:docMkLst>
        <pc:docMk/>
      </pc:docMkLst>
      <pc:sldChg chg="modSp modNotes">
        <pc:chgData name="Liang, Catherine" userId="S::catherine.liang@ontariohealth.ca::f02553ff-2f62-4d20-a67a-f5e2927c8ae2" providerId="AD" clId="Web-{BDB6AFD4-E732-491A-9DF9-AD0B9CA5B05B}" dt="2024-05-17T16:37:07.741" v="52" actId="20577"/>
        <pc:sldMkLst>
          <pc:docMk/>
          <pc:sldMk cId="773451882" sldId="420"/>
        </pc:sldMkLst>
      </pc:sldChg>
    </pc:docChg>
  </pc:docChgLst>
  <pc:docChgLst>
    <pc:chgData name="Ostrega, Jessica" userId="S::jessica.ostrega@ontariohealth.ca::0953d639-d437-4aa4-a976-a8f8b0cfd7d8" providerId="AD" clId="Web-{21C3FB33-2EE8-7E6C-5DFA-41BC627DACE9}"/>
    <pc:docChg chg="modSld">
      <pc:chgData name="Ostrega, Jessica" userId="S::jessica.ostrega@ontariohealth.ca::0953d639-d437-4aa4-a976-a8f8b0cfd7d8" providerId="AD" clId="Web-{21C3FB33-2EE8-7E6C-5DFA-41BC627DACE9}" dt="2024-11-06T18:02:18.318" v="0" actId="1076"/>
      <pc:docMkLst>
        <pc:docMk/>
      </pc:docMkLst>
      <pc:sldChg chg="modSp">
        <pc:chgData name="Ostrega, Jessica" userId="S::jessica.ostrega@ontariohealth.ca::0953d639-d437-4aa4-a976-a8f8b0cfd7d8" providerId="AD" clId="Web-{21C3FB33-2EE8-7E6C-5DFA-41BC627DACE9}" dt="2024-11-06T18:02:18.318" v="0" actId="1076"/>
        <pc:sldMkLst>
          <pc:docMk/>
          <pc:sldMk cId="2283941197" sldId="2147375433"/>
        </pc:sldMkLst>
      </pc:sldChg>
    </pc:docChg>
  </pc:docChgLst>
  <pc:docChgLst>
    <pc:chgData name="Costante, Alicia" userId="088730f9-fd58-499f-8459-bd7b32429f13" providerId="ADAL" clId="{ED78A224-C454-4DFC-AD17-ACC796CC4D93}"/>
    <pc:docChg chg="">
      <pc:chgData name="Costante, Alicia" userId="088730f9-fd58-499f-8459-bd7b32429f13" providerId="ADAL" clId="{ED78A224-C454-4DFC-AD17-ACC796CC4D93}" dt="2023-11-24T19:18:02.719" v="5"/>
      <pc:docMkLst>
        <pc:docMk/>
      </pc:docMkLst>
      <pc:sldChg chg="addCm">
        <pc:chgData name="Costante, Alicia" userId="088730f9-fd58-499f-8459-bd7b32429f13" providerId="ADAL" clId="{ED78A224-C454-4DFC-AD17-ACC796CC4D93}" dt="2023-11-24T19:16:03.575" v="2"/>
        <pc:sldMkLst>
          <pc:docMk/>
          <pc:sldMk cId="3190618129" sldId="373"/>
        </pc:sldMkLst>
      </pc:sldChg>
      <pc:sldChg chg="addCm">
        <pc:chgData name="Costante, Alicia" userId="088730f9-fd58-499f-8459-bd7b32429f13" providerId="ADAL" clId="{ED78A224-C454-4DFC-AD17-ACC796CC4D93}" dt="2023-11-24T19:18:02.719" v="5"/>
        <pc:sldMkLst>
          <pc:docMk/>
          <pc:sldMk cId="2905656775" sldId="374"/>
        </pc:sldMkLst>
      </pc:sldChg>
      <pc:sldChg chg="addCm">
        <pc:chgData name="Costante, Alicia" userId="088730f9-fd58-499f-8459-bd7b32429f13" providerId="ADAL" clId="{ED78A224-C454-4DFC-AD17-ACC796CC4D93}" dt="2023-11-24T19:17:33.844" v="4"/>
        <pc:sldMkLst>
          <pc:docMk/>
          <pc:sldMk cId="884083932" sldId="375"/>
        </pc:sldMkLst>
      </pc:sldChg>
      <pc:sldChg chg="addCm modCm">
        <pc:chgData name="Costante, Alicia" userId="088730f9-fd58-499f-8459-bd7b32429f13" providerId="ADAL" clId="{ED78A224-C454-4DFC-AD17-ACC796CC4D93}" dt="2023-11-24T19:15:02.607" v="1"/>
        <pc:sldMkLst>
          <pc:docMk/>
          <pc:sldMk cId="951327253" sldId="408"/>
        </pc:sldMkLst>
      </pc:sldChg>
    </pc:docChg>
  </pc:docChgLst>
  <pc:docChgLst>
    <pc:chgData name="Gnanalingam, Aasha" userId="S::aasha.gnanalingam@ontariohealth.ca::e998668a-8e67-4039-9efc-c8b62c418ad0" providerId="AD" clId="Web-{4B383F96-B07E-1C90-7BB2-5DE62CD74461}"/>
    <pc:docChg chg="modSld">
      <pc:chgData name="Gnanalingam, Aasha" userId="S::aasha.gnanalingam@ontariohealth.ca::e998668a-8e67-4039-9efc-c8b62c418ad0" providerId="AD" clId="Web-{4B383F96-B07E-1C90-7BB2-5DE62CD74461}" dt="2024-11-05T21:03:51.804" v="73" actId="20577"/>
      <pc:docMkLst>
        <pc:docMk/>
      </pc:docMkLst>
      <pc:sldChg chg="addSp delSp modSp">
        <pc:chgData name="Gnanalingam, Aasha" userId="S::aasha.gnanalingam@ontariohealth.ca::e998668a-8e67-4039-9efc-c8b62c418ad0" providerId="AD" clId="Web-{4B383F96-B07E-1C90-7BB2-5DE62CD74461}" dt="2024-11-05T21:03:51.804" v="73" actId="20577"/>
        <pc:sldMkLst>
          <pc:docMk/>
          <pc:sldMk cId="3195700248" sldId="2147375432"/>
        </pc:sldMkLst>
      </pc:sldChg>
    </pc:docChg>
  </pc:docChgLst>
  <pc:docChgLst>
    <pc:chgData name="Gnanalingam, Aasha" userId="S::aasha.gnanalingam@ontariohealth.ca::e998668a-8e67-4039-9efc-c8b62c418ad0" providerId="AD" clId="Web-{D952F78F-72DD-2549-5BBD-4CDB85875DF6}"/>
    <pc:docChg chg="modSld">
      <pc:chgData name="Gnanalingam, Aasha" userId="S::aasha.gnanalingam@ontariohealth.ca::e998668a-8e67-4039-9efc-c8b62c418ad0" providerId="AD" clId="Web-{D952F78F-72DD-2549-5BBD-4CDB85875DF6}" dt="2024-11-13T16:45:04.727" v="12" actId="20577"/>
      <pc:docMkLst>
        <pc:docMk/>
      </pc:docMkLst>
      <pc:sldChg chg="modSp">
        <pc:chgData name="Gnanalingam, Aasha" userId="S::aasha.gnanalingam@ontariohealth.ca::e998668a-8e67-4039-9efc-c8b62c418ad0" providerId="AD" clId="Web-{D952F78F-72DD-2549-5BBD-4CDB85875DF6}" dt="2024-11-13T16:45:04.727" v="12" actId="20577"/>
        <pc:sldMkLst>
          <pc:docMk/>
          <pc:sldMk cId="3009713663" sldId="2147375419"/>
        </pc:sldMkLst>
        <pc:spChg chg="mod">
          <ac:chgData name="Gnanalingam, Aasha" userId="S::aasha.gnanalingam@ontariohealth.ca::e998668a-8e67-4039-9efc-c8b62c418ad0" providerId="AD" clId="Web-{D952F78F-72DD-2549-5BBD-4CDB85875DF6}" dt="2024-11-13T16:45:04.727" v="12" actId="20577"/>
          <ac:spMkLst>
            <pc:docMk/>
            <pc:sldMk cId="3009713663" sldId="2147375419"/>
            <ac:spMk id="2" creationId="{5ED70A15-8B5F-EE52-8A3C-33C6F9937CA5}"/>
          </ac:spMkLst>
        </pc:spChg>
      </pc:sldChg>
    </pc:docChg>
  </pc:docChgLst>
  <pc:docChgLst>
    <pc:chgData name="Liang, Catherine" userId="S::catherine.liang@ontariohealth.ca::f02553ff-2f62-4d20-a67a-f5e2927c8ae2" providerId="AD" clId="Web-{2DF365B6-A805-ECCF-93B7-1B5124771DD4}"/>
    <pc:docChg chg="modSld">
      <pc:chgData name="Liang, Catherine" userId="S::catherine.liang@ontariohealth.ca::f02553ff-2f62-4d20-a67a-f5e2927c8ae2" providerId="AD" clId="Web-{2DF365B6-A805-ECCF-93B7-1B5124771DD4}" dt="2024-11-18T16:18:34.269" v="5" actId="20577"/>
      <pc:docMkLst>
        <pc:docMk/>
      </pc:docMkLst>
    </pc:docChg>
  </pc:docChgLst>
  <pc:docChgLst>
    <pc:chgData name="Mabaya, Gracia" userId="b09e9c0f-5fd2-42db-ac07-187d9d93d23a" providerId="ADAL" clId="{97F4C31B-E3F5-4875-94C9-9E54F9051167}"/>
    <pc:docChg chg="modSld">
      <pc:chgData name="Mabaya, Gracia" userId="b09e9c0f-5fd2-42db-ac07-187d9d93d23a" providerId="ADAL" clId="{97F4C31B-E3F5-4875-94C9-9E54F9051167}" dt="2024-03-11T15:47:33.162" v="16"/>
      <pc:docMkLst>
        <pc:docMk/>
      </pc:docMkLst>
      <pc:sldChg chg="delCm">
        <pc:chgData name="Mabaya, Gracia" userId="b09e9c0f-5fd2-42db-ac07-187d9d93d23a" providerId="ADAL" clId="{97F4C31B-E3F5-4875-94C9-9E54F9051167}" dt="2024-03-07T04:10:51.928" v="0"/>
        <pc:sldMkLst>
          <pc:docMk/>
          <pc:sldMk cId="3438382086" sldId="396"/>
        </pc:sldMkLst>
        <pc:extLst>
          <p:ext xmlns:p="http://schemas.openxmlformats.org/presentationml/2006/main" uri="{D6D511B9-2390-475A-947B-AFAB55BFBCF1}">
            <pc226:cmChg xmlns:pc226="http://schemas.microsoft.com/office/powerpoint/2022/06/main/command" chg="del">
              <pc226:chgData name="Mabaya, Gracia" userId="b09e9c0f-5fd2-42db-ac07-187d9d93d23a" providerId="ADAL" clId="{97F4C31B-E3F5-4875-94C9-9E54F9051167}" dt="2024-03-07T04:10:51.928" v="0"/>
              <pc2:cmMkLst xmlns:pc2="http://schemas.microsoft.com/office/powerpoint/2019/9/main/command">
                <pc:docMk/>
                <pc:sldMk cId="3438382086" sldId="396"/>
                <pc2:cmMk id="{BA101E63-A429-40EA-A05D-0E2C72FDBEBC}"/>
              </pc2:cmMkLst>
            </pc226:cmChg>
          </p:ext>
        </pc:extLst>
      </pc:sldChg>
      <pc:sldChg chg="delCm">
        <pc:chgData name="Mabaya, Gracia" userId="b09e9c0f-5fd2-42db-ac07-187d9d93d23a" providerId="ADAL" clId="{97F4C31B-E3F5-4875-94C9-9E54F9051167}" dt="2024-03-07T04:11:09.503" v="1"/>
        <pc:sldMkLst>
          <pc:docMk/>
          <pc:sldMk cId="4231402446" sldId="401"/>
        </pc:sldMkLst>
        <pc:extLst>
          <p:ext xmlns:p="http://schemas.openxmlformats.org/presentationml/2006/main" uri="{D6D511B9-2390-475A-947B-AFAB55BFBCF1}">
            <pc226:cmChg xmlns:pc226="http://schemas.microsoft.com/office/powerpoint/2022/06/main/command" chg="del">
              <pc226:chgData name="Mabaya, Gracia" userId="b09e9c0f-5fd2-42db-ac07-187d9d93d23a" providerId="ADAL" clId="{97F4C31B-E3F5-4875-94C9-9E54F9051167}" dt="2024-03-07T04:11:09.503" v="1"/>
              <pc2:cmMkLst xmlns:pc2="http://schemas.microsoft.com/office/powerpoint/2019/9/main/command">
                <pc:docMk/>
                <pc:sldMk cId="4231402446" sldId="401"/>
                <pc2:cmMk id="{152F6683-BDB1-41E8-9835-852BF0AD4D78}"/>
              </pc2:cmMkLst>
            </pc226:cmChg>
          </p:ext>
        </pc:extLst>
      </pc:sldChg>
      <pc:sldChg chg="addCm modCm">
        <pc:chgData name="Mabaya, Gracia" userId="b09e9c0f-5fd2-42db-ac07-187d9d93d23a" providerId="ADAL" clId="{97F4C31B-E3F5-4875-94C9-9E54F9051167}" dt="2024-03-11T15:47:33.162" v="16"/>
        <pc:sldMkLst>
          <pc:docMk/>
          <pc:sldMk cId="44232436" sldId="402"/>
        </pc:sldMkLst>
        <pc:extLst>
          <p:ext xmlns:p="http://schemas.openxmlformats.org/presentationml/2006/main" uri="{D6D511B9-2390-475A-947B-AFAB55BFBCF1}">
            <pc226:cmChg xmlns:pc226="http://schemas.microsoft.com/office/powerpoint/2022/06/main/command" chg="add mod modRxn">
              <pc226:chgData name="Mabaya, Gracia" userId="b09e9c0f-5fd2-42db-ac07-187d9d93d23a" providerId="ADAL" clId="{97F4C31B-E3F5-4875-94C9-9E54F9051167}" dt="2024-03-11T15:47:33.162" v="16"/>
              <pc2:cmMkLst xmlns:pc2="http://schemas.microsoft.com/office/powerpoint/2019/9/main/command">
                <pc:docMk/>
                <pc:sldMk cId="44232436" sldId="402"/>
                <pc2:cmMk id="{377D1DDF-7CE1-437B-8BE8-CCF10ABBCFAA}"/>
              </pc2:cmMkLst>
            </pc226:cmChg>
          </p:ext>
        </pc:extLst>
      </pc:sldChg>
      <pc:sldChg chg="modSp mod">
        <pc:chgData name="Mabaya, Gracia" userId="b09e9c0f-5fd2-42db-ac07-187d9d93d23a" providerId="ADAL" clId="{97F4C31B-E3F5-4875-94C9-9E54F9051167}" dt="2024-03-07T04:11:40.308" v="14" actId="20577"/>
        <pc:sldMkLst>
          <pc:docMk/>
          <pc:sldMk cId="2163779030" sldId="403"/>
        </pc:sldMkLst>
      </pc:sldChg>
    </pc:docChg>
  </pc:docChgLst>
  <pc:docChgLst>
    <pc:chgData name="Liang, Catherine" userId="S::catherine.liang@ontariohealth.ca::f02553ff-2f62-4d20-a67a-f5e2927c8ae2" providerId="AD" clId="Web-{084723F5-BA93-AFD7-EC93-6F0C5A162610}"/>
    <pc:docChg chg="modSld">
      <pc:chgData name="Liang, Catherine" userId="S::catherine.liang@ontariohealth.ca::f02553ff-2f62-4d20-a67a-f5e2927c8ae2" providerId="AD" clId="Web-{084723F5-BA93-AFD7-EC93-6F0C5A162610}" dt="2024-11-15T18:42:24.326" v="147" actId="20577"/>
      <pc:docMkLst>
        <pc:docMk/>
      </pc:docMkLst>
      <pc:sldChg chg="modSp modCm">
        <pc:chgData name="Liang, Catherine" userId="S::catherine.liang@ontariohealth.ca::f02553ff-2f62-4d20-a67a-f5e2927c8ae2" providerId="AD" clId="Web-{084723F5-BA93-AFD7-EC93-6F0C5A162610}" dt="2024-11-15T18:18:52.556" v="6" actId="20577"/>
        <pc:sldMkLst>
          <pc:docMk/>
          <pc:sldMk cId="3469193883" sldId="421"/>
        </pc:sldMkLst>
        <pc:spChg chg="mod">
          <ac:chgData name="Liang, Catherine" userId="S::catherine.liang@ontariohealth.ca::f02553ff-2f62-4d20-a67a-f5e2927c8ae2" providerId="AD" clId="Web-{084723F5-BA93-AFD7-EC93-6F0C5A162610}" dt="2024-11-15T18:18:52.556" v="6" actId="20577"/>
          <ac:spMkLst>
            <pc:docMk/>
            <pc:sldMk cId="3469193883" sldId="421"/>
            <ac:spMk id="4" creationId="{DB5242A1-0E21-B50A-5068-A5ABEE920864}"/>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084723F5-BA93-AFD7-EC93-6F0C5A162610}" dt="2024-11-15T18:18:46.040" v="5" actId="20577"/>
              <pc2:cmMkLst xmlns:pc2="http://schemas.microsoft.com/office/powerpoint/2019/9/main/command">
                <pc:docMk/>
                <pc:sldMk cId="3469193883" sldId="421"/>
                <pc2:cmMk id="{392688EE-DC1E-44E2-AFE9-10DB5474D214}"/>
              </pc2:cmMkLst>
            </pc226:cmChg>
          </p:ext>
        </pc:extLst>
      </pc:sldChg>
      <pc:sldChg chg="modSp">
        <pc:chgData name="Liang, Catherine" userId="S::catherine.liang@ontariohealth.ca::f02553ff-2f62-4d20-a67a-f5e2927c8ae2" providerId="AD" clId="Web-{084723F5-BA93-AFD7-EC93-6F0C5A162610}" dt="2024-11-15T18:42:24.326" v="147" actId="20577"/>
        <pc:sldMkLst>
          <pc:docMk/>
          <pc:sldMk cId="2283941197" sldId="2147375433"/>
        </pc:sldMkLst>
        <pc:spChg chg="mod">
          <ac:chgData name="Liang, Catherine" userId="S::catherine.liang@ontariohealth.ca::f02553ff-2f62-4d20-a67a-f5e2927c8ae2" providerId="AD" clId="Web-{084723F5-BA93-AFD7-EC93-6F0C5A162610}" dt="2024-11-15T18:42:24.326" v="147" actId="20577"/>
          <ac:spMkLst>
            <pc:docMk/>
            <pc:sldMk cId="2283941197" sldId="2147375433"/>
            <ac:spMk id="2" creationId="{6DCFDA98-0ED9-22AC-F38F-D7CF0DADC6CE}"/>
          </ac:spMkLst>
        </pc:spChg>
        <pc:spChg chg="mod">
          <ac:chgData name="Liang, Catherine" userId="S::catherine.liang@ontariohealth.ca::f02553ff-2f62-4d20-a67a-f5e2927c8ae2" providerId="AD" clId="Web-{084723F5-BA93-AFD7-EC93-6F0C5A162610}" dt="2024-11-15T18:22:16.902" v="51" actId="20577"/>
          <ac:spMkLst>
            <pc:docMk/>
            <pc:sldMk cId="2283941197" sldId="2147375433"/>
            <ac:spMk id="3" creationId="{5210FA98-F344-A8FC-6801-306EB07B008D}"/>
          </ac:spMkLst>
        </pc:spChg>
      </pc:sldChg>
      <pc:sldChg chg="modSp">
        <pc:chgData name="Liang, Catherine" userId="S::catherine.liang@ontariohealth.ca::f02553ff-2f62-4d20-a67a-f5e2927c8ae2" providerId="AD" clId="Web-{084723F5-BA93-AFD7-EC93-6F0C5A162610}" dt="2024-11-15T18:27:16.610" v="129" actId="20577"/>
        <pc:sldMkLst>
          <pc:docMk/>
          <pc:sldMk cId="2382359148" sldId="2147375434"/>
        </pc:sldMkLst>
      </pc:sldChg>
    </pc:docChg>
  </pc:docChgLst>
  <pc:docChgLst>
    <pc:chgData name="Liang, Catherine" userId="S::catherine.liang@ontariohealth.ca::f02553ff-2f62-4d20-a67a-f5e2927c8ae2" providerId="AD" clId="Web-{43594DF1-4DD3-0768-85A2-FF571BC44CDC}"/>
    <pc:docChg chg="addSld delSld">
      <pc:chgData name="Liang, Catherine" userId="S::catherine.liang@ontariohealth.ca::f02553ff-2f62-4d20-a67a-f5e2927c8ae2" providerId="AD" clId="Web-{43594DF1-4DD3-0768-85A2-FF571BC44CDC}" dt="2024-05-31T18:52:28.629" v="2"/>
      <pc:docMkLst>
        <pc:docMk/>
      </pc:docMkLst>
      <pc:sldChg chg="add del replId">
        <pc:chgData name="Liang, Catherine" userId="S::catherine.liang@ontariohealth.ca::f02553ff-2f62-4d20-a67a-f5e2927c8ae2" providerId="AD" clId="Web-{43594DF1-4DD3-0768-85A2-FF571BC44CDC}" dt="2024-05-31T18:52:17.379" v="1"/>
        <pc:sldMkLst>
          <pc:docMk/>
          <pc:sldMk cId="1446462532" sldId="422"/>
        </pc:sldMkLst>
      </pc:sldChg>
      <pc:sldChg chg="add">
        <pc:chgData name="Liang, Catherine" userId="S::catherine.liang@ontariohealth.ca::f02553ff-2f62-4d20-a67a-f5e2927c8ae2" providerId="AD" clId="Web-{43594DF1-4DD3-0768-85A2-FF571BC44CDC}" dt="2024-05-31T18:52:28.629" v="2"/>
        <pc:sldMkLst>
          <pc:docMk/>
          <pc:sldMk cId="3243387202" sldId="2147375414"/>
        </pc:sldMkLst>
      </pc:sldChg>
    </pc:docChg>
  </pc:docChgLst>
  <pc:docChgLst>
    <pc:chgData name="Gnanalingam, Aasha" userId="S::aasha.gnanalingam@ontariohealth.ca::e998668a-8e67-4039-9efc-c8b62c418ad0" providerId="AD" clId="Web-{E7CF5290-9BEF-9C15-3E4F-852866DA2B51}"/>
    <pc:docChg chg="modSld">
      <pc:chgData name="Gnanalingam, Aasha" userId="S::aasha.gnanalingam@ontariohealth.ca::e998668a-8e67-4039-9efc-c8b62c418ad0" providerId="AD" clId="Web-{E7CF5290-9BEF-9C15-3E4F-852866DA2B51}" dt="2023-11-24T18:52:08.080" v="21" actId="20577"/>
      <pc:docMkLst>
        <pc:docMk/>
      </pc:docMkLst>
      <pc:sldChg chg="modSp">
        <pc:chgData name="Gnanalingam, Aasha" userId="S::aasha.gnanalingam@ontariohealth.ca::e998668a-8e67-4039-9efc-c8b62c418ad0" providerId="AD" clId="Web-{E7CF5290-9BEF-9C15-3E4F-852866DA2B51}" dt="2023-11-24T18:52:08.080" v="21" actId="20577"/>
        <pc:sldMkLst>
          <pc:docMk/>
          <pc:sldMk cId="2619402172" sldId="405"/>
        </pc:sldMkLst>
      </pc:sldChg>
    </pc:docChg>
  </pc:docChgLst>
  <pc:docChgLst>
    <pc:chgData name="Gnanalingam, Aasha" userId="e998668a-8e67-4039-9efc-c8b62c418ad0" providerId="ADAL" clId="{E35B0A63-1F48-44E7-8A88-982DC32C5C2A}"/>
    <pc:docChg chg="undo custSel modSld sldOrd">
      <pc:chgData name="Gnanalingam, Aasha" userId="e998668a-8e67-4039-9efc-c8b62c418ad0" providerId="ADAL" clId="{E35B0A63-1F48-44E7-8A88-982DC32C5C2A}" dt="2024-04-01T21:04:02.351" v="68"/>
      <pc:docMkLst>
        <pc:docMk/>
      </pc:docMkLst>
      <pc:sldChg chg="modSp mod">
        <pc:chgData name="Gnanalingam, Aasha" userId="e998668a-8e67-4039-9efc-c8b62c418ad0" providerId="ADAL" clId="{E35B0A63-1F48-44E7-8A88-982DC32C5C2A}" dt="2024-04-01T21:00:31.441" v="16" actId="20577"/>
        <pc:sldMkLst>
          <pc:docMk/>
          <pc:sldMk cId="925506241" sldId="322"/>
        </pc:sldMkLst>
      </pc:sldChg>
      <pc:sldChg chg="ord">
        <pc:chgData name="Gnanalingam, Aasha" userId="e998668a-8e67-4039-9efc-c8b62c418ad0" providerId="ADAL" clId="{E35B0A63-1F48-44E7-8A88-982DC32C5C2A}" dt="2024-04-01T21:00:35.060" v="17" actId="20578"/>
        <pc:sldMkLst>
          <pc:docMk/>
          <pc:sldMk cId="969934670" sldId="356"/>
        </pc:sldMkLst>
      </pc:sldChg>
      <pc:sldChg chg="modSp mod">
        <pc:chgData name="Gnanalingam, Aasha" userId="e998668a-8e67-4039-9efc-c8b62c418ad0" providerId="ADAL" clId="{E35B0A63-1F48-44E7-8A88-982DC32C5C2A}" dt="2024-04-01T21:01:01.650" v="34" actId="20577"/>
        <pc:sldMkLst>
          <pc:docMk/>
          <pc:sldMk cId="345027054" sldId="382"/>
        </pc:sldMkLst>
      </pc:sldChg>
      <pc:sldChg chg="modSp mod">
        <pc:chgData name="Gnanalingam, Aasha" userId="e998668a-8e67-4039-9efc-c8b62c418ad0" providerId="ADAL" clId="{E35B0A63-1F48-44E7-8A88-982DC32C5C2A}" dt="2024-04-01T21:01:35.898" v="39" actId="20577"/>
        <pc:sldMkLst>
          <pc:docMk/>
          <pc:sldMk cId="3909832607" sldId="384"/>
        </pc:sldMkLst>
      </pc:sldChg>
      <pc:sldChg chg="modSp mod">
        <pc:chgData name="Gnanalingam, Aasha" userId="e998668a-8e67-4039-9efc-c8b62c418ad0" providerId="ADAL" clId="{E35B0A63-1F48-44E7-8A88-982DC32C5C2A}" dt="2024-04-01T21:02:02.638" v="41" actId="20577"/>
        <pc:sldMkLst>
          <pc:docMk/>
          <pc:sldMk cId="830031710" sldId="386"/>
        </pc:sldMkLst>
      </pc:sldChg>
      <pc:sldChg chg="modNotesTx">
        <pc:chgData name="Gnanalingam, Aasha" userId="e998668a-8e67-4039-9efc-c8b62c418ad0" providerId="ADAL" clId="{E35B0A63-1F48-44E7-8A88-982DC32C5C2A}" dt="2024-04-01T21:03:22.220" v="65" actId="20577"/>
        <pc:sldMkLst>
          <pc:docMk/>
          <pc:sldMk cId="988386414" sldId="387"/>
        </pc:sldMkLst>
      </pc:sldChg>
      <pc:sldChg chg="addCm">
        <pc:chgData name="Gnanalingam, Aasha" userId="e998668a-8e67-4039-9efc-c8b62c418ad0" providerId="ADAL" clId="{E35B0A63-1F48-44E7-8A88-982DC32C5C2A}" dt="2024-04-01T21:04:02.351" v="68"/>
        <pc:sldMkLst>
          <pc:docMk/>
          <pc:sldMk cId="81161874" sldId="390"/>
        </pc:sldMkLst>
        <pc:extLst>
          <p:ext xmlns:p="http://schemas.openxmlformats.org/presentationml/2006/main" uri="{D6D511B9-2390-475A-947B-AFAB55BFBCF1}">
            <pc226:cmChg xmlns:pc226="http://schemas.microsoft.com/office/powerpoint/2022/06/main/command" chg="add">
              <pc226:chgData name="Gnanalingam, Aasha" userId="e998668a-8e67-4039-9efc-c8b62c418ad0" providerId="ADAL" clId="{E35B0A63-1F48-44E7-8A88-982DC32C5C2A}" dt="2024-04-01T21:04:02.351" v="68"/>
              <pc2:cmMkLst xmlns:pc2="http://schemas.microsoft.com/office/powerpoint/2019/9/main/command">
                <pc:docMk/>
                <pc:sldMk cId="81161874" sldId="390"/>
                <pc2:cmMk id="{B76417B6-D0A5-4FAB-AF68-B1572694B91F}"/>
              </pc2:cmMkLst>
            </pc226:cmChg>
          </p:ext>
        </pc:extLst>
      </pc:sldChg>
      <pc:sldChg chg="modSp mod">
        <pc:chgData name="Gnanalingam, Aasha" userId="e998668a-8e67-4039-9efc-c8b62c418ad0" providerId="ADAL" clId="{E35B0A63-1F48-44E7-8A88-982DC32C5C2A}" dt="2024-04-01T21:03:34.612" v="66" actId="20577"/>
        <pc:sldMkLst>
          <pc:docMk/>
          <pc:sldMk cId="2832015745" sldId="392"/>
        </pc:sldMkLst>
      </pc:sldChg>
      <pc:sldChg chg="modSp mod">
        <pc:chgData name="Gnanalingam, Aasha" userId="e998668a-8e67-4039-9efc-c8b62c418ad0" providerId="ADAL" clId="{E35B0A63-1F48-44E7-8A88-982DC32C5C2A}" dt="2024-04-01T21:02:09.823" v="44" actId="20577"/>
        <pc:sldMkLst>
          <pc:docMk/>
          <pc:sldMk cId="1273023970" sldId="394"/>
        </pc:sldMkLst>
      </pc:sldChg>
      <pc:sldChg chg="modSp mod">
        <pc:chgData name="Gnanalingam, Aasha" userId="e998668a-8e67-4039-9efc-c8b62c418ad0" providerId="ADAL" clId="{E35B0A63-1F48-44E7-8A88-982DC32C5C2A}" dt="2024-04-01T21:02:15.614" v="46" actId="20577"/>
        <pc:sldMkLst>
          <pc:docMk/>
          <pc:sldMk cId="80703604" sldId="395"/>
        </pc:sldMkLst>
      </pc:sldChg>
      <pc:sldChg chg="modSp mod">
        <pc:chgData name="Gnanalingam, Aasha" userId="e998668a-8e67-4039-9efc-c8b62c418ad0" providerId="ADAL" clId="{E35B0A63-1F48-44E7-8A88-982DC32C5C2A}" dt="2024-04-01T21:02:20.204" v="48" actId="20577"/>
        <pc:sldMkLst>
          <pc:docMk/>
          <pc:sldMk cId="3438382086" sldId="396"/>
        </pc:sldMkLst>
      </pc:sldChg>
      <pc:sldChg chg="modSp mod">
        <pc:chgData name="Gnanalingam, Aasha" userId="e998668a-8e67-4039-9efc-c8b62c418ad0" providerId="ADAL" clId="{E35B0A63-1F48-44E7-8A88-982DC32C5C2A}" dt="2024-04-01T21:02:26.084" v="50" actId="20577"/>
        <pc:sldMkLst>
          <pc:docMk/>
          <pc:sldMk cId="1080018575" sldId="397"/>
        </pc:sldMkLst>
      </pc:sldChg>
      <pc:sldChg chg="modSp mod">
        <pc:chgData name="Gnanalingam, Aasha" userId="e998668a-8e67-4039-9efc-c8b62c418ad0" providerId="ADAL" clId="{E35B0A63-1F48-44E7-8A88-982DC32C5C2A}" dt="2024-04-01T21:02:31.748" v="52" actId="20577"/>
        <pc:sldMkLst>
          <pc:docMk/>
          <pc:sldMk cId="3165787966" sldId="398"/>
        </pc:sldMkLst>
      </pc:sldChg>
      <pc:sldChg chg="modSp mod">
        <pc:chgData name="Gnanalingam, Aasha" userId="e998668a-8e67-4039-9efc-c8b62c418ad0" providerId="ADAL" clId="{E35B0A63-1F48-44E7-8A88-982DC32C5C2A}" dt="2024-04-01T21:02:39.314" v="54" actId="20577"/>
        <pc:sldMkLst>
          <pc:docMk/>
          <pc:sldMk cId="2968649784" sldId="399"/>
        </pc:sldMkLst>
      </pc:sldChg>
      <pc:sldChg chg="modSp mod">
        <pc:chgData name="Gnanalingam, Aasha" userId="e998668a-8e67-4039-9efc-c8b62c418ad0" providerId="ADAL" clId="{E35B0A63-1F48-44E7-8A88-982DC32C5C2A}" dt="2024-04-01T21:02:45.199" v="56" actId="20577"/>
        <pc:sldMkLst>
          <pc:docMk/>
          <pc:sldMk cId="3025663752" sldId="400"/>
        </pc:sldMkLst>
      </pc:sldChg>
      <pc:sldChg chg="modSp mod">
        <pc:chgData name="Gnanalingam, Aasha" userId="e998668a-8e67-4039-9efc-c8b62c418ad0" providerId="ADAL" clId="{E35B0A63-1F48-44E7-8A88-982DC32C5C2A}" dt="2024-04-01T21:02:50.761" v="58" actId="20577"/>
        <pc:sldMkLst>
          <pc:docMk/>
          <pc:sldMk cId="4231402446" sldId="401"/>
        </pc:sldMkLst>
      </pc:sldChg>
      <pc:sldChg chg="modSp mod delCm">
        <pc:chgData name="Gnanalingam, Aasha" userId="e998668a-8e67-4039-9efc-c8b62c418ad0" providerId="ADAL" clId="{E35B0A63-1F48-44E7-8A88-982DC32C5C2A}" dt="2024-04-01T21:03:07.129" v="62"/>
        <pc:sldMkLst>
          <pc:docMk/>
          <pc:sldMk cId="44232436" sldId="402"/>
        </pc:sldMkLst>
        <pc:extLst>
          <p:ext xmlns:p="http://schemas.openxmlformats.org/presentationml/2006/main" uri="{D6D511B9-2390-475A-947B-AFAB55BFBCF1}">
            <pc226:cmChg xmlns:pc226="http://schemas.microsoft.com/office/powerpoint/2022/06/main/command" chg="del">
              <pc226:chgData name="Gnanalingam, Aasha" userId="e998668a-8e67-4039-9efc-c8b62c418ad0" providerId="ADAL" clId="{E35B0A63-1F48-44E7-8A88-982DC32C5C2A}" dt="2024-04-01T21:03:07.129" v="62"/>
              <pc2:cmMkLst xmlns:pc2="http://schemas.microsoft.com/office/powerpoint/2019/9/main/command">
                <pc:docMk/>
                <pc:sldMk cId="44232436" sldId="402"/>
                <pc2:cmMk id="{377D1DDF-7CE1-437B-8BE8-CCF10ABBCFAA}"/>
              </pc2:cmMkLst>
            </pc226:cmChg>
          </p:ext>
        </pc:extLst>
      </pc:sldChg>
      <pc:sldChg chg="modSp mod">
        <pc:chgData name="Gnanalingam, Aasha" userId="e998668a-8e67-4039-9efc-c8b62c418ad0" providerId="ADAL" clId="{E35B0A63-1F48-44E7-8A88-982DC32C5C2A}" dt="2024-04-01T21:02:57.327" v="60" actId="20577"/>
        <pc:sldMkLst>
          <pc:docMk/>
          <pc:sldMk cId="2163779030" sldId="403"/>
        </pc:sldMkLst>
      </pc:sldChg>
      <pc:sldChg chg="modSp mod">
        <pc:chgData name="Gnanalingam, Aasha" userId="e998668a-8e67-4039-9efc-c8b62c418ad0" providerId="ADAL" clId="{E35B0A63-1F48-44E7-8A88-982DC32C5C2A}" dt="2024-04-01T21:03:16.008" v="64" actId="20577"/>
        <pc:sldMkLst>
          <pc:docMk/>
          <pc:sldMk cId="3272708894" sldId="404"/>
        </pc:sldMkLst>
      </pc:sldChg>
    </pc:docChg>
  </pc:docChgLst>
  <pc:docChgLst>
    <pc:chgData name="Liang, Catherine" userId="S::catherine.liang@ontariohealth.ca::f02553ff-2f62-4d20-a67a-f5e2927c8ae2" providerId="AD" clId="Web-{10653C21-D2B5-E4D8-3051-39A70C6EB737}"/>
    <pc:docChg chg="modSld">
      <pc:chgData name="Liang, Catherine" userId="S::catherine.liang@ontariohealth.ca::f02553ff-2f62-4d20-a67a-f5e2927c8ae2" providerId="AD" clId="Web-{10653C21-D2B5-E4D8-3051-39A70C6EB737}" dt="2024-05-23T19:45:37.808" v="77" actId="20577"/>
      <pc:docMkLst>
        <pc:docMk/>
      </pc:docMkLst>
      <pc:sldChg chg="delSp modSp">
        <pc:chgData name="Liang, Catherine" userId="S::catherine.liang@ontariohealth.ca::f02553ff-2f62-4d20-a67a-f5e2927c8ae2" providerId="AD" clId="Web-{10653C21-D2B5-E4D8-3051-39A70C6EB737}" dt="2024-05-23T17:32:48.733" v="71" actId="1076"/>
        <pc:sldMkLst>
          <pc:docMk/>
          <pc:sldMk cId="2625824990" sldId="417"/>
        </pc:sldMkLst>
      </pc:sldChg>
      <pc:sldChg chg="modSp">
        <pc:chgData name="Liang, Catherine" userId="S::catherine.liang@ontariohealth.ca::f02553ff-2f62-4d20-a67a-f5e2927c8ae2" providerId="AD" clId="Web-{10653C21-D2B5-E4D8-3051-39A70C6EB737}" dt="2024-05-23T17:33:22.719" v="75" actId="14100"/>
        <pc:sldMkLst>
          <pc:docMk/>
          <pc:sldMk cId="4113459817" sldId="418"/>
        </pc:sldMkLst>
      </pc:sldChg>
    </pc:docChg>
  </pc:docChgLst>
  <pc:docChgLst>
    <pc:chgData name="Liang, Catherine" userId="S::catherine.liang@ontariohealth.ca::f02553ff-2f62-4d20-a67a-f5e2927c8ae2" providerId="AD" clId="Web-{067C6FA9-4B63-1175-B2FF-38189EE1499D}"/>
    <pc:docChg chg="modSld">
      <pc:chgData name="Liang, Catherine" userId="S::catherine.liang@ontariohealth.ca::f02553ff-2f62-4d20-a67a-f5e2927c8ae2" providerId="AD" clId="Web-{067C6FA9-4B63-1175-B2FF-38189EE1499D}" dt="2024-12-16T16:45:54.635" v="5" actId="20577"/>
      <pc:docMkLst>
        <pc:docMk/>
      </pc:docMkLst>
      <pc:sldChg chg="modSp modCm">
        <pc:chgData name="Liang, Catherine" userId="S::catherine.liang@ontariohealth.ca::f02553ff-2f62-4d20-a67a-f5e2927c8ae2" providerId="AD" clId="Web-{067C6FA9-4B63-1175-B2FF-38189EE1499D}" dt="2024-12-16T16:45:54.635" v="5" actId="20577"/>
        <pc:sldMkLst>
          <pc:docMk/>
          <pc:sldMk cId="2283941197" sldId="2147375433"/>
        </pc:sldMkLst>
        <pc:spChg chg="mod">
          <ac:chgData name="Liang, Catherine" userId="S::catherine.liang@ontariohealth.ca::f02553ff-2f62-4d20-a67a-f5e2927c8ae2" providerId="AD" clId="Web-{067C6FA9-4B63-1175-B2FF-38189EE1499D}" dt="2024-12-16T16:45:54.635" v="5" actId="20577"/>
          <ac:spMkLst>
            <pc:docMk/>
            <pc:sldMk cId="2283941197" sldId="2147375433"/>
            <ac:spMk id="16" creationId="{49455623-862A-A337-A6BD-1ED968761940}"/>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067C6FA9-4B63-1175-B2FF-38189EE1499D}" dt="2024-12-16T16:45:13.119" v="4" actId="20577"/>
              <pc2:cmMkLst xmlns:pc2="http://schemas.microsoft.com/office/powerpoint/2019/9/main/command">
                <pc:docMk/>
                <pc:sldMk cId="2283941197" sldId="2147375433"/>
                <pc2:cmMk id="{735E3479-0510-46BF-8A8B-928238C66860}"/>
              </pc2:cmMkLst>
            </pc226:cmChg>
            <pc226:cmChg xmlns:pc226="http://schemas.microsoft.com/office/powerpoint/2022/06/main/command" chg="mod">
              <pc226:chgData name="Liang, Catherine" userId="S::catherine.liang@ontariohealth.ca::f02553ff-2f62-4d20-a67a-f5e2927c8ae2" providerId="AD" clId="Web-{067C6FA9-4B63-1175-B2FF-38189EE1499D}" dt="2024-12-16T16:45:13.119" v="4" actId="20577"/>
              <pc2:cmMkLst xmlns:pc2="http://schemas.microsoft.com/office/powerpoint/2019/9/main/command">
                <pc:docMk/>
                <pc:sldMk cId="2283941197" sldId="2147375433"/>
                <pc2:cmMk id="{FA95A2D3-ACD5-4F15-97B6-8722F3AD4F87}"/>
              </pc2:cmMkLst>
            </pc226:cmChg>
          </p:ext>
        </pc:extLst>
      </pc:sldChg>
    </pc:docChg>
  </pc:docChgLst>
  <pc:docChgLst>
    <pc:chgData name="Johnson, Stacey" userId="S::stacey.johnson@ontariohealth.ca::726ed288-f929-495e-b865-eb2518c5f93c" providerId="AD" clId="Web-{584B6AC3-57D9-C3ED-B7DD-3D6439C2A45C}"/>
    <pc:docChg chg="mod modSld">
      <pc:chgData name="Johnson, Stacey" userId="S::stacey.johnson@ontariohealth.ca::726ed288-f929-495e-b865-eb2518c5f93c" providerId="AD" clId="Web-{584B6AC3-57D9-C3ED-B7DD-3D6439C2A45C}" dt="2024-11-28T03:10:03.978" v="55" actId="20577"/>
      <pc:docMkLst>
        <pc:docMk/>
      </pc:docMkLst>
      <pc:sldChg chg="modSp modCm">
        <pc:chgData name="Johnson, Stacey" userId="S::stacey.johnson@ontariohealth.ca::726ed288-f929-495e-b865-eb2518c5f93c" providerId="AD" clId="Web-{584B6AC3-57D9-C3ED-B7DD-3D6439C2A45C}" dt="2024-11-28T03:04:06.533" v="39" actId="20577"/>
        <pc:sldMkLst>
          <pc:docMk/>
          <pc:sldMk cId="2283941197" sldId="2147375433"/>
        </pc:sldMkLst>
        <pc:spChg chg="mod">
          <ac:chgData name="Johnson, Stacey" userId="S::stacey.johnson@ontariohealth.ca::726ed288-f929-495e-b865-eb2518c5f93c" providerId="AD" clId="Web-{584B6AC3-57D9-C3ED-B7DD-3D6439C2A45C}" dt="2024-11-28T03:04:06.533" v="39" actId="20577"/>
          <ac:spMkLst>
            <pc:docMk/>
            <pc:sldMk cId="2283941197" sldId="2147375433"/>
            <ac:spMk id="2" creationId="{6DCFDA98-0ED9-22AC-F38F-D7CF0DADC6CE}"/>
          </ac:spMkLst>
        </pc:spChg>
        <pc:extLst>
          <p:ext xmlns:p="http://schemas.openxmlformats.org/presentationml/2006/main" uri="{D6D511B9-2390-475A-947B-AFAB55BFBCF1}">
            <pc226:cmChg xmlns:pc226="http://schemas.microsoft.com/office/powerpoint/2022/06/main/command" chg="mod">
              <pc226:chgData name="Johnson, Stacey" userId="S::stacey.johnson@ontariohealth.ca::726ed288-f929-495e-b865-eb2518c5f93c" providerId="AD" clId="Web-{584B6AC3-57D9-C3ED-B7DD-3D6439C2A45C}" dt="2024-11-28T03:02:21.672" v="11" actId="20577"/>
              <pc2:cmMkLst xmlns:pc2="http://schemas.microsoft.com/office/powerpoint/2019/9/main/command">
                <pc:docMk/>
                <pc:sldMk cId="2283941197" sldId="2147375433"/>
                <pc2:cmMk id="{E69FCE08-2D4A-4358-850A-B29C45705DE0}"/>
              </pc2:cmMkLst>
            </pc226:cmChg>
          </p:ext>
        </pc:extLst>
      </pc:sldChg>
      <pc:sldChg chg="modSp">
        <pc:chgData name="Johnson, Stacey" userId="S::stacey.johnson@ontariohealth.ca::726ed288-f929-495e-b865-eb2518c5f93c" providerId="AD" clId="Web-{584B6AC3-57D9-C3ED-B7DD-3D6439C2A45C}" dt="2024-11-28T03:10:03.978" v="55" actId="20577"/>
        <pc:sldMkLst>
          <pc:docMk/>
          <pc:sldMk cId="797754140" sldId="2147375435"/>
        </pc:sldMkLst>
        <pc:spChg chg="mod">
          <ac:chgData name="Johnson, Stacey" userId="S::stacey.johnson@ontariohealth.ca::726ed288-f929-495e-b865-eb2518c5f93c" providerId="AD" clId="Web-{584B6AC3-57D9-C3ED-B7DD-3D6439C2A45C}" dt="2024-11-28T03:04:42.268" v="49" actId="20577"/>
          <ac:spMkLst>
            <pc:docMk/>
            <pc:sldMk cId="797754140" sldId="2147375435"/>
            <ac:spMk id="2" creationId="{281860A2-9439-0012-D2ED-9D1B56ABCD5F}"/>
          </ac:spMkLst>
        </pc:spChg>
        <pc:spChg chg="mod">
          <ac:chgData name="Johnson, Stacey" userId="S::stacey.johnson@ontariohealth.ca::726ed288-f929-495e-b865-eb2518c5f93c" providerId="AD" clId="Web-{584B6AC3-57D9-C3ED-B7DD-3D6439C2A45C}" dt="2024-11-28T03:10:03.978" v="55" actId="20577"/>
          <ac:spMkLst>
            <pc:docMk/>
            <pc:sldMk cId="797754140" sldId="2147375435"/>
            <ac:spMk id="7" creationId="{E277242A-860C-E626-A70F-437EA7C8BCDE}"/>
          </ac:spMkLst>
        </pc:spChg>
      </pc:sldChg>
    </pc:docChg>
  </pc:docChgLst>
  <pc:docChgLst>
    <pc:chgData name="Liang, Catherine" userId="S::catherine.liang@ontariohealth.ca::f02553ff-2f62-4d20-a67a-f5e2927c8ae2" providerId="AD" clId="Web-{14B3A9C4-C08F-F651-6DA8-90B87D72746F}"/>
    <pc:docChg chg="addSld modSld sldOrd">
      <pc:chgData name="Liang, Catherine" userId="S::catherine.liang@ontariohealth.ca::f02553ff-2f62-4d20-a67a-f5e2927c8ae2" providerId="AD" clId="Web-{14B3A9C4-C08F-F651-6DA8-90B87D72746F}" dt="2024-07-25T14:29:10.749" v="7"/>
      <pc:docMkLst>
        <pc:docMk/>
      </pc:docMkLst>
      <pc:sldChg chg="mod modShow">
        <pc:chgData name="Liang, Catherine" userId="S::catherine.liang@ontariohealth.ca::f02553ff-2f62-4d20-a67a-f5e2927c8ae2" providerId="AD" clId="Web-{14B3A9C4-C08F-F651-6DA8-90B87D72746F}" dt="2024-07-25T14:13:15.314" v="2"/>
        <pc:sldMkLst>
          <pc:docMk/>
          <pc:sldMk cId="4113459817" sldId="418"/>
        </pc:sldMkLst>
      </pc:sldChg>
      <pc:sldChg chg="mod modShow">
        <pc:chgData name="Liang, Catherine" userId="S::catherine.liang@ontariohealth.ca::f02553ff-2f62-4d20-a67a-f5e2927c8ae2" providerId="AD" clId="Web-{14B3A9C4-C08F-F651-6DA8-90B87D72746F}" dt="2024-07-25T14:13:03.533" v="1"/>
        <pc:sldMkLst>
          <pc:docMk/>
          <pc:sldMk cId="773451882" sldId="420"/>
        </pc:sldMkLst>
      </pc:sldChg>
      <pc:sldChg chg="ord">
        <pc:chgData name="Liang, Catherine" userId="S::catherine.liang@ontariohealth.ca::f02553ff-2f62-4d20-a67a-f5e2927c8ae2" providerId="AD" clId="Web-{14B3A9C4-C08F-F651-6DA8-90B87D72746F}" dt="2024-07-25T14:19:33.413" v="5"/>
        <pc:sldMkLst>
          <pc:docMk/>
          <pc:sldMk cId="3406997009" sldId="2147375415"/>
        </pc:sldMkLst>
      </pc:sldChg>
      <pc:sldChg chg="add ord">
        <pc:chgData name="Liang, Catherine" userId="S::catherine.liang@ontariohealth.ca::f02553ff-2f62-4d20-a67a-f5e2927c8ae2" providerId="AD" clId="Web-{14B3A9C4-C08F-F651-6DA8-90B87D72746F}" dt="2024-07-25T14:19:26.944" v="4"/>
        <pc:sldMkLst>
          <pc:docMk/>
          <pc:sldMk cId="174274510" sldId="2147375420"/>
        </pc:sldMkLst>
      </pc:sldChg>
    </pc:docChg>
  </pc:docChgLst>
  <pc:docChgLst>
    <pc:chgData name="Stoker, Kesiah" userId="7d6f868f-a8a0-4a2e-b53b-4e83b6d4fcae" providerId="ADAL" clId="{345818FE-123F-41EB-8AA4-CD21FBEAE30C}"/>
    <pc:docChg chg="undo custSel addSld modSld">
      <pc:chgData name="Stoker, Kesiah" userId="7d6f868f-a8a0-4a2e-b53b-4e83b6d4fcae" providerId="ADAL" clId="{345818FE-123F-41EB-8AA4-CD21FBEAE30C}" dt="2023-10-06T13:43:27.332" v="272"/>
      <pc:docMkLst>
        <pc:docMk/>
      </pc:docMkLst>
      <pc:sldChg chg="modSp mod">
        <pc:chgData name="Stoker, Kesiah" userId="7d6f868f-a8a0-4a2e-b53b-4e83b6d4fcae" providerId="ADAL" clId="{345818FE-123F-41EB-8AA4-CD21FBEAE30C}" dt="2023-10-05T20:58:24.344" v="17" actId="13926"/>
        <pc:sldMkLst>
          <pc:docMk/>
          <pc:sldMk cId="925506241" sldId="322"/>
        </pc:sldMkLst>
      </pc:sldChg>
      <pc:sldChg chg="modSp mod">
        <pc:chgData name="Stoker, Kesiah" userId="7d6f868f-a8a0-4a2e-b53b-4e83b6d4fcae" providerId="ADAL" clId="{345818FE-123F-41EB-8AA4-CD21FBEAE30C}" dt="2023-10-05T21:02:46.269" v="56" actId="20577"/>
        <pc:sldMkLst>
          <pc:docMk/>
          <pc:sldMk cId="969934670" sldId="356"/>
        </pc:sldMkLst>
      </pc:sldChg>
      <pc:sldChg chg="modSp mod">
        <pc:chgData name="Stoker, Kesiah" userId="7d6f868f-a8a0-4a2e-b53b-4e83b6d4fcae" providerId="ADAL" clId="{345818FE-123F-41EB-8AA4-CD21FBEAE30C}" dt="2023-10-06T13:20:23.147" v="74" actId="20577"/>
        <pc:sldMkLst>
          <pc:docMk/>
          <pc:sldMk cId="345027054" sldId="382"/>
        </pc:sldMkLst>
      </pc:sldChg>
      <pc:sldChg chg="modSp mod">
        <pc:chgData name="Stoker, Kesiah" userId="7d6f868f-a8a0-4a2e-b53b-4e83b6d4fcae" providerId="ADAL" clId="{345818FE-123F-41EB-8AA4-CD21FBEAE30C}" dt="2023-10-06T13:24:54.853" v="91" actId="20577"/>
        <pc:sldMkLst>
          <pc:docMk/>
          <pc:sldMk cId="3909832607" sldId="384"/>
        </pc:sldMkLst>
      </pc:sldChg>
      <pc:sldChg chg="modSp mod">
        <pc:chgData name="Stoker, Kesiah" userId="7d6f868f-a8a0-4a2e-b53b-4e83b6d4fcae" providerId="ADAL" clId="{345818FE-123F-41EB-8AA4-CD21FBEAE30C}" dt="2023-10-06T13:26:00.326" v="103" actId="14100"/>
        <pc:sldMkLst>
          <pc:docMk/>
          <pc:sldMk cId="936660227" sldId="385"/>
        </pc:sldMkLst>
      </pc:sldChg>
      <pc:sldChg chg="modSp mod">
        <pc:chgData name="Stoker, Kesiah" userId="7d6f868f-a8a0-4a2e-b53b-4e83b6d4fcae" providerId="ADAL" clId="{345818FE-123F-41EB-8AA4-CD21FBEAE30C}" dt="2023-10-06T13:26:48.732" v="134" actId="255"/>
        <pc:sldMkLst>
          <pc:docMk/>
          <pc:sldMk cId="830031710" sldId="386"/>
        </pc:sldMkLst>
      </pc:sldChg>
      <pc:sldChg chg="modSp mod addCm">
        <pc:chgData name="Stoker, Kesiah" userId="7d6f868f-a8a0-4a2e-b53b-4e83b6d4fcae" providerId="ADAL" clId="{345818FE-123F-41EB-8AA4-CD21FBEAE30C}" dt="2023-10-06T13:43:27.332" v="272"/>
        <pc:sldMkLst>
          <pc:docMk/>
          <pc:sldMk cId="2491820790" sldId="391"/>
        </pc:sldMkLst>
      </pc:sldChg>
      <pc:sldChg chg="modSp mod">
        <pc:chgData name="Stoker, Kesiah" userId="7d6f868f-a8a0-4a2e-b53b-4e83b6d4fcae" providerId="ADAL" clId="{345818FE-123F-41EB-8AA4-CD21FBEAE30C}" dt="2023-10-06T13:35:32.643" v="251" actId="20577"/>
        <pc:sldMkLst>
          <pc:docMk/>
          <pc:sldMk cId="2832015745" sldId="392"/>
        </pc:sldMkLst>
      </pc:sldChg>
      <pc:sldChg chg="modSp add mod">
        <pc:chgData name="Stoker, Kesiah" userId="7d6f868f-a8a0-4a2e-b53b-4e83b6d4fcae" providerId="ADAL" clId="{345818FE-123F-41EB-8AA4-CD21FBEAE30C}" dt="2023-10-06T13:27:34.189" v="143" actId="20577"/>
        <pc:sldMkLst>
          <pc:docMk/>
          <pc:sldMk cId="1273023970" sldId="394"/>
        </pc:sldMkLst>
      </pc:sldChg>
      <pc:sldChg chg="modSp add mod">
        <pc:chgData name="Stoker, Kesiah" userId="7d6f868f-a8a0-4a2e-b53b-4e83b6d4fcae" providerId="ADAL" clId="{345818FE-123F-41EB-8AA4-CD21FBEAE30C}" dt="2023-10-06T13:28:42.991" v="158" actId="20577"/>
        <pc:sldMkLst>
          <pc:docMk/>
          <pc:sldMk cId="80703604" sldId="395"/>
        </pc:sldMkLst>
      </pc:sldChg>
      <pc:sldChg chg="modSp add mod">
        <pc:chgData name="Stoker, Kesiah" userId="7d6f868f-a8a0-4a2e-b53b-4e83b6d4fcae" providerId="ADAL" clId="{345818FE-123F-41EB-8AA4-CD21FBEAE30C}" dt="2023-10-06T13:29:12.422" v="165" actId="255"/>
        <pc:sldMkLst>
          <pc:docMk/>
          <pc:sldMk cId="3438382086" sldId="396"/>
        </pc:sldMkLst>
      </pc:sldChg>
      <pc:sldChg chg="modSp add mod">
        <pc:chgData name="Stoker, Kesiah" userId="7d6f868f-a8a0-4a2e-b53b-4e83b6d4fcae" providerId="ADAL" clId="{345818FE-123F-41EB-8AA4-CD21FBEAE30C}" dt="2023-10-06T13:29:44.633" v="171" actId="255"/>
        <pc:sldMkLst>
          <pc:docMk/>
          <pc:sldMk cId="1080018575" sldId="397"/>
        </pc:sldMkLst>
      </pc:sldChg>
      <pc:sldChg chg="modSp add mod">
        <pc:chgData name="Stoker, Kesiah" userId="7d6f868f-a8a0-4a2e-b53b-4e83b6d4fcae" providerId="ADAL" clId="{345818FE-123F-41EB-8AA4-CD21FBEAE30C}" dt="2023-10-06T13:30:41.646" v="182" actId="255"/>
        <pc:sldMkLst>
          <pc:docMk/>
          <pc:sldMk cId="3165787966" sldId="398"/>
        </pc:sldMkLst>
      </pc:sldChg>
      <pc:sldChg chg="modSp add mod">
        <pc:chgData name="Stoker, Kesiah" userId="7d6f868f-a8a0-4a2e-b53b-4e83b6d4fcae" providerId="ADAL" clId="{345818FE-123F-41EB-8AA4-CD21FBEAE30C}" dt="2023-10-06T13:31:24.280" v="191" actId="20577"/>
        <pc:sldMkLst>
          <pc:docMk/>
          <pc:sldMk cId="2968649784" sldId="399"/>
        </pc:sldMkLst>
      </pc:sldChg>
      <pc:sldChg chg="modSp add mod">
        <pc:chgData name="Stoker, Kesiah" userId="7d6f868f-a8a0-4a2e-b53b-4e83b6d4fcae" providerId="ADAL" clId="{345818FE-123F-41EB-8AA4-CD21FBEAE30C}" dt="2023-10-06T13:31:52.239" v="198" actId="255"/>
        <pc:sldMkLst>
          <pc:docMk/>
          <pc:sldMk cId="3025663752" sldId="400"/>
        </pc:sldMkLst>
      </pc:sldChg>
      <pc:sldChg chg="addSp delSp modSp add mod">
        <pc:chgData name="Stoker, Kesiah" userId="7d6f868f-a8a0-4a2e-b53b-4e83b6d4fcae" providerId="ADAL" clId="{345818FE-123F-41EB-8AA4-CD21FBEAE30C}" dt="2023-10-06T13:32:30.520" v="206" actId="22"/>
        <pc:sldMkLst>
          <pc:docMk/>
          <pc:sldMk cId="4231402446" sldId="401"/>
        </pc:sldMkLst>
      </pc:sldChg>
      <pc:sldChg chg="modSp add mod">
        <pc:chgData name="Stoker, Kesiah" userId="7d6f868f-a8a0-4a2e-b53b-4e83b6d4fcae" providerId="ADAL" clId="{345818FE-123F-41EB-8AA4-CD21FBEAE30C}" dt="2023-10-06T13:33:02.958" v="220" actId="20577"/>
        <pc:sldMkLst>
          <pc:docMk/>
          <pc:sldMk cId="44232436" sldId="402"/>
        </pc:sldMkLst>
      </pc:sldChg>
      <pc:sldChg chg="modSp add mod">
        <pc:chgData name="Stoker, Kesiah" userId="7d6f868f-a8a0-4a2e-b53b-4e83b6d4fcae" providerId="ADAL" clId="{345818FE-123F-41EB-8AA4-CD21FBEAE30C}" dt="2023-10-06T13:33:29.257" v="227" actId="20577"/>
        <pc:sldMkLst>
          <pc:docMk/>
          <pc:sldMk cId="2163779030" sldId="403"/>
        </pc:sldMkLst>
      </pc:sldChg>
      <pc:sldChg chg="modSp add mod">
        <pc:chgData name="Stoker, Kesiah" userId="7d6f868f-a8a0-4a2e-b53b-4e83b6d4fcae" providerId="ADAL" clId="{345818FE-123F-41EB-8AA4-CD21FBEAE30C}" dt="2023-10-06T13:33:58.017" v="236" actId="255"/>
        <pc:sldMkLst>
          <pc:docMk/>
          <pc:sldMk cId="3272708894" sldId="404"/>
        </pc:sldMkLst>
      </pc:sldChg>
      <pc:sldChg chg="modSp add mod">
        <pc:chgData name="Stoker, Kesiah" userId="7d6f868f-a8a0-4a2e-b53b-4e83b6d4fcae" providerId="ADAL" clId="{345818FE-123F-41EB-8AA4-CD21FBEAE30C}" dt="2023-10-06T13:35:54.588" v="257" actId="255"/>
        <pc:sldMkLst>
          <pc:docMk/>
          <pc:sldMk cId="2619402172" sldId="405"/>
        </pc:sldMkLst>
      </pc:sldChg>
      <pc:sldChg chg="modSp add mod">
        <pc:chgData name="Stoker, Kesiah" userId="7d6f868f-a8a0-4a2e-b53b-4e83b6d4fcae" providerId="ADAL" clId="{345818FE-123F-41EB-8AA4-CD21FBEAE30C}" dt="2023-10-06T13:36:34.746" v="262" actId="255"/>
        <pc:sldMkLst>
          <pc:docMk/>
          <pc:sldMk cId="2232690913" sldId="406"/>
        </pc:sldMkLst>
      </pc:sldChg>
      <pc:sldChg chg="modSp add mod">
        <pc:chgData name="Stoker, Kesiah" userId="7d6f868f-a8a0-4a2e-b53b-4e83b6d4fcae" providerId="ADAL" clId="{345818FE-123F-41EB-8AA4-CD21FBEAE30C}" dt="2023-10-06T13:38:39.813" v="268" actId="255"/>
        <pc:sldMkLst>
          <pc:docMk/>
          <pc:sldMk cId="3845375061" sldId="407"/>
        </pc:sldMkLst>
      </pc:sldChg>
    </pc:docChg>
  </pc:docChgLst>
  <pc:docChgLst>
    <pc:chgData name="Liang, Catherine" userId="S::catherine.liang@ontariohealth.ca::f02553ff-2f62-4d20-a67a-f5e2927c8ae2" providerId="AD" clId="Web-{95B33FAF-0894-4799-EA8C-970DC71E6A2D}"/>
    <pc:docChg chg="modSld">
      <pc:chgData name="Liang, Catherine" userId="S::catherine.liang@ontariohealth.ca::f02553ff-2f62-4d20-a67a-f5e2927c8ae2" providerId="AD" clId="Web-{95B33FAF-0894-4799-EA8C-970DC71E6A2D}" dt="2024-06-06T20:26:17.176" v="9" actId="14100"/>
      <pc:docMkLst>
        <pc:docMk/>
      </pc:docMkLst>
      <pc:sldChg chg="delSp modSp">
        <pc:chgData name="Liang, Catherine" userId="S::catherine.liang@ontariohealth.ca::f02553ff-2f62-4d20-a67a-f5e2927c8ae2" providerId="AD" clId="Web-{95B33FAF-0894-4799-EA8C-970DC71E6A2D}" dt="2024-06-06T20:26:17.176" v="9" actId="14100"/>
        <pc:sldMkLst>
          <pc:docMk/>
          <pc:sldMk cId="951327253" sldId="408"/>
        </pc:sldMkLst>
      </pc:sldChg>
      <pc:sldChg chg="addCm">
        <pc:chgData name="Liang, Catherine" userId="S::catherine.liang@ontariohealth.ca::f02553ff-2f62-4d20-a67a-f5e2927c8ae2" providerId="AD" clId="Web-{95B33FAF-0894-4799-EA8C-970DC71E6A2D}" dt="2024-06-06T20:25:07.799" v="5"/>
        <pc:sldMkLst>
          <pc:docMk/>
          <pc:sldMk cId="3506982886" sldId="2147375416"/>
        </pc:sldMkLst>
        <pc:extLst>
          <p:ext xmlns:p="http://schemas.openxmlformats.org/presentationml/2006/main" uri="{D6D511B9-2390-475A-947B-AFAB55BFBCF1}">
            <pc226:cmChg xmlns:pc226="http://schemas.microsoft.com/office/powerpoint/2022/06/main/command" chg="add">
              <pc226:chgData name="Liang, Catherine" userId="S::catherine.liang@ontariohealth.ca::f02553ff-2f62-4d20-a67a-f5e2927c8ae2" providerId="AD" clId="Web-{95B33FAF-0894-4799-EA8C-970DC71E6A2D}" dt="2024-06-06T20:25:07.799" v="5"/>
              <pc2:cmMkLst xmlns:pc2="http://schemas.microsoft.com/office/powerpoint/2019/9/main/command">
                <pc:docMk/>
                <pc:sldMk cId="3506982886" sldId="2147375416"/>
                <pc2:cmMk id="{93FB7581-6348-45BA-A547-E59EFA8B0FAC}"/>
              </pc2:cmMkLst>
            </pc226:cmChg>
          </p:ext>
        </pc:extLst>
      </pc:sldChg>
    </pc:docChg>
  </pc:docChgLst>
  <pc:docChgLst>
    <pc:chgData name="Liang, Catherine" userId="f02553ff-2f62-4d20-a67a-f5e2927c8ae2" providerId="ADAL" clId="{AFCF49E7-FB73-40A0-8C96-A206E7D3D838}"/>
    <pc:docChg chg="custSel modSld">
      <pc:chgData name="Liang, Catherine" userId="f02553ff-2f62-4d20-a67a-f5e2927c8ae2" providerId="ADAL" clId="{AFCF49E7-FB73-40A0-8C96-A206E7D3D838}" dt="2024-04-04T20:10:37.585" v="302" actId="20577"/>
      <pc:docMkLst>
        <pc:docMk/>
      </pc:docMkLst>
    </pc:docChg>
  </pc:docChgLst>
  <pc:docChgLst>
    <pc:chgData name="Liang, Catherine" userId="f02553ff-2f62-4d20-a67a-f5e2927c8ae2" providerId="ADAL" clId="{E8CA1187-8909-4E68-A3DC-72B8D0535B2D}"/>
    <pc:docChg chg="undo custSel addSld modSld">
      <pc:chgData name="Liang, Catherine" userId="f02553ff-2f62-4d20-a67a-f5e2927c8ae2" providerId="ADAL" clId="{E8CA1187-8909-4E68-A3DC-72B8D0535B2D}" dt="2024-10-16T14:19:40.184" v="1660"/>
      <pc:docMkLst>
        <pc:docMk/>
      </pc:docMkLst>
      <pc:sldChg chg="addSp delSp modSp mod modCm">
        <pc:chgData name="Liang, Catherine" userId="f02553ff-2f62-4d20-a67a-f5e2927c8ae2" providerId="ADAL" clId="{E8CA1187-8909-4E68-A3DC-72B8D0535B2D}" dt="2024-10-07T16:54:41.119" v="1445" actId="1076"/>
        <pc:sldMkLst>
          <pc:docMk/>
          <pc:sldMk cId="3506982886" sldId="2147375416"/>
        </pc:sldMkLst>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E8CA1187-8909-4E68-A3DC-72B8D0535B2D}" dt="2024-10-07T16:05:04.018" v="104" actId="2056"/>
              <pc2:cmMkLst xmlns:pc2="http://schemas.microsoft.com/office/powerpoint/2019/9/main/command">
                <pc:docMk/>
                <pc:sldMk cId="3506982886" sldId="2147375416"/>
                <pc2:cmMk id="{6935057D-C9FD-4127-A87E-907B535EE374}"/>
              </pc2:cmMkLst>
            </pc226:cmChg>
          </p:ext>
        </pc:extLst>
      </pc:sldChg>
      <pc:sldChg chg="modSp mod modShow">
        <pc:chgData name="Liang, Catherine" userId="f02553ff-2f62-4d20-a67a-f5e2927c8ae2" providerId="ADAL" clId="{E8CA1187-8909-4E68-A3DC-72B8D0535B2D}" dt="2024-10-07T16:16:28.167" v="446" actId="1076"/>
        <pc:sldMkLst>
          <pc:docMk/>
          <pc:sldMk cId="442780795" sldId="2147375425"/>
        </pc:sldMkLst>
      </pc:sldChg>
      <pc:sldChg chg="modSp mod">
        <pc:chgData name="Liang, Catherine" userId="f02553ff-2f62-4d20-a67a-f5e2927c8ae2" providerId="ADAL" clId="{E8CA1187-8909-4E68-A3DC-72B8D0535B2D}" dt="2024-10-07T16:36:39.654" v="1256" actId="6549"/>
        <pc:sldMkLst>
          <pc:docMk/>
          <pc:sldMk cId="987697055" sldId="2147375430"/>
        </pc:sldMkLst>
      </pc:sldChg>
    </pc:docChg>
  </pc:docChgLst>
  <pc:docChgLst>
    <pc:chgData name="Liang, Catherine" userId="S::catherine.liang@ontariohealth.ca::f02553ff-2f62-4d20-a67a-f5e2927c8ae2" providerId="AD" clId="Web-{C65FB406-41C0-FA20-8EB6-9F61E6E66894}"/>
    <pc:docChg chg="modSld">
      <pc:chgData name="Liang, Catherine" userId="S::catherine.liang@ontariohealth.ca::f02553ff-2f62-4d20-a67a-f5e2927c8ae2" providerId="AD" clId="Web-{C65FB406-41C0-FA20-8EB6-9F61E6E66894}" dt="2024-11-01T16:33:56.846" v="301" actId="20577"/>
      <pc:docMkLst>
        <pc:docMk/>
      </pc:docMkLst>
    </pc:docChg>
  </pc:docChgLst>
  <pc:docChgLst>
    <pc:chgData name="Liang, Catherine" userId="S::catherine.liang@ontariohealth.ca::f02553ff-2f62-4d20-a67a-f5e2927c8ae2" providerId="AD" clId="Web-{C69375D1-69CD-F274-67D3-BDD8C1EC12DD}"/>
    <pc:docChg chg="modSld">
      <pc:chgData name="Liang, Catherine" userId="S::catherine.liang@ontariohealth.ca::f02553ff-2f62-4d20-a67a-f5e2927c8ae2" providerId="AD" clId="Web-{C69375D1-69CD-F274-67D3-BDD8C1EC12DD}" dt="2024-10-08T20:34:24.944" v="2" actId="20577"/>
      <pc:docMkLst>
        <pc:docMk/>
      </pc:docMkLst>
      <pc:sldChg chg="modSp">
        <pc:chgData name="Liang, Catherine" userId="S::catherine.liang@ontariohealth.ca::f02553ff-2f62-4d20-a67a-f5e2927c8ae2" providerId="AD" clId="Web-{C69375D1-69CD-F274-67D3-BDD8C1EC12DD}" dt="2024-10-08T20:34:24.944" v="2" actId="20577"/>
        <pc:sldMkLst>
          <pc:docMk/>
          <pc:sldMk cId="1288630011" sldId="2147375431"/>
        </pc:sldMkLst>
      </pc:sldChg>
    </pc:docChg>
  </pc:docChgLst>
  <pc:docChgLst>
    <pc:chgData name="Gracia Mabaya" userId="b09e9c0f-5fd2-42db-ac07-187d9d93d23a" providerId="ADAL" clId="{97F4C31B-E3F5-4875-94C9-9E54F9051167}"/>
    <pc:docChg chg="modSld">
      <pc:chgData name="Gracia Mabaya" userId="b09e9c0f-5fd2-42db-ac07-187d9d93d23a" providerId="ADAL" clId="{97F4C31B-E3F5-4875-94C9-9E54F9051167}" dt="2024-02-27T03:10:47.899" v="132"/>
      <pc:docMkLst>
        <pc:docMk/>
      </pc:docMkLst>
      <pc:sldChg chg="modSp mod addCm">
        <pc:chgData name="Gracia Mabaya" userId="b09e9c0f-5fd2-42db-ac07-187d9d93d23a" providerId="ADAL" clId="{97F4C31B-E3F5-4875-94C9-9E54F9051167}" dt="2024-02-27T03:10:03.500" v="20"/>
        <pc:sldMkLst>
          <pc:docMk/>
          <pc:sldMk cId="3438382086" sldId="396"/>
        </pc:sldMkLst>
        <pc:extLst>
          <p:ext xmlns:p="http://schemas.openxmlformats.org/presentationml/2006/main" uri="{D6D511B9-2390-475A-947B-AFAB55BFBCF1}">
            <pc226:cmChg xmlns:pc226="http://schemas.microsoft.com/office/powerpoint/2022/06/main/command" chg="add">
              <pc226:chgData name="Gracia Mabaya" userId="b09e9c0f-5fd2-42db-ac07-187d9d93d23a" providerId="ADAL" clId="{97F4C31B-E3F5-4875-94C9-9E54F9051167}" dt="2024-02-27T03:10:03.500" v="20"/>
              <pc2:cmMkLst xmlns:pc2="http://schemas.microsoft.com/office/powerpoint/2019/9/main/command">
                <pc:docMk/>
                <pc:sldMk cId="3438382086" sldId="396"/>
                <pc2:cmMk id="{BA101E63-A429-40EA-A05D-0E2C72FDBEBC}"/>
              </pc2:cmMkLst>
            </pc226:cmChg>
          </p:ext>
        </pc:extLst>
      </pc:sldChg>
      <pc:sldChg chg="modSp mod addCm">
        <pc:chgData name="Gracia Mabaya" userId="b09e9c0f-5fd2-42db-ac07-187d9d93d23a" providerId="ADAL" clId="{97F4C31B-E3F5-4875-94C9-9E54F9051167}" dt="2024-02-27T03:10:47.899" v="132"/>
        <pc:sldMkLst>
          <pc:docMk/>
          <pc:sldMk cId="4231402446" sldId="401"/>
        </pc:sldMkLst>
        <pc:extLst>
          <p:ext xmlns:p="http://schemas.openxmlformats.org/presentationml/2006/main" uri="{D6D511B9-2390-475A-947B-AFAB55BFBCF1}">
            <pc226:cmChg xmlns:pc226="http://schemas.microsoft.com/office/powerpoint/2022/06/main/command" chg="add">
              <pc226:chgData name="Gracia Mabaya" userId="b09e9c0f-5fd2-42db-ac07-187d9d93d23a" providerId="ADAL" clId="{97F4C31B-E3F5-4875-94C9-9E54F9051167}" dt="2024-02-27T03:10:47.899" v="132"/>
              <pc2:cmMkLst xmlns:pc2="http://schemas.microsoft.com/office/powerpoint/2019/9/main/command">
                <pc:docMk/>
                <pc:sldMk cId="4231402446" sldId="401"/>
                <pc2:cmMk id="{152F6683-BDB1-41E8-9835-852BF0AD4D78}"/>
              </pc2:cmMkLst>
            </pc226:cmChg>
          </p:ext>
        </pc:extLst>
      </pc:sldChg>
    </pc:docChg>
  </pc:docChgLst>
  <pc:docChgLst>
    <pc:chgData name="Gnanalingam, Aasha" userId="e998668a-8e67-4039-9efc-c8b62c418ad0" providerId="ADAL" clId="{170B7805-500B-4EEC-AD04-E2928C56745C}"/>
    <pc:docChg chg="modSld">
      <pc:chgData name="Gnanalingam, Aasha" userId="e998668a-8e67-4039-9efc-c8b62c418ad0" providerId="ADAL" clId="{170B7805-500B-4EEC-AD04-E2928C56745C}" dt="2023-12-18T19:46:38.489" v="24" actId="20577"/>
      <pc:docMkLst>
        <pc:docMk/>
      </pc:docMkLst>
      <pc:sldChg chg="modSp mod">
        <pc:chgData name="Gnanalingam, Aasha" userId="e998668a-8e67-4039-9efc-c8b62c418ad0" providerId="ADAL" clId="{170B7805-500B-4EEC-AD04-E2928C56745C}" dt="2023-12-18T19:46:38.489" v="24" actId="20577"/>
        <pc:sldMkLst>
          <pc:docMk/>
          <pc:sldMk cId="81161874" sldId="390"/>
        </pc:sldMkLst>
      </pc:sldChg>
      <pc:sldChg chg="modCm">
        <pc:chgData name="Gnanalingam, Aasha" userId="e998668a-8e67-4039-9efc-c8b62c418ad0" providerId="ADAL" clId="{170B7805-500B-4EEC-AD04-E2928C56745C}" dt="2023-12-18T19:40:10.282" v="5"/>
        <pc:sldMkLst>
          <pc:docMk/>
          <pc:sldMk cId="2491820790" sldId="391"/>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170B7805-500B-4EEC-AD04-E2928C56745C}" dt="2023-12-18T19:40:10.282" v="5"/>
              <pc2:cmMkLst xmlns:pc2="http://schemas.microsoft.com/office/powerpoint/2019/9/main/command">
                <pc:docMk/>
                <pc:sldMk cId="2491820790" sldId="391"/>
                <pc2:cmMk id="{4C537AC2-A81B-4546-9B7D-E992E0F532B9}"/>
              </pc2:cmMkLst>
              <pc226:cmRplyChg chg="add">
                <pc226:chgData name="Gnanalingam, Aasha" userId="e998668a-8e67-4039-9efc-c8b62c418ad0" providerId="ADAL" clId="{170B7805-500B-4EEC-AD04-E2928C56745C}" dt="2023-12-18T19:40:08.706" v="4"/>
                <pc2:cmRplyMkLst xmlns:pc2="http://schemas.microsoft.com/office/powerpoint/2019/9/main/command">
                  <pc:docMk/>
                  <pc:sldMk cId="2491820790" sldId="391"/>
                  <pc2:cmMk id="{4C537AC2-A81B-4546-9B7D-E992E0F532B9}"/>
                  <pc2:cmRplyMk id="{DA9F833B-C9A0-485C-A4B6-A6EABAFDCF10}"/>
                </pc2:cmRplyMkLst>
              </pc226:cmRplyChg>
            </pc226:cmChg>
          </p:ext>
        </pc:extLst>
      </pc:sldChg>
      <pc:sldChg chg="modCm">
        <pc:chgData name="Gnanalingam, Aasha" userId="e998668a-8e67-4039-9efc-c8b62c418ad0" providerId="ADAL" clId="{170B7805-500B-4EEC-AD04-E2928C56745C}" dt="2023-12-18T19:39:57.437" v="3"/>
        <pc:sldMkLst>
          <pc:docMk/>
          <pc:sldMk cId="2832015745" sldId="392"/>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170B7805-500B-4EEC-AD04-E2928C56745C}" dt="2023-12-18T19:39:57.437" v="3"/>
              <pc2:cmMkLst xmlns:pc2="http://schemas.microsoft.com/office/powerpoint/2019/9/main/command">
                <pc:docMk/>
                <pc:sldMk cId="2832015745" sldId="392"/>
                <pc2:cmMk id="{4319865D-E653-4F44-8DFA-DC72330A0493}"/>
              </pc2:cmMkLst>
              <pc226:cmRplyChg chg="add">
                <pc226:chgData name="Gnanalingam, Aasha" userId="e998668a-8e67-4039-9efc-c8b62c418ad0" providerId="ADAL" clId="{170B7805-500B-4EEC-AD04-E2928C56745C}" dt="2023-12-18T19:39:55.490" v="2"/>
                <pc2:cmRplyMkLst xmlns:pc2="http://schemas.microsoft.com/office/powerpoint/2019/9/main/command">
                  <pc:docMk/>
                  <pc:sldMk cId="2832015745" sldId="392"/>
                  <pc2:cmMk id="{4319865D-E653-4F44-8DFA-DC72330A0493}"/>
                  <pc2:cmRplyMk id="{8E077746-9A89-45FF-96F1-47FD1D1861DC}"/>
                </pc2:cmRplyMkLst>
              </pc226:cmRplyChg>
            </pc226:cmChg>
          </p:ext>
        </pc:extLst>
      </pc:sldChg>
      <pc:sldChg chg="modCm">
        <pc:chgData name="Gnanalingam, Aasha" userId="e998668a-8e67-4039-9efc-c8b62c418ad0" providerId="ADAL" clId="{170B7805-500B-4EEC-AD04-E2928C56745C}" dt="2023-12-18T19:39:37.118" v="1"/>
        <pc:sldMkLst>
          <pc:docMk/>
          <pc:sldMk cId="3323682470" sldId="413"/>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170B7805-500B-4EEC-AD04-E2928C56745C}" dt="2023-12-18T19:39:37.118" v="1"/>
              <pc2:cmMkLst xmlns:pc2="http://schemas.microsoft.com/office/powerpoint/2019/9/main/command">
                <pc:docMk/>
                <pc:sldMk cId="3323682470" sldId="413"/>
                <pc2:cmMk id="{E5DD3F0B-B9DB-40DB-9BD6-F73BEA63CBB8}"/>
              </pc2:cmMkLst>
              <pc226:cmRplyChg chg="add">
                <pc226:chgData name="Gnanalingam, Aasha" userId="e998668a-8e67-4039-9efc-c8b62c418ad0" providerId="ADAL" clId="{170B7805-500B-4EEC-AD04-E2928C56745C}" dt="2023-12-18T19:39:33.504" v="0"/>
                <pc2:cmRplyMkLst xmlns:pc2="http://schemas.microsoft.com/office/powerpoint/2019/9/main/command">
                  <pc:docMk/>
                  <pc:sldMk cId="3323682470" sldId="413"/>
                  <pc2:cmMk id="{E5DD3F0B-B9DB-40DB-9BD6-F73BEA63CBB8}"/>
                  <pc2:cmRplyMk id="{EF5D7F21-F71D-489D-8BEC-2F0A4793F4D5}"/>
                </pc2:cmRplyMkLst>
              </pc226:cmRplyChg>
            </pc226:cmChg>
          </p:ext>
        </pc:extLst>
      </pc:sldChg>
    </pc:docChg>
  </pc:docChgLst>
  <pc:docChgLst>
    <pc:chgData name="Liang, Catherine" userId="S::catherine.liang@ontariohealth.ca::f02553ff-2f62-4d20-a67a-f5e2927c8ae2" providerId="AD" clId="Web-{E2265676-8807-0F7D-4E82-6C52CC701F0F}"/>
    <pc:docChg chg="modSld">
      <pc:chgData name="Liang, Catherine" userId="S::catherine.liang@ontariohealth.ca::f02553ff-2f62-4d20-a67a-f5e2927c8ae2" providerId="AD" clId="Web-{E2265676-8807-0F7D-4E82-6C52CC701F0F}" dt="2024-08-13T16:35:12.753" v="71" actId="20577"/>
      <pc:docMkLst>
        <pc:docMk/>
      </pc:docMkLst>
      <pc:sldChg chg="modSp modCm">
        <pc:chgData name="Liang, Catherine" userId="S::catherine.liang@ontariohealth.ca::f02553ff-2f62-4d20-a67a-f5e2927c8ae2" providerId="AD" clId="Web-{E2265676-8807-0F7D-4E82-6C52CC701F0F}" dt="2024-08-13T16:35:12.753" v="71" actId="20577"/>
        <pc:sldMkLst>
          <pc:docMk/>
          <pc:sldMk cId="81161874" sldId="390"/>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E2265676-8807-0F7D-4E82-6C52CC701F0F}" dt="2024-08-13T16:35:12.753" v="71" actId="20577"/>
              <pc2:cmMkLst xmlns:pc2="http://schemas.microsoft.com/office/powerpoint/2019/9/main/command">
                <pc:docMk/>
                <pc:sldMk cId="81161874" sldId="390"/>
                <pc2:cmMk id="{B76417B6-D0A5-4FAB-AF68-B1572694B91F}"/>
              </pc2:cmMkLst>
            </pc226:cmChg>
          </p:ext>
        </pc:extLst>
      </pc:sldChg>
    </pc:docChg>
  </pc:docChgLst>
  <pc:docChgLst>
    <pc:chgData name="Liang, Catherine" userId="S::catherine.liang@ontariohealth.ca::f02553ff-2f62-4d20-a67a-f5e2927c8ae2" providerId="AD" clId="Web-{B16AA8DF-BB8B-0FCF-810F-64BE41421CE9}"/>
    <pc:docChg chg="modSld">
      <pc:chgData name="Liang, Catherine" userId="S::catherine.liang@ontariohealth.ca::f02553ff-2f62-4d20-a67a-f5e2927c8ae2" providerId="AD" clId="Web-{B16AA8DF-BB8B-0FCF-810F-64BE41421CE9}" dt="2024-12-09T18:05:01.700" v="1" actId="20577"/>
      <pc:docMkLst>
        <pc:docMk/>
      </pc:docMkLst>
      <pc:sldChg chg="modSp">
        <pc:chgData name="Liang, Catherine" userId="S::catherine.liang@ontariohealth.ca::f02553ff-2f62-4d20-a67a-f5e2927c8ae2" providerId="AD" clId="Web-{B16AA8DF-BB8B-0FCF-810F-64BE41421CE9}" dt="2024-12-09T18:05:01.700" v="1" actId="20577"/>
        <pc:sldMkLst>
          <pc:docMk/>
          <pc:sldMk cId="3406997009" sldId="2147375415"/>
        </pc:sldMkLst>
        <pc:spChg chg="mod">
          <ac:chgData name="Liang, Catherine" userId="S::catherine.liang@ontariohealth.ca::f02553ff-2f62-4d20-a67a-f5e2927c8ae2" providerId="AD" clId="Web-{B16AA8DF-BB8B-0FCF-810F-64BE41421CE9}" dt="2024-12-09T18:05:01.700" v="1" actId="20577"/>
          <ac:spMkLst>
            <pc:docMk/>
            <pc:sldMk cId="3406997009" sldId="2147375415"/>
            <ac:spMk id="6" creationId="{21D85317-2972-656A-9E31-93C6E7A89E03}"/>
          </ac:spMkLst>
        </pc:spChg>
      </pc:sldChg>
    </pc:docChg>
  </pc:docChgLst>
  <pc:docChgLst>
    <pc:chgData name="Liang, Catherine" userId="S::catherine.liang@ontariohealth.ca::f02553ff-2f62-4d20-a67a-f5e2927c8ae2" providerId="AD" clId="Web-{2667CB63-E7E7-B813-FA13-59E336335C9A}"/>
    <pc:docChg chg="modSld">
      <pc:chgData name="Liang, Catherine" userId="S::catherine.liang@ontariohealth.ca::f02553ff-2f62-4d20-a67a-f5e2927c8ae2" providerId="AD" clId="Web-{2667CB63-E7E7-B813-FA13-59E336335C9A}" dt="2024-11-22T19:53:55.907" v="35" actId="20577"/>
      <pc:docMkLst>
        <pc:docMk/>
      </pc:docMkLst>
      <pc:sldChg chg="modSp">
        <pc:chgData name="Liang, Catherine" userId="S::catherine.liang@ontariohealth.ca::f02553ff-2f62-4d20-a67a-f5e2927c8ae2" providerId="AD" clId="Web-{2667CB63-E7E7-B813-FA13-59E336335C9A}" dt="2024-11-22T19:53:55.907" v="35" actId="20577"/>
        <pc:sldMkLst>
          <pc:docMk/>
          <pc:sldMk cId="969934670" sldId="356"/>
        </pc:sldMkLst>
        <pc:spChg chg="mod">
          <ac:chgData name="Liang, Catherine" userId="S::catherine.liang@ontariohealth.ca::f02553ff-2f62-4d20-a67a-f5e2927c8ae2" providerId="AD" clId="Web-{2667CB63-E7E7-B813-FA13-59E336335C9A}" dt="2024-11-22T19:53:55.907" v="35" actId="20577"/>
          <ac:spMkLst>
            <pc:docMk/>
            <pc:sldMk cId="969934670" sldId="356"/>
            <ac:spMk id="4" creationId="{34B929EA-085D-03CC-8ABC-3FFBF3231F85}"/>
          </ac:spMkLst>
        </pc:spChg>
      </pc:sldChg>
      <pc:sldChg chg="modSp modCm">
        <pc:chgData name="Liang, Catherine" userId="S::catherine.liang@ontariohealth.ca::f02553ff-2f62-4d20-a67a-f5e2927c8ae2" providerId="AD" clId="Web-{2667CB63-E7E7-B813-FA13-59E336335C9A}" dt="2024-11-22T15:27:29.803" v="1" actId="20577"/>
        <pc:sldMkLst>
          <pc:docMk/>
          <pc:sldMk cId="2283941197" sldId="2147375433"/>
        </pc:sldMkLst>
        <pc:spChg chg="mod">
          <ac:chgData name="Liang, Catherine" userId="S::catherine.liang@ontariohealth.ca::f02553ff-2f62-4d20-a67a-f5e2927c8ae2" providerId="AD" clId="Web-{2667CB63-E7E7-B813-FA13-59E336335C9A}" dt="2024-11-22T15:27:29.803" v="1" actId="20577"/>
          <ac:spMkLst>
            <pc:docMk/>
            <pc:sldMk cId="2283941197" sldId="2147375433"/>
            <ac:spMk id="3" creationId="{5210FA98-F344-A8FC-6801-306EB07B008D}"/>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2667CB63-E7E7-B813-FA13-59E336335C9A}" dt="2024-11-22T15:27:08.194" v="0" actId="20577"/>
              <pc2:cmMkLst xmlns:pc2="http://schemas.microsoft.com/office/powerpoint/2019/9/main/command">
                <pc:docMk/>
                <pc:sldMk cId="2283941197" sldId="2147375433"/>
                <pc2:cmMk id="{D0756ED1-867E-4E13-A02D-C21CF7E0AE71}"/>
              </pc2:cmMkLst>
            </pc226:cmChg>
          </p:ext>
        </pc:extLst>
      </pc:sldChg>
    </pc:docChg>
  </pc:docChgLst>
  <pc:docChgLst>
    <pc:chgData name="Liang, Catherine" userId="S::catherine.liang@ontariohealth.ca::f02553ff-2f62-4d20-a67a-f5e2927c8ae2" providerId="AD" clId="Web-{D458F7A9-3F37-F935-D15B-9F4BD1DF06A3}"/>
    <pc:docChg chg="modSld">
      <pc:chgData name="Liang, Catherine" userId="S::catherine.liang@ontariohealth.ca::f02553ff-2f62-4d20-a67a-f5e2927c8ae2" providerId="AD" clId="Web-{D458F7A9-3F37-F935-D15B-9F4BD1DF06A3}" dt="2024-11-29T15:14:30.221" v="268"/>
      <pc:docMkLst>
        <pc:docMk/>
      </pc:docMkLst>
      <pc:sldChg chg="delSp modSp modNotes">
        <pc:chgData name="Liang, Catherine" userId="S::catherine.liang@ontariohealth.ca::f02553ff-2f62-4d20-a67a-f5e2927c8ae2" providerId="AD" clId="Web-{D458F7A9-3F37-F935-D15B-9F4BD1DF06A3}" dt="2024-11-29T15:14:30.221" v="268"/>
        <pc:sldMkLst>
          <pc:docMk/>
          <pc:sldMk cId="797754140" sldId="2147375435"/>
        </pc:sldMkLst>
        <pc:spChg chg="mod">
          <ac:chgData name="Liang, Catherine" userId="S::catherine.liang@ontariohealth.ca::f02553ff-2f62-4d20-a67a-f5e2927c8ae2" providerId="AD" clId="Web-{D458F7A9-3F37-F935-D15B-9F4BD1DF06A3}" dt="2024-11-29T15:02:34.979" v="3" actId="20577"/>
          <ac:spMkLst>
            <pc:docMk/>
            <pc:sldMk cId="797754140" sldId="2147375435"/>
            <ac:spMk id="2" creationId="{281860A2-9439-0012-D2ED-9D1B56ABCD5F}"/>
          </ac:spMkLst>
        </pc:spChg>
      </pc:sldChg>
    </pc:docChg>
  </pc:docChgLst>
  <pc:docChgLst>
    <pc:chgData name="Cowan, Kara" userId="422dcf60-3108-48b9-a5a5-708e064ad6eb" providerId="ADAL" clId="{A85378C7-FE7B-4EDF-B1A4-63641977D0F7}"/>
    <pc:docChg chg="custSel modSld">
      <pc:chgData name="Cowan, Kara" userId="422dcf60-3108-48b9-a5a5-708e064ad6eb" providerId="ADAL" clId="{A85378C7-FE7B-4EDF-B1A4-63641977D0F7}" dt="2024-03-07T20:29:03.171" v="139"/>
      <pc:docMkLst>
        <pc:docMk/>
      </pc:docMkLst>
      <pc:sldChg chg="modSp">
        <pc:chgData name="Cowan, Kara" userId="422dcf60-3108-48b9-a5a5-708e064ad6eb" providerId="ADAL" clId="{A85378C7-FE7B-4EDF-B1A4-63641977D0F7}" dt="2024-03-03T19:55:10.169" v="14" actId="20577"/>
        <pc:sldMkLst>
          <pc:docMk/>
          <pc:sldMk cId="909644597" sldId="358"/>
        </pc:sldMkLst>
      </pc:sldChg>
      <pc:sldChg chg="addSp delSp modSp mod">
        <pc:chgData name="Cowan, Kara" userId="422dcf60-3108-48b9-a5a5-708e064ad6eb" providerId="ADAL" clId="{A85378C7-FE7B-4EDF-B1A4-63641977D0F7}" dt="2024-03-03T19:57:13.159" v="26" actId="1076"/>
        <pc:sldMkLst>
          <pc:docMk/>
          <pc:sldMk cId="482592697" sldId="359"/>
        </pc:sldMkLst>
      </pc:sldChg>
      <pc:sldChg chg="addSp delSp modSp mod">
        <pc:chgData name="Cowan, Kara" userId="422dcf60-3108-48b9-a5a5-708e064ad6eb" providerId="ADAL" clId="{A85378C7-FE7B-4EDF-B1A4-63641977D0F7}" dt="2024-03-03T20:01:08.087" v="56" actId="1076"/>
        <pc:sldMkLst>
          <pc:docMk/>
          <pc:sldMk cId="2872917886" sldId="360"/>
        </pc:sldMkLst>
      </pc:sldChg>
      <pc:sldChg chg="addSp delSp modSp mod">
        <pc:chgData name="Cowan, Kara" userId="422dcf60-3108-48b9-a5a5-708e064ad6eb" providerId="ADAL" clId="{A85378C7-FE7B-4EDF-B1A4-63641977D0F7}" dt="2024-03-03T19:57:35.598" v="31" actId="1076"/>
        <pc:sldMkLst>
          <pc:docMk/>
          <pc:sldMk cId="4193221867" sldId="367"/>
        </pc:sldMkLst>
      </pc:sldChg>
      <pc:sldChg chg="delCm">
        <pc:chgData name="Cowan, Kara" userId="422dcf60-3108-48b9-a5a5-708e064ad6eb" providerId="ADAL" clId="{A85378C7-FE7B-4EDF-B1A4-63641977D0F7}" dt="2024-03-07T20:29:00.209" v="138"/>
        <pc:sldMkLst>
          <pc:docMk/>
          <pc:sldMk cId="2491820790" sldId="391"/>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A85378C7-FE7B-4EDF-B1A4-63641977D0F7}" dt="2024-03-07T20:29:00.209" v="138"/>
              <pc2:cmMkLst xmlns:pc2="http://schemas.microsoft.com/office/powerpoint/2019/9/main/command">
                <pc:docMk/>
                <pc:sldMk cId="2491820790" sldId="391"/>
                <pc2:cmMk id="{4C537AC2-A81B-4546-9B7D-E992E0F532B9}"/>
              </pc2:cmMkLst>
            </pc226:cmChg>
          </p:ext>
        </pc:extLst>
      </pc:sldChg>
      <pc:sldChg chg="delCm">
        <pc:chgData name="Cowan, Kara" userId="422dcf60-3108-48b9-a5a5-708e064ad6eb" providerId="ADAL" clId="{A85378C7-FE7B-4EDF-B1A4-63641977D0F7}" dt="2024-03-07T20:29:03.171" v="139"/>
        <pc:sldMkLst>
          <pc:docMk/>
          <pc:sldMk cId="2832015745" sldId="392"/>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A85378C7-FE7B-4EDF-B1A4-63641977D0F7}" dt="2024-03-07T20:29:03.171" v="139"/>
              <pc2:cmMkLst xmlns:pc2="http://schemas.microsoft.com/office/powerpoint/2019/9/main/command">
                <pc:docMk/>
                <pc:sldMk cId="2832015745" sldId="392"/>
                <pc2:cmMk id="{4319865D-E653-4F44-8DFA-DC72330A0493}"/>
              </pc2:cmMkLst>
            </pc226:cmChg>
          </p:ext>
        </pc:extLst>
      </pc:sldChg>
      <pc:sldChg chg="modSp mod">
        <pc:chgData name="Cowan, Kara" userId="422dcf60-3108-48b9-a5a5-708e064ad6eb" providerId="ADAL" clId="{A85378C7-FE7B-4EDF-B1A4-63641977D0F7}" dt="2024-03-07T20:24:36.568" v="117" actId="20577"/>
        <pc:sldMkLst>
          <pc:docMk/>
          <pc:sldMk cId="1273023970" sldId="394"/>
        </pc:sldMkLst>
      </pc:sldChg>
      <pc:sldChg chg="modSp mod">
        <pc:chgData name="Cowan, Kara" userId="422dcf60-3108-48b9-a5a5-708e064ad6eb" providerId="ADAL" clId="{A85378C7-FE7B-4EDF-B1A4-63641977D0F7}" dt="2024-03-03T20:06:54.561" v="76" actId="20577"/>
        <pc:sldMkLst>
          <pc:docMk/>
          <pc:sldMk cId="3438382086" sldId="396"/>
        </pc:sldMkLst>
      </pc:sldChg>
      <pc:sldChg chg="modSp mod">
        <pc:chgData name="Cowan, Kara" userId="422dcf60-3108-48b9-a5a5-708e064ad6eb" providerId="ADAL" clId="{A85378C7-FE7B-4EDF-B1A4-63641977D0F7}" dt="2024-03-03T20:07:34.980" v="92" actId="6549"/>
        <pc:sldMkLst>
          <pc:docMk/>
          <pc:sldMk cId="1080018575" sldId="397"/>
        </pc:sldMkLst>
      </pc:sldChg>
      <pc:sldChg chg="modSp mod">
        <pc:chgData name="Cowan, Kara" userId="422dcf60-3108-48b9-a5a5-708e064ad6eb" providerId="ADAL" clId="{A85378C7-FE7B-4EDF-B1A4-63641977D0F7}" dt="2024-03-03T20:09:41.439" v="112" actId="20577"/>
        <pc:sldMkLst>
          <pc:docMk/>
          <pc:sldMk cId="4231402446" sldId="401"/>
        </pc:sldMkLst>
      </pc:sldChg>
      <pc:sldChg chg="modSp mod modCm">
        <pc:chgData name="Cowan, Kara" userId="422dcf60-3108-48b9-a5a5-708e064ad6eb" providerId="ADAL" clId="{A85378C7-FE7B-4EDF-B1A4-63641977D0F7}" dt="2024-03-07T20:28:11.757" v="136"/>
        <pc:sldMkLst>
          <pc:docMk/>
          <pc:sldMk cId="44232436" sldId="402"/>
        </pc:sldMkLst>
        <pc:extLst>
          <p:ext xmlns:p="http://schemas.openxmlformats.org/presentationml/2006/main" uri="{D6D511B9-2390-475A-947B-AFAB55BFBCF1}">
            <pc226:cmChg xmlns:pc226="http://schemas.microsoft.com/office/powerpoint/2022/06/main/command" chg="">
              <pc226:chgData name="Cowan, Kara" userId="422dcf60-3108-48b9-a5a5-708e064ad6eb" providerId="ADAL" clId="{A85378C7-FE7B-4EDF-B1A4-63641977D0F7}" dt="2024-03-07T20:28:11.757" v="136"/>
              <pc2:cmMkLst xmlns:pc2="http://schemas.microsoft.com/office/powerpoint/2019/9/main/command">
                <pc:docMk/>
                <pc:sldMk cId="44232436" sldId="402"/>
                <pc2:cmMk id="{377D1DDF-7CE1-437B-8BE8-CCF10ABBCFAA}"/>
              </pc2:cmMkLst>
              <pc226:cmRplyChg chg="add">
                <pc226:chgData name="Cowan, Kara" userId="422dcf60-3108-48b9-a5a5-708e064ad6eb" providerId="ADAL" clId="{A85378C7-FE7B-4EDF-B1A4-63641977D0F7}" dt="2024-03-07T20:28:11.757" v="136"/>
                <pc2:cmRplyMkLst xmlns:pc2="http://schemas.microsoft.com/office/powerpoint/2019/9/main/command">
                  <pc:docMk/>
                  <pc:sldMk cId="44232436" sldId="402"/>
                  <pc2:cmMk id="{377D1DDF-7CE1-437B-8BE8-CCF10ABBCFAA}"/>
                  <pc2:cmRplyMk id="{75579996-C589-446A-9946-4C5BFDAEFF0D}"/>
                </pc2:cmRplyMkLst>
              </pc226:cmRplyChg>
            </pc226:cmChg>
          </p:ext>
        </pc:extLst>
      </pc:sldChg>
      <pc:sldChg chg="modSp mod">
        <pc:chgData name="Cowan, Kara" userId="422dcf60-3108-48b9-a5a5-708e064ad6eb" providerId="ADAL" clId="{A85378C7-FE7B-4EDF-B1A4-63641977D0F7}" dt="2024-03-07T20:28:47.248" v="137" actId="20577"/>
        <pc:sldMkLst>
          <pc:docMk/>
          <pc:sldMk cId="3272708894" sldId="404"/>
        </pc:sldMkLst>
      </pc:sldChg>
      <pc:sldChg chg="delCm">
        <pc:chgData name="Cowan, Kara" userId="422dcf60-3108-48b9-a5a5-708e064ad6eb" providerId="ADAL" clId="{A85378C7-FE7B-4EDF-B1A4-63641977D0F7}" dt="2024-03-03T20:04:14.747" v="58"/>
        <pc:sldMkLst>
          <pc:docMk/>
          <pc:sldMk cId="3323682470" sldId="413"/>
        </pc:sldMkLst>
        <pc:extLst>
          <p:ext xmlns:p="http://schemas.openxmlformats.org/presentationml/2006/main" uri="{D6D511B9-2390-475A-947B-AFAB55BFBCF1}">
            <pc226:cmChg xmlns:pc226="http://schemas.microsoft.com/office/powerpoint/2022/06/main/command" chg="del">
              <pc226:chgData name="Cowan, Kara" userId="422dcf60-3108-48b9-a5a5-708e064ad6eb" providerId="ADAL" clId="{A85378C7-FE7B-4EDF-B1A4-63641977D0F7}" dt="2024-03-03T20:04:14.747" v="58"/>
              <pc2:cmMkLst xmlns:pc2="http://schemas.microsoft.com/office/powerpoint/2019/9/main/command">
                <pc:docMk/>
                <pc:sldMk cId="3323682470" sldId="413"/>
                <pc2:cmMk id="{E5DD3F0B-B9DB-40DB-9BD6-F73BEA63CBB8}"/>
              </pc2:cmMkLst>
            </pc226:cmChg>
          </p:ext>
        </pc:extLst>
      </pc:sldChg>
    </pc:docChg>
  </pc:docChgLst>
  <pc:docChgLst>
    <pc:chgData clId="Web-{41AC496C-8F6C-4191-A53E-FD57D2E16E67}"/>
    <pc:docChg chg="mod">
      <pc:chgData name="" userId="" providerId="" clId="Web-{41AC496C-8F6C-4191-A53E-FD57D2E16E67}" dt="2023-12-01T19:07:55.245" v="1"/>
      <pc:docMkLst>
        <pc:docMk/>
      </pc:docMkLst>
      <pc:sldChg chg="modCm">
        <pc:chgData name="" userId="" providerId="" clId="Web-{41AC496C-8F6C-4191-A53E-FD57D2E16E67}" dt="2023-12-01T19:07:55.245" v="1"/>
        <pc:sldMkLst>
          <pc:docMk/>
          <pc:sldMk cId="863682701" sldId="379"/>
        </pc:sldMkLst>
      </pc:sldChg>
    </pc:docChg>
  </pc:docChgLst>
  <pc:docChgLst>
    <pc:chgData name="Liang, Catherine" userId="S::catherine.liang@ontariohealth.ca::f02553ff-2f62-4d20-a67a-f5e2927c8ae2" providerId="AD" clId="Web-{1D3CEBF7-C08E-9CA2-A268-26EA9A2800EF}"/>
    <pc:docChg chg="modSld">
      <pc:chgData name="Liang, Catherine" userId="S::catherine.liang@ontariohealth.ca::f02553ff-2f62-4d20-a67a-f5e2927c8ae2" providerId="AD" clId="Web-{1D3CEBF7-C08E-9CA2-A268-26EA9A2800EF}" dt="2024-12-18T15:52:50.838" v="58" actId="20577"/>
      <pc:docMkLst>
        <pc:docMk/>
      </pc:docMkLst>
      <pc:sldChg chg="modSp modCm">
        <pc:chgData name="Liang, Catherine" userId="S::catherine.liang@ontariohealth.ca::f02553ff-2f62-4d20-a67a-f5e2927c8ae2" providerId="AD" clId="Web-{1D3CEBF7-C08E-9CA2-A268-26EA9A2800EF}" dt="2024-12-18T15:51:21.492" v="47" actId="20577"/>
        <pc:sldMkLst>
          <pc:docMk/>
          <pc:sldMk cId="3243387202" sldId="2147375414"/>
        </pc:sldMkLst>
        <pc:spChg chg="mod">
          <ac:chgData name="Liang, Catherine" userId="S::catherine.liang@ontariohealth.ca::f02553ff-2f62-4d20-a67a-f5e2927c8ae2" providerId="AD" clId="Web-{1D3CEBF7-C08E-9CA2-A268-26EA9A2800EF}" dt="2024-12-18T15:51:21.492" v="47" actId="20577"/>
          <ac:spMkLst>
            <pc:docMk/>
            <pc:sldMk cId="3243387202" sldId="2147375414"/>
            <ac:spMk id="2" creationId="{6DCFDA98-0ED9-22AC-F38F-D7CF0DADC6CE}"/>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1D3CEBF7-C08E-9CA2-A268-26EA9A2800EF}" dt="2024-12-18T15:51:06.007" v="42" actId="20577"/>
              <pc2:cmMkLst xmlns:pc2="http://schemas.microsoft.com/office/powerpoint/2019/9/main/command">
                <pc:docMk/>
                <pc:sldMk cId="3243387202" sldId="2147375414"/>
                <pc2:cmMk id="{4089B804-F7B1-4F2F-B6F9-CBA054390C80}"/>
              </pc2:cmMkLst>
            </pc226:cmChg>
          </p:ext>
        </pc:extLst>
      </pc:sldChg>
      <pc:sldChg chg="modSp modCm">
        <pc:chgData name="Liang, Catherine" userId="S::catherine.liang@ontariohealth.ca::f02553ff-2f62-4d20-a67a-f5e2927c8ae2" providerId="AD" clId="Web-{1D3CEBF7-C08E-9CA2-A268-26EA9A2800EF}" dt="2024-12-18T15:50:35.913" v="2" actId="20577"/>
        <pc:sldMkLst>
          <pc:docMk/>
          <pc:sldMk cId="174274510" sldId="2147375420"/>
        </pc:sldMkLst>
        <pc:spChg chg="mod">
          <ac:chgData name="Liang, Catherine" userId="S::catherine.liang@ontariohealth.ca::f02553ff-2f62-4d20-a67a-f5e2927c8ae2" providerId="AD" clId="Web-{1D3CEBF7-C08E-9CA2-A268-26EA9A2800EF}" dt="2024-12-18T15:50:35.913" v="2" actId="20577"/>
          <ac:spMkLst>
            <pc:docMk/>
            <pc:sldMk cId="174274510" sldId="2147375420"/>
            <ac:spMk id="5" creationId="{3AEC9F01-892C-FABA-8BB6-7F63A390F13B}"/>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1D3CEBF7-C08E-9CA2-A268-26EA9A2800EF}" dt="2024-12-18T15:50:18.428" v="1" actId="20577"/>
              <pc2:cmMkLst xmlns:pc2="http://schemas.microsoft.com/office/powerpoint/2019/9/main/command">
                <pc:docMk/>
                <pc:sldMk cId="174274510" sldId="2147375420"/>
                <pc2:cmMk id="{72DEE44E-B685-4DB4-9ABC-21DE0BF6758B}"/>
              </pc2:cmMkLst>
            </pc226:cmChg>
          </p:ext>
        </pc:extLst>
      </pc:sldChg>
      <pc:sldChg chg="modSp modCm">
        <pc:chgData name="Liang, Catherine" userId="S::catherine.liang@ontariohealth.ca::f02553ff-2f62-4d20-a67a-f5e2927c8ae2" providerId="AD" clId="Web-{1D3CEBF7-C08E-9CA2-A268-26EA9A2800EF}" dt="2024-12-18T15:51:55.118" v="49" actId="20577"/>
        <pc:sldMkLst>
          <pc:docMk/>
          <pc:sldMk cId="2283941197" sldId="2147375433"/>
        </pc:sldMkLst>
        <pc:spChg chg="mod">
          <ac:chgData name="Liang, Catherine" userId="S::catherine.liang@ontariohealth.ca::f02553ff-2f62-4d20-a67a-f5e2927c8ae2" providerId="AD" clId="Web-{1D3CEBF7-C08E-9CA2-A268-26EA9A2800EF}" dt="2024-12-18T15:51:47.508" v="48" actId="20577"/>
          <ac:spMkLst>
            <pc:docMk/>
            <pc:sldMk cId="2283941197" sldId="2147375433"/>
            <ac:spMk id="12" creationId="{CB4B830B-E247-C8EE-AB39-3E4E833E2824}"/>
          </ac:spMkLst>
        </pc:spChg>
        <pc:spChg chg="mod">
          <ac:chgData name="Liang, Catherine" userId="S::catherine.liang@ontariohealth.ca::f02553ff-2f62-4d20-a67a-f5e2927c8ae2" providerId="AD" clId="Web-{1D3CEBF7-C08E-9CA2-A268-26EA9A2800EF}" dt="2024-12-18T15:51:55.118" v="49" actId="20577"/>
          <ac:spMkLst>
            <pc:docMk/>
            <pc:sldMk cId="2283941197" sldId="2147375433"/>
            <ac:spMk id="17" creationId="{D1C78731-6587-C0E1-0840-AED20EB52111}"/>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1D3CEBF7-C08E-9CA2-A268-26EA9A2800EF}" dt="2024-12-18T15:51:47.508" v="48" actId="20577"/>
              <pc2:cmMkLst xmlns:pc2="http://schemas.microsoft.com/office/powerpoint/2019/9/main/command">
                <pc:docMk/>
                <pc:sldMk cId="2283941197" sldId="2147375433"/>
                <pc2:cmMk id="{57125733-9AF5-4425-9400-F1B985910C13}"/>
              </pc2:cmMkLst>
            </pc226:cmChg>
            <pc226:cmChg xmlns:pc226="http://schemas.microsoft.com/office/powerpoint/2022/06/main/command" chg="mod">
              <pc226:chgData name="Liang, Catherine" userId="S::catherine.liang@ontariohealth.ca::f02553ff-2f62-4d20-a67a-f5e2927c8ae2" providerId="AD" clId="Web-{1D3CEBF7-C08E-9CA2-A268-26EA9A2800EF}" dt="2024-12-18T15:51:55.118" v="49" actId="20577"/>
              <pc2:cmMkLst xmlns:pc2="http://schemas.microsoft.com/office/powerpoint/2019/9/main/command">
                <pc:docMk/>
                <pc:sldMk cId="2283941197" sldId="2147375433"/>
                <pc2:cmMk id="{1E378F9D-8540-4214-8283-66DC3B183FE9}"/>
              </pc2:cmMkLst>
            </pc226:cmChg>
          </p:ext>
        </pc:extLst>
      </pc:sldChg>
      <pc:sldChg chg="modSp modCm">
        <pc:chgData name="Liang, Catherine" userId="S::catherine.liang@ontariohealth.ca::f02553ff-2f62-4d20-a67a-f5e2927c8ae2" providerId="AD" clId="Web-{1D3CEBF7-C08E-9CA2-A268-26EA9A2800EF}" dt="2024-12-18T15:52:50.838" v="58" actId="20577"/>
        <pc:sldMkLst>
          <pc:docMk/>
          <pc:sldMk cId="797754140" sldId="2147375435"/>
        </pc:sldMkLst>
        <pc:spChg chg="mod">
          <ac:chgData name="Liang, Catherine" userId="S::catherine.liang@ontariohealth.ca::f02553ff-2f62-4d20-a67a-f5e2927c8ae2" providerId="AD" clId="Web-{1D3CEBF7-C08E-9CA2-A268-26EA9A2800EF}" dt="2024-12-18T15:52:50.838" v="58" actId="20577"/>
          <ac:spMkLst>
            <pc:docMk/>
            <pc:sldMk cId="797754140" sldId="2147375435"/>
            <ac:spMk id="6" creationId="{A4159892-BAD9-07B5-2C8C-06943000B56A}"/>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1D3CEBF7-C08E-9CA2-A268-26EA9A2800EF}" dt="2024-12-18T15:52:50.838" v="58" actId="20577"/>
              <pc2:cmMkLst xmlns:pc2="http://schemas.microsoft.com/office/powerpoint/2019/9/main/command">
                <pc:docMk/>
                <pc:sldMk cId="797754140" sldId="2147375435"/>
                <pc2:cmMk id="{4EC2A406-6297-42FE-8089-9EA93D6CAB71}"/>
              </pc2:cmMkLst>
            </pc226:cmChg>
            <pc226:cmChg xmlns:pc226="http://schemas.microsoft.com/office/powerpoint/2022/06/main/command" chg="mod">
              <pc226:chgData name="Liang, Catherine" userId="S::catherine.liang@ontariohealth.ca::f02553ff-2f62-4d20-a67a-f5e2927c8ae2" providerId="AD" clId="Web-{1D3CEBF7-C08E-9CA2-A268-26EA9A2800EF}" dt="2024-12-18T15:52:50.838" v="58" actId="20577"/>
              <pc2:cmMkLst xmlns:pc2="http://schemas.microsoft.com/office/powerpoint/2019/9/main/command">
                <pc:docMk/>
                <pc:sldMk cId="797754140" sldId="2147375435"/>
                <pc2:cmMk id="{AA247E27-4213-4D59-BC9D-F04A72D68EE7}"/>
              </pc2:cmMkLst>
            </pc226:cmChg>
            <pc226:cmChg xmlns:pc226="http://schemas.microsoft.com/office/powerpoint/2022/06/main/command" chg="mod">
              <pc226:chgData name="Liang, Catherine" userId="S::catherine.liang@ontariohealth.ca::f02553ff-2f62-4d20-a67a-f5e2927c8ae2" providerId="AD" clId="Web-{1D3CEBF7-C08E-9CA2-A268-26EA9A2800EF}" dt="2024-12-18T15:52:50.838" v="58" actId="20577"/>
              <pc2:cmMkLst xmlns:pc2="http://schemas.microsoft.com/office/powerpoint/2019/9/main/command">
                <pc:docMk/>
                <pc:sldMk cId="797754140" sldId="2147375435"/>
                <pc2:cmMk id="{88F9A094-2B09-4F36-9780-CCDE01E65F27}"/>
              </pc2:cmMkLst>
            </pc226:cmChg>
          </p:ext>
        </pc:extLst>
      </pc:sldChg>
    </pc:docChg>
  </pc:docChgLst>
  <pc:docChgLst>
    <pc:chgData name="Liang, Catherine" userId="f02553ff-2f62-4d20-a67a-f5e2927c8ae2" providerId="ADAL" clId="{19D80B88-A9F9-4A86-B08A-048D1AE15567}"/>
    <pc:docChg chg="addSld modSld">
      <pc:chgData name="Liang, Catherine" userId="f02553ff-2f62-4d20-a67a-f5e2927c8ae2" providerId="ADAL" clId="{19D80B88-A9F9-4A86-B08A-048D1AE15567}" dt="2024-09-19T17:47:15.784" v="78" actId="207"/>
      <pc:docMkLst>
        <pc:docMk/>
      </pc:docMkLst>
      <pc:sldChg chg="modSp mod">
        <pc:chgData name="Liang, Catherine" userId="f02553ff-2f62-4d20-a67a-f5e2927c8ae2" providerId="ADAL" clId="{19D80B88-A9F9-4A86-B08A-048D1AE15567}" dt="2024-08-26T16:09:56.702" v="20"/>
        <pc:sldMkLst>
          <pc:docMk/>
          <pc:sldMk cId="3243387202" sldId="2147375414"/>
        </pc:sldMkLst>
      </pc:sldChg>
      <pc:sldChg chg="modSp mod">
        <pc:chgData name="Liang, Catherine" userId="f02553ff-2f62-4d20-a67a-f5e2927c8ae2" providerId="ADAL" clId="{19D80B88-A9F9-4A86-B08A-048D1AE15567}" dt="2024-08-26T16:09:28.065" v="14" actId="20577"/>
        <pc:sldMkLst>
          <pc:docMk/>
          <pc:sldMk cId="3406997009" sldId="2147375415"/>
        </pc:sldMkLst>
      </pc:sldChg>
      <pc:sldChg chg="modSp mod">
        <pc:chgData name="Liang, Catherine" userId="f02553ff-2f62-4d20-a67a-f5e2927c8ae2" providerId="ADAL" clId="{19D80B88-A9F9-4A86-B08A-048D1AE15567}" dt="2024-09-19T17:45:35.805" v="24"/>
        <pc:sldMkLst>
          <pc:docMk/>
          <pc:sldMk cId="442780795" sldId="2147375425"/>
        </pc:sldMkLst>
      </pc:sldChg>
      <pc:sldChg chg="modSp new mod">
        <pc:chgData name="Liang, Catherine" userId="f02553ff-2f62-4d20-a67a-f5e2927c8ae2" providerId="ADAL" clId="{19D80B88-A9F9-4A86-B08A-048D1AE15567}" dt="2024-09-19T17:47:15.784" v="78" actId="207"/>
        <pc:sldMkLst>
          <pc:docMk/>
          <pc:sldMk cId="987697055" sldId="2147375430"/>
        </pc:sldMkLst>
      </pc:sldChg>
    </pc:docChg>
  </pc:docChgLst>
  <pc:docChgLst>
    <pc:chgData name="Mabaya, Gracia" userId="b09e9c0f-5fd2-42db-ac07-187d9d93d23a" providerId="ADAL" clId="{E459561D-5E25-4658-B2A1-5EF0C9EC60CC}"/>
    <pc:docChg chg="modSld">
      <pc:chgData name="Mabaya, Gracia" userId="b09e9c0f-5fd2-42db-ac07-187d9d93d23a" providerId="ADAL" clId="{E459561D-5E25-4658-B2A1-5EF0C9EC60CC}" dt="2023-12-15T13:25:15.929" v="125"/>
      <pc:docMkLst>
        <pc:docMk/>
      </pc:docMkLst>
      <pc:sldChg chg="addCm">
        <pc:chgData name="Mabaya, Gracia" userId="b09e9c0f-5fd2-42db-ac07-187d9d93d23a" providerId="ADAL" clId="{E459561D-5E25-4658-B2A1-5EF0C9EC60CC}" dt="2023-12-06T16:01:30.776" v="0"/>
        <pc:sldMkLst>
          <pc:docMk/>
          <pc:sldMk cId="925506241" sldId="322"/>
        </pc:sldMkLst>
      </pc:sldChg>
      <pc:sldChg chg="modSp mod">
        <pc:chgData name="Mabaya, Gracia" userId="b09e9c0f-5fd2-42db-ac07-187d9d93d23a" providerId="ADAL" clId="{E459561D-5E25-4658-B2A1-5EF0C9EC60CC}" dt="2023-12-06T16:08:21.607" v="24" actId="13926"/>
        <pc:sldMkLst>
          <pc:docMk/>
          <pc:sldMk cId="2905656775" sldId="374"/>
        </pc:sldMkLst>
      </pc:sldChg>
      <pc:sldChg chg="modSp mod">
        <pc:chgData name="Mabaya, Gracia" userId="b09e9c0f-5fd2-42db-ac07-187d9d93d23a" providerId="ADAL" clId="{E459561D-5E25-4658-B2A1-5EF0C9EC60CC}" dt="2023-12-06T16:07:51.651" v="15" actId="13926"/>
        <pc:sldMkLst>
          <pc:docMk/>
          <pc:sldMk cId="884083932" sldId="375"/>
        </pc:sldMkLst>
      </pc:sldChg>
      <pc:sldChg chg="modSp mod addCm">
        <pc:chgData name="Mabaya, Gracia" userId="b09e9c0f-5fd2-42db-ac07-187d9d93d23a" providerId="ADAL" clId="{E459561D-5E25-4658-B2A1-5EF0C9EC60CC}" dt="2023-12-06T16:08:46.951" v="30" actId="13926"/>
        <pc:sldMkLst>
          <pc:docMk/>
          <pc:sldMk cId="59602600" sldId="381"/>
        </pc:sldMkLst>
      </pc:sldChg>
      <pc:sldChg chg="addCm modCm">
        <pc:chgData name="Mabaya, Gracia" userId="b09e9c0f-5fd2-42db-ac07-187d9d93d23a" providerId="ADAL" clId="{E459561D-5E25-4658-B2A1-5EF0C9EC60CC}" dt="2023-12-06T16:02:40.144" v="2"/>
        <pc:sldMkLst>
          <pc:docMk/>
          <pc:sldMk cId="345027054" sldId="382"/>
        </pc:sldMkLst>
      </pc:sldChg>
      <pc:sldChg chg="modSp mod">
        <pc:chgData name="Mabaya, Gracia" userId="b09e9c0f-5fd2-42db-ac07-187d9d93d23a" providerId="ADAL" clId="{E459561D-5E25-4658-B2A1-5EF0C9EC60CC}" dt="2023-12-06T16:08:52.089" v="31" actId="13926"/>
        <pc:sldMkLst>
          <pc:docMk/>
          <pc:sldMk cId="3909832607" sldId="384"/>
        </pc:sldMkLst>
      </pc:sldChg>
      <pc:sldChg chg="modSp mod">
        <pc:chgData name="Mabaya, Gracia" userId="b09e9c0f-5fd2-42db-ac07-187d9d93d23a" providerId="ADAL" clId="{E459561D-5E25-4658-B2A1-5EF0C9EC60CC}" dt="2023-12-06T16:09:15.902" v="34" actId="13926"/>
        <pc:sldMkLst>
          <pc:docMk/>
          <pc:sldMk cId="936660227" sldId="385"/>
        </pc:sldMkLst>
      </pc:sldChg>
      <pc:sldChg chg="modSp mod">
        <pc:chgData name="Mabaya, Gracia" userId="b09e9c0f-5fd2-42db-ac07-187d9d93d23a" providerId="ADAL" clId="{E459561D-5E25-4658-B2A1-5EF0C9EC60CC}" dt="2023-12-06T16:13:49.392" v="37" actId="13926"/>
        <pc:sldMkLst>
          <pc:docMk/>
          <pc:sldMk cId="830031710" sldId="386"/>
        </pc:sldMkLst>
      </pc:sldChg>
      <pc:sldChg chg="modSp mod addCm">
        <pc:chgData name="Mabaya, Gracia" userId="b09e9c0f-5fd2-42db-ac07-187d9d93d23a" providerId="ADAL" clId="{E459561D-5E25-4658-B2A1-5EF0C9EC60CC}" dt="2023-12-06T16:19:02.597" v="93" actId="13926"/>
        <pc:sldMkLst>
          <pc:docMk/>
          <pc:sldMk cId="988386414" sldId="387"/>
        </pc:sldMkLst>
      </pc:sldChg>
      <pc:sldChg chg="modSp mod">
        <pc:chgData name="Mabaya, Gracia" userId="b09e9c0f-5fd2-42db-ac07-187d9d93d23a" providerId="ADAL" clId="{E459561D-5E25-4658-B2A1-5EF0C9EC60CC}" dt="2023-12-06T16:20:32.782" v="103" actId="13926"/>
        <pc:sldMkLst>
          <pc:docMk/>
          <pc:sldMk cId="81161874" sldId="390"/>
        </pc:sldMkLst>
      </pc:sldChg>
      <pc:sldChg chg="modSp mod">
        <pc:chgData name="Mabaya, Gracia" userId="b09e9c0f-5fd2-42db-ac07-187d9d93d23a" providerId="ADAL" clId="{E459561D-5E25-4658-B2A1-5EF0C9EC60CC}" dt="2023-12-06T16:19:58.335" v="99" actId="13926"/>
        <pc:sldMkLst>
          <pc:docMk/>
          <pc:sldMk cId="2491820790" sldId="391"/>
        </pc:sldMkLst>
      </pc:sldChg>
      <pc:sldChg chg="modSp mod addCm">
        <pc:chgData name="Mabaya, Gracia" userId="b09e9c0f-5fd2-42db-ac07-187d9d93d23a" providerId="ADAL" clId="{E459561D-5E25-4658-B2A1-5EF0C9EC60CC}" dt="2023-12-06T16:20:14.512" v="100"/>
        <pc:sldMkLst>
          <pc:docMk/>
          <pc:sldMk cId="2832015745" sldId="392"/>
        </pc:sldMkLst>
      </pc:sldChg>
      <pc:sldChg chg="addCm modCm">
        <pc:chgData name="Mabaya, Gracia" userId="b09e9c0f-5fd2-42db-ac07-187d9d93d23a" providerId="ADAL" clId="{E459561D-5E25-4658-B2A1-5EF0C9EC60CC}" dt="2023-12-06T16:21:18.749" v="105"/>
        <pc:sldMkLst>
          <pc:docMk/>
          <pc:sldMk cId="1399319325" sldId="393"/>
        </pc:sldMkLst>
      </pc:sldChg>
      <pc:sldChg chg="modSp mod">
        <pc:chgData name="Mabaya, Gracia" userId="b09e9c0f-5fd2-42db-ac07-187d9d93d23a" providerId="ADAL" clId="{E459561D-5E25-4658-B2A1-5EF0C9EC60CC}" dt="2023-12-06T16:13:56.400" v="40" actId="13926"/>
        <pc:sldMkLst>
          <pc:docMk/>
          <pc:sldMk cId="1273023970" sldId="394"/>
        </pc:sldMkLst>
      </pc:sldChg>
      <pc:sldChg chg="modSp mod">
        <pc:chgData name="Mabaya, Gracia" userId="b09e9c0f-5fd2-42db-ac07-187d9d93d23a" providerId="ADAL" clId="{E459561D-5E25-4658-B2A1-5EF0C9EC60CC}" dt="2023-12-06T16:15:16.439" v="61" actId="1076"/>
        <pc:sldMkLst>
          <pc:docMk/>
          <pc:sldMk cId="80703604" sldId="395"/>
        </pc:sldMkLst>
      </pc:sldChg>
      <pc:sldChg chg="modSp mod">
        <pc:chgData name="Mabaya, Gracia" userId="b09e9c0f-5fd2-42db-ac07-187d9d93d23a" providerId="ADAL" clId="{E459561D-5E25-4658-B2A1-5EF0C9EC60CC}" dt="2023-12-06T16:15:32.433" v="63" actId="14100"/>
        <pc:sldMkLst>
          <pc:docMk/>
          <pc:sldMk cId="3438382086" sldId="396"/>
        </pc:sldMkLst>
      </pc:sldChg>
      <pc:sldChg chg="modSp mod modCm">
        <pc:chgData name="Mabaya, Gracia" userId="b09e9c0f-5fd2-42db-ac07-187d9d93d23a" providerId="ADAL" clId="{E459561D-5E25-4658-B2A1-5EF0C9EC60CC}" dt="2023-12-15T13:19:26.458" v="109"/>
        <pc:sldMkLst>
          <pc:docMk/>
          <pc:sldMk cId="1080018575" sldId="397"/>
        </pc:sldMkLst>
        <pc:extLst>
          <p:ext xmlns:p="http://schemas.openxmlformats.org/presentationml/2006/main" uri="{D6D511B9-2390-475A-947B-AFAB55BFBCF1}">
            <pc226:cmChg xmlns:pc226="http://schemas.microsoft.com/office/powerpoint/2022/06/main/command" chg="">
              <pc226:chgData name="Mabaya, Gracia" userId="b09e9c0f-5fd2-42db-ac07-187d9d93d23a" providerId="ADAL" clId="{E459561D-5E25-4658-B2A1-5EF0C9EC60CC}" dt="2023-12-15T13:19:26.458" v="109"/>
              <pc2:cmMkLst xmlns:pc2="http://schemas.microsoft.com/office/powerpoint/2019/9/main/command">
                <pc:docMk/>
                <pc:sldMk cId="1080018575" sldId="397"/>
                <pc2:cmMk id="{89A77281-4B8E-4858-AACA-85D575BD9873}"/>
              </pc2:cmMkLst>
              <pc226:cmRplyChg chg="add">
                <pc226:chgData name="Mabaya, Gracia" userId="b09e9c0f-5fd2-42db-ac07-187d9d93d23a" providerId="ADAL" clId="{E459561D-5E25-4658-B2A1-5EF0C9EC60CC}" dt="2023-12-15T13:19:26.458" v="109"/>
                <pc2:cmRplyMkLst xmlns:pc2="http://schemas.microsoft.com/office/powerpoint/2019/9/main/command">
                  <pc:docMk/>
                  <pc:sldMk cId="1080018575" sldId="397"/>
                  <pc2:cmMk id="{89A77281-4B8E-4858-AACA-85D575BD9873}"/>
                  <pc2:cmRplyMk id="{40E0ADB9-EEB1-4F63-AA5A-187E2AEF8A25}"/>
                </pc2:cmRplyMkLst>
              </pc226:cmRplyChg>
            </pc226:cmChg>
          </p:ext>
        </pc:extLst>
      </pc:sldChg>
      <pc:sldChg chg="modSp mod">
        <pc:chgData name="Mabaya, Gracia" userId="b09e9c0f-5fd2-42db-ac07-187d9d93d23a" providerId="ADAL" clId="{E459561D-5E25-4658-B2A1-5EF0C9EC60CC}" dt="2023-12-06T16:16:12.887" v="66" actId="1076"/>
        <pc:sldMkLst>
          <pc:docMk/>
          <pc:sldMk cId="3165787966" sldId="398"/>
        </pc:sldMkLst>
      </pc:sldChg>
      <pc:sldChg chg="modSp mod">
        <pc:chgData name="Mabaya, Gracia" userId="b09e9c0f-5fd2-42db-ac07-187d9d93d23a" providerId="ADAL" clId="{E459561D-5E25-4658-B2A1-5EF0C9EC60CC}" dt="2023-12-06T16:16:32.499" v="69" actId="1076"/>
        <pc:sldMkLst>
          <pc:docMk/>
          <pc:sldMk cId="2968649784" sldId="399"/>
        </pc:sldMkLst>
      </pc:sldChg>
      <pc:sldChg chg="modSp mod">
        <pc:chgData name="Mabaya, Gracia" userId="b09e9c0f-5fd2-42db-ac07-187d9d93d23a" providerId="ADAL" clId="{E459561D-5E25-4658-B2A1-5EF0C9EC60CC}" dt="2023-12-06T16:17:05.003" v="75" actId="1076"/>
        <pc:sldMkLst>
          <pc:docMk/>
          <pc:sldMk cId="3025663752" sldId="400"/>
        </pc:sldMkLst>
      </pc:sldChg>
      <pc:sldChg chg="modSp mod">
        <pc:chgData name="Mabaya, Gracia" userId="b09e9c0f-5fd2-42db-ac07-187d9d93d23a" providerId="ADAL" clId="{E459561D-5E25-4658-B2A1-5EF0C9EC60CC}" dt="2023-12-06T16:17:33.158" v="78" actId="13926"/>
        <pc:sldMkLst>
          <pc:docMk/>
          <pc:sldMk cId="4231402446" sldId="401"/>
        </pc:sldMkLst>
      </pc:sldChg>
      <pc:sldChg chg="modSp mod">
        <pc:chgData name="Mabaya, Gracia" userId="b09e9c0f-5fd2-42db-ac07-187d9d93d23a" providerId="ADAL" clId="{E459561D-5E25-4658-B2A1-5EF0C9EC60CC}" dt="2023-12-06T16:17:43.655" v="81" actId="13926"/>
        <pc:sldMkLst>
          <pc:docMk/>
          <pc:sldMk cId="44232436" sldId="402"/>
        </pc:sldMkLst>
      </pc:sldChg>
      <pc:sldChg chg="modSp mod modCm">
        <pc:chgData name="Mabaya, Gracia" userId="b09e9c0f-5fd2-42db-ac07-187d9d93d23a" providerId="ADAL" clId="{E459561D-5E25-4658-B2A1-5EF0C9EC60CC}" dt="2023-12-15T13:25:15.929" v="125"/>
        <pc:sldMkLst>
          <pc:docMk/>
          <pc:sldMk cId="2163779030" sldId="403"/>
        </pc:sldMkLst>
        <pc:extLst>
          <p:ext xmlns:p="http://schemas.openxmlformats.org/presentationml/2006/main" uri="{D6D511B9-2390-475A-947B-AFAB55BFBCF1}">
            <pc226:cmChg xmlns:pc226="http://schemas.microsoft.com/office/powerpoint/2022/06/main/command" chg="mod">
              <pc226:chgData name="Mabaya, Gracia" userId="b09e9c0f-5fd2-42db-ac07-187d9d93d23a" providerId="ADAL" clId="{E459561D-5E25-4658-B2A1-5EF0C9EC60CC}" dt="2023-12-15T13:25:15.929" v="125"/>
              <pc2:cmMkLst xmlns:pc2="http://schemas.microsoft.com/office/powerpoint/2019/9/main/command">
                <pc:docMk/>
                <pc:sldMk cId="2163779030" sldId="403"/>
                <pc2:cmMk id="{F064FF8E-4ED5-439E-93A9-A6BCE4758CA0}"/>
              </pc2:cmMkLst>
              <pc226:cmRplyChg chg="add">
                <pc226:chgData name="Mabaya, Gracia" userId="b09e9c0f-5fd2-42db-ac07-187d9d93d23a" providerId="ADAL" clId="{E459561D-5E25-4658-B2A1-5EF0C9EC60CC}" dt="2023-12-15T13:25:15.929" v="125"/>
                <pc2:cmRplyMkLst xmlns:pc2="http://schemas.microsoft.com/office/powerpoint/2019/9/main/command">
                  <pc:docMk/>
                  <pc:sldMk cId="2163779030" sldId="403"/>
                  <pc2:cmMk id="{F064FF8E-4ED5-439E-93A9-A6BCE4758CA0}"/>
                  <pc2:cmRplyMk id="{AE582FEE-11B5-4ECB-A958-AEF5D50E6576}"/>
                </pc2:cmRplyMkLst>
              </pc226:cmRplyChg>
            </pc226:cmChg>
          </p:ext>
        </pc:extLst>
      </pc:sldChg>
      <pc:sldChg chg="modSp mod">
        <pc:chgData name="Mabaya, Gracia" userId="b09e9c0f-5fd2-42db-ac07-187d9d93d23a" providerId="ADAL" clId="{E459561D-5E25-4658-B2A1-5EF0C9EC60CC}" dt="2023-12-06T16:18:35.664" v="89" actId="1076"/>
        <pc:sldMkLst>
          <pc:docMk/>
          <pc:sldMk cId="3272708894" sldId="404"/>
        </pc:sldMkLst>
      </pc:sldChg>
      <pc:sldChg chg="modSp mod">
        <pc:chgData name="Mabaya, Gracia" userId="b09e9c0f-5fd2-42db-ac07-187d9d93d23a" providerId="ADAL" clId="{E459561D-5E25-4658-B2A1-5EF0C9EC60CC}" dt="2023-12-06T16:08:07.974" v="21" actId="13926"/>
        <pc:sldMkLst>
          <pc:docMk/>
          <pc:sldMk cId="3279961900" sldId="412"/>
        </pc:sldMkLst>
      </pc:sldChg>
      <pc:sldChg chg="modSp mod">
        <pc:chgData name="Mabaya, Gracia" userId="b09e9c0f-5fd2-42db-ac07-187d9d93d23a" providerId="ADAL" clId="{E459561D-5E25-4658-B2A1-5EF0C9EC60CC}" dt="2023-12-06T16:08:00.654" v="18" actId="13926"/>
        <pc:sldMkLst>
          <pc:docMk/>
          <pc:sldMk cId="3323682470" sldId="413"/>
        </pc:sldMkLst>
      </pc:sldChg>
    </pc:docChg>
  </pc:docChgLst>
  <pc:docChgLst>
    <pc:chgData name="Liang, Catherine" userId="S::catherine.liang@ontariohealth.ca::f02553ff-2f62-4d20-a67a-f5e2927c8ae2" providerId="AD" clId="Web-{58E4CEB8-7E48-3707-0EF4-6EDF05151470}"/>
    <pc:docChg chg="modSld">
      <pc:chgData name="Liang, Catherine" userId="S::catherine.liang@ontariohealth.ca::f02553ff-2f62-4d20-a67a-f5e2927c8ae2" providerId="AD" clId="Web-{58E4CEB8-7E48-3707-0EF4-6EDF05151470}" dt="2024-05-21T21:44:39.542" v="73" actId="20577"/>
      <pc:docMkLst>
        <pc:docMk/>
      </pc:docMkLst>
      <pc:sldChg chg="modSp">
        <pc:chgData name="Liang, Catherine" userId="S::catherine.liang@ontariohealth.ca::f02553ff-2f62-4d20-a67a-f5e2927c8ae2" providerId="AD" clId="Web-{58E4CEB8-7E48-3707-0EF4-6EDF05151470}" dt="2024-05-21T21:44:39.542" v="73" actId="20577"/>
        <pc:sldMkLst>
          <pc:docMk/>
          <pc:sldMk cId="773451882" sldId="420"/>
        </pc:sldMkLst>
      </pc:sldChg>
    </pc:docChg>
  </pc:docChgLst>
  <pc:docChgLst>
    <pc:chgData name="Liang, Catherine" userId="S::catherine.liang@ontariohealth.ca::f02553ff-2f62-4d20-a67a-f5e2927c8ae2" providerId="AD" clId="Web-{7456DD98-BEEB-D600-391A-F0DF2030F179}"/>
    <pc:docChg chg="modSld">
      <pc:chgData name="Liang, Catherine" userId="S::catherine.liang@ontariohealth.ca::f02553ff-2f62-4d20-a67a-f5e2927c8ae2" providerId="AD" clId="Web-{7456DD98-BEEB-D600-391A-F0DF2030F179}" dt="2024-07-26T18:40:51.264" v="2"/>
      <pc:docMkLst>
        <pc:docMk/>
      </pc:docMkLst>
    </pc:docChg>
  </pc:docChgLst>
  <pc:docChgLst>
    <pc:chgData name="Liang, Catherine" userId="S::catherine.liang@ontariohealth.ca::f02553ff-2f62-4d20-a67a-f5e2927c8ae2" providerId="AD" clId="Web-{739CA4BD-4EDF-E9C6-12DF-4BA78180AF50}"/>
    <pc:docChg chg="mod modSld">
      <pc:chgData name="Liang, Catherine" userId="S::catherine.liang@ontariohealth.ca::f02553ff-2f62-4d20-a67a-f5e2927c8ae2" providerId="AD" clId="Web-{739CA4BD-4EDF-E9C6-12DF-4BA78180AF50}" dt="2023-12-06T15:19:01.160" v="10"/>
      <pc:docMkLst>
        <pc:docMk/>
      </pc:docMkLst>
      <pc:sldChg chg="addCm">
        <pc:chgData name="Liang, Catherine" userId="S::catherine.liang@ontariohealth.ca::f02553ff-2f62-4d20-a67a-f5e2927c8ae2" providerId="AD" clId="Web-{739CA4BD-4EDF-E9C6-12DF-4BA78180AF50}" dt="2023-12-06T14:56:57.076" v="1"/>
        <pc:sldMkLst>
          <pc:docMk/>
          <pc:sldMk cId="482592697" sldId="359"/>
        </pc:sldMkLst>
      </pc:sldChg>
      <pc:sldChg chg="addCm modCm">
        <pc:chgData name="Liang, Catherine" userId="S::catherine.liang@ontariohealth.ca::f02553ff-2f62-4d20-a67a-f5e2927c8ae2" providerId="AD" clId="Web-{739CA4BD-4EDF-E9C6-12DF-4BA78180AF50}" dt="2023-12-06T15:19:01.160" v="10"/>
        <pc:sldMkLst>
          <pc:docMk/>
          <pc:sldMk cId="2905656775" sldId="374"/>
        </pc:sldMkLst>
      </pc:sldChg>
      <pc:sldChg chg="addCm">
        <pc:chgData name="Liang, Catherine" userId="S::catherine.liang@ontariohealth.ca::f02553ff-2f62-4d20-a67a-f5e2927c8ae2" providerId="AD" clId="Web-{739CA4BD-4EDF-E9C6-12DF-4BA78180AF50}" dt="2023-12-06T15:10:31.870" v="5"/>
        <pc:sldMkLst>
          <pc:docMk/>
          <pc:sldMk cId="884083932" sldId="375"/>
        </pc:sldMkLst>
      </pc:sldChg>
      <pc:sldChg chg="addCm">
        <pc:chgData name="Liang, Catherine" userId="S::catherine.liang@ontariohealth.ca::f02553ff-2f62-4d20-a67a-f5e2927c8ae2" providerId="AD" clId="Web-{739CA4BD-4EDF-E9C6-12DF-4BA78180AF50}" dt="2023-12-06T15:14:02.499" v="7"/>
        <pc:sldMkLst>
          <pc:docMk/>
          <pc:sldMk cId="3323682470" sldId="413"/>
        </pc:sldMkLst>
      </pc:sldChg>
    </pc:docChg>
  </pc:docChgLst>
  <pc:docChgLst>
    <pc:chgData name="Liang, Catherine" userId="S::catherine.liang@ontariohealth.ca::f02553ff-2f62-4d20-a67a-f5e2927c8ae2" providerId="AD" clId="Web-{37DE8981-D982-7003-F7DB-77D2FBDDD004}"/>
    <pc:docChg chg="delSld modSld">
      <pc:chgData name="Liang, Catherine" userId="S::catherine.liang@ontariohealth.ca::f02553ff-2f62-4d20-a67a-f5e2927c8ae2" providerId="AD" clId="Web-{37DE8981-D982-7003-F7DB-77D2FBDDD004}" dt="2024-06-06T19:49:38.743" v="131" actId="20577"/>
      <pc:docMkLst>
        <pc:docMk/>
      </pc:docMkLst>
      <pc:sldChg chg="del">
        <pc:chgData name="Liang, Catherine" userId="S::catherine.liang@ontariohealth.ca::f02553ff-2f62-4d20-a67a-f5e2927c8ae2" providerId="AD" clId="Web-{37DE8981-D982-7003-F7DB-77D2FBDDD004}" dt="2024-06-06T18:59:12.235" v="0"/>
        <pc:sldMkLst>
          <pc:docMk/>
          <pc:sldMk cId="2625824990" sldId="417"/>
        </pc:sldMkLst>
      </pc:sldChg>
    </pc:docChg>
  </pc:docChgLst>
  <pc:docChgLst>
    <pc:chgData name="Gnanalingam, Aasha" userId="S::aasha.gnanalingam@ontariohealth.ca::e998668a-8e67-4039-9efc-c8b62c418ad0" providerId="AD" clId="Web-{CAE86B89-D1D6-BFE6-AF01-F8A533C5613F}"/>
    <pc:docChg chg="modSld">
      <pc:chgData name="Gnanalingam, Aasha" userId="S::aasha.gnanalingam@ontariohealth.ca::e998668a-8e67-4039-9efc-c8b62c418ad0" providerId="AD" clId="Web-{CAE86B89-D1D6-BFE6-AF01-F8A533C5613F}" dt="2024-12-09T21:02:16.238" v="16" actId="20577"/>
      <pc:docMkLst>
        <pc:docMk/>
      </pc:docMkLst>
      <pc:sldChg chg="modSp modCm">
        <pc:chgData name="Gnanalingam, Aasha" userId="S::aasha.gnanalingam@ontariohealth.ca::e998668a-8e67-4039-9efc-c8b62c418ad0" providerId="AD" clId="Web-{CAE86B89-D1D6-BFE6-AF01-F8A533C5613F}" dt="2024-12-09T21:02:16.238" v="16" actId="20577"/>
        <pc:sldMkLst>
          <pc:docMk/>
          <pc:sldMk cId="174274510" sldId="2147375420"/>
        </pc:sldMkLst>
        <pc:spChg chg="mod">
          <ac:chgData name="Gnanalingam, Aasha" userId="S::aasha.gnanalingam@ontariohealth.ca::e998668a-8e67-4039-9efc-c8b62c418ad0" providerId="AD" clId="Web-{CAE86B89-D1D6-BFE6-AF01-F8A533C5613F}" dt="2024-12-09T21:02:16.238" v="16" actId="20577"/>
          <ac:spMkLst>
            <pc:docMk/>
            <pc:sldMk cId="174274510" sldId="2147375420"/>
            <ac:spMk id="5" creationId="{3AEC9F01-892C-FABA-8BB6-7F63A390F13B}"/>
          </ac:spMkLst>
        </pc:spChg>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CAE86B89-D1D6-BFE6-AF01-F8A533C5613F}" dt="2024-12-09T21:02:11.160" v="14" actId="20577"/>
              <pc2:cmMkLst xmlns:pc2="http://schemas.microsoft.com/office/powerpoint/2019/9/main/command">
                <pc:docMk/>
                <pc:sldMk cId="174274510" sldId="2147375420"/>
                <pc2:cmMk id="{DD5B36A7-A694-484E-A361-A12ED4E51FDB}"/>
              </pc2:cmMkLst>
            </pc226:cmChg>
            <pc226:cmChg xmlns:pc226="http://schemas.microsoft.com/office/powerpoint/2022/06/main/command" chg="mod">
              <pc226:chgData name="Gnanalingam, Aasha" userId="S::aasha.gnanalingam@ontariohealth.ca::e998668a-8e67-4039-9efc-c8b62c418ad0" providerId="AD" clId="Web-{CAE86B89-D1D6-BFE6-AF01-F8A533C5613F}" dt="2024-12-09T21:02:11.160" v="14" actId="20577"/>
              <pc2:cmMkLst xmlns:pc2="http://schemas.microsoft.com/office/powerpoint/2019/9/main/command">
                <pc:docMk/>
                <pc:sldMk cId="174274510" sldId="2147375420"/>
                <pc2:cmMk id="{4C0A3FF1-3B1D-4EFB-8ADB-07A08AF12273}"/>
              </pc2:cmMkLst>
            </pc226:cmChg>
          </p:ext>
        </pc:extLst>
      </pc:sldChg>
    </pc:docChg>
  </pc:docChgLst>
  <pc:docChgLst>
    <pc:chgData name="Liang, Catherine" userId="S::catherine.liang@ontariohealth.ca::f02553ff-2f62-4d20-a67a-f5e2927c8ae2" providerId="AD" clId="Web-{A29800D9-093B-C613-F1FF-A2C8BE2B5D7B}"/>
    <pc:docChg chg="modSld">
      <pc:chgData name="Liang, Catherine" userId="S::catherine.liang@ontariohealth.ca::f02553ff-2f62-4d20-a67a-f5e2927c8ae2" providerId="AD" clId="Web-{A29800D9-093B-C613-F1FF-A2C8BE2B5D7B}" dt="2024-08-08T15:40:49.255" v="0"/>
      <pc:docMkLst>
        <pc:docMk/>
      </pc:docMkLst>
      <pc:sldChg chg="mod modShow">
        <pc:chgData name="Liang, Catherine" userId="S::catherine.liang@ontariohealth.ca::f02553ff-2f62-4d20-a67a-f5e2927c8ae2" providerId="AD" clId="Web-{A29800D9-093B-C613-F1FF-A2C8BE2B5D7B}" dt="2024-08-08T15:40:49.255" v="0"/>
        <pc:sldMkLst>
          <pc:docMk/>
          <pc:sldMk cId="951327253" sldId="408"/>
        </pc:sldMkLst>
      </pc:sldChg>
    </pc:docChg>
  </pc:docChgLst>
  <pc:docChgLst>
    <pc:chgData name="Liang, Catherine" userId="S::catherine.liang@ontariohealth.ca::f02553ff-2f62-4d20-a67a-f5e2927c8ae2" providerId="AD" clId="Web-{F99A4576-33E1-F3C5-AE9A-AFFD21D4AA60}"/>
    <pc:docChg chg="delSld modSld">
      <pc:chgData name="Liang, Catherine" userId="S::catherine.liang@ontariohealth.ca::f02553ff-2f62-4d20-a67a-f5e2927c8ae2" providerId="AD" clId="Web-{F99A4576-33E1-F3C5-AE9A-AFFD21D4AA60}" dt="2024-11-12T16:04:35.477" v="137"/>
      <pc:docMkLst>
        <pc:docMk/>
      </pc:docMkLst>
      <pc:sldChg chg="del">
        <pc:chgData name="Liang, Catherine" userId="S::catherine.liang@ontariohealth.ca::f02553ff-2f62-4d20-a67a-f5e2927c8ae2" providerId="AD" clId="Web-{F99A4576-33E1-F3C5-AE9A-AFFD21D4AA60}" dt="2024-11-12T16:03:51.289" v="136"/>
        <pc:sldMkLst>
          <pc:docMk/>
          <pc:sldMk cId="3506982886" sldId="2147375416"/>
        </pc:sldMkLst>
      </pc:sldChg>
      <pc:sldChg chg="del">
        <pc:chgData name="Liang, Catherine" userId="S::catherine.liang@ontariohealth.ca::f02553ff-2f62-4d20-a67a-f5e2927c8ae2" providerId="AD" clId="Web-{F99A4576-33E1-F3C5-AE9A-AFFD21D4AA60}" dt="2024-11-12T16:03:51.274" v="135"/>
        <pc:sldMkLst>
          <pc:docMk/>
          <pc:sldMk cId="1288630011" sldId="2147375431"/>
        </pc:sldMkLst>
      </pc:sldChg>
      <pc:sldChg chg="del">
        <pc:chgData name="Liang, Catherine" userId="S::catherine.liang@ontariohealth.ca::f02553ff-2f62-4d20-a67a-f5e2927c8ae2" providerId="AD" clId="Web-{F99A4576-33E1-F3C5-AE9A-AFFD21D4AA60}" dt="2024-11-12T16:04:35.477" v="137"/>
        <pc:sldMkLst>
          <pc:docMk/>
          <pc:sldMk cId="3195700248" sldId="2147375432"/>
        </pc:sldMkLst>
      </pc:sldChg>
      <pc:sldChg chg="modSp modCm">
        <pc:chgData name="Liang, Catherine" userId="S::catherine.liang@ontariohealth.ca::f02553ff-2f62-4d20-a67a-f5e2927c8ae2" providerId="AD" clId="Web-{F99A4576-33E1-F3C5-AE9A-AFFD21D4AA60}" dt="2024-11-12T15:47:13.557" v="21" actId="20577"/>
        <pc:sldMkLst>
          <pc:docMk/>
          <pc:sldMk cId="2283941197" sldId="2147375433"/>
        </pc:sldMkLst>
        <pc:spChg chg="mod">
          <ac:chgData name="Liang, Catherine" userId="S::catherine.liang@ontariohealth.ca::f02553ff-2f62-4d20-a67a-f5e2927c8ae2" providerId="AD" clId="Web-{F99A4576-33E1-F3C5-AE9A-AFFD21D4AA60}" dt="2024-11-12T15:47:13.557" v="21" actId="20577"/>
          <ac:spMkLst>
            <pc:docMk/>
            <pc:sldMk cId="2283941197" sldId="2147375433"/>
            <ac:spMk id="2" creationId="{6DCFDA98-0ED9-22AC-F38F-D7CF0DADC6CE}"/>
          </ac:spMkLst>
        </pc:spChg>
        <pc:spChg chg="mod">
          <ac:chgData name="Liang, Catherine" userId="S::catherine.liang@ontariohealth.ca::f02553ff-2f62-4d20-a67a-f5e2927c8ae2" providerId="AD" clId="Web-{F99A4576-33E1-F3C5-AE9A-AFFD21D4AA60}" dt="2024-11-12T15:39:50.191" v="11" actId="20577"/>
          <ac:spMkLst>
            <pc:docMk/>
            <pc:sldMk cId="2283941197" sldId="2147375433"/>
            <ac:spMk id="3" creationId="{5210FA98-F344-A8FC-6801-306EB07B008D}"/>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F99A4576-33E1-F3C5-AE9A-AFFD21D4AA60}" dt="2024-11-12T15:47:13.557" v="21" actId="20577"/>
              <pc2:cmMkLst xmlns:pc2="http://schemas.microsoft.com/office/powerpoint/2019/9/main/command">
                <pc:docMk/>
                <pc:sldMk cId="2283941197" sldId="2147375433"/>
                <pc2:cmMk id="{5988450F-1EF3-4464-ACD0-C9A8166420DD}"/>
              </pc2:cmMkLst>
            </pc226:cmChg>
            <pc226:cmChg xmlns:pc226="http://schemas.microsoft.com/office/powerpoint/2022/06/main/command" chg="mod">
              <pc226:chgData name="Liang, Catherine" userId="S::catherine.liang@ontariohealth.ca::f02553ff-2f62-4d20-a67a-f5e2927c8ae2" providerId="AD" clId="Web-{F99A4576-33E1-F3C5-AE9A-AFFD21D4AA60}" dt="2024-11-12T15:39:00.300" v="10" actId="20577"/>
              <pc2:cmMkLst xmlns:pc2="http://schemas.microsoft.com/office/powerpoint/2019/9/main/command">
                <pc:docMk/>
                <pc:sldMk cId="2283941197" sldId="2147375433"/>
                <pc2:cmMk id="{5326D0AA-B9C7-4423-A3BC-18F5A5F9ADAC}"/>
              </pc2:cmMkLst>
            </pc226:cmChg>
            <pc226:cmChg xmlns:pc226="http://schemas.microsoft.com/office/powerpoint/2022/06/main/command" chg="mod">
              <pc226:chgData name="Liang, Catherine" userId="S::catherine.liang@ontariohealth.ca::f02553ff-2f62-4d20-a67a-f5e2927c8ae2" providerId="AD" clId="Web-{F99A4576-33E1-F3C5-AE9A-AFFD21D4AA60}" dt="2024-11-12T15:39:00.300" v="10" actId="20577"/>
              <pc2:cmMkLst xmlns:pc2="http://schemas.microsoft.com/office/powerpoint/2019/9/main/command">
                <pc:docMk/>
                <pc:sldMk cId="2283941197" sldId="2147375433"/>
                <pc2:cmMk id="{2C06D5E4-E69B-4186-9E3E-27261E31DF87}"/>
              </pc2:cmMkLst>
            </pc226:cmChg>
          </p:ext>
        </pc:extLst>
      </pc:sldChg>
      <pc:sldChg chg="addSp delSp modSp modCm">
        <pc:chgData name="Liang, Catherine" userId="S::catherine.liang@ontariohealth.ca::f02553ff-2f62-4d20-a67a-f5e2927c8ae2" providerId="AD" clId="Web-{F99A4576-33E1-F3C5-AE9A-AFFD21D4AA60}" dt="2024-11-12T16:03:25.570" v="134"/>
        <pc:sldMkLst>
          <pc:docMk/>
          <pc:sldMk cId="2382359148" sldId="2147375434"/>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F99A4576-33E1-F3C5-AE9A-AFFD21D4AA60}" dt="2024-11-12T15:56:07.220" v="52" actId="20577"/>
              <pc2:cmMkLst xmlns:pc2="http://schemas.microsoft.com/office/powerpoint/2019/9/main/command">
                <pc:docMk/>
                <pc:sldMk cId="2382359148" sldId="2147375434"/>
                <pc2:cmMk id="{D7C06336-AFFC-472C-B48E-558193825BA7}"/>
              </pc2:cmMkLst>
            </pc226:cmChg>
            <pc226:cmChg xmlns:pc226="http://schemas.microsoft.com/office/powerpoint/2022/06/main/command" chg="mod">
              <pc226:chgData name="Liang, Catherine" userId="S::catherine.liang@ontariohealth.ca::f02553ff-2f62-4d20-a67a-f5e2927c8ae2" providerId="AD" clId="Web-{F99A4576-33E1-F3C5-AE9A-AFFD21D4AA60}" dt="2024-11-12T15:56:07.220" v="52" actId="20577"/>
              <pc2:cmMkLst xmlns:pc2="http://schemas.microsoft.com/office/powerpoint/2019/9/main/command">
                <pc:docMk/>
                <pc:sldMk cId="2382359148" sldId="2147375434"/>
                <pc2:cmMk id="{ED3C71DB-4BB9-49CE-9DC0-3277CC6116F2}"/>
              </pc2:cmMkLst>
            </pc226:cmChg>
          </p:ext>
        </pc:extLst>
      </pc:sldChg>
    </pc:docChg>
  </pc:docChgLst>
  <pc:docChgLst>
    <pc:chgData name="Gnanalingam, Aasha" userId="S::aasha.gnanalingam@ontariohealth.ca::e998668a-8e67-4039-9efc-c8b62c418ad0" providerId="AD" clId="Web-{BC7E3895-4470-9820-608C-FA3FF0BC86D0}"/>
    <pc:docChg chg="modSld">
      <pc:chgData name="Gnanalingam, Aasha" userId="S::aasha.gnanalingam@ontariohealth.ca::e998668a-8e67-4039-9efc-c8b62c418ad0" providerId="AD" clId="Web-{BC7E3895-4470-9820-608C-FA3FF0BC86D0}" dt="2024-11-08T20:57:49.415" v="3" actId="20577"/>
      <pc:docMkLst>
        <pc:docMk/>
      </pc:docMkLst>
      <pc:sldChg chg="modSp modCm">
        <pc:chgData name="Gnanalingam, Aasha" userId="S::aasha.gnanalingam@ontariohealth.ca::e998668a-8e67-4039-9efc-c8b62c418ad0" providerId="AD" clId="Web-{BC7E3895-4470-9820-608C-FA3FF0BC86D0}" dt="2024-11-08T20:57:49.415" v="3" actId="20577"/>
        <pc:sldMkLst>
          <pc:docMk/>
          <pc:sldMk cId="3009713663" sldId="2147375419"/>
        </pc:sldMkLst>
        <pc:spChg chg="mod">
          <ac:chgData name="Gnanalingam, Aasha" userId="S::aasha.gnanalingam@ontariohealth.ca::e998668a-8e67-4039-9efc-c8b62c418ad0" providerId="AD" clId="Web-{BC7E3895-4470-9820-608C-FA3FF0BC86D0}" dt="2024-11-08T20:57:49.415" v="3" actId="20577"/>
          <ac:spMkLst>
            <pc:docMk/>
            <pc:sldMk cId="3009713663" sldId="2147375419"/>
            <ac:spMk id="2" creationId="{5ED70A15-8B5F-EE52-8A3C-33C6F9937CA5}"/>
          </ac:spMkLst>
        </pc:spChg>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BC7E3895-4470-9820-608C-FA3FF0BC86D0}" dt="2024-11-08T20:57:29.774" v="2" actId="20577"/>
              <pc2:cmMkLst xmlns:pc2="http://schemas.microsoft.com/office/powerpoint/2019/9/main/command">
                <pc:docMk/>
                <pc:sldMk cId="3009713663" sldId="2147375419"/>
                <pc2:cmMk id="{C46E65EC-8D52-43E2-B883-9740D712ECB9}"/>
              </pc2:cmMkLst>
            </pc226:cmChg>
          </p:ext>
        </pc:extLst>
      </pc:sldChg>
    </pc:docChg>
  </pc:docChgLst>
  <pc:docChgLst>
    <pc:chgData name="Gnanalingam, Aasha" userId="S::aasha.gnanalingam@ontariohealth.ca::e998668a-8e67-4039-9efc-c8b62c418ad0" providerId="AD" clId="Web-{D59CFED0-E088-2152-6156-35B72BC81612}"/>
    <pc:docChg chg="addSld modSld">
      <pc:chgData name="Gnanalingam, Aasha" userId="S::aasha.gnanalingam@ontariohealth.ca::e998668a-8e67-4039-9efc-c8b62c418ad0" providerId="AD" clId="Web-{D59CFED0-E088-2152-6156-35B72BC81612}" dt="2024-11-20T19:54:58.156" v="81" actId="20577"/>
      <pc:docMkLst>
        <pc:docMk/>
      </pc:docMkLst>
      <pc:sldChg chg="modSp modCm">
        <pc:chgData name="Gnanalingam, Aasha" userId="S::aasha.gnanalingam@ontariohealth.ca::e998668a-8e67-4039-9efc-c8b62c418ad0" providerId="AD" clId="Web-{D59CFED0-E088-2152-6156-35B72BC81612}" dt="2024-11-20T18:14:21.427" v="18" actId="20577"/>
        <pc:sldMkLst>
          <pc:docMk/>
          <pc:sldMk cId="2382359148" sldId="2147375434"/>
        </pc:sldMkLst>
        <pc:extLst>
          <p:ext xmlns:p="http://schemas.openxmlformats.org/presentationml/2006/main" uri="{D6D511B9-2390-475A-947B-AFAB55BFBCF1}">
            <pc226:cmChg xmlns:pc226="http://schemas.microsoft.com/office/powerpoint/2022/06/main/command" chg="mod">
              <pc226:chgData name="Gnanalingam, Aasha" userId="S::aasha.gnanalingam@ontariohealth.ca::e998668a-8e67-4039-9efc-c8b62c418ad0" providerId="AD" clId="Web-{D59CFED0-E088-2152-6156-35B72BC81612}" dt="2024-11-20T18:14:21.427" v="18" actId="20577"/>
              <pc2:cmMkLst xmlns:pc2="http://schemas.microsoft.com/office/powerpoint/2019/9/main/command">
                <pc:docMk/>
                <pc:sldMk cId="2382359148" sldId="2147375434"/>
                <pc2:cmMk id="{F1A5033A-3A7B-45EF-A6F0-587E8F7BC973}"/>
              </pc2:cmMkLst>
            </pc226:cmChg>
          </p:ext>
        </pc:extLst>
      </pc:sldChg>
      <pc:sldChg chg="modSp add replId">
        <pc:chgData name="Gnanalingam, Aasha" userId="S::aasha.gnanalingam@ontariohealth.ca::e998668a-8e67-4039-9efc-c8b62c418ad0" providerId="AD" clId="Web-{D59CFED0-E088-2152-6156-35B72BC81612}" dt="2024-11-20T19:54:58.156" v="81" actId="20577"/>
        <pc:sldMkLst>
          <pc:docMk/>
          <pc:sldMk cId="797754140" sldId="2147375435"/>
        </pc:sldMkLst>
        <pc:spChg chg="mod">
          <ac:chgData name="Gnanalingam, Aasha" userId="S::aasha.gnanalingam@ontariohealth.ca::e998668a-8e67-4039-9efc-c8b62c418ad0" providerId="AD" clId="Web-{D59CFED0-E088-2152-6156-35B72BC81612}" dt="2024-11-20T19:54:58.156" v="81" actId="20577"/>
          <ac:spMkLst>
            <pc:docMk/>
            <pc:sldMk cId="797754140" sldId="2147375435"/>
            <ac:spMk id="7" creationId="{E277242A-860C-E626-A70F-437EA7C8BCDE}"/>
          </ac:spMkLst>
        </pc:spChg>
      </pc:sldChg>
    </pc:docChg>
  </pc:docChgLst>
  <pc:docChgLst>
    <pc:chgData name="Costante, Alicia" userId="088730f9-fd58-499f-8459-bd7b32429f13" providerId="ADAL" clId="{7F2B49C5-DCAA-43F0-BF17-E1F7CF423607}"/>
    <pc:docChg chg="undo redo custSel addSld delSld modSld sldOrd">
      <pc:chgData name="Costante, Alicia" userId="088730f9-fd58-499f-8459-bd7b32429f13" providerId="ADAL" clId="{7F2B49C5-DCAA-43F0-BF17-E1F7CF423607}" dt="2023-12-14T20:28:51.146" v="2051"/>
      <pc:docMkLst>
        <pc:docMk/>
      </pc:docMkLst>
      <pc:sldChg chg="addCm modCm">
        <pc:chgData name="Costante, Alicia" userId="088730f9-fd58-499f-8459-bd7b32429f13" providerId="ADAL" clId="{7F2B49C5-DCAA-43F0-BF17-E1F7CF423607}" dt="2023-12-06T18:58:57.002" v="1742"/>
        <pc:sldMkLst>
          <pc:docMk/>
          <pc:sldMk cId="2687523301" sldId="366"/>
        </pc:sldMkLst>
      </pc:sldChg>
      <pc:sldChg chg="del">
        <pc:chgData name="Costante, Alicia" userId="088730f9-fd58-499f-8459-bd7b32429f13" providerId="ADAL" clId="{7F2B49C5-DCAA-43F0-BF17-E1F7CF423607}" dt="2023-12-05T15:32:18.120" v="57" actId="47"/>
        <pc:sldMkLst>
          <pc:docMk/>
          <pc:sldMk cId="387574291" sldId="370"/>
        </pc:sldMkLst>
      </pc:sldChg>
      <pc:sldChg chg="del">
        <pc:chgData name="Costante, Alicia" userId="088730f9-fd58-499f-8459-bd7b32429f13" providerId="ADAL" clId="{7F2B49C5-DCAA-43F0-BF17-E1F7CF423607}" dt="2023-12-05T15:32:20.056" v="58" actId="47"/>
        <pc:sldMkLst>
          <pc:docMk/>
          <pc:sldMk cId="3527226458" sldId="371"/>
        </pc:sldMkLst>
      </pc:sldChg>
      <pc:sldChg chg="ord">
        <pc:chgData name="Costante, Alicia" userId="088730f9-fd58-499f-8459-bd7b32429f13" providerId="ADAL" clId="{7F2B49C5-DCAA-43F0-BF17-E1F7CF423607}" dt="2023-12-05T15:32:56.192" v="60"/>
        <pc:sldMkLst>
          <pc:docMk/>
          <pc:sldMk cId="1620933853" sldId="372"/>
        </pc:sldMkLst>
      </pc:sldChg>
      <pc:sldChg chg="modCm">
        <pc:chgData name="Costante, Alicia" userId="088730f9-fd58-499f-8459-bd7b32429f13" providerId="ADAL" clId="{7F2B49C5-DCAA-43F0-BF17-E1F7CF423607}" dt="2023-12-05T19:36:56.485" v="1372"/>
        <pc:sldMkLst>
          <pc:docMk/>
          <pc:sldMk cId="3190618129" sldId="373"/>
        </pc:sldMkLst>
      </pc:sldChg>
      <pc:sldChg chg="modSp mod ord modCm">
        <pc:chgData name="Costante, Alicia" userId="088730f9-fd58-499f-8459-bd7b32429f13" providerId="ADAL" clId="{7F2B49C5-DCAA-43F0-BF17-E1F7CF423607}" dt="2023-12-05T15:32:02.700" v="56"/>
        <pc:sldMkLst>
          <pc:docMk/>
          <pc:sldMk cId="3077745340" sldId="383"/>
        </pc:sldMkLst>
      </pc:sldChg>
      <pc:sldChg chg="modSp mod addCm modCm">
        <pc:chgData name="Costante, Alicia" userId="088730f9-fd58-499f-8459-bd7b32429f13" providerId="ADAL" clId="{7F2B49C5-DCAA-43F0-BF17-E1F7CF423607}" dt="2023-12-06T13:21:58.814" v="1741"/>
        <pc:sldMkLst>
          <pc:docMk/>
          <pc:sldMk cId="81161874" sldId="390"/>
        </pc:sldMkLst>
      </pc:sldChg>
      <pc:sldChg chg="modCm">
        <pc:chgData name="Costante, Alicia" userId="088730f9-fd58-499f-8459-bd7b32429f13" providerId="ADAL" clId="{7F2B49C5-DCAA-43F0-BF17-E1F7CF423607}" dt="2023-12-05T19:37:07.195" v="1374"/>
        <pc:sldMkLst>
          <pc:docMk/>
          <pc:sldMk cId="3519933642" sldId="411"/>
        </pc:sldMkLst>
      </pc:sldChg>
      <pc:sldChg chg="modSp mod ord addCm delCm">
        <pc:chgData name="Costante, Alicia" userId="088730f9-fd58-499f-8459-bd7b32429f13" providerId="ADAL" clId="{7F2B49C5-DCAA-43F0-BF17-E1F7CF423607}" dt="2023-12-08T13:48:02.541" v="1819"/>
        <pc:sldMkLst>
          <pc:docMk/>
          <pc:sldMk cId="3279961900" sldId="412"/>
        </pc:sldMkLst>
      </pc:sldChg>
      <pc:sldChg chg="addSp modSp mod addCm modCm">
        <pc:chgData name="Costante, Alicia" userId="088730f9-fd58-499f-8459-bd7b32429f13" providerId="ADAL" clId="{7F2B49C5-DCAA-43F0-BF17-E1F7CF423607}" dt="2023-12-08T13:46:40.374" v="1818"/>
        <pc:sldMkLst>
          <pc:docMk/>
          <pc:sldMk cId="3323682470" sldId="413"/>
        </pc:sldMkLst>
      </pc:sldChg>
      <pc:sldChg chg="new del">
        <pc:chgData name="Costante, Alicia" userId="088730f9-fd58-499f-8459-bd7b32429f13" providerId="ADAL" clId="{7F2B49C5-DCAA-43F0-BF17-E1F7CF423607}" dt="2023-12-05T19:20:55.846" v="919" actId="47"/>
        <pc:sldMkLst>
          <pc:docMk/>
          <pc:sldMk cId="2843251563" sldId="414"/>
        </pc:sldMkLst>
      </pc:sldChg>
    </pc:docChg>
  </pc:docChgLst>
  <pc:docChgLst>
    <pc:chgData name="Liang, Catherine" userId="S::catherine.liang@ontariohealth.ca::f02553ff-2f62-4d20-a67a-f5e2927c8ae2" providerId="AD" clId="Web-{D22CD814-195C-D08B-221A-6ACEC7D32987}"/>
    <pc:docChg chg="modSld">
      <pc:chgData name="Liang, Catherine" userId="S::catherine.liang@ontariohealth.ca::f02553ff-2f62-4d20-a67a-f5e2927c8ae2" providerId="AD" clId="Web-{D22CD814-195C-D08B-221A-6ACEC7D32987}" dt="2024-12-10T15:55:31.392" v="48" actId="20577"/>
      <pc:docMkLst>
        <pc:docMk/>
      </pc:docMkLst>
      <pc:sldChg chg="modSp modCm">
        <pc:chgData name="Liang, Catherine" userId="S::catherine.liang@ontariohealth.ca::f02553ff-2f62-4d20-a67a-f5e2927c8ae2" providerId="AD" clId="Web-{D22CD814-195C-D08B-221A-6ACEC7D32987}" dt="2024-12-10T15:55:31.392" v="48" actId="20577"/>
        <pc:sldMkLst>
          <pc:docMk/>
          <pc:sldMk cId="2283941197" sldId="2147375433"/>
        </pc:sldMkLst>
        <pc:spChg chg="mod">
          <ac:chgData name="Liang, Catherine" userId="S::catherine.liang@ontariohealth.ca::f02553ff-2f62-4d20-a67a-f5e2927c8ae2" providerId="AD" clId="Web-{D22CD814-195C-D08B-221A-6ACEC7D32987}" dt="2024-12-10T15:55:31.392" v="48" actId="20577"/>
          <ac:spMkLst>
            <pc:docMk/>
            <pc:sldMk cId="2283941197" sldId="2147375433"/>
            <ac:spMk id="3" creationId="{5210FA98-F344-A8FC-6801-306EB07B008D}"/>
          </ac:spMkLst>
        </pc:spChg>
        <pc:spChg chg="mod">
          <ac:chgData name="Liang, Catherine" userId="S::catherine.liang@ontariohealth.ca::f02553ff-2f62-4d20-a67a-f5e2927c8ae2" providerId="AD" clId="Web-{D22CD814-195C-D08B-221A-6ACEC7D32987}" dt="2024-12-10T15:51:18.701" v="26" actId="1076"/>
          <ac:spMkLst>
            <pc:docMk/>
            <pc:sldMk cId="2283941197" sldId="2147375433"/>
            <ac:spMk id="12" creationId="{CB4B830B-E247-C8EE-AB39-3E4E833E2824}"/>
          </ac:spMkLst>
        </pc:spChg>
        <pc:spChg chg="mod">
          <ac:chgData name="Liang, Catherine" userId="S::catherine.liang@ontariohealth.ca::f02553ff-2f62-4d20-a67a-f5e2927c8ae2" providerId="AD" clId="Web-{D22CD814-195C-D08B-221A-6ACEC7D32987}" dt="2024-12-10T15:50:43.716" v="24" actId="14100"/>
          <ac:spMkLst>
            <pc:docMk/>
            <pc:sldMk cId="2283941197" sldId="2147375433"/>
            <ac:spMk id="17" creationId="{D1C78731-6587-C0E1-0840-AED20EB52111}"/>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D22CD814-195C-D08B-221A-6ACEC7D32987}" dt="2024-12-10T15:50:08.310" v="18" actId="20577"/>
              <pc2:cmMkLst xmlns:pc2="http://schemas.microsoft.com/office/powerpoint/2019/9/main/command">
                <pc:docMk/>
                <pc:sldMk cId="2283941197" sldId="2147375433"/>
                <pc2:cmMk id="{02293D36-1A73-4C1C-890E-1E0412DF932A}"/>
              </pc2:cmMkLst>
            </pc226:cmChg>
          </p:ext>
        </pc:extLst>
      </pc:sldChg>
      <pc:sldChg chg="modSp">
        <pc:chgData name="Liang, Catherine" userId="S::catherine.liang@ontariohealth.ca::f02553ff-2f62-4d20-a67a-f5e2927c8ae2" providerId="AD" clId="Web-{D22CD814-195C-D08B-221A-6ACEC7D32987}" dt="2024-12-10T15:52:52.984" v="33" actId="14100"/>
        <pc:sldMkLst>
          <pc:docMk/>
          <pc:sldMk cId="797754140" sldId="2147375435"/>
        </pc:sldMkLst>
        <pc:spChg chg="mod">
          <ac:chgData name="Liang, Catherine" userId="S::catherine.liang@ontariohealth.ca::f02553ff-2f62-4d20-a67a-f5e2927c8ae2" providerId="AD" clId="Web-{D22CD814-195C-D08B-221A-6ACEC7D32987}" dt="2024-12-10T15:52:52.984" v="33" actId="14100"/>
          <ac:spMkLst>
            <pc:docMk/>
            <pc:sldMk cId="797754140" sldId="2147375435"/>
            <ac:spMk id="8" creationId="{0B813739-7918-89BD-D130-8ACAC40CCE0A}"/>
          </ac:spMkLst>
        </pc:spChg>
        <pc:spChg chg="mod">
          <ac:chgData name="Liang, Catherine" userId="S::catherine.liang@ontariohealth.ca::f02553ff-2f62-4d20-a67a-f5e2927c8ae2" providerId="AD" clId="Web-{D22CD814-195C-D08B-221A-6ACEC7D32987}" dt="2024-12-10T15:52:47.374" v="31" actId="14100"/>
          <ac:spMkLst>
            <pc:docMk/>
            <pc:sldMk cId="797754140" sldId="2147375435"/>
            <ac:spMk id="10" creationId="{F0B0B042-5FC8-921C-D1FB-65200E0FB66D}"/>
          </ac:spMkLst>
        </pc:spChg>
        <pc:spChg chg="mod">
          <ac:chgData name="Liang, Catherine" userId="S::catherine.liang@ontariohealth.ca::f02553ff-2f62-4d20-a67a-f5e2927c8ae2" providerId="AD" clId="Web-{D22CD814-195C-D08B-221A-6ACEC7D32987}" dt="2024-12-10T15:52:09.280" v="30" actId="1076"/>
          <ac:spMkLst>
            <pc:docMk/>
            <pc:sldMk cId="797754140" sldId="2147375435"/>
            <ac:spMk id="12" creationId="{E3B2B0A0-3D9F-BCA9-3219-DF0B4A2A3DCA}"/>
          </ac:spMkLst>
        </pc:spChg>
        <pc:spChg chg="mod">
          <ac:chgData name="Liang, Catherine" userId="S::catherine.liang@ontariohealth.ca::f02553ff-2f62-4d20-a67a-f5e2927c8ae2" providerId="AD" clId="Web-{D22CD814-195C-D08B-221A-6ACEC7D32987}" dt="2024-12-10T15:51:57.686" v="27" actId="1076"/>
          <ac:spMkLst>
            <pc:docMk/>
            <pc:sldMk cId="797754140" sldId="2147375435"/>
            <ac:spMk id="13" creationId="{608B791F-EA84-DD10-B818-9836CDD0770E}"/>
          </ac:spMkLst>
        </pc:spChg>
        <pc:spChg chg="mod">
          <ac:chgData name="Liang, Catherine" userId="S::catherine.liang@ontariohealth.ca::f02553ff-2f62-4d20-a67a-f5e2927c8ae2" providerId="AD" clId="Web-{D22CD814-195C-D08B-221A-6ACEC7D32987}" dt="2024-12-10T15:52:01.718" v="28" actId="1076"/>
          <ac:spMkLst>
            <pc:docMk/>
            <pc:sldMk cId="797754140" sldId="2147375435"/>
            <ac:spMk id="14" creationId="{44737033-9427-55C8-FF22-21A038401AF1}"/>
          </ac:spMkLst>
        </pc:spChg>
        <pc:picChg chg="mod">
          <ac:chgData name="Liang, Catherine" userId="S::catherine.liang@ontariohealth.ca::f02553ff-2f62-4d20-a67a-f5e2927c8ae2" providerId="AD" clId="Web-{D22CD814-195C-D08B-221A-6ACEC7D32987}" dt="2024-12-10T15:52:05.171" v="29" actId="1076"/>
          <ac:picMkLst>
            <pc:docMk/>
            <pc:sldMk cId="797754140" sldId="2147375435"/>
            <ac:picMk id="11" creationId="{B5EFE5FE-2C86-129E-8081-E44B0B13EA14}"/>
          </ac:picMkLst>
        </pc:picChg>
      </pc:sldChg>
    </pc:docChg>
  </pc:docChgLst>
  <pc:docChgLst>
    <pc:chgData name="Liang, Catherine" userId="S::catherine.liang@ontariohealth.ca::f02553ff-2f62-4d20-a67a-f5e2927c8ae2" providerId="AD" clId="Web-{765ADA56-A645-F47B-FE3E-143A04A357EA}"/>
    <pc:docChg chg="modSld">
      <pc:chgData name="Liang, Catherine" userId="S::catherine.liang@ontariohealth.ca::f02553ff-2f62-4d20-a67a-f5e2927c8ae2" providerId="AD" clId="Web-{765ADA56-A645-F47B-FE3E-143A04A357EA}" dt="2024-11-06T16:07:43.724" v="14"/>
      <pc:docMkLst>
        <pc:docMk/>
      </pc:docMkLst>
      <pc:sldChg chg="modSp">
        <pc:chgData name="Liang, Catherine" userId="S::catherine.liang@ontariohealth.ca::f02553ff-2f62-4d20-a67a-f5e2927c8ae2" providerId="AD" clId="Web-{765ADA56-A645-F47B-FE3E-143A04A357EA}" dt="2024-11-06T16:07:43.724" v="14"/>
        <pc:sldMkLst>
          <pc:docMk/>
          <pc:sldMk cId="3195700248" sldId="2147375432"/>
        </pc:sldMkLst>
      </pc:sldChg>
    </pc:docChg>
  </pc:docChgLst>
  <pc:docChgLst>
    <pc:chgData name="Liang, Catherine" userId="S::catherine.liang@ontariohealth.ca::f02553ff-2f62-4d20-a67a-f5e2927c8ae2" providerId="AD" clId="Web-{B0592EAD-4277-EACB-959E-4A69B314CD44}"/>
    <pc:docChg chg="delSld modSld">
      <pc:chgData name="Liang, Catherine" userId="S::catherine.liang@ontariohealth.ca::f02553ff-2f62-4d20-a67a-f5e2927c8ae2" providerId="AD" clId="Web-{B0592EAD-4277-EACB-959E-4A69B314CD44}" dt="2024-05-10T19:23:51.657" v="272"/>
      <pc:docMkLst>
        <pc:docMk/>
      </pc:docMkLst>
      <pc:sldChg chg="del">
        <pc:chgData name="Liang, Catherine" userId="S::catherine.liang@ontariohealth.ca::f02553ff-2f62-4d20-a67a-f5e2927c8ae2" providerId="AD" clId="Web-{B0592EAD-4277-EACB-959E-4A69B314CD44}" dt="2024-05-10T16:47:01.906" v="0"/>
        <pc:sldMkLst>
          <pc:docMk/>
          <pc:sldMk cId="2905656775" sldId="374"/>
        </pc:sldMkLst>
      </pc:sldChg>
      <pc:sldChg chg="del">
        <pc:chgData name="Liang, Catherine" userId="S::catherine.liang@ontariohealth.ca::f02553ff-2f62-4d20-a67a-f5e2927c8ae2" providerId="AD" clId="Web-{B0592EAD-4277-EACB-959E-4A69B314CD44}" dt="2024-05-10T16:47:01.922" v="3"/>
        <pc:sldMkLst>
          <pc:docMk/>
          <pc:sldMk cId="884083932" sldId="375"/>
        </pc:sldMkLst>
      </pc:sldChg>
      <pc:sldChg chg="modSp modNotes">
        <pc:chgData name="Liang, Catherine" userId="S::catherine.liang@ontariohealth.ca::f02553ff-2f62-4d20-a67a-f5e2927c8ae2" providerId="AD" clId="Web-{B0592EAD-4277-EACB-959E-4A69B314CD44}" dt="2024-05-10T18:49:59.148" v="226" actId="20577"/>
        <pc:sldMkLst>
          <pc:docMk/>
          <pc:sldMk cId="2496178789" sldId="409"/>
        </pc:sldMkLst>
      </pc:sldChg>
      <pc:sldChg chg="del">
        <pc:chgData name="Liang, Catherine" userId="S::catherine.liang@ontariohealth.ca::f02553ff-2f62-4d20-a67a-f5e2927c8ae2" providerId="AD" clId="Web-{B0592EAD-4277-EACB-959E-4A69B314CD44}" dt="2024-05-10T16:47:01.906" v="1"/>
        <pc:sldMkLst>
          <pc:docMk/>
          <pc:sldMk cId="3279961900" sldId="412"/>
        </pc:sldMkLst>
      </pc:sldChg>
      <pc:sldChg chg="del">
        <pc:chgData name="Liang, Catherine" userId="S::catherine.liang@ontariohealth.ca::f02553ff-2f62-4d20-a67a-f5e2927c8ae2" providerId="AD" clId="Web-{B0592EAD-4277-EACB-959E-4A69B314CD44}" dt="2024-05-10T16:47:01.906" v="2"/>
        <pc:sldMkLst>
          <pc:docMk/>
          <pc:sldMk cId="3323682470" sldId="413"/>
        </pc:sldMkLst>
      </pc:sldChg>
      <pc:sldChg chg="modNotes">
        <pc:chgData name="Liang, Catherine" userId="S::catherine.liang@ontariohealth.ca::f02553ff-2f62-4d20-a67a-f5e2927c8ae2" providerId="AD" clId="Web-{B0592EAD-4277-EACB-959E-4A69B314CD44}" dt="2024-05-10T19:23:51.657" v="272"/>
        <pc:sldMkLst>
          <pc:docMk/>
          <pc:sldMk cId="660003672" sldId="415"/>
        </pc:sldMkLst>
      </pc:sldChg>
      <pc:sldChg chg="addSp modSp">
        <pc:chgData name="Liang, Catherine" userId="S::catherine.liang@ontariohealth.ca::f02553ff-2f62-4d20-a67a-f5e2927c8ae2" providerId="AD" clId="Web-{B0592EAD-4277-EACB-959E-4A69B314CD44}" dt="2024-05-10T17:11:59.627" v="59" actId="20577"/>
        <pc:sldMkLst>
          <pc:docMk/>
          <pc:sldMk cId="2625824990" sldId="417"/>
        </pc:sldMkLst>
      </pc:sldChg>
    </pc:docChg>
  </pc:docChgLst>
  <pc:docChgLst>
    <pc:chgData name="Liang, Catherine" userId="f02553ff-2f62-4d20-a67a-f5e2927c8ae2" providerId="ADAL" clId="{C882B005-7EA3-4460-B18F-EA7DA12EB1E4}"/>
    <pc:docChg chg="custSel modSld">
      <pc:chgData name="Liang, Catherine" userId="f02553ff-2f62-4d20-a67a-f5e2927c8ae2" providerId="ADAL" clId="{C882B005-7EA3-4460-B18F-EA7DA12EB1E4}" dt="2024-12-13T22:06:26.749" v="785" actId="20577"/>
      <pc:docMkLst>
        <pc:docMk/>
      </pc:docMkLst>
      <pc:sldChg chg="modSp mod modCm">
        <pc:chgData name="Liang, Catherine" userId="f02553ff-2f62-4d20-a67a-f5e2927c8ae2" providerId="ADAL" clId="{C882B005-7EA3-4460-B18F-EA7DA12EB1E4}" dt="2024-12-13T21:57:26.254" v="741"/>
        <pc:sldMkLst>
          <pc:docMk/>
          <pc:sldMk cId="3243387202" sldId="2147375414"/>
        </pc:sldMkLst>
        <pc:spChg chg="mod">
          <ac:chgData name="Liang, Catherine" userId="f02553ff-2f62-4d20-a67a-f5e2927c8ae2" providerId="ADAL" clId="{C882B005-7EA3-4460-B18F-EA7DA12EB1E4}" dt="2024-12-13T21:56:57.646" v="740" actId="20577"/>
          <ac:spMkLst>
            <pc:docMk/>
            <pc:sldMk cId="3243387202" sldId="2147375414"/>
            <ac:spMk id="3" creationId="{1A7A6511-B8F8-9DE2-44CF-E568EFED6D05}"/>
          </ac:spMkLst>
        </pc:spChg>
        <pc:extLst>
          <p:ext xmlns:p="http://schemas.openxmlformats.org/presentationml/2006/main" uri="{D6D511B9-2390-475A-947B-AFAB55BFBCF1}">
            <pc226:cmChg xmlns:pc226="http://schemas.microsoft.com/office/powerpoint/2022/06/main/command" chg="">
              <pc226:chgData name="Liang, Catherine" userId="f02553ff-2f62-4d20-a67a-f5e2927c8ae2" providerId="ADAL" clId="{C882B005-7EA3-4460-B18F-EA7DA12EB1E4}" dt="2024-12-13T21:57:26.254" v="741"/>
              <pc2:cmMkLst xmlns:pc2="http://schemas.microsoft.com/office/powerpoint/2019/9/main/command">
                <pc:docMk/>
                <pc:sldMk cId="3243387202" sldId="2147375414"/>
                <pc2:cmMk id="{4089B804-F7B1-4F2F-B6F9-CBA054390C80}"/>
              </pc2:cmMkLst>
              <pc226:cmRplyChg chg="add">
                <pc226:chgData name="Liang, Catherine" userId="f02553ff-2f62-4d20-a67a-f5e2927c8ae2" providerId="ADAL" clId="{C882B005-7EA3-4460-B18F-EA7DA12EB1E4}" dt="2024-12-13T21:57:26.254" v="741"/>
                <pc2:cmRplyMkLst xmlns:pc2="http://schemas.microsoft.com/office/powerpoint/2019/9/main/command">
                  <pc:docMk/>
                  <pc:sldMk cId="3243387202" sldId="2147375414"/>
                  <pc2:cmMk id="{4089B804-F7B1-4F2F-B6F9-CBA054390C80}"/>
                  <pc2:cmRplyMk id="{A2191E29-1C6D-4CA7-85EE-1677910733BA}"/>
                </pc2:cmRplyMkLst>
              </pc226:cmRplyChg>
            </pc226:cmChg>
          </p:ext>
        </pc:extLst>
      </pc:sldChg>
      <pc:sldChg chg="modSp mod">
        <pc:chgData name="Liang, Catherine" userId="f02553ff-2f62-4d20-a67a-f5e2927c8ae2" providerId="ADAL" clId="{C882B005-7EA3-4460-B18F-EA7DA12EB1E4}" dt="2024-12-13T21:56:50.888" v="738" actId="20577"/>
        <pc:sldMkLst>
          <pc:docMk/>
          <pc:sldMk cId="3406997009" sldId="2147375415"/>
        </pc:sldMkLst>
        <pc:spChg chg="mod">
          <ac:chgData name="Liang, Catherine" userId="f02553ff-2f62-4d20-a67a-f5e2927c8ae2" providerId="ADAL" clId="{C882B005-7EA3-4460-B18F-EA7DA12EB1E4}" dt="2024-12-13T21:56:50.888" v="738" actId="20577"/>
          <ac:spMkLst>
            <pc:docMk/>
            <pc:sldMk cId="3406997009" sldId="2147375415"/>
            <ac:spMk id="3" creationId="{C820B541-9B13-2C5C-DEC7-6E059AB5877D}"/>
          </ac:spMkLst>
        </pc:spChg>
      </pc:sldChg>
      <pc:sldChg chg="modSp mod">
        <pc:chgData name="Liang, Catherine" userId="f02553ff-2f62-4d20-a67a-f5e2927c8ae2" providerId="ADAL" clId="{C882B005-7EA3-4460-B18F-EA7DA12EB1E4}" dt="2024-12-13T21:56:06.382" v="736" actId="1036"/>
        <pc:sldMkLst>
          <pc:docMk/>
          <pc:sldMk cId="3009713663" sldId="2147375419"/>
        </pc:sldMkLst>
        <pc:spChg chg="mod">
          <ac:chgData name="Liang, Catherine" userId="f02553ff-2f62-4d20-a67a-f5e2927c8ae2" providerId="ADAL" clId="{C882B005-7EA3-4460-B18F-EA7DA12EB1E4}" dt="2024-12-13T21:56:06.382" v="736" actId="1036"/>
          <ac:spMkLst>
            <pc:docMk/>
            <pc:sldMk cId="3009713663" sldId="2147375419"/>
            <ac:spMk id="5" creationId="{12AC347F-8666-8F9F-5572-FC708FB1D40C}"/>
          </ac:spMkLst>
        </pc:spChg>
        <pc:spChg chg="mod">
          <ac:chgData name="Liang, Catherine" userId="f02553ff-2f62-4d20-a67a-f5e2927c8ae2" providerId="ADAL" clId="{C882B005-7EA3-4460-B18F-EA7DA12EB1E4}" dt="2024-12-13T21:55:58.934" v="724" actId="1036"/>
          <ac:spMkLst>
            <pc:docMk/>
            <pc:sldMk cId="3009713663" sldId="2147375419"/>
            <ac:spMk id="9" creationId="{55518FF5-5860-F831-5E01-4F26EE7639E8}"/>
          </ac:spMkLst>
        </pc:spChg>
        <pc:graphicFrameChg chg="mod">
          <ac:chgData name="Liang, Catherine" userId="f02553ff-2f62-4d20-a67a-f5e2927c8ae2" providerId="ADAL" clId="{C882B005-7EA3-4460-B18F-EA7DA12EB1E4}" dt="2024-12-13T21:55:55.783" v="718" actId="14100"/>
          <ac:graphicFrameMkLst>
            <pc:docMk/>
            <pc:sldMk cId="3009713663" sldId="2147375419"/>
            <ac:graphicFrameMk id="11" creationId="{29A6E258-4EE3-A714-A8DB-E343BBABED54}"/>
          </ac:graphicFrameMkLst>
        </pc:graphicFrameChg>
      </pc:sldChg>
      <pc:sldChg chg="modSp mod modCm">
        <pc:chgData name="Liang, Catherine" userId="f02553ff-2f62-4d20-a67a-f5e2927c8ae2" providerId="ADAL" clId="{C882B005-7EA3-4460-B18F-EA7DA12EB1E4}" dt="2024-12-09T21:06:42.767" v="709"/>
        <pc:sldMkLst>
          <pc:docMk/>
          <pc:sldMk cId="174274510" sldId="2147375420"/>
        </pc:sldMkLst>
        <pc:spChg chg="mod">
          <ac:chgData name="Liang, Catherine" userId="f02553ff-2f62-4d20-a67a-f5e2927c8ae2" providerId="ADAL" clId="{C882B005-7EA3-4460-B18F-EA7DA12EB1E4}" dt="2024-12-09T21:06:38.665" v="708" actId="20577"/>
          <ac:spMkLst>
            <pc:docMk/>
            <pc:sldMk cId="174274510" sldId="2147375420"/>
            <ac:spMk id="5" creationId="{3AEC9F01-892C-FABA-8BB6-7F63A390F13B}"/>
          </ac:spMkLst>
        </pc:sp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C882B005-7EA3-4460-B18F-EA7DA12EB1E4}" dt="2024-12-09T21:06:42.767" v="709"/>
              <pc2:cmMkLst xmlns:pc2="http://schemas.microsoft.com/office/powerpoint/2019/9/main/command">
                <pc:docMk/>
                <pc:sldMk cId="174274510" sldId="2147375420"/>
                <pc2:cmMk id="{00D7006B-7492-4325-8637-0DF0FFDA1174}"/>
              </pc2:cmMkLst>
            </pc226:cmChg>
            <pc226:cmChg xmlns:pc226="http://schemas.microsoft.com/office/powerpoint/2022/06/main/command" chg="mod">
              <pc226:chgData name="Liang, Catherine" userId="f02553ff-2f62-4d20-a67a-f5e2927c8ae2" providerId="ADAL" clId="{C882B005-7EA3-4460-B18F-EA7DA12EB1E4}" dt="2024-12-09T21:06:38.665" v="708" actId="20577"/>
              <pc2:cmMkLst xmlns:pc2="http://schemas.microsoft.com/office/powerpoint/2019/9/main/command">
                <pc:docMk/>
                <pc:sldMk cId="174274510" sldId="2147375420"/>
                <pc2:cmMk id="{DD5B36A7-A694-484E-A361-A12ED4E51FDB}"/>
              </pc2:cmMkLst>
            </pc226:cmChg>
            <pc226:cmChg xmlns:pc226="http://schemas.microsoft.com/office/powerpoint/2022/06/main/command" chg="mod">
              <pc226:chgData name="Liang, Catherine" userId="f02553ff-2f62-4d20-a67a-f5e2927c8ae2" providerId="ADAL" clId="{C882B005-7EA3-4460-B18F-EA7DA12EB1E4}" dt="2024-12-09T21:06:38.665" v="708" actId="20577"/>
              <pc2:cmMkLst xmlns:pc2="http://schemas.microsoft.com/office/powerpoint/2019/9/main/command">
                <pc:docMk/>
                <pc:sldMk cId="174274510" sldId="2147375420"/>
                <pc2:cmMk id="{4C0A3FF1-3B1D-4EFB-8ADB-07A08AF12273}"/>
              </pc2:cmMkLst>
            </pc226:cmChg>
          </p:ext>
        </pc:extLst>
      </pc:sldChg>
      <pc:sldChg chg="addSp modSp mod addCm modCm modNotesTx">
        <pc:chgData name="Liang, Catherine" userId="f02553ff-2f62-4d20-a67a-f5e2927c8ae2" providerId="ADAL" clId="{C882B005-7EA3-4460-B18F-EA7DA12EB1E4}" dt="2024-12-13T22:00:29.340" v="745"/>
        <pc:sldMkLst>
          <pc:docMk/>
          <pc:sldMk cId="2283941197" sldId="2147375433"/>
        </pc:sldMkLst>
        <pc:spChg chg="mod">
          <ac:chgData name="Liang, Catherine" userId="f02553ff-2f62-4d20-a67a-f5e2927c8ae2" providerId="ADAL" clId="{C882B005-7EA3-4460-B18F-EA7DA12EB1E4}" dt="2024-12-09T20:54:37.619" v="549" actId="207"/>
          <ac:spMkLst>
            <pc:docMk/>
            <pc:sldMk cId="2283941197" sldId="2147375433"/>
            <ac:spMk id="2" creationId="{6DCFDA98-0ED9-22AC-F38F-D7CF0DADC6CE}"/>
          </ac:spMkLst>
        </pc:spChg>
        <pc:spChg chg="add mod">
          <ac:chgData name="Liang, Catherine" userId="f02553ff-2f62-4d20-a67a-f5e2927c8ae2" providerId="ADAL" clId="{C882B005-7EA3-4460-B18F-EA7DA12EB1E4}" dt="2024-12-09T21:02:08.315" v="704" actId="1038"/>
          <ac:spMkLst>
            <pc:docMk/>
            <pc:sldMk cId="2283941197" sldId="2147375433"/>
            <ac:spMk id="9" creationId="{1A6571FE-9B06-5D31-0B18-E66F81BF672F}"/>
          </ac:spMkLst>
        </pc:spChg>
        <pc:spChg chg="mod">
          <ac:chgData name="Liang, Catherine" userId="f02553ff-2f62-4d20-a67a-f5e2927c8ae2" providerId="ADAL" clId="{C882B005-7EA3-4460-B18F-EA7DA12EB1E4}" dt="2024-12-09T21:01:08.336" v="599" actId="1035"/>
          <ac:spMkLst>
            <pc:docMk/>
            <pc:sldMk cId="2283941197" sldId="2147375433"/>
            <ac:spMk id="16" creationId="{49455623-862A-A337-A6BD-1ED968761940}"/>
          </ac:spMkLst>
        </pc:sp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C882B005-7EA3-4460-B18F-EA7DA12EB1E4}" dt="2024-12-09T20:54:30.646" v="548" actId="20577"/>
              <pc2:cmMkLst xmlns:pc2="http://schemas.microsoft.com/office/powerpoint/2019/9/main/command">
                <pc:docMk/>
                <pc:sldMk cId="2283941197" sldId="2147375433"/>
                <pc2:cmMk id="{E69FCE08-2D4A-4358-850A-B29C45705DE0}"/>
              </pc2:cmMkLst>
            </pc226:cmChg>
            <pc226:cmChg xmlns:pc226="http://schemas.microsoft.com/office/powerpoint/2022/06/main/command" chg="add mod">
              <pc226:chgData name="Liang, Catherine" userId="f02553ff-2f62-4d20-a67a-f5e2927c8ae2" providerId="ADAL" clId="{C882B005-7EA3-4460-B18F-EA7DA12EB1E4}" dt="2024-12-13T22:00:29.340" v="745"/>
              <pc2:cmMkLst xmlns:pc2="http://schemas.microsoft.com/office/powerpoint/2019/9/main/command">
                <pc:docMk/>
                <pc:sldMk cId="2283941197" sldId="2147375433"/>
                <pc2:cmMk id="{735E3479-0510-46BF-8A8B-928238C66860}"/>
              </pc2:cmMkLst>
            </pc226:cmChg>
            <pc226:cmChg xmlns:pc226="http://schemas.microsoft.com/office/powerpoint/2022/06/main/command" chg="mod">
              <pc226:chgData name="Liang, Catherine" userId="f02553ff-2f62-4d20-a67a-f5e2927c8ae2" providerId="ADAL" clId="{C882B005-7EA3-4460-B18F-EA7DA12EB1E4}" dt="2024-12-09T21:00:02.582" v="550" actId="20577"/>
              <pc2:cmMkLst xmlns:pc2="http://schemas.microsoft.com/office/powerpoint/2019/9/main/command">
                <pc:docMk/>
                <pc:sldMk cId="2283941197" sldId="2147375433"/>
                <pc2:cmMk id="{6A73BFBD-0754-4EDF-A837-F7BFF041E11D}"/>
              </pc2:cmMkLst>
            </pc226:cmChg>
            <pc226:cmChg xmlns:pc226="http://schemas.microsoft.com/office/powerpoint/2022/06/main/command" chg="add mod">
              <pc226:chgData name="Liang, Catherine" userId="f02553ff-2f62-4d20-a67a-f5e2927c8ae2" providerId="ADAL" clId="{C882B005-7EA3-4460-B18F-EA7DA12EB1E4}" dt="2024-12-09T21:00:02.582" v="550" actId="20577"/>
              <pc2:cmMkLst xmlns:pc2="http://schemas.microsoft.com/office/powerpoint/2019/9/main/command">
                <pc:docMk/>
                <pc:sldMk cId="2283941197" sldId="2147375433"/>
                <pc2:cmMk id="{27A36DD3-954D-48D3-B0EE-D0DDEA1EC185}"/>
              </pc2:cmMkLst>
              <pc226:cmRplyChg chg="add">
                <pc226:chgData name="Liang, Catherine" userId="f02553ff-2f62-4d20-a67a-f5e2927c8ae2" providerId="ADAL" clId="{C882B005-7EA3-4460-B18F-EA7DA12EB1E4}" dt="2024-11-29T15:44:59.696" v="486"/>
                <pc2:cmRplyMkLst xmlns:pc2="http://schemas.microsoft.com/office/powerpoint/2019/9/main/command">
                  <pc:docMk/>
                  <pc:sldMk cId="2283941197" sldId="2147375433"/>
                  <pc2:cmMk id="{27A36DD3-954D-48D3-B0EE-D0DDEA1EC185}"/>
                  <pc2:cmRplyMk id="{0A2FD2F0-0370-4AA9-A7D9-E3144A62B6DF}"/>
                </pc2:cmRplyMkLst>
              </pc226:cmRplyChg>
            </pc226:cmChg>
            <pc226:cmChg xmlns:pc226="http://schemas.microsoft.com/office/powerpoint/2022/06/main/command" chg="mod">
              <pc226:chgData name="Liang, Catherine" userId="f02553ff-2f62-4d20-a67a-f5e2927c8ae2" providerId="ADAL" clId="{C882B005-7EA3-4460-B18F-EA7DA12EB1E4}" dt="2024-12-09T21:00:02.582" v="550" actId="20577"/>
              <pc2:cmMkLst xmlns:pc2="http://schemas.microsoft.com/office/powerpoint/2019/9/main/command">
                <pc:docMk/>
                <pc:sldMk cId="2283941197" sldId="2147375433"/>
                <pc2:cmMk id="{FA95A2D3-ACD5-4F15-97B6-8722F3AD4F87}"/>
              </pc2:cmMkLst>
            </pc226:cmChg>
          </p:ext>
        </pc:extLst>
      </pc:sldChg>
      <pc:sldChg chg="addSp modSp mod modCm modNotesTx">
        <pc:chgData name="Liang, Catherine" userId="f02553ff-2f62-4d20-a67a-f5e2927c8ae2" providerId="ADAL" clId="{C882B005-7EA3-4460-B18F-EA7DA12EB1E4}" dt="2024-12-13T22:06:26.749" v="785" actId="20577"/>
        <pc:sldMkLst>
          <pc:docMk/>
          <pc:sldMk cId="797754140" sldId="2147375435"/>
        </pc:sldMkLst>
        <pc:spChg chg="add mod">
          <ac:chgData name="Liang, Catherine" userId="f02553ff-2f62-4d20-a67a-f5e2927c8ae2" providerId="ADAL" clId="{C882B005-7EA3-4460-B18F-EA7DA12EB1E4}" dt="2024-12-13T22:06:26.749" v="785" actId="20577"/>
          <ac:spMkLst>
            <pc:docMk/>
            <pc:sldMk cId="797754140" sldId="2147375435"/>
            <ac:spMk id="6" creationId="{A4159892-BAD9-07B5-2C8C-06943000B56A}"/>
          </ac:spMkLst>
        </pc:spChg>
        <pc:spChg chg="mod">
          <ac:chgData name="Liang, Catherine" userId="f02553ff-2f62-4d20-a67a-f5e2927c8ae2" providerId="ADAL" clId="{C882B005-7EA3-4460-B18F-EA7DA12EB1E4}" dt="2024-12-09T20:49:15.048" v="507" actId="1035"/>
          <ac:spMkLst>
            <pc:docMk/>
            <pc:sldMk cId="797754140" sldId="2147375435"/>
            <ac:spMk id="10" creationId="{F0B0B042-5FC8-921C-D1FB-65200E0FB66D}"/>
          </ac:spMkLst>
        </pc:spChg>
        <pc:spChg chg="mod">
          <ac:chgData name="Liang, Catherine" userId="f02553ff-2f62-4d20-a67a-f5e2927c8ae2" providerId="ADAL" clId="{C882B005-7EA3-4460-B18F-EA7DA12EB1E4}" dt="2024-12-09T20:49:22.271" v="509" actId="1076"/>
          <ac:spMkLst>
            <pc:docMk/>
            <pc:sldMk cId="797754140" sldId="2147375435"/>
            <ac:spMk id="12" creationId="{E3B2B0A0-3D9F-BCA9-3219-DF0B4A2A3DCA}"/>
          </ac:spMkLst>
        </pc:spChg>
        <pc:spChg chg="mod">
          <ac:chgData name="Liang, Catherine" userId="f02553ff-2f62-4d20-a67a-f5e2927c8ae2" providerId="ADAL" clId="{C882B005-7EA3-4460-B18F-EA7DA12EB1E4}" dt="2024-12-09T20:49:31.596" v="511" actId="1076"/>
          <ac:spMkLst>
            <pc:docMk/>
            <pc:sldMk cId="797754140" sldId="2147375435"/>
            <ac:spMk id="13" creationId="{608B791F-EA84-DD10-B818-9836CDD0770E}"/>
          </ac:spMkLst>
        </pc:spChg>
        <pc:spChg chg="mod">
          <ac:chgData name="Liang, Catherine" userId="f02553ff-2f62-4d20-a67a-f5e2927c8ae2" providerId="ADAL" clId="{C882B005-7EA3-4460-B18F-EA7DA12EB1E4}" dt="2024-12-09T20:48:48.528" v="491" actId="1076"/>
          <ac:spMkLst>
            <pc:docMk/>
            <pc:sldMk cId="797754140" sldId="2147375435"/>
            <ac:spMk id="14" creationId="{44737033-9427-55C8-FF22-21A038401AF1}"/>
          </ac:spMkLst>
        </pc:spChg>
        <pc:picChg chg="mod">
          <ac:chgData name="Liang, Catherine" userId="f02553ff-2f62-4d20-a67a-f5e2927c8ae2" providerId="ADAL" clId="{C882B005-7EA3-4460-B18F-EA7DA12EB1E4}" dt="2024-12-09T20:49:33.676" v="516" actId="1036"/>
          <ac:picMkLst>
            <pc:docMk/>
            <pc:sldMk cId="797754140" sldId="2147375435"/>
            <ac:picMk id="11" creationId="{B5EFE5FE-2C86-129E-8081-E44B0B13EA14}"/>
          </ac:picMkLst>
        </pc:picChg>
        <pc:extLst>
          <p:ext xmlns:p="http://schemas.openxmlformats.org/presentationml/2006/main" uri="{D6D511B9-2390-475A-947B-AFAB55BFBCF1}">
            <pc226:cmChg xmlns:pc226="http://schemas.microsoft.com/office/powerpoint/2022/06/main/command" chg="mod">
              <pc226:chgData name="Liang, Catherine" userId="f02553ff-2f62-4d20-a67a-f5e2927c8ae2" providerId="ADAL" clId="{C882B005-7EA3-4460-B18F-EA7DA12EB1E4}" dt="2024-12-13T22:06:26.749" v="785" actId="20577"/>
              <pc2:cmMkLst xmlns:pc2="http://schemas.microsoft.com/office/powerpoint/2019/9/main/command">
                <pc:docMk/>
                <pc:sldMk cId="797754140" sldId="2147375435"/>
                <pc2:cmMk id="{4EC2A406-6297-42FE-8089-9EA93D6CAB71}"/>
              </pc2:cmMkLst>
              <pc226:cmRplyChg chg="add">
                <pc226:chgData name="Liang, Catherine" userId="f02553ff-2f62-4d20-a67a-f5e2927c8ae2" providerId="ADAL" clId="{C882B005-7EA3-4460-B18F-EA7DA12EB1E4}" dt="2024-12-13T22:06:02.587" v="783"/>
                <pc2:cmRplyMkLst xmlns:pc2="http://schemas.microsoft.com/office/powerpoint/2019/9/main/command">
                  <pc:docMk/>
                  <pc:sldMk cId="797754140" sldId="2147375435"/>
                  <pc2:cmMk id="{4EC2A406-6297-42FE-8089-9EA93D6CAB71}"/>
                  <pc2:cmRplyMk id="{7C1411B2-DB6F-4366-B9E2-A2C3C9F574A3}"/>
                </pc2:cmRplyMkLst>
              </pc226:cmRplyChg>
            </pc226:cmChg>
            <pc226:cmChg xmlns:pc226="http://schemas.microsoft.com/office/powerpoint/2022/06/main/command" chg="mod">
              <pc226:chgData name="Liang, Catherine" userId="f02553ff-2f62-4d20-a67a-f5e2927c8ae2" providerId="ADAL" clId="{C882B005-7EA3-4460-B18F-EA7DA12EB1E4}" dt="2024-12-13T22:06:26.749" v="785" actId="20577"/>
              <pc2:cmMkLst xmlns:pc2="http://schemas.microsoft.com/office/powerpoint/2019/9/main/command">
                <pc:docMk/>
                <pc:sldMk cId="797754140" sldId="2147375435"/>
                <pc2:cmMk id="{AA247E27-4213-4D59-BC9D-F04A72D68EE7}"/>
              </pc2:cmMkLst>
              <pc226:cmRplyChg chg="add">
                <pc226:chgData name="Liang, Catherine" userId="f02553ff-2f62-4d20-a67a-f5e2927c8ae2" providerId="ADAL" clId="{C882B005-7EA3-4460-B18F-EA7DA12EB1E4}" dt="2024-12-13T22:06:24.183" v="784"/>
                <pc2:cmRplyMkLst xmlns:pc2="http://schemas.microsoft.com/office/powerpoint/2019/9/main/command">
                  <pc:docMk/>
                  <pc:sldMk cId="797754140" sldId="2147375435"/>
                  <pc2:cmMk id="{AA247E27-4213-4D59-BC9D-F04A72D68EE7}"/>
                  <pc2:cmRplyMk id="{69C77583-F8E3-43F5-8392-1F5374639B27}"/>
                </pc2:cmRplyMkLst>
              </pc226:cmRplyChg>
            </pc226:cmChg>
            <pc226:cmChg xmlns:pc226="http://schemas.microsoft.com/office/powerpoint/2022/06/main/command" chg="mod">
              <pc226:chgData name="Liang, Catherine" userId="f02553ff-2f62-4d20-a67a-f5e2927c8ae2" providerId="ADAL" clId="{C882B005-7EA3-4460-B18F-EA7DA12EB1E4}" dt="2024-11-29T15:25:49.533" v="1"/>
              <pc2:cmMkLst xmlns:pc2="http://schemas.microsoft.com/office/powerpoint/2019/9/main/command">
                <pc:docMk/>
                <pc:sldMk cId="797754140" sldId="2147375435"/>
                <pc2:cmMk id="{DFD1BF5F-E1D7-4449-9794-883855F55424}"/>
              </pc2:cmMkLst>
            </pc226:cmChg>
            <pc226:cmChg xmlns:pc226="http://schemas.microsoft.com/office/powerpoint/2022/06/main/command" chg="mod">
              <pc226:chgData name="Liang, Catherine" userId="f02553ff-2f62-4d20-a67a-f5e2927c8ae2" providerId="ADAL" clId="{C882B005-7EA3-4460-B18F-EA7DA12EB1E4}" dt="2024-12-13T22:06:26.749" v="785" actId="20577"/>
              <pc2:cmMkLst xmlns:pc2="http://schemas.microsoft.com/office/powerpoint/2019/9/main/command">
                <pc:docMk/>
                <pc:sldMk cId="797754140" sldId="2147375435"/>
                <pc2:cmMk id="{88F9A094-2B09-4F36-9780-CCDE01E65F27}"/>
              </pc2:cmMkLst>
              <pc226:cmRplyChg chg="add">
                <pc226:chgData name="Liang, Catherine" userId="f02553ff-2f62-4d20-a67a-f5e2927c8ae2" providerId="ADAL" clId="{C882B005-7EA3-4460-B18F-EA7DA12EB1E4}" dt="2024-12-13T22:04:39.242" v="748"/>
                <pc2:cmRplyMkLst xmlns:pc2="http://schemas.microsoft.com/office/powerpoint/2019/9/main/command">
                  <pc:docMk/>
                  <pc:sldMk cId="797754140" sldId="2147375435"/>
                  <pc2:cmMk id="{88F9A094-2B09-4F36-9780-CCDE01E65F27}"/>
                  <pc2:cmRplyMk id="{88D75E54-66F8-46DF-AEA4-0CE58ECA0804}"/>
                </pc2:cmRplyMkLst>
              </pc226:cmRplyChg>
            </pc226:cmChg>
          </p:ext>
        </pc:extLst>
      </pc:sldChg>
    </pc:docChg>
  </pc:docChgLst>
  <pc:docChgLst>
    <pc:chgData name="Gnanalingam, Aasha" userId="S::aasha.gnanalingam@ontariohealth.ca::e998668a-8e67-4039-9efc-c8b62c418ad0" providerId="AD" clId="Web-{B73718F4-DFA2-B451-A778-B90A2D113418}"/>
    <pc:docChg chg="modSld">
      <pc:chgData name="Gnanalingam, Aasha" userId="S::aasha.gnanalingam@ontariohealth.ca::e998668a-8e67-4039-9efc-c8b62c418ad0" providerId="AD" clId="Web-{B73718F4-DFA2-B451-A778-B90A2D113418}" dt="2024-11-04T18:15:45.125" v="0"/>
      <pc:docMkLst>
        <pc:docMk/>
      </pc:docMkLst>
      <pc:sldChg chg="mod modShow">
        <pc:chgData name="Gnanalingam, Aasha" userId="S::aasha.gnanalingam@ontariohealth.ca::e998668a-8e67-4039-9efc-c8b62c418ad0" providerId="AD" clId="Web-{B73718F4-DFA2-B451-A778-B90A2D113418}" dt="2024-11-04T18:15:45.125" v="0"/>
        <pc:sldMkLst>
          <pc:docMk/>
          <pc:sldMk cId="3506982886" sldId="2147375416"/>
        </pc:sldMkLst>
      </pc:sldChg>
    </pc:docChg>
  </pc:docChgLst>
  <pc:docChgLst>
    <pc:chgData name="Liang, Catherine" userId="S::catherine.liang@ontariohealth.ca::f02553ff-2f62-4d20-a67a-f5e2927c8ae2" providerId="AD" clId="Web-{3E24AC5C-30B6-C866-5727-5AA82C369B80}"/>
    <pc:docChg chg="addSld">
      <pc:chgData name="Liang, Catherine" userId="S::catherine.liang@ontariohealth.ca::f02553ff-2f62-4d20-a67a-f5e2927c8ae2" providerId="AD" clId="Web-{3E24AC5C-30B6-C866-5727-5AA82C369B80}" dt="2024-05-30T21:39:52.606" v="0"/>
      <pc:docMkLst>
        <pc:docMk/>
      </pc:docMkLst>
    </pc:docChg>
  </pc:docChgLst>
  <pc:docChgLst>
    <pc:chgData name="Stoker, Kesiah" userId="7d6f868f-a8a0-4a2e-b53b-4e83b6d4fcae" providerId="ADAL" clId="{18A127A6-5BA2-44BF-9D12-FDF07EBCAE7A}"/>
    <pc:docChg chg="undo redo custSel addSld delSld modSld addSection delSection modSection">
      <pc:chgData name="Stoker, Kesiah" userId="7d6f868f-a8a0-4a2e-b53b-4e83b6d4fcae" providerId="ADAL" clId="{18A127A6-5BA2-44BF-9D12-FDF07EBCAE7A}" dt="2023-09-22T21:09:12.537" v="2874" actId="20577"/>
      <pc:docMkLst>
        <pc:docMk/>
      </pc:docMkLst>
      <pc:sldChg chg="del">
        <pc:chgData name="Stoker, Kesiah" userId="7d6f868f-a8a0-4a2e-b53b-4e83b6d4fcae" providerId="ADAL" clId="{18A127A6-5BA2-44BF-9D12-FDF07EBCAE7A}" dt="2023-09-22T16:08:29.713" v="400" actId="2696"/>
        <pc:sldMkLst>
          <pc:docMk/>
          <pc:sldMk cId="2030768388" sldId="320"/>
        </pc:sldMkLst>
      </pc:sldChg>
      <pc:sldChg chg="del">
        <pc:chgData name="Stoker, Kesiah" userId="7d6f868f-a8a0-4a2e-b53b-4e83b6d4fcae" providerId="ADAL" clId="{18A127A6-5BA2-44BF-9D12-FDF07EBCAE7A}" dt="2023-09-22T16:08:27.005" v="399" actId="2696"/>
        <pc:sldMkLst>
          <pc:docMk/>
          <pc:sldMk cId="1375684304" sldId="321"/>
        </pc:sldMkLst>
      </pc:sldChg>
      <pc:sldChg chg="addSp delSp modSp mod addCm delCm modNotesTx">
        <pc:chgData name="Stoker, Kesiah" userId="7d6f868f-a8a0-4a2e-b53b-4e83b6d4fcae" providerId="ADAL" clId="{18A127A6-5BA2-44BF-9D12-FDF07EBCAE7A}" dt="2023-09-22T16:15:15.366" v="629" actId="14100"/>
        <pc:sldMkLst>
          <pc:docMk/>
          <pc:sldMk cId="925506241" sldId="322"/>
        </pc:sldMkLst>
      </pc:sldChg>
      <pc:sldChg chg="addSp delSp modSp del mod addCm">
        <pc:chgData name="Stoker, Kesiah" userId="7d6f868f-a8a0-4a2e-b53b-4e83b6d4fcae" providerId="ADAL" clId="{18A127A6-5BA2-44BF-9D12-FDF07EBCAE7A}" dt="2023-09-22T16:08:19.536" v="397" actId="2696"/>
        <pc:sldMkLst>
          <pc:docMk/>
          <pc:sldMk cId="2146358514" sldId="323"/>
        </pc:sldMkLst>
      </pc:sldChg>
      <pc:sldChg chg="del">
        <pc:chgData name="Stoker, Kesiah" userId="7d6f868f-a8a0-4a2e-b53b-4e83b6d4fcae" providerId="ADAL" clId="{18A127A6-5BA2-44BF-9D12-FDF07EBCAE7A}" dt="2023-09-22T16:08:24.746" v="398" actId="2696"/>
        <pc:sldMkLst>
          <pc:docMk/>
          <pc:sldMk cId="2177596444" sldId="324"/>
        </pc:sldMkLst>
      </pc:sldChg>
      <pc:sldChg chg="addSp delSp modSp mod">
        <pc:chgData name="Stoker, Kesiah" userId="7d6f868f-a8a0-4a2e-b53b-4e83b6d4fcae" providerId="ADAL" clId="{18A127A6-5BA2-44BF-9D12-FDF07EBCAE7A}" dt="2023-09-22T20:46:57.718" v="2218" actId="478"/>
        <pc:sldMkLst>
          <pc:docMk/>
          <pc:sldMk cId="2549409055" sldId="325"/>
        </pc:sldMkLst>
      </pc:sldChg>
      <pc:sldChg chg="del">
        <pc:chgData name="Stoker, Kesiah" userId="7d6f868f-a8a0-4a2e-b53b-4e83b6d4fcae" providerId="ADAL" clId="{18A127A6-5BA2-44BF-9D12-FDF07EBCAE7A}" dt="2023-09-22T16:08:32.547" v="401" actId="2696"/>
        <pc:sldMkLst>
          <pc:docMk/>
          <pc:sldMk cId="695166994" sldId="351"/>
        </pc:sldMkLst>
      </pc:sldChg>
      <pc:sldChg chg="add del">
        <pc:chgData name="Stoker, Kesiah" userId="7d6f868f-a8a0-4a2e-b53b-4e83b6d4fcae" providerId="ADAL" clId="{18A127A6-5BA2-44BF-9D12-FDF07EBCAE7A}" dt="2023-09-22T16:08:38.710" v="402" actId="2696"/>
        <pc:sldMkLst>
          <pc:docMk/>
          <pc:sldMk cId="2668904615" sldId="354"/>
        </pc:sldMkLst>
      </pc:sldChg>
      <pc:sldChg chg="addSp delSp modSp mod">
        <pc:chgData name="Stoker, Kesiah" userId="7d6f868f-a8a0-4a2e-b53b-4e83b6d4fcae" providerId="ADAL" clId="{18A127A6-5BA2-44BF-9D12-FDF07EBCAE7A}" dt="2023-09-22T19:39:00.448" v="1433" actId="20577"/>
        <pc:sldMkLst>
          <pc:docMk/>
          <pc:sldMk cId="969934670" sldId="356"/>
        </pc:sldMkLst>
      </pc:sldChg>
      <pc:sldChg chg="addSp delSp modSp add mod modNotesTx">
        <pc:chgData name="Stoker, Kesiah" userId="7d6f868f-a8a0-4a2e-b53b-4e83b6d4fcae" providerId="ADAL" clId="{18A127A6-5BA2-44BF-9D12-FDF07EBCAE7A}" dt="2023-09-22T19:38:54.659" v="1430" actId="20577"/>
        <pc:sldMkLst>
          <pc:docMk/>
          <pc:sldMk cId="663100937" sldId="357"/>
        </pc:sldMkLst>
      </pc:sldChg>
      <pc:sldChg chg="modSp del mod">
        <pc:chgData name="Stoker, Kesiah" userId="7d6f868f-a8a0-4a2e-b53b-4e83b6d4fcae" providerId="ADAL" clId="{18A127A6-5BA2-44BF-9D12-FDF07EBCAE7A}" dt="2023-09-22T16:16:28.542" v="664"/>
        <pc:sldMkLst>
          <pc:docMk/>
          <pc:sldMk cId="2220335445" sldId="357"/>
        </pc:sldMkLst>
      </pc:sldChg>
      <pc:sldChg chg="delSp modSp add del mod">
        <pc:chgData name="Stoker, Kesiah" userId="7d6f868f-a8a0-4a2e-b53b-4e83b6d4fcae" providerId="ADAL" clId="{18A127A6-5BA2-44BF-9D12-FDF07EBCAE7A}" dt="2023-09-22T16:21:28.716" v="711" actId="2696"/>
        <pc:sldMkLst>
          <pc:docMk/>
          <pc:sldMk cId="181890320" sldId="358"/>
        </pc:sldMkLst>
      </pc:sldChg>
      <pc:sldChg chg="addSp delSp modSp add mod modNotesTx">
        <pc:chgData name="Stoker, Kesiah" userId="7d6f868f-a8a0-4a2e-b53b-4e83b6d4fcae" providerId="ADAL" clId="{18A127A6-5BA2-44BF-9D12-FDF07EBCAE7A}" dt="2023-09-22T19:38:29.574" v="1424" actId="20577"/>
        <pc:sldMkLst>
          <pc:docMk/>
          <pc:sldMk cId="909644597" sldId="358"/>
        </pc:sldMkLst>
      </pc:sldChg>
      <pc:sldChg chg="addSp delSp modSp add mod addCm delCm modCm modNotesTx">
        <pc:chgData name="Stoker, Kesiah" userId="7d6f868f-a8a0-4a2e-b53b-4e83b6d4fcae" providerId="ADAL" clId="{18A127A6-5BA2-44BF-9D12-FDF07EBCAE7A}" dt="2023-09-22T16:49:24.183" v="939" actId="113"/>
        <pc:sldMkLst>
          <pc:docMk/>
          <pc:sldMk cId="482592697" sldId="359"/>
        </pc:sldMkLst>
      </pc:sldChg>
      <pc:sldChg chg="new del">
        <pc:chgData name="Stoker, Kesiah" userId="7d6f868f-a8a0-4a2e-b53b-4e83b6d4fcae" providerId="ADAL" clId="{18A127A6-5BA2-44BF-9D12-FDF07EBCAE7A}" dt="2023-09-22T16:29:24.357" v="761" actId="680"/>
        <pc:sldMkLst>
          <pc:docMk/>
          <pc:sldMk cId="4222031826" sldId="359"/>
        </pc:sldMkLst>
      </pc:sldChg>
      <pc:sldChg chg="addSp delSp modSp add mod addCm">
        <pc:chgData name="Stoker, Kesiah" userId="7d6f868f-a8a0-4a2e-b53b-4e83b6d4fcae" providerId="ADAL" clId="{18A127A6-5BA2-44BF-9D12-FDF07EBCAE7A}" dt="2023-09-22T19:29:00.227" v="1229" actId="1076"/>
        <pc:sldMkLst>
          <pc:docMk/>
          <pc:sldMk cId="2872917886" sldId="360"/>
        </pc:sldMkLst>
      </pc:sldChg>
      <pc:sldChg chg="addSp modSp add mod addCm modCm modNotesTx">
        <pc:chgData name="Stoker, Kesiah" userId="7d6f868f-a8a0-4a2e-b53b-4e83b6d4fcae" providerId="ADAL" clId="{18A127A6-5BA2-44BF-9D12-FDF07EBCAE7A}" dt="2023-09-22T20:20:38.939" v="2046"/>
        <pc:sldMkLst>
          <pc:docMk/>
          <pc:sldMk cId="3239380564" sldId="361"/>
        </pc:sldMkLst>
      </pc:sldChg>
      <pc:sldChg chg="addSp delSp modSp add mod">
        <pc:chgData name="Stoker, Kesiah" userId="7d6f868f-a8a0-4a2e-b53b-4e83b6d4fcae" providerId="ADAL" clId="{18A127A6-5BA2-44BF-9D12-FDF07EBCAE7A}" dt="2023-09-22T19:38:43.601" v="1427" actId="20577"/>
        <pc:sldMkLst>
          <pc:docMk/>
          <pc:sldMk cId="284031855" sldId="362"/>
        </pc:sldMkLst>
      </pc:sldChg>
      <pc:sldChg chg="addSp delSp modSp add mod modNotesTx">
        <pc:chgData name="Stoker, Kesiah" userId="7d6f868f-a8a0-4a2e-b53b-4e83b6d4fcae" providerId="ADAL" clId="{18A127A6-5BA2-44BF-9D12-FDF07EBCAE7A}" dt="2023-09-22T19:44:15.759" v="1523" actId="962"/>
        <pc:sldMkLst>
          <pc:docMk/>
          <pc:sldMk cId="2224059937" sldId="363"/>
        </pc:sldMkLst>
      </pc:sldChg>
      <pc:sldChg chg="addSp delSp modSp add mod modClrScheme chgLayout modNotesTx">
        <pc:chgData name="Stoker, Kesiah" userId="7d6f868f-a8a0-4a2e-b53b-4e83b6d4fcae" providerId="ADAL" clId="{18A127A6-5BA2-44BF-9D12-FDF07EBCAE7A}" dt="2023-09-22T20:12:15.823" v="1858" actId="962"/>
        <pc:sldMkLst>
          <pc:docMk/>
          <pc:sldMk cId="2499699887" sldId="364"/>
        </pc:sldMkLst>
      </pc:sldChg>
      <pc:sldChg chg="addSp delSp modSp add mod">
        <pc:chgData name="Stoker, Kesiah" userId="7d6f868f-a8a0-4a2e-b53b-4e83b6d4fcae" providerId="ADAL" clId="{18A127A6-5BA2-44BF-9D12-FDF07EBCAE7A}" dt="2023-09-22T20:25:27.259" v="2085" actId="14861"/>
        <pc:sldMkLst>
          <pc:docMk/>
          <pc:sldMk cId="86015325" sldId="365"/>
        </pc:sldMkLst>
      </pc:sldChg>
      <pc:sldChg chg="addSp modSp add mod addCm modCm">
        <pc:chgData name="Stoker, Kesiah" userId="7d6f868f-a8a0-4a2e-b53b-4e83b6d4fcae" providerId="ADAL" clId="{18A127A6-5BA2-44BF-9D12-FDF07EBCAE7A}" dt="2023-09-22T20:20:53.908" v="2047"/>
        <pc:sldMkLst>
          <pc:docMk/>
          <pc:sldMk cId="2687523301" sldId="366"/>
        </pc:sldMkLst>
      </pc:sldChg>
      <pc:sldChg chg="addSp delSp modSp add mod addCm delCm">
        <pc:chgData name="Stoker, Kesiah" userId="7d6f868f-a8a0-4a2e-b53b-4e83b6d4fcae" providerId="ADAL" clId="{18A127A6-5BA2-44BF-9D12-FDF07EBCAE7A}" dt="2023-09-22T20:37:54.242" v="2108" actId="14861"/>
        <pc:sldMkLst>
          <pc:docMk/>
          <pc:sldMk cId="4193221867" sldId="367"/>
        </pc:sldMkLst>
      </pc:sldChg>
      <pc:sldChg chg="addSp delSp modSp add mod">
        <pc:chgData name="Stoker, Kesiah" userId="7d6f868f-a8a0-4a2e-b53b-4e83b6d4fcae" providerId="ADAL" clId="{18A127A6-5BA2-44BF-9D12-FDF07EBCAE7A}" dt="2023-09-22T20:46:12.933" v="2169" actId="14861"/>
        <pc:sldMkLst>
          <pc:docMk/>
          <pc:sldMk cId="2686800988" sldId="368"/>
        </pc:sldMkLst>
      </pc:sldChg>
      <pc:sldChg chg="addSp delSp modSp add del mod">
        <pc:chgData name="Stoker, Kesiah" userId="7d6f868f-a8a0-4a2e-b53b-4e83b6d4fcae" providerId="ADAL" clId="{18A127A6-5BA2-44BF-9D12-FDF07EBCAE7A}" dt="2023-09-22T21:08:58.852" v="2872" actId="47"/>
        <pc:sldMkLst>
          <pc:docMk/>
          <pc:sldMk cId="1772139433" sldId="369"/>
        </pc:sldMkLst>
      </pc:sldChg>
      <pc:sldChg chg="addSp delSp modSp add mod addCm">
        <pc:chgData name="Stoker, Kesiah" userId="7d6f868f-a8a0-4a2e-b53b-4e83b6d4fcae" providerId="ADAL" clId="{18A127A6-5BA2-44BF-9D12-FDF07EBCAE7A}" dt="2023-09-22T20:56:53.021" v="2483" actId="13926"/>
        <pc:sldMkLst>
          <pc:docMk/>
          <pc:sldMk cId="387574291" sldId="370"/>
        </pc:sldMkLst>
      </pc:sldChg>
      <pc:sldChg chg="addSp delSp modSp add mod addCm">
        <pc:chgData name="Stoker, Kesiah" userId="7d6f868f-a8a0-4a2e-b53b-4e83b6d4fcae" providerId="ADAL" clId="{18A127A6-5BA2-44BF-9D12-FDF07EBCAE7A}" dt="2023-09-22T20:57:44.775" v="2497"/>
        <pc:sldMkLst>
          <pc:docMk/>
          <pc:sldMk cId="3527226458" sldId="371"/>
        </pc:sldMkLst>
      </pc:sldChg>
      <pc:sldChg chg="addSp delSp modSp add mod addCm">
        <pc:chgData name="Stoker, Kesiah" userId="7d6f868f-a8a0-4a2e-b53b-4e83b6d4fcae" providerId="ADAL" clId="{18A127A6-5BA2-44BF-9D12-FDF07EBCAE7A}" dt="2023-09-22T20:58:28.676" v="2515" actId="1035"/>
        <pc:sldMkLst>
          <pc:docMk/>
          <pc:sldMk cId="1620933853" sldId="372"/>
        </pc:sldMkLst>
      </pc:sldChg>
      <pc:sldChg chg="addSp modSp add mod addCm">
        <pc:chgData name="Stoker, Kesiah" userId="7d6f868f-a8a0-4a2e-b53b-4e83b6d4fcae" providerId="ADAL" clId="{18A127A6-5BA2-44BF-9D12-FDF07EBCAE7A}" dt="2023-09-22T20:58:42.310" v="2536" actId="1035"/>
        <pc:sldMkLst>
          <pc:docMk/>
          <pc:sldMk cId="3190618129" sldId="373"/>
        </pc:sldMkLst>
      </pc:sldChg>
      <pc:sldChg chg="addSp modSp add mod addCm">
        <pc:chgData name="Stoker, Kesiah" userId="7d6f868f-a8a0-4a2e-b53b-4e83b6d4fcae" providerId="ADAL" clId="{18A127A6-5BA2-44BF-9D12-FDF07EBCAE7A}" dt="2023-09-22T20:58:52.535" v="2547"/>
        <pc:sldMkLst>
          <pc:docMk/>
          <pc:sldMk cId="2905656775" sldId="374"/>
        </pc:sldMkLst>
      </pc:sldChg>
      <pc:sldChg chg="addSp modSp add mod addCm">
        <pc:chgData name="Stoker, Kesiah" userId="7d6f868f-a8a0-4a2e-b53b-4e83b6d4fcae" providerId="ADAL" clId="{18A127A6-5BA2-44BF-9D12-FDF07EBCAE7A}" dt="2023-09-22T20:58:59.082" v="2558"/>
        <pc:sldMkLst>
          <pc:docMk/>
          <pc:sldMk cId="884083932" sldId="375"/>
        </pc:sldMkLst>
      </pc:sldChg>
      <pc:sldChg chg="addSp delSp modSp add mod addCm">
        <pc:chgData name="Stoker, Kesiah" userId="7d6f868f-a8a0-4a2e-b53b-4e83b6d4fcae" providerId="ADAL" clId="{18A127A6-5BA2-44BF-9D12-FDF07EBCAE7A}" dt="2023-09-22T20:59:06.472" v="2569"/>
        <pc:sldMkLst>
          <pc:docMk/>
          <pc:sldMk cId="1330674309" sldId="376"/>
        </pc:sldMkLst>
      </pc:sldChg>
      <pc:sldChg chg="addSp delSp modSp add mod addCm">
        <pc:chgData name="Stoker, Kesiah" userId="7d6f868f-a8a0-4a2e-b53b-4e83b6d4fcae" providerId="ADAL" clId="{18A127A6-5BA2-44BF-9D12-FDF07EBCAE7A}" dt="2023-09-22T20:59:32.641" v="2582" actId="1035"/>
        <pc:sldMkLst>
          <pc:docMk/>
          <pc:sldMk cId="2801172913" sldId="377"/>
        </pc:sldMkLst>
      </pc:sldChg>
      <pc:sldChg chg="addSp delSp modSp add mod addCm">
        <pc:chgData name="Stoker, Kesiah" userId="7d6f868f-a8a0-4a2e-b53b-4e83b6d4fcae" providerId="ADAL" clId="{18A127A6-5BA2-44BF-9D12-FDF07EBCAE7A}" dt="2023-09-22T20:59:21.506" v="2572"/>
        <pc:sldMkLst>
          <pc:docMk/>
          <pc:sldMk cId="2044941396" sldId="378"/>
        </pc:sldMkLst>
      </pc:sldChg>
      <pc:sldChg chg="addSp modSp add mod">
        <pc:chgData name="Stoker, Kesiah" userId="7d6f868f-a8a0-4a2e-b53b-4e83b6d4fcae" providerId="ADAL" clId="{18A127A6-5BA2-44BF-9D12-FDF07EBCAE7A}" dt="2023-09-22T21:07:09.058" v="2732" actId="20577"/>
        <pc:sldMkLst>
          <pc:docMk/>
          <pc:sldMk cId="863682701" sldId="379"/>
        </pc:sldMkLst>
      </pc:sldChg>
      <pc:sldChg chg="add del">
        <pc:chgData name="Stoker, Kesiah" userId="7d6f868f-a8a0-4a2e-b53b-4e83b6d4fcae" providerId="ADAL" clId="{18A127A6-5BA2-44BF-9D12-FDF07EBCAE7A}" dt="2023-09-22T21:02:55.353" v="2584" actId="2696"/>
        <pc:sldMkLst>
          <pc:docMk/>
          <pc:sldMk cId="3740307678" sldId="379"/>
        </pc:sldMkLst>
      </pc:sldChg>
      <pc:sldChg chg="modSp add del mod">
        <pc:chgData name="Stoker, Kesiah" userId="7d6f868f-a8a0-4a2e-b53b-4e83b6d4fcae" providerId="ADAL" clId="{18A127A6-5BA2-44BF-9D12-FDF07EBCAE7A}" dt="2023-09-22T21:07:59.479" v="2815" actId="2696"/>
        <pc:sldMkLst>
          <pc:docMk/>
          <pc:sldMk cId="1157365798" sldId="380"/>
        </pc:sldMkLst>
      </pc:sldChg>
      <pc:sldChg chg="addSp delSp modSp add mod">
        <pc:chgData name="Stoker, Kesiah" userId="7d6f868f-a8a0-4a2e-b53b-4e83b6d4fcae" providerId="ADAL" clId="{18A127A6-5BA2-44BF-9D12-FDF07EBCAE7A}" dt="2023-09-22T21:09:06.486" v="2873" actId="20577"/>
        <pc:sldMkLst>
          <pc:docMk/>
          <pc:sldMk cId="59602600" sldId="381"/>
        </pc:sldMkLst>
      </pc:sldChg>
      <pc:sldChg chg="modSp add mod">
        <pc:chgData name="Stoker, Kesiah" userId="7d6f868f-a8a0-4a2e-b53b-4e83b6d4fcae" providerId="ADAL" clId="{18A127A6-5BA2-44BF-9D12-FDF07EBCAE7A}" dt="2023-09-22T21:09:12.537" v="2874" actId="20577"/>
        <pc:sldMkLst>
          <pc:docMk/>
          <pc:sldMk cId="345027054" sldId="382"/>
        </pc:sldMkLst>
      </pc:sldChg>
    </pc:docChg>
  </pc:docChgLst>
  <pc:docChgLst>
    <pc:chgData name="Costante, Alicia" userId="S::alicia.costante@ontariohealth.ca::088730f9-fd58-499f-8459-bd7b32429f13" providerId="AD" clId="Web-{E24F3BF1-5C38-51FE-B25E-B46BACE2C49A}"/>
    <pc:docChg chg="">
      <pc:chgData name="Costante, Alicia" userId="S::alicia.costante@ontariohealth.ca::088730f9-fd58-499f-8459-bd7b32429f13" providerId="AD" clId="Web-{E24F3BF1-5C38-51FE-B25E-B46BACE2C49A}" dt="2023-12-06T00:05:06.571" v="1"/>
      <pc:docMkLst>
        <pc:docMk/>
      </pc:docMkLst>
    </pc:docChg>
  </pc:docChgLst>
  <pc:docChgLst>
    <pc:chgData name="McKane, Jeanne" userId="ccaae3d9-a257-43fb-bdc8-036ccece4828" providerId="ADAL" clId="{A7648651-06A3-42BE-83E8-60DD23395FE9}"/>
    <pc:docChg chg="undo redo custSel addSld delSld modSld modMainMaster">
      <pc:chgData name="McKane, Jeanne" userId="ccaae3d9-a257-43fb-bdc8-036ccece4828" providerId="ADAL" clId="{A7648651-06A3-42BE-83E8-60DD23395FE9}" dt="2024-12-13T20:19:14.528" v="6078" actId="962"/>
      <pc:docMkLst>
        <pc:docMk/>
      </pc:docMkLst>
      <pc:sldChg chg="modSp mod">
        <pc:chgData name="McKane, Jeanne" userId="ccaae3d9-a257-43fb-bdc8-036ccece4828" providerId="ADAL" clId="{A7648651-06A3-42BE-83E8-60DD23395FE9}" dt="2024-12-06T18:41:57.082" v="1522" actId="13244"/>
        <pc:sldMkLst>
          <pc:docMk/>
          <pc:sldMk cId="925506241" sldId="322"/>
        </pc:sldMkLst>
        <pc:spChg chg="mod">
          <ac:chgData name="McKane, Jeanne" userId="ccaae3d9-a257-43fb-bdc8-036ccece4828" providerId="ADAL" clId="{A7648651-06A3-42BE-83E8-60DD23395FE9}" dt="2024-12-06T18:41:57.082" v="1522" actId="13244"/>
          <ac:spMkLst>
            <pc:docMk/>
            <pc:sldMk cId="925506241" sldId="322"/>
            <ac:spMk id="4" creationId="{19A3B049-3C13-A977-073D-E6E5B1D249D2}"/>
          </ac:spMkLst>
        </pc:spChg>
        <pc:grpChg chg="mod">
          <ac:chgData name="McKane, Jeanne" userId="ccaae3d9-a257-43fb-bdc8-036ccece4828" providerId="ADAL" clId="{A7648651-06A3-42BE-83E8-60DD23395FE9}" dt="2024-12-06T18:38:48.893" v="1506" actId="962"/>
          <ac:grpSpMkLst>
            <pc:docMk/>
            <pc:sldMk cId="925506241" sldId="322"/>
            <ac:grpSpMk id="7" creationId="{942C4465-C849-FC61-731B-E14C73CAB75A}"/>
          </ac:grpSpMkLst>
        </pc:grpChg>
      </pc:sldChg>
      <pc:sldChg chg="addSp delSp modSp mod">
        <pc:chgData name="McKane, Jeanne" userId="ccaae3d9-a257-43fb-bdc8-036ccece4828" providerId="ADAL" clId="{A7648651-06A3-42BE-83E8-60DD23395FE9}" dt="2024-12-06T18:43:39.800" v="1538" actId="962"/>
        <pc:sldMkLst>
          <pc:docMk/>
          <pc:sldMk cId="969934670" sldId="356"/>
        </pc:sldMkLst>
        <pc:spChg chg="add mod">
          <ac:chgData name="McKane, Jeanne" userId="ccaae3d9-a257-43fb-bdc8-036ccece4828" providerId="ADAL" clId="{A7648651-06A3-42BE-83E8-60DD23395FE9}" dt="2024-12-06T18:43:39.800" v="1538" actId="962"/>
          <ac:spMkLst>
            <pc:docMk/>
            <pc:sldMk cId="969934670" sldId="356"/>
            <ac:spMk id="2" creationId="{0244C617-5964-AC48-1289-F542689FB6F1}"/>
          </ac:spMkLst>
        </pc:spChg>
      </pc:sldChg>
      <pc:sldChg chg="modSp modNotes modNotesTx">
        <pc:chgData name="McKane, Jeanne" userId="ccaae3d9-a257-43fb-bdc8-036ccece4828" providerId="ADAL" clId="{A7648651-06A3-42BE-83E8-60DD23395FE9}" dt="2024-12-12T21:28:55.114" v="3196" actId="20577"/>
        <pc:sldMkLst>
          <pc:docMk/>
          <pc:sldMk cId="663100937" sldId="357"/>
        </pc:sldMkLst>
        <pc:spChg chg="mod">
          <ac:chgData name="McKane, Jeanne" userId="ccaae3d9-a257-43fb-bdc8-036ccece4828" providerId="ADAL" clId="{A7648651-06A3-42BE-83E8-60DD23395FE9}" dt="2024-12-06T18:43:43.208" v="1539" actId="962"/>
          <ac:spMkLst>
            <pc:docMk/>
            <pc:sldMk cId="663100937" sldId="357"/>
            <ac:spMk id="3" creationId="{CC3AED13-9837-DC5F-E42A-04D84AF0830E}"/>
          </ac:spMkLst>
        </pc:spChg>
      </pc:sldChg>
      <pc:sldChg chg="modSp modNotes">
        <pc:chgData name="McKane, Jeanne" userId="ccaae3d9-a257-43fb-bdc8-036ccece4828" providerId="ADAL" clId="{A7648651-06A3-42BE-83E8-60DD23395FE9}" dt="2024-12-13T20:17:33.097" v="6076" actId="962"/>
        <pc:sldMkLst>
          <pc:docMk/>
          <pc:sldMk cId="909644597" sldId="358"/>
        </pc:sldMkLst>
        <pc:spChg chg="mod">
          <ac:chgData name="McKane, Jeanne" userId="ccaae3d9-a257-43fb-bdc8-036ccece4828" providerId="ADAL" clId="{A7648651-06A3-42BE-83E8-60DD23395FE9}" dt="2024-12-06T18:43:46.695" v="1540" actId="962"/>
          <ac:spMkLst>
            <pc:docMk/>
            <pc:sldMk cId="909644597" sldId="358"/>
            <ac:spMk id="4" creationId="{9F62226F-9E89-1DC1-2295-D388A29782A6}"/>
          </ac:spMkLst>
        </pc:spChg>
        <pc:graphicFrameChg chg="mod">
          <ac:chgData name="McKane, Jeanne" userId="ccaae3d9-a257-43fb-bdc8-036ccece4828" providerId="ADAL" clId="{A7648651-06A3-42BE-83E8-60DD23395FE9}" dt="2024-12-13T20:17:33.097" v="6076" actId="962"/>
          <ac:graphicFrameMkLst>
            <pc:docMk/>
            <pc:sldMk cId="909644597" sldId="358"/>
            <ac:graphicFrameMk id="7" creationId="{19C5F5E8-BF21-1621-6EE4-9674393947C9}"/>
          </ac:graphicFrameMkLst>
        </pc:graphicFrameChg>
      </pc:sldChg>
      <pc:sldChg chg="modSp mod delCm">
        <pc:chgData name="McKane, Jeanne" userId="ccaae3d9-a257-43fb-bdc8-036ccece4828" providerId="ADAL" clId="{A7648651-06A3-42BE-83E8-60DD23395FE9}" dt="2024-12-06T18:45:10.945" v="1607" actId="962"/>
        <pc:sldMkLst>
          <pc:docMk/>
          <pc:sldMk cId="2872917886" sldId="360"/>
        </pc:sldMkLst>
        <pc:spChg chg="mod">
          <ac:chgData name="McKane, Jeanne" userId="ccaae3d9-a257-43fb-bdc8-036ccece4828" providerId="ADAL" clId="{A7648651-06A3-42BE-83E8-60DD23395FE9}" dt="2024-12-06T18:44:09.980" v="1544" actId="13244"/>
          <ac:spMkLst>
            <pc:docMk/>
            <pc:sldMk cId="2872917886" sldId="360"/>
            <ac:spMk id="12" creationId="{42FEF0FD-85CF-19FC-388F-66962BDB7A73}"/>
          </ac:spMkLst>
        </pc:spChg>
        <pc:spChg chg="mod">
          <ac:chgData name="McKane, Jeanne" userId="ccaae3d9-a257-43fb-bdc8-036ccece4828" providerId="ADAL" clId="{A7648651-06A3-42BE-83E8-60DD23395FE9}" dt="2024-12-06T18:40:46.145" v="1517" actId="14100"/>
          <ac:spMkLst>
            <pc:docMk/>
            <pc:sldMk cId="2872917886" sldId="360"/>
            <ac:spMk id="15" creationId="{DE890FCF-0460-7429-44A9-ECEC567CE636}"/>
          </ac:spMkLst>
        </pc:spChg>
        <pc:spChg chg="mod">
          <ac:chgData name="McKane, Jeanne" userId="ccaae3d9-a257-43fb-bdc8-036ccece4828" providerId="ADAL" clId="{A7648651-06A3-42BE-83E8-60DD23395FE9}" dt="2024-12-06T18:40:54.568" v="1519" actId="14100"/>
          <ac:spMkLst>
            <pc:docMk/>
            <pc:sldMk cId="2872917886" sldId="360"/>
            <ac:spMk id="19" creationId="{4BB24016-9C38-0C43-21BB-511AC83DE9B2}"/>
          </ac:spMkLst>
        </pc:spChg>
        <pc:spChg chg="mod">
          <ac:chgData name="McKane, Jeanne" userId="ccaae3d9-a257-43fb-bdc8-036ccece4828" providerId="ADAL" clId="{A7648651-06A3-42BE-83E8-60DD23395FE9}" dt="2024-12-06T18:40:56.738" v="1520" actId="113"/>
          <ac:spMkLst>
            <pc:docMk/>
            <pc:sldMk cId="2872917886" sldId="360"/>
            <ac:spMk id="20" creationId="{1A53F153-3DCB-4B1D-C329-E2C2780C63A3}"/>
          </ac:spMkLst>
        </pc:spChg>
        <pc:spChg chg="mod">
          <ac:chgData name="McKane, Jeanne" userId="ccaae3d9-a257-43fb-bdc8-036ccece4828" providerId="ADAL" clId="{A7648651-06A3-42BE-83E8-60DD23395FE9}" dt="2024-12-06T18:40:59.926" v="1521" actId="113"/>
          <ac:spMkLst>
            <pc:docMk/>
            <pc:sldMk cId="2872917886" sldId="360"/>
            <ac:spMk id="21" creationId="{F07B6B82-5AAE-C6B6-0FD1-33B3621019A3}"/>
          </ac:spMkLst>
        </pc:spChg>
        <pc:picChg chg="mod">
          <ac:chgData name="McKane, Jeanne" userId="ccaae3d9-a257-43fb-bdc8-036ccece4828" providerId="ADAL" clId="{A7648651-06A3-42BE-83E8-60DD23395FE9}" dt="2024-12-06T18:44:20.266" v="1545" actId="13244"/>
          <ac:picMkLst>
            <pc:docMk/>
            <pc:sldMk cId="2872917886" sldId="360"/>
            <ac:picMk id="5" creationId="{FA10669C-E542-B52F-CB6C-28F2AFD59FF8}"/>
          </ac:picMkLst>
        </pc:picChg>
        <pc:picChg chg="mod">
          <ac:chgData name="McKane, Jeanne" userId="ccaae3d9-a257-43fb-bdc8-036ccece4828" providerId="ADAL" clId="{A7648651-06A3-42BE-83E8-60DD23395FE9}" dt="2024-12-06T18:44:52.186" v="1547" actId="13244"/>
          <ac:picMkLst>
            <pc:docMk/>
            <pc:sldMk cId="2872917886" sldId="360"/>
            <ac:picMk id="6" creationId="{3D098FAD-51A9-FBE6-EBD4-127F90D8DDDD}"/>
          </ac:picMkLst>
        </pc:picChg>
        <pc:picChg chg="mod">
          <ac:chgData name="McKane, Jeanne" userId="ccaae3d9-a257-43fb-bdc8-036ccece4828" providerId="ADAL" clId="{A7648651-06A3-42BE-83E8-60DD23395FE9}" dt="2024-12-06T18:45:10.945" v="1607" actId="962"/>
          <ac:picMkLst>
            <pc:docMk/>
            <pc:sldMk cId="2872917886" sldId="360"/>
            <ac:picMk id="9" creationId="{60DFE7ED-3F36-867C-66C8-65330CB17A69}"/>
          </ac:picMkLst>
        </pc:picChg>
        <pc:picChg chg="mod">
          <ac:chgData name="McKane, Jeanne" userId="ccaae3d9-a257-43fb-bdc8-036ccece4828" providerId="ADAL" clId="{A7648651-06A3-42BE-83E8-60DD23395FE9}" dt="2024-12-06T18:18:51.662" v="1159" actId="962"/>
          <ac:picMkLst>
            <pc:docMk/>
            <pc:sldMk cId="2872917886" sldId="360"/>
            <ac:picMk id="13" creationId="{31382457-E089-E417-D830-8D72F5D259F0}"/>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A7648651-06A3-42BE-83E8-60DD23395FE9}" dt="2024-12-06T15:54:39.396" v="148"/>
              <pc2:cmMkLst xmlns:pc2="http://schemas.microsoft.com/office/powerpoint/2019/9/main/command">
                <pc:docMk/>
                <pc:sldMk cId="2872917886" sldId="360"/>
                <pc2:cmMk id="{63ABDB8F-2795-4644-81F1-E88C33BD4C9A}"/>
              </pc2:cmMkLst>
            </pc226:cmChg>
          </p:ext>
        </pc:extLst>
      </pc:sldChg>
      <pc:sldChg chg="modSp mod">
        <pc:chgData name="McKane, Jeanne" userId="ccaae3d9-a257-43fb-bdc8-036ccece4828" providerId="ADAL" clId="{A7648651-06A3-42BE-83E8-60DD23395FE9}" dt="2024-12-06T20:01:02.916" v="1610" actId="962"/>
        <pc:sldMkLst>
          <pc:docMk/>
          <pc:sldMk cId="3239380564" sldId="361"/>
        </pc:sldMkLst>
        <pc:spChg chg="mod ord">
          <ac:chgData name="McKane, Jeanne" userId="ccaae3d9-a257-43fb-bdc8-036ccece4828" providerId="ADAL" clId="{A7648651-06A3-42BE-83E8-60DD23395FE9}" dt="2024-12-06T20:00:56.160" v="1609" actId="13244"/>
          <ac:spMkLst>
            <pc:docMk/>
            <pc:sldMk cId="3239380564" sldId="361"/>
            <ac:spMk id="2" creationId="{C6373715-AEA2-6BF3-347E-E751DB7C8997}"/>
          </ac:spMkLst>
        </pc:spChg>
        <pc:spChg chg="mod">
          <ac:chgData name="McKane, Jeanne" userId="ccaae3d9-a257-43fb-bdc8-036ccece4828" providerId="ADAL" clId="{A7648651-06A3-42BE-83E8-60DD23395FE9}" dt="2024-12-06T20:01:02.916" v="1610" actId="962"/>
          <ac:spMkLst>
            <pc:docMk/>
            <pc:sldMk cId="3239380564" sldId="361"/>
            <ac:spMk id="8" creationId="{CB443B1F-5AB2-361B-2E56-2B5D78C89B30}"/>
          </ac:spMkLst>
        </pc:spChg>
        <pc:picChg chg="mod">
          <ac:chgData name="McKane, Jeanne" userId="ccaae3d9-a257-43fb-bdc8-036ccece4828" providerId="ADAL" clId="{A7648651-06A3-42BE-83E8-60DD23395FE9}" dt="2024-12-06T18:19:08.179" v="1211" actId="962"/>
          <ac:picMkLst>
            <pc:docMk/>
            <pc:sldMk cId="3239380564" sldId="361"/>
            <ac:picMk id="4" creationId="{C5B5C922-F379-7E60-1AC1-27A6AE5AC000}"/>
          </ac:picMkLst>
        </pc:picChg>
      </pc:sldChg>
      <pc:sldChg chg="addSp delSp modSp mod">
        <pc:chgData name="McKane, Jeanne" userId="ccaae3d9-a257-43fb-bdc8-036ccece4828" providerId="ADAL" clId="{A7648651-06A3-42BE-83E8-60DD23395FE9}" dt="2024-12-06T20:01:43.047" v="1615" actId="962"/>
        <pc:sldMkLst>
          <pc:docMk/>
          <pc:sldMk cId="284031855" sldId="362"/>
        </pc:sldMkLst>
        <pc:spChg chg="add mod">
          <ac:chgData name="McKane, Jeanne" userId="ccaae3d9-a257-43fb-bdc8-036ccece4828" providerId="ADAL" clId="{A7648651-06A3-42BE-83E8-60DD23395FE9}" dt="2024-12-06T20:01:43.047" v="1615" actId="962"/>
          <ac:spMkLst>
            <pc:docMk/>
            <pc:sldMk cId="284031855" sldId="362"/>
            <ac:spMk id="2" creationId="{CEE97E0D-49EE-25D6-DE3D-F137899A623B}"/>
          </ac:spMkLst>
        </pc:spChg>
        <pc:spChg chg="mod">
          <ac:chgData name="McKane, Jeanne" userId="ccaae3d9-a257-43fb-bdc8-036ccece4828" providerId="ADAL" clId="{A7648651-06A3-42BE-83E8-60DD23395FE9}" dt="2024-12-06T20:01:41.674" v="1614" actId="962"/>
          <ac:spMkLst>
            <pc:docMk/>
            <pc:sldMk cId="284031855" sldId="362"/>
            <ac:spMk id="28" creationId="{B3A1D469-A7F2-D8F7-44B7-D8A645635D39}"/>
          </ac:spMkLst>
        </pc:spChg>
      </pc:sldChg>
      <pc:sldChg chg="addSp delSp modSp mod">
        <pc:chgData name="McKane, Jeanne" userId="ccaae3d9-a257-43fb-bdc8-036ccece4828" providerId="ADAL" clId="{A7648651-06A3-42BE-83E8-60DD23395FE9}" dt="2024-12-06T20:01:57.470" v="1618" actId="962"/>
        <pc:sldMkLst>
          <pc:docMk/>
          <pc:sldMk cId="2224059937" sldId="363"/>
        </pc:sldMkLst>
        <pc:spChg chg="add mod">
          <ac:chgData name="McKane, Jeanne" userId="ccaae3d9-a257-43fb-bdc8-036ccece4828" providerId="ADAL" clId="{A7648651-06A3-42BE-83E8-60DD23395FE9}" dt="2024-12-06T20:01:57.470" v="1618" actId="962"/>
          <ac:spMkLst>
            <pc:docMk/>
            <pc:sldMk cId="2224059937" sldId="363"/>
            <ac:spMk id="2" creationId="{7892525D-BDA8-C972-DA73-BA72FAAF1A57}"/>
          </ac:spMkLst>
        </pc:spChg>
        <pc:spChg chg="mod">
          <ac:chgData name="McKane, Jeanne" userId="ccaae3d9-a257-43fb-bdc8-036ccece4828" providerId="ADAL" clId="{A7648651-06A3-42BE-83E8-60DD23395FE9}" dt="2024-12-06T20:01:56.483" v="1617" actId="962"/>
          <ac:spMkLst>
            <pc:docMk/>
            <pc:sldMk cId="2224059937" sldId="363"/>
            <ac:spMk id="8" creationId="{CB443B1F-5AB2-361B-2E56-2B5D78C89B30}"/>
          </ac:spMkLst>
        </pc:spChg>
        <pc:spChg chg="ord">
          <ac:chgData name="McKane, Jeanne" userId="ccaae3d9-a257-43fb-bdc8-036ccece4828" providerId="ADAL" clId="{A7648651-06A3-42BE-83E8-60DD23395FE9}" dt="2024-12-06T20:01:54.168" v="1616" actId="13244"/>
          <ac:spMkLst>
            <pc:docMk/>
            <pc:sldMk cId="2224059937" sldId="363"/>
            <ac:spMk id="12" creationId="{E88BA993-D338-2C69-272C-738B9099574D}"/>
          </ac:spMkLst>
        </pc:spChg>
      </pc:sldChg>
      <pc:sldChg chg="addSp delSp modSp mod modCm">
        <pc:chgData name="McKane, Jeanne" userId="ccaae3d9-a257-43fb-bdc8-036ccece4828" providerId="ADAL" clId="{A7648651-06A3-42BE-83E8-60DD23395FE9}" dt="2024-12-13T15:31:32.419" v="5330"/>
        <pc:sldMkLst>
          <pc:docMk/>
          <pc:sldMk cId="2499699887" sldId="364"/>
        </pc:sldMkLst>
        <pc:spChg chg="add mod">
          <ac:chgData name="McKane, Jeanne" userId="ccaae3d9-a257-43fb-bdc8-036ccece4828" providerId="ADAL" clId="{A7648651-06A3-42BE-83E8-60DD23395FE9}" dt="2024-12-06T20:03:16.885" v="1622" actId="962"/>
          <ac:spMkLst>
            <pc:docMk/>
            <pc:sldMk cId="2499699887" sldId="364"/>
            <ac:spMk id="3" creationId="{F312778E-7330-27D6-721E-9461155F072F}"/>
          </ac:spMkLst>
        </pc:spChg>
        <pc:spChg chg="mod">
          <ac:chgData name="McKane, Jeanne" userId="ccaae3d9-a257-43fb-bdc8-036ccece4828" providerId="ADAL" clId="{A7648651-06A3-42BE-83E8-60DD23395FE9}" dt="2024-12-06T16:59:11.928" v="229" actId="1076"/>
          <ac:spMkLst>
            <pc:docMk/>
            <pc:sldMk cId="2499699887" sldId="364"/>
            <ac:spMk id="5" creationId="{6AA11D48-10C0-8CB2-2C42-8A3829E9FB9E}"/>
          </ac:spMkLst>
        </pc:spChg>
        <pc:spChg chg="mod">
          <ac:chgData name="McKane, Jeanne" userId="ccaae3d9-a257-43fb-bdc8-036ccece4828" providerId="ADAL" clId="{A7648651-06A3-42BE-83E8-60DD23395FE9}" dt="2024-12-06T20:03:06" v="1620" actId="962"/>
          <ac:spMkLst>
            <pc:docMk/>
            <pc:sldMk cId="2499699887" sldId="364"/>
            <ac:spMk id="8" creationId="{CB443B1F-5AB2-361B-2E56-2B5D78C89B30}"/>
          </ac:spMkLst>
        </pc:spChg>
        <pc:spChg chg="ord">
          <ac:chgData name="McKane, Jeanne" userId="ccaae3d9-a257-43fb-bdc8-036ccece4828" providerId="ADAL" clId="{A7648651-06A3-42BE-83E8-60DD23395FE9}" dt="2024-12-06T20:03:10.943" v="1621" actId="13244"/>
          <ac:spMkLst>
            <pc:docMk/>
            <pc:sldMk cId="2499699887" sldId="364"/>
            <ac:spMk id="12" creationId="{E88BA993-D338-2C69-272C-738B9099574D}"/>
          </ac:spMkLst>
        </pc:spChg>
        <pc:extLst>
          <p:ext xmlns:p="http://schemas.openxmlformats.org/presentationml/2006/main" uri="{D6D511B9-2390-475A-947B-AFAB55BFBCF1}">
            <pc226:cmChg xmlns:pc226="http://schemas.microsoft.com/office/powerpoint/2022/06/main/command" chg="">
              <pc226:chgData name="McKane, Jeanne" userId="ccaae3d9-a257-43fb-bdc8-036ccece4828" providerId="ADAL" clId="{A7648651-06A3-42BE-83E8-60DD23395FE9}" dt="2024-12-13T15:31:32.419" v="5330"/>
              <pc2:cmMkLst xmlns:pc2="http://schemas.microsoft.com/office/powerpoint/2019/9/main/command">
                <pc:docMk/>
                <pc:sldMk cId="2499699887" sldId="364"/>
                <pc2:cmMk id="{07025AC8-764C-4072-8785-E32185B4999E}"/>
              </pc2:cmMkLst>
              <pc226:cmRplyChg chg="add mod">
                <pc226:chgData name="McKane, Jeanne" userId="ccaae3d9-a257-43fb-bdc8-036ccece4828" providerId="ADAL" clId="{A7648651-06A3-42BE-83E8-60DD23395FE9}" dt="2024-12-13T15:31:32.419" v="5330"/>
                <pc2:cmRplyMkLst xmlns:pc2="http://schemas.microsoft.com/office/powerpoint/2019/9/main/command">
                  <pc:docMk/>
                  <pc:sldMk cId="2499699887" sldId="364"/>
                  <pc2:cmMk id="{07025AC8-764C-4072-8785-E32185B4999E}"/>
                  <pc2:cmRplyMk id="{8EC4C6E8-3AA0-4E56-B065-D08F00583058}"/>
                </pc2:cmRplyMkLst>
              </pc226:cmRplyChg>
            </pc226:cmChg>
          </p:ext>
        </pc:extLst>
      </pc:sldChg>
      <pc:sldChg chg="addSp delSp modSp mod">
        <pc:chgData name="McKane, Jeanne" userId="ccaae3d9-a257-43fb-bdc8-036ccece4828" providerId="ADAL" clId="{A7648651-06A3-42BE-83E8-60DD23395FE9}" dt="2024-12-06T20:03:21.976" v="1624" actId="962"/>
        <pc:sldMkLst>
          <pc:docMk/>
          <pc:sldMk cId="86015325" sldId="365"/>
        </pc:sldMkLst>
        <pc:spChg chg="add mod">
          <ac:chgData name="McKane, Jeanne" userId="ccaae3d9-a257-43fb-bdc8-036ccece4828" providerId="ADAL" clId="{A7648651-06A3-42BE-83E8-60DD23395FE9}" dt="2024-12-06T20:03:21.976" v="1624" actId="962"/>
          <ac:spMkLst>
            <pc:docMk/>
            <pc:sldMk cId="86015325" sldId="365"/>
            <ac:spMk id="2" creationId="{3EB7FF77-2ECA-77AA-DDD2-2E1E8276109B}"/>
          </ac:spMkLst>
        </pc:spChg>
        <pc:spChg chg="mod">
          <ac:chgData name="McKane, Jeanne" userId="ccaae3d9-a257-43fb-bdc8-036ccece4828" providerId="ADAL" clId="{A7648651-06A3-42BE-83E8-60DD23395FE9}" dt="2024-12-06T20:03:21.016" v="1623" actId="962"/>
          <ac:spMkLst>
            <pc:docMk/>
            <pc:sldMk cId="86015325" sldId="365"/>
            <ac:spMk id="8" creationId="{CB443B1F-5AB2-361B-2E56-2B5D78C89B30}"/>
          </ac:spMkLst>
        </pc:spChg>
        <pc:spChg chg="mod">
          <ac:chgData name="McKane, Jeanne" userId="ccaae3d9-a257-43fb-bdc8-036ccece4828" providerId="ADAL" clId="{A7648651-06A3-42BE-83E8-60DD23395FE9}" dt="2024-12-06T17:03:11.638" v="291" actId="14100"/>
          <ac:spMkLst>
            <pc:docMk/>
            <pc:sldMk cId="86015325" sldId="365"/>
            <ac:spMk id="12" creationId="{E88BA993-D338-2C69-272C-738B9099574D}"/>
          </ac:spMkLst>
        </pc:spChg>
      </pc:sldChg>
      <pc:sldChg chg="addSp delSp modSp mod delCm">
        <pc:chgData name="McKane, Jeanne" userId="ccaae3d9-a257-43fb-bdc8-036ccece4828" providerId="ADAL" clId="{A7648651-06A3-42BE-83E8-60DD23395FE9}" dt="2024-12-06T20:03:28.941" v="1626" actId="962"/>
        <pc:sldMkLst>
          <pc:docMk/>
          <pc:sldMk cId="2687523301" sldId="366"/>
        </pc:sldMkLst>
        <pc:spChg chg="add mod">
          <ac:chgData name="McKane, Jeanne" userId="ccaae3d9-a257-43fb-bdc8-036ccece4828" providerId="ADAL" clId="{A7648651-06A3-42BE-83E8-60DD23395FE9}" dt="2024-12-06T20:03:28.941" v="1626" actId="962"/>
          <ac:spMkLst>
            <pc:docMk/>
            <pc:sldMk cId="2687523301" sldId="366"/>
            <ac:spMk id="3" creationId="{11883E4C-1E03-BBB5-3E34-3FC09CD8A66E}"/>
          </ac:spMkLst>
        </pc:spChg>
        <pc:spChg chg="mod">
          <ac:chgData name="McKane, Jeanne" userId="ccaae3d9-a257-43fb-bdc8-036ccece4828" providerId="ADAL" clId="{A7648651-06A3-42BE-83E8-60DD23395FE9}" dt="2024-12-06T20:03:27.754" v="1625" actId="962"/>
          <ac:spMkLst>
            <pc:docMk/>
            <pc:sldMk cId="2687523301" sldId="366"/>
            <ac:spMk id="8" creationId="{CB443B1F-5AB2-361B-2E56-2B5D78C89B30}"/>
          </ac:spMkLst>
        </pc:spChg>
        <pc:picChg chg="mod">
          <ac:chgData name="McKane, Jeanne" userId="ccaae3d9-a257-43fb-bdc8-036ccece4828" providerId="ADAL" clId="{A7648651-06A3-42BE-83E8-60DD23395FE9}" dt="2024-12-06T18:21:09.721" v="1431" actId="962"/>
          <ac:picMkLst>
            <pc:docMk/>
            <pc:sldMk cId="2687523301" sldId="366"/>
            <ac:picMk id="4" creationId="{55EC6DE2-DBED-F840-9BA5-F5550CAFC312}"/>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A7648651-06A3-42BE-83E8-60DD23395FE9}" dt="2024-12-06T15:58:27.250" v="173"/>
              <pc2:cmMkLst xmlns:pc2="http://schemas.microsoft.com/office/powerpoint/2019/9/main/command">
                <pc:docMk/>
                <pc:sldMk cId="2687523301" sldId="366"/>
                <pc2:cmMk id="{8D6CEA17-4E81-4701-91D1-D27BC15952E4}"/>
              </pc2:cmMkLst>
            </pc226:cmChg>
          </p:ext>
        </pc:extLst>
      </pc:sldChg>
      <pc:sldChg chg="modSp mod">
        <pc:chgData name="McKane, Jeanne" userId="ccaae3d9-a257-43fb-bdc8-036ccece4828" providerId="ADAL" clId="{A7648651-06A3-42BE-83E8-60DD23395FE9}" dt="2024-12-06T20:01:17.718" v="1611" actId="962"/>
        <pc:sldMkLst>
          <pc:docMk/>
          <pc:sldMk cId="4193221867" sldId="367"/>
        </pc:sldMkLst>
        <pc:spChg chg="mod">
          <ac:chgData name="McKane, Jeanne" userId="ccaae3d9-a257-43fb-bdc8-036ccece4828" providerId="ADAL" clId="{A7648651-06A3-42BE-83E8-60DD23395FE9}" dt="2024-12-06T20:01:17.718" v="1611" actId="962"/>
          <ac:spMkLst>
            <pc:docMk/>
            <pc:sldMk cId="4193221867" sldId="367"/>
            <ac:spMk id="4" creationId="{6B11CD0E-C7B3-899E-D47C-63ECD9BF2325}"/>
          </ac:spMkLst>
        </pc:spChg>
        <pc:picChg chg="mod">
          <ac:chgData name="McKane, Jeanne" userId="ccaae3d9-a257-43fb-bdc8-036ccece4828" providerId="ADAL" clId="{A7648651-06A3-42BE-83E8-60DD23395FE9}" dt="2024-12-06T18:19:15.813" v="1253" actId="962"/>
          <ac:picMkLst>
            <pc:docMk/>
            <pc:sldMk cId="4193221867" sldId="367"/>
            <ac:picMk id="2" creationId="{BA8FD86B-D1B2-FB10-B0C6-63BB4B41EF59}"/>
          </ac:picMkLst>
        </pc:picChg>
      </pc:sldChg>
      <pc:sldChg chg="modSp mod">
        <pc:chgData name="McKane, Jeanne" userId="ccaae3d9-a257-43fb-bdc8-036ccece4828" providerId="ADAL" clId="{A7648651-06A3-42BE-83E8-60DD23395FE9}" dt="2024-12-06T18:39:31.533" v="1511" actId="33553"/>
        <pc:sldMkLst>
          <pc:docMk/>
          <pc:sldMk cId="59602600" sldId="381"/>
        </pc:sldMkLst>
        <pc:spChg chg="mod">
          <ac:chgData name="McKane, Jeanne" userId="ccaae3d9-a257-43fb-bdc8-036ccece4828" providerId="ADAL" clId="{A7648651-06A3-42BE-83E8-60DD23395FE9}" dt="2024-12-06T18:39:31.533" v="1511" actId="33553"/>
          <ac:spMkLst>
            <pc:docMk/>
            <pc:sldMk cId="59602600" sldId="381"/>
            <ac:spMk id="2" creationId="{089718FE-D82F-9655-4C32-164233659472}"/>
          </ac:spMkLst>
        </pc:spChg>
      </pc:sldChg>
      <pc:sldChg chg="modSp mod">
        <pc:chgData name="McKane, Jeanne" userId="ccaae3d9-a257-43fb-bdc8-036ccece4828" providerId="ADAL" clId="{A7648651-06A3-42BE-83E8-60DD23395FE9}" dt="2024-12-06T18:39:28.480" v="1510" actId="33553"/>
        <pc:sldMkLst>
          <pc:docMk/>
          <pc:sldMk cId="345027054" sldId="382"/>
        </pc:sldMkLst>
        <pc:spChg chg="mod">
          <ac:chgData name="McKane, Jeanne" userId="ccaae3d9-a257-43fb-bdc8-036ccece4828" providerId="ADAL" clId="{A7648651-06A3-42BE-83E8-60DD23395FE9}" dt="2024-12-06T18:39:28.480" v="1510" actId="33553"/>
          <ac:spMkLst>
            <pc:docMk/>
            <pc:sldMk cId="345027054" sldId="382"/>
            <ac:spMk id="2" creationId="{D4A69E61-01CF-DED7-4B06-8520988A14D0}"/>
          </ac:spMkLst>
        </pc:spChg>
      </pc:sldChg>
      <pc:sldChg chg="addSp delSp modSp mod modNotes">
        <pc:chgData name="McKane, Jeanne" userId="ccaae3d9-a257-43fb-bdc8-036ccece4828" providerId="ADAL" clId="{A7648651-06A3-42BE-83E8-60DD23395FE9}" dt="2024-12-06T20:03:42.528" v="1627" actId="962"/>
        <pc:sldMkLst>
          <pc:docMk/>
          <pc:sldMk cId="3909832607" sldId="384"/>
        </pc:sldMkLst>
        <pc:spChg chg="add mod">
          <ac:chgData name="McKane, Jeanne" userId="ccaae3d9-a257-43fb-bdc8-036ccece4828" providerId="ADAL" clId="{A7648651-06A3-42BE-83E8-60DD23395FE9}" dt="2024-12-06T20:03:42.528" v="1627" actId="962"/>
          <ac:spMkLst>
            <pc:docMk/>
            <pc:sldMk cId="3909832607" sldId="384"/>
            <ac:spMk id="2" creationId="{965B2971-DC53-7466-88D9-8F44C1BEE4B4}"/>
          </ac:spMkLst>
        </pc:spChg>
        <pc:spChg chg="mod">
          <ac:chgData name="McKane, Jeanne" userId="ccaae3d9-a257-43fb-bdc8-036ccece4828" providerId="ADAL" clId="{A7648651-06A3-42BE-83E8-60DD23395FE9}" dt="2024-12-06T17:56:01.684" v="342" actId="20577"/>
          <ac:spMkLst>
            <pc:docMk/>
            <pc:sldMk cId="3909832607" sldId="384"/>
            <ac:spMk id="4" creationId="{34B929EA-085D-03CC-8ABC-3FFBF3231F85}"/>
          </ac:spMkLst>
        </pc:spChg>
      </pc:sldChg>
      <pc:sldChg chg="addSp delSp modSp mod">
        <pc:chgData name="McKane, Jeanne" userId="ccaae3d9-a257-43fb-bdc8-036ccece4828" providerId="ADAL" clId="{A7648651-06A3-42BE-83E8-60DD23395FE9}" dt="2024-12-06T20:03:46.143" v="1628" actId="962"/>
        <pc:sldMkLst>
          <pc:docMk/>
          <pc:sldMk cId="936660227" sldId="385"/>
        </pc:sldMkLst>
        <pc:spChg chg="add mod">
          <ac:chgData name="McKane, Jeanne" userId="ccaae3d9-a257-43fb-bdc8-036ccece4828" providerId="ADAL" clId="{A7648651-06A3-42BE-83E8-60DD23395FE9}" dt="2024-12-06T20:03:46.143" v="1628" actId="962"/>
          <ac:spMkLst>
            <pc:docMk/>
            <pc:sldMk cId="936660227" sldId="385"/>
            <ac:spMk id="2" creationId="{16AF6BBE-4176-5DBE-8903-49E0F445464F}"/>
          </ac:spMkLst>
        </pc:spChg>
      </pc:sldChg>
      <pc:sldChg chg="addSp delSp modSp mod">
        <pc:chgData name="McKane, Jeanne" userId="ccaae3d9-a257-43fb-bdc8-036ccece4828" providerId="ADAL" clId="{A7648651-06A3-42BE-83E8-60DD23395FE9}" dt="2024-12-06T20:06:47.725" v="1645"/>
        <pc:sldMkLst>
          <pc:docMk/>
          <pc:sldMk cId="830031710" sldId="386"/>
        </pc:sldMkLst>
        <pc:spChg chg="add mod">
          <ac:chgData name="McKane, Jeanne" userId="ccaae3d9-a257-43fb-bdc8-036ccece4828" providerId="ADAL" clId="{A7648651-06A3-42BE-83E8-60DD23395FE9}" dt="2024-12-06T20:04:02.922" v="1633" actId="962"/>
          <ac:spMkLst>
            <pc:docMk/>
            <pc:sldMk cId="830031710" sldId="386"/>
            <ac:spMk id="5" creationId="{2F595982-61F9-A067-B9F5-45207CB9A91B}"/>
          </ac:spMkLst>
        </pc:spChg>
        <pc:spChg chg="mod ord">
          <ac:chgData name="McKane, Jeanne" userId="ccaae3d9-a257-43fb-bdc8-036ccece4828" providerId="ADAL" clId="{A7648651-06A3-42BE-83E8-60DD23395FE9}" dt="2024-12-06T20:06:47.725" v="1645"/>
          <ac:spMkLst>
            <pc:docMk/>
            <pc:sldMk cId="830031710" sldId="386"/>
            <ac:spMk id="8" creationId="{A62CD457-E2DA-68F9-02F0-D85A239B732C}"/>
          </ac:spMkLst>
        </pc:spChg>
        <pc:spChg chg="mod ord">
          <ac:chgData name="McKane, Jeanne" userId="ccaae3d9-a257-43fb-bdc8-036ccece4828" providerId="ADAL" clId="{A7648651-06A3-42BE-83E8-60DD23395FE9}" dt="2024-12-06T20:03:57.440" v="1632" actId="13244"/>
          <ac:spMkLst>
            <pc:docMk/>
            <pc:sldMk cId="830031710" sldId="386"/>
            <ac:spMk id="9" creationId="{88473CDD-13F8-8118-0452-F274E29EA5D9}"/>
          </ac:spMkLst>
        </pc:spChg>
      </pc:sldChg>
      <pc:sldChg chg="modSp mod">
        <pc:chgData name="McKane, Jeanne" userId="ccaae3d9-a257-43fb-bdc8-036ccece4828" providerId="ADAL" clId="{A7648651-06A3-42BE-83E8-60DD23395FE9}" dt="2024-12-06T18:39:34.665" v="1512" actId="33553"/>
        <pc:sldMkLst>
          <pc:docMk/>
          <pc:sldMk cId="988386414" sldId="387"/>
        </pc:sldMkLst>
        <pc:spChg chg="mod">
          <ac:chgData name="McKane, Jeanne" userId="ccaae3d9-a257-43fb-bdc8-036ccece4828" providerId="ADAL" clId="{A7648651-06A3-42BE-83E8-60DD23395FE9}" dt="2024-12-06T18:39:34.665" v="1512" actId="33553"/>
          <ac:spMkLst>
            <pc:docMk/>
            <pc:sldMk cId="988386414" sldId="387"/>
            <ac:spMk id="2" creationId="{273BC99C-D432-B0F1-F41B-E985ABF2A0EF}"/>
          </ac:spMkLst>
        </pc:spChg>
      </pc:sldChg>
      <pc:sldChg chg="addSp delSp modSp mod addCm delCm">
        <pc:chgData name="McKane, Jeanne" userId="ccaae3d9-a257-43fb-bdc8-036ccece4828" providerId="ADAL" clId="{A7648651-06A3-42BE-83E8-60DD23395FE9}" dt="2024-12-12T19:04:53.684" v="1652" actId="255"/>
        <pc:sldMkLst>
          <pc:docMk/>
          <pc:sldMk cId="81161874" sldId="390"/>
        </pc:sldMkLst>
        <pc:spChg chg="add mod">
          <ac:chgData name="McKane, Jeanne" userId="ccaae3d9-a257-43fb-bdc8-036ccece4828" providerId="ADAL" clId="{A7648651-06A3-42BE-83E8-60DD23395FE9}" dt="2024-12-06T20:04:56.360" v="1643" actId="962"/>
          <ac:spMkLst>
            <pc:docMk/>
            <pc:sldMk cId="81161874" sldId="390"/>
            <ac:spMk id="2" creationId="{33814105-25B5-0091-5755-2AF6526B50D1}"/>
          </ac:spMkLst>
        </pc:spChg>
        <pc:spChg chg="mod">
          <ac:chgData name="McKane, Jeanne" userId="ccaae3d9-a257-43fb-bdc8-036ccece4828" providerId="ADAL" clId="{A7648651-06A3-42BE-83E8-60DD23395FE9}" dt="2024-12-12T19:04:53.684" v="1652" actId="255"/>
          <ac:spMkLst>
            <pc:docMk/>
            <pc:sldMk cId="81161874" sldId="390"/>
            <ac:spMk id="4" creationId="{34B929EA-085D-03CC-8ABC-3FFBF3231F85}"/>
          </ac:spMkLst>
        </pc:spChg>
        <pc:extLst>
          <p:ext xmlns:p="http://schemas.openxmlformats.org/presentationml/2006/main" uri="{D6D511B9-2390-475A-947B-AFAB55BFBCF1}">
            <pc226:cmChg xmlns:pc226="http://schemas.microsoft.com/office/powerpoint/2022/06/main/command" chg="add del">
              <pc226:chgData name="McKane, Jeanne" userId="ccaae3d9-a257-43fb-bdc8-036ccece4828" providerId="ADAL" clId="{A7648651-06A3-42BE-83E8-60DD23395FE9}" dt="2024-12-12T19:03:59.556" v="1649"/>
              <pc2:cmMkLst xmlns:pc2="http://schemas.microsoft.com/office/powerpoint/2019/9/main/command">
                <pc:docMk/>
                <pc:sldMk cId="81161874" sldId="390"/>
                <pc2:cmMk id="{18474FE1-5DA7-4AE2-B681-1649F7FB371E}"/>
              </pc2:cmMkLst>
            </pc226:cmChg>
          </p:ext>
        </pc:extLst>
      </pc:sldChg>
      <pc:sldChg chg="addSp delSp modSp mod">
        <pc:chgData name="McKane, Jeanne" userId="ccaae3d9-a257-43fb-bdc8-036ccece4828" providerId="ADAL" clId="{A7648651-06A3-42BE-83E8-60DD23395FE9}" dt="2024-12-13T15:25:38.281" v="5329" actId="403"/>
        <pc:sldMkLst>
          <pc:docMk/>
          <pc:sldMk cId="2491820790" sldId="391"/>
        </pc:sldMkLst>
        <pc:spChg chg="add mod">
          <ac:chgData name="McKane, Jeanne" userId="ccaae3d9-a257-43fb-bdc8-036ccece4828" providerId="ADAL" clId="{A7648651-06A3-42BE-83E8-60DD23395FE9}" dt="2024-12-06T20:04:50.984" v="1642" actId="962"/>
          <ac:spMkLst>
            <pc:docMk/>
            <pc:sldMk cId="2491820790" sldId="391"/>
            <ac:spMk id="2" creationId="{A7A9BC7E-79A4-295B-C3D9-FFBF22457EDC}"/>
          </ac:spMkLst>
        </pc:spChg>
        <pc:spChg chg="mod">
          <ac:chgData name="McKane, Jeanne" userId="ccaae3d9-a257-43fb-bdc8-036ccece4828" providerId="ADAL" clId="{A7648651-06A3-42BE-83E8-60DD23395FE9}" dt="2024-12-13T15:25:38.281" v="5329" actId="403"/>
          <ac:spMkLst>
            <pc:docMk/>
            <pc:sldMk cId="2491820790" sldId="391"/>
            <ac:spMk id="4" creationId="{34B929EA-085D-03CC-8ABC-3FFBF3231F85}"/>
          </ac:spMkLst>
        </pc:spChg>
      </pc:sldChg>
      <pc:sldChg chg="del">
        <pc:chgData name="McKane, Jeanne" userId="ccaae3d9-a257-43fb-bdc8-036ccece4828" providerId="ADAL" clId="{A7648651-06A3-42BE-83E8-60DD23395FE9}" dt="2024-12-06T15:59:44.591" v="175" actId="47"/>
        <pc:sldMkLst>
          <pc:docMk/>
          <pc:sldMk cId="2832015745" sldId="392"/>
        </pc:sldMkLst>
      </pc:sldChg>
      <pc:sldChg chg="addSp delSp modSp mod">
        <pc:chgData name="McKane, Jeanne" userId="ccaae3d9-a257-43fb-bdc8-036ccece4828" providerId="ADAL" clId="{A7648651-06A3-42BE-83E8-60DD23395FE9}" dt="2024-12-06T20:07:04.554" v="1647"/>
        <pc:sldMkLst>
          <pc:docMk/>
          <pc:sldMk cId="1273023970" sldId="394"/>
        </pc:sldMkLst>
        <pc:spChg chg="mod">
          <ac:chgData name="McKane, Jeanne" userId="ccaae3d9-a257-43fb-bdc8-036ccece4828" providerId="ADAL" clId="{A7648651-06A3-42BE-83E8-60DD23395FE9}" dt="2024-12-06T18:39:17.480" v="1508" actId="962"/>
          <ac:spMkLst>
            <pc:docMk/>
            <pc:sldMk cId="1273023970" sldId="394"/>
            <ac:spMk id="4" creationId="{1AC14C63-9A44-5F26-4A68-751A59C1EAD0}"/>
          </ac:spMkLst>
        </pc:spChg>
        <pc:spChg chg="add mod">
          <ac:chgData name="McKane, Jeanne" userId="ccaae3d9-a257-43fb-bdc8-036ccece4828" providerId="ADAL" clId="{A7648651-06A3-42BE-83E8-60DD23395FE9}" dt="2024-12-06T20:04:10.886" v="1635" actId="962"/>
          <ac:spMkLst>
            <pc:docMk/>
            <pc:sldMk cId="1273023970" sldId="394"/>
            <ac:spMk id="7" creationId="{A5C0F891-44A5-A5DA-4932-E366425E6874}"/>
          </ac:spMkLst>
        </pc:spChg>
        <pc:spChg chg="mod ord">
          <ac:chgData name="McKane, Jeanne" userId="ccaae3d9-a257-43fb-bdc8-036ccece4828" providerId="ADAL" clId="{A7648651-06A3-42BE-83E8-60DD23395FE9}" dt="2024-12-06T20:07:04.554" v="1647"/>
          <ac:spMkLst>
            <pc:docMk/>
            <pc:sldMk cId="1273023970" sldId="394"/>
            <ac:spMk id="8" creationId="{A62CD457-E2DA-68F9-02F0-D85A239B732C}"/>
          </ac:spMkLst>
        </pc:spChg>
        <pc:spChg chg="ord">
          <ac:chgData name="McKane, Jeanne" userId="ccaae3d9-a257-43fb-bdc8-036ccece4828" providerId="ADAL" clId="{A7648651-06A3-42BE-83E8-60DD23395FE9}" dt="2024-12-06T20:04:06.152" v="1634" actId="13244"/>
          <ac:spMkLst>
            <pc:docMk/>
            <pc:sldMk cId="1273023970" sldId="394"/>
            <ac:spMk id="9" creationId="{88473CDD-13F8-8118-0452-F274E29EA5D9}"/>
          </ac:spMkLst>
        </pc:spChg>
      </pc:sldChg>
      <pc:sldChg chg="addSp delSp modSp mod">
        <pc:chgData name="McKane, Jeanne" userId="ccaae3d9-a257-43fb-bdc8-036ccece4828" providerId="ADAL" clId="{A7648651-06A3-42BE-83E8-60DD23395FE9}" dt="2024-12-06T20:04:28.459" v="1637" actId="962"/>
        <pc:sldMkLst>
          <pc:docMk/>
          <pc:sldMk cId="80703604" sldId="395"/>
        </pc:sldMkLst>
        <pc:spChg chg="add mod">
          <ac:chgData name="McKane, Jeanne" userId="ccaae3d9-a257-43fb-bdc8-036ccece4828" providerId="ADAL" clId="{A7648651-06A3-42BE-83E8-60DD23395FE9}" dt="2024-12-06T20:04:28.459" v="1637" actId="962"/>
          <ac:spMkLst>
            <pc:docMk/>
            <pc:sldMk cId="80703604" sldId="395"/>
            <ac:spMk id="2" creationId="{88CB5052-6519-E8CA-5860-B6B09F641F51}"/>
          </ac:spMkLst>
        </pc:spChg>
        <pc:spChg chg="ord">
          <ac:chgData name="McKane, Jeanne" userId="ccaae3d9-a257-43fb-bdc8-036ccece4828" providerId="ADAL" clId="{A7648651-06A3-42BE-83E8-60DD23395FE9}" dt="2024-12-06T20:04:21.218" v="1636" actId="13244"/>
          <ac:spMkLst>
            <pc:docMk/>
            <pc:sldMk cId="80703604" sldId="395"/>
            <ac:spMk id="9" creationId="{88473CDD-13F8-8118-0452-F274E29EA5D9}"/>
          </ac:spMkLst>
        </pc:spChg>
        <pc:spChg chg="mod">
          <ac:chgData name="McKane, Jeanne" userId="ccaae3d9-a257-43fb-bdc8-036ccece4828" providerId="ADAL" clId="{A7648651-06A3-42BE-83E8-60DD23395FE9}" dt="2024-12-06T17:59:31.063" v="345" actId="20577"/>
          <ac:spMkLst>
            <pc:docMk/>
            <pc:sldMk cId="80703604" sldId="395"/>
            <ac:spMk id="10" creationId="{F40643EF-7EF3-DB44-3916-7877A3EC01E0}"/>
          </ac:spMkLst>
        </pc:spChg>
      </pc:sldChg>
      <pc:sldChg chg="addSp delSp modSp mod">
        <pc:chgData name="McKane, Jeanne" userId="ccaae3d9-a257-43fb-bdc8-036ccece4828" providerId="ADAL" clId="{A7648651-06A3-42BE-83E8-60DD23395FE9}" dt="2024-12-06T20:04:37.909" v="1639" actId="962"/>
        <pc:sldMkLst>
          <pc:docMk/>
          <pc:sldMk cId="3438382086" sldId="396"/>
        </pc:sldMkLst>
        <pc:spChg chg="add mod">
          <ac:chgData name="McKane, Jeanne" userId="ccaae3d9-a257-43fb-bdc8-036ccece4828" providerId="ADAL" clId="{A7648651-06A3-42BE-83E8-60DD23395FE9}" dt="2024-12-06T20:04:37.909" v="1639" actId="962"/>
          <ac:spMkLst>
            <pc:docMk/>
            <pc:sldMk cId="3438382086" sldId="396"/>
            <ac:spMk id="2" creationId="{00A91FAA-960E-A15A-92E4-363D8BCEE194}"/>
          </ac:spMkLst>
        </pc:spChg>
        <pc:spChg chg="mod">
          <ac:chgData name="McKane, Jeanne" userId="ccaae3d9-a257-43fb-bdc8-036ccece4828" providerId="ADAL" clId="{A7648651-06A3-42BE-83E8-60DD23395FE9}" dt="2024-12-06T16:54:56.746" v="226" actId="403"/>
          <ac:spMkLst>
            <pc:docMk/>
            <pc:sldMk cId="3438382086" sldId="396"/>
            <ac:spMk id="8" creationId="{A62CD457-E2DA-68F9-02F0-D85A239B732C}"/>
          </ac:spMkLst>
        </pc:spChg>
        <pc:spChg chg="ord">
          <ac:chgData name="McKane, Jeanne" userId="ccaae3d9-a257-43fb-bdc8-036ccece4828" providerId="ADAL" clId="{A7648651-06A3-42BE-83E8-60DD23395FE9}" dt="2024-12-06T20:04:34.817" v="1638" actId="13244"/>
          <ac:spMkLst>
            <pc:docMk/>
            <pc:sldMk cId="3438382086" sldId="396"/>
            <ac:spMk id="9" creationId="{88473CDD-13F8-8118-0452-F274E29EA5D9}"/>
          </ac:spMkLst>
        </pc:spChg>
      </pc:sldChg>
      <pc:sldChg chg="addSp delSp modSp mod">
        <pc:chgData name="McKane, Jeanne" userId="ccaae3d9-a257-43fb-bdc8-036ccece4828" providerId="ADAL" clId="{A7648651-06A3-42BE-83E8-60DD23395FE9}" dt="2024-12-13T15:51:38.606" v="5601" actId="20577"/>
        <pc:sldMkLst>
          <pc:docMk/>
          <pc:sldMk cId="1080018575" sldId="397"/>
        </pc:sldMkLst>
        <pc:spChg chg="add mod">
          <ac:chgData name="McKane, Jeanne" userId="ccaae3d9-a257-43fb-bdc8-036ccece4828" providerId="ADAL" clId="{A7648651-06A3-42BE-83E8-60DD23395FE9}" dt="2024-12-13T15:51:38.606" v="5601" actId="20577"/>
          <ac:spMkLst>
            <pc:docMk/>
            <pc:sldMk cId="1080018575" sldId="397"/>
            <ac:spMk id="2" creationId="{074A002F-FD01-6392-8D2A-8C659DE5ECD7}"/>
          </ac:spMkLst>
        </pc:spChg>
        <pc:spChg chg="add mod">
          <ac:chgData name="McKane, Jeanne" userId="ccaae3d9-a257-43fb-bdc8-036ccece4828" providerId="ADAL" clId="{A7648651-06A3-42BE-83E8-60DD23395FE9}" dt="2024-12-06T20:04:46.658" v="1641" actId="962"/>
          <ac:spMkLst>
            <pc:docMk/>
            <pc:sldMk cId="1080018575" sldId="397"/>
            <ac:spMk id="3" creationId="{74B45452-EA07-2D73-1A05-681112EE15A4}"/>
          </ac:spMkLst>
        </pc:spChg>
        <pc:spChg chg="mod">
          <ac:chgData name="McKane, Jeanne" userId="ccaae3d9-a257-43fb-bdc8-036ccece4828" providerId="ADAL" clId="{A7648651-06A3-42BE-83E8-60DD23395FE9}" dt="2024-12-06T16:55:03.602" v="227" actId="403"/>
          <ac:spMkLst>
            <pc:docMk/>
            <pc:sldMk cId="1080018575" sldId="397"/>
            <ac:spMk id="8" creationId="{A62CD457-E2DA-68F9-02F0-D85A239B732C}"/>
          </ac:spMkLst>
        </pc:spChg>
        <pc:spChg chg="ord">
          <ac:chgData name="McKane, Jeanne" userId="ccaae3d9-a257-43fb-bdc8-036ccece4828" providerId="ADAL" clId="{A7648651-06A3-42BE-83E8-60DD23395FE9}" dt="2024-12-06T20:04:41.848" v="1640" actId="13244"/>
          <ac:spMkLst>
            <pc:docMk/>
            <pc:sldMk cId="1080018575" sldId="397"/>
            <ac:spMk id="9" creationId="{88473CDD-13F8-8118-0452-F274E29EA5D9}"/>
          </ac:spMkLst>
        </pc:spChg>
      </pc:sldChg>
      <pc:sldChg chg="addSp delSp modSp mod">
        <pc:chgData name="McKane, Jeanne" userId="ccaae3d9-a257-43fb-bdc8-036ccece4828" providerId="ADAL" clId="{A7648651-06A3-42BE-83E8-60DD23395FE9}" dt="2024-12-13T19:06:10.324" v="5907" actId="20577"/>
        <pc:sldMkLst>
          <pc:docMk/>
          <pc:sldMk cId="3469193883" sldId="421"/>
        </pc:sldMkLst>
        <pc:spChg chg="mod">
          <ac:chgData name="McKane, Jeanne" userId="ccaae3d9-a257-43fb-bdc8-036ccece4828" providerId="ADAL" clId="{A7648651-06A3-42BE-83E8-60DD23395FE9}" dt="2024-12-12T19:19:58.034" v="1681" actId="403"/>
          <ac:spMkLst>
            <pc:docMk/>
            <pc:sldMk cId="3469193883" sldId="421"/>
            <ac:spMk id="2" creationId="{6DCFDA98-0ED9-22AC-F38F-D7CF0DADC6CE}"/>
          </ac:spMkLst>
        </pc:spChg>
        <pc:spChg chg="mod">
          <ac:chgData name="McKane, Jeanne" userId="ccaae3d9-a257-43fb-bdc8-036ccece4828" providerId="ADAL" clId="{A7648651-06A3-42BE-83E8-60DD23395FE9}" dt="2024-12-12T21:17:45.327" v="3081" actId="6549"/>
          <ac:spMkLst>
            <pc:docMk/>
            <pc:sldMk cId="3469193883" sldId="421"/>
            <ac:spMk id="3" creationId="{F4D25FC4-FE6E-D8F3-F590-0D37311E8096}"/>
          </ac:spMkLst>
        </pc:spChg>
        <pc:spChg chg="mod">
          <ac:chgData name="McKane, Jeanne" userId="ccaae3d9-a257-43fb-bdc8-036ccece4828" providerId="ADAL" clId="{A7648651-06A3-42BE-83E8-60DD23395FE9}" dt="2024-12-13T15:38:12.250" v="5406" actId="20577"/>
          <ac:spMkLst>
            <pc:docMk/>
            <pc:sldMk cId="3469193883" sldId="421"/>
            <ac:spMk id="4" creationId="{DB5242A1-0E21-B50A-5068-A5ABEE920864}"/>
          </ac:spMkLst>
        </pc:spChg>
        <pc:spChg chg="mod">
          <ac:chgData name="McKane, Jeanne" userId="ccaae3d9-a257-43fb-bdc8-036ccece4828" providerId="ADAL" clId="{A7648651-06A3-42BE-83E8-60DD23395FE9}" dt="2024-12-13T19:06:10.324" v="5907" actId="20577"/>
          <ac:spMkLst>
            <pc:docMk/>
            <pc:sldMk cId="3469193883" sldId="421"/>
            <ac:spMk id="5" creationId="{EAC09F65-EC93-A3AF-D3BB-DD26BD2B1BF3}"/>
          </ac:spMkLst>
        </pc:spChg>
        <pc:spChg chg="del">
          <ac:chgData name="McKane, Jeanne" userId="ccaae3d9-a257-43fb-bdc8-036ccece4828" providerId="ADAL" clId="{A7648651-06A3-42BE-83E8-60DD23395FE9}" dt="2024-12-12T19:26:42.733" v="1842" actId="478"/>
          <ac:spMkLst>
            <pc:docMk/>
            <pc:sldMk cId="3469193883" sldId="421"/>
            <ac:spMk id="6" creationId="{B8B8CD72-D9DE-5BE4-4DF4-85B693E0ADB9}"/>
          </ac:spMkLst>
        </pc:spChg>
        <pc:spChg chg="add mod">
          <ac:chgData name="McKane, Jeanne" userId="ccaae3d9-a257-43fb-bdc8-036ccece4828" providerId="ADAL" clId="{A7648651-06A3-42BE-83E8-60DD23395FE9}" dt="2024-12-06T18:29:56.429" v="1463"/>
          <ac:spMkLst>
            <pc:docMk/>
            <pc:sldMk cId="3469193883" sldId="421"/>
            <ac:spMk id="7" creationId="{A9B941F7-AD69-0A33-845A-CF34166E847B}"/>
          </ac:spMkLst>
        </pc:spChg>
        <pc:spChg chg="add del mod">
          <ac:chgData name="McKane, Jeanne" userId="ccaae3d9-a257-43fb-bdc8-036ccece4828" providerId="ADAL" clId="{A7648651-06A3-42BE-83E8-60DD23395FE9}" dt="2024-12-12T19:26:44.728" v="1843" actId="478"/>
          <ac:spMkLst>
            <pc:docMk/>
            <pc:sldMk cId="3469193883" sldId="421"/>
            <ac:spMk id="9" creationId="{0EB0BE6F-60A6-E783-1C64-0D1E108FB6EE}"/>
          </ac:spMkLst>
        </pc:spChg>
        <pc:picChg chg="mod">
          <ac:chgData name="McKane, Jeanne" userId="ccaae3d9-a257-43fb-bdc8-036ccece4828" providerId="ADAL" clId="{A7648651-06A3-42BE-83E8-60DD23395FE9}" dt="2024-12-12T21:35:36.831" v="4074" actId="962"/>
          <ac:picMkLst>
            <pc:docMk/>
            <pc:sldMk cId="3469193883" sldId="421"/>
            <ac:picMk id="11" creationId="{22000900-93BB-5F13-79BC-E4C8D4323173}"/>
          </ac:picMkLst>
        </pc:picChg>
        <pc:picChg chg="mod">
          <ac:chgData name="McKane, Jeanne" userId="ccaae3d9-a257-43fb-bdc8-036ccece4828" providerId="ADAL" clId="{A7648651-06A3-42BE-83E8-60DD23395FE9}" dt="2024-12-12T21:35:38.686" v="4075" actId="962"/>
          <ac:picMkLst>
            <pc:docMk/>
            <pc:sldMk cId="3469193883" sldId="421"/>
            <ac:picMk id="14" creationId="{E2257478-FA21-A2ED-11B9-7EA81EF33A9D}"/>
          </ac:picMkLst>
        </pc:picChg>
      </pc:sldChg>
      <pc:sldChg chg="addSp delSp modSp mod addCm delCm modCm">
        <pc:chgData name="McKane, Jeanne" userId="ccaae3d9-a257-43fb-bdc8-036ccece4828" providerId="ADAL" clId="{A7648651-06A3-42BE-83E8-60DD23395FE9}" dt="2024-12-13T20:19:14.528" v="6078" actId="962"/>
        <pc:sldMkLst>
          <pc:docMk/>
          <pc:sldMk cId="3243387202" sldId="2147375414"/>
        </pc:sldMkLst>
        <pc:spChg chg="mod">
          <ac:chgData name="McKane, Jeanne" userId="ccaae3d9-a257-43fb-bdc8-036ccece4828" providerId="ADAL" clId="{A7648651-06A3-42BE-83E8-60DD23395FE9}" dt="2024-12-13T19:08:38.357" v="6009" actId="6549"/>
          <ac:spMkLst>
            <pc:docMk/>
            <pc:sldMk cId="3243387202" sldId="2147375414"/>
            <ac:spMk id="2" creationId="{6DCFDA98-0ED9-22AC-F38F-D7CF0DADC6CE}"/>
          </ac:spMkLst>
        </pc:spChg>
        <pc:spChg chg="mod">
          <ac:chgData name="McKane, Jeanne" userId="ccaae3d9-a257-43fb-bdc8-036ccece4828" providerId="ADAL" clId="{A7648651-06A3-42BE-83E8-60DD23395FE9}" dt="2024-12-13T19:11:21.284" v="6025" actId="1076"/>
          <ac:spMkLst>
            <pc:docMk/>
            <pc:sldMk cId="3243387202" sldId="2147375414"/>
            <ac:spMk id="3" creationId="{1A7A6511-B8F8-9DE2-44CF-E568EFED6D05}"/>
          </ac:spMkLst>
        </pc:spChg>
        <pc:spChg chg="mod">
          <ac:chgData name="McKane, Jeanne" userId="ccaae3d9-a257-43fb-bdc8-036ccece4828" providerId="ADAL" clId="{A7648651-06A3-42BE-83E8-60DD23395FE9}" dt="2024-12-13T19:11:04.697" v="6022" actId="1035"/>
          <ac:spMkLst>
            <pc:docMk/>
            <pc:sldMk cId="3243387202" sldId="2147375414"/>
            <ac:spMk id="4" creationId="{51993C25-212C-5510-3C69-516E4355331A}"/>
          </ac:spMkLst>
        </pc:spChg>
        <pc:spChg chg="add mod">
          <ac:chgData name="McKane, Jeanne" userId="ccaae3d9-a257-43fb-bdc8-036ccece4828" providerId="ADAL" clId="{A7648651-06A3-42BE-83E8-60DD23395FE9}" dt="2024-12-06T18:30:02.684" v="1465"/>
          <ac:spMkLst>
            <pc:docMk/>
            <pc:sldMk cId="3243387202" sldId="2147375414"/>
            <ac:spMk id="5" creationId="{DBF98C47-89B8-4EB7-55A9-CAC273F774B1}"/>
          </ac:spMkLst>
        </pc:spChg>
        <pc:spChg chg="del">
          <ac:chgData name="McKane, Jeanne" userId="ccaae3d9-a257-43fb-bdc8-036ccece4828" providerId="ADAL" clId="{A7648651-06A3-42BE-83E8-60DD23395FE9}" dt="2024-12-12T19:26:48.917" v="1844" actId="478"/>
          <ac:spMkLst>
            <pc:docMk/>
            <pc:sldMk cId="3243387202" sldId="2147375414"/>
            <ac:spMk id="6" creationId="{B8B8CD72-D9DE-5BE4-4DF4-85B693E0ADB9}"/>
          </ac:spMkLst>
        </pc:spChg>
        <pc:spChg chg="add del mod">
          <ac:chgData name="McKane, Jeanne" userId="ccaae3d9-a257-43fb-bdc8-036ccece4828" providerId="ADAL" clId="{A7648651-06A3-42BE-83E8-60DD23395FE9}" dt="2024-12-12T19:26:49.782" v="1845" actId="478"/>
          <ac:spMkLst>
            <pc:docMk/>
            <pc:sldMk cId="3243387202" sldId="2147375414"/>
            <ac:spMk id="8" creationId="{AB4C68ED-227D-E4E9-015B-D7875750A3DE}"/>
          </ac:spMkLst>
        </pc:spChg>
        <pc:graphicFrameChg chg="mod">
          <ac:chgData name="McKane, Jeanne" userId="ccaae3d9-a257-43fb-bdc8-036ccece4828" providerId="ADAL" clId="{A7648651-06A3-42BE-83E8-60DD23395FE9}" dt="2024-12-13T20:19:14.528" v="6078" actId="962"/>
          <ac:graphicFrameMkLst>
            <pc:docMk/>
            <pc:sldMk cId="3243387202" sldId="2147375414"/>
            <ac:graphicFrameMk id="10" creationId="{9625AC03-B06D-E53B-EEA6-5C35AF7570AD}"/>
          </ac:graphicFrameMkLst>
        </pc:graphicFrameChg>
        <pc:extLst>
          <p:ext xmlns:p="http://schemas.openxmlformats.org/presentationml/2006/main" uri="{D6D511B9-2390-475A-947B-AFAB55BFBCF1}">
            <pc226:cmChg xmlns:pc226="http://schemas.microsoft.com/office/powerpoint/2022/06/main/command" chg="add mod">
              <pc226:chgData name="McKane, Jeanne" userId="ccaae3d9-a257-43fb-bdc8-036ccece4828" providerId="ADAL" clId="{A7648651-06A3-42BE-83E8-60DD23395FE9}" dt="2024-12-13T20:12:33.464" v="6047"/>
              <pc2:cmMkLst xmlns:pc2="http://schemas.microsoft.com/office/powerpoint/2019/9/main/command">
                <pc:docMk/>
                <pc:sldMk cId="3243387202" sldId="2147375414"/>
                <pc2:cmMk id="{4089B804-F7B1-4F2F-B6F9-CBA054390C80}"/>
              </pc2:cmMkLst>
            </pc226:cmChg>
            <pc226:cmChg xmlns:pc226="http://schemas.microsoft.com/office/powerpoint/2022/06/main/command" chg="add del">
              <pc226:chgData name="McKane, Jeanne" userId="ccaae3d9-a257-43fb-bdc8-036ccece4828" providerId="ADAL" clId="{A7648651-06A3-42BE-83E8-60DD23395FE9}" dt="2024-12-13T16:31:17.230" v="5718"/>
              <pc2:cmMkLst xmlns:pc2="http://schemas.microsoft.com/office/powerpoint/2019/9/main/command">
                <pc:docMk/>
                <pc:sldMk cId="3243387202" sldId="2147375414"/>
                <pc2:cmMk id="{701810DC-FE6E-41C1-A330-92629C4EAFE0}"/>
              </pc2:cmMkLst>
            </pc226:cmChg>
          </p:ext>
        </pc:extLst>
      </pc:sldChg>
      <pc:sldChg chg="addSp delSp modSp mod addCm delCm modCm modNotes modNotesTx">
        <pc:chgData name="McKane, Jeanne" userId="ccaae3d9-a257-43fb-bdc8-036ccece4828" providerId="ADAL" clId="{A7648651-06A3-42BE-83E8-60DD23395FE9}" dt="2024-12-13T19:03:20.638" v="5858" actId="20577"/>
        <pc:sldMkLst>
          <pc:docMk/>
          <pc:sldMk cId="3406997009" sldId="2147375415"/>
        </pc:sldMkLst>
        <pc:spChg chg="mod">
          <ac:chgData name="McKane, Jeanne" userId="ccaae3d9-a257-43fb-bdc8-036ccece4828" providerId="ADAL" clId="{A7648651-06A3-42BE-83E8-60DD23395FE9}" dt="2024-12-12T19:19:41.783" v="1678" actId="403"/>
          <ac:spMkLst>
            <pc:docMk/>
            <pc:sldMk cId="3406997009" sldId="2147375415"/>
            <ac:spMk id="2" creationId="{28553E81-FF41-9610-47D9-AA26C29E3D46}"/>
          </ac:spMkLst>
        </pc:spChg>
        <pc:spChg chg="mod ord">
          <ac:chgData name="McKane, Jeanne" userId="ccaae3d9-a257-43fb-bdc8-036ccece4828" providerId="ADAL" clId="{A7648651-06A3-42BE-83E8-60DD23395FE9}" dt="2024-12-12T21:44:32.372" v="5309" actId="13244"/>
          <ac:spMkLst>
            <pc:docMk/>
            <pc:sldMk cId="3406997009" sldId="2147375415"/>
            <ac:spMk id="3" creationId="{C820B541-9B13-2C5C-DEC7-6E059AB5877D}"/>
          </ac:spMkLst>
        </pc:spChg>
        <pc:spChg chg="mod">
          <ac:chgData name="McKane, Jeanne" userId="ccaae3d9-a257-43fb-bdc8-036ccece4828" providerId="ADAL" clId="{A7648651-06A3-42BE-83E8-60DD23395FE9}" dt="2024-12-13T18:59:39.534" v="5844" actId="20577"/>
          <ac:spMkLst>
            <pc:docMk/>
            <pc:sldMk cId="3406997009" sldId="2147375415"/>
            <ac:spMk id="4" creationId="{DEB9CFE2-B437-FF05-D27B-2A9A7C83311E}"/>
          </ac:spMkLst>
        </pc:spChg>
        <pc:spChg chg="add mod">
          <ac:chgData name="McKane, Jeanne" userId="ccaae3d9-a257-43fb-bdc8-036ccece4828" providerId="ADAL" clId="{A7648651-06A3-42BE-83E8-60DD23395FE9}" dt="2024-12-12T21:44:34.178" v="5310" actId="962"/>
          <ac:spMkLst>
            <pc:docMk/>
            <pc:sldMk cId="3406997009" sldId="2147375415"/>
            <ac:spMk id="5" creationId="{F2251114-EB6B-F4F7-E863-48888FD4512E}"/>
          </ac:spMkLst>
        </pc:spChg>
        <pc:spChg chg="mod">
          <ac:chgData name="McKane, Jeanne" userId="ccaae3d9-a257-43fb-bdc8-036ccece4828" providerId="ADAL" clId="{A7648651-06A3-42BE-83E8-60DD23395FE9}" dt="2024-12-13T19:03:20.638" v="5858" actId="20577"/>
          <ac:spMkLst>
            <pc:docMk/>
            <pc:sldMk cId="3406997009" sldId="2147375415"/>
            <ac:spMk id="6" creationId="{21D85317-2972-656A-9E31-93C6E7A89E03}"/>
          </ac:spMkLst>
        </pc:spChg>
        <pc:spChg chg="del">
          <ac:chgData name="McKane, Jeanne" userId="ccaae3d9-a257-43fb-bdc8-036ccece4828" providerId="ADAL" clId="{A7648651-06A3-42BE-83E8-60DD23395FE9}" dt="2024-12-12T19:26:33.408" v="1839" actId="478"/>
          <ac:spMkLst>
            <pc:docMk/>
            <pc:sldMk cId="3406997009" sldId="2147375415"/>
            <ac:spMk id="7" creationId="{DA73A67A-AE54-99C5-F319-3FA0CB231928}"/>
          </ac:spMkLst>
        </pc:spChg>
        <pc:spChg chg="add del mod">
          <ac:chgData name="McKane, Jeanne" userId="ccaae3d9-a257-43fb-bdc8-036ccece4828" providerId="ADAL" clId="{A7648651-06A3-42BE-83E8-60DD23395FE9}" dt="2024-12-12T19:26:34.844" v="1840" actId="478"/>
          <ac:spMkLst>
            <pc:docMk/>
            <pc:sldMk cId="3406997009" sldId="2147375415"/>
            <ac:spMk id="9" creationId="{2DE038D0-A3F0-32C7-D50B-FF87549A5B46}"/>
          </ac:spMkLst>
        </pc:spChg>
        <pc:spChg chg="mod ord">
          <ac:chgData name="McKane, Jeanne" userId="ccaae3d9-a257-43fb-bdc8-036ccece4828" providerId="ADAL" clId="{A7648651-06A3-42BE-83E8-60DD23395FE9}" dt="2024-12-12T21:44:24.807" v="5307" actId="13244"/>
          <ac:spMkLst>
            <pc:docMk/>
            <pc:sldMk cId="3406997009" sldId="2147375415"/>
            <ac:spMk id="12" creationId="{F7AC16E2-D9CA-D30E-175B-0DDB20EAA6EC}"/>
          </ac:spMkLst>
        </pc:spChg>
        <pc:graphicFrameChg chg="mod">
          <ac:chgData name="McKane, Jeanne" userId="ccaae3d9-a257-43fb-bdc8-036ccece4828" providerId="ADAL" clId="{A7648651-06A3-42BE-83E8-60DD23395FE9}" dt="2024-12-12T21:44:29.637" v="5308" actId="13244"/>
          <ac:graphicFrameMkLst>
            <pc:docMk/>
            <pc:sldMk cId="3406997009" sldId="2147375415"/>
            <ac:graphicFrameMk id="16" creationId="{E224DC57-667D-2896-1E58-DEF9CDEE7CD3}"/>
          </ac:graphicFrameMkLst>
        </pc:graphicFrameChg>
        <pc:picChg chg="mod">
          <ac:chgData name="McKane, Jeanne" userId="ccaae3d9-a257-43fb-bdc8-036ccece4828" providerId="ADAL" clId="{A7648651-06A3-42BE-83E8-60DD23395FE9}" dt="2024-12-12T21:31:34.077" v="3558" actId="962"/>
          <ac:picMkLst>
            <pc:docMk/>
            <pc:sldMk cId="3406997009" sldId="2147375415"/>
            <ac:picMk id="14" creationId="{07711EB3-B436-7113-AA20-9CE4BC6900A2}"/>
          </ac:picMkLst>
        </pc:picChg>
        <pc:picChg chg="mod">
          <ac:chgData name="McKane, Jeanne" userId="ccaae3d9-a257-43fb-bdc8-036ccece4828" providerId="ADAL" clId="{A7648651-06A3-42BE-83E8-60DD23395FE9}" dt="2024-12-12T21:31:31.247" v="3557" actId="962"/>
          <ac:picMkLst>
            <pc:docMk/>
            <pc:sldMk cId="3406997009" sldId="2147375415"/>
            <ac:picMk id="18" creationId="{05C98D6A-E07D-8615-61FE-31CB99A41C38}"/>
          </ac:picMkLst>
        </pc:picChg>
        <pc:extLst>
          <p:ext xmlns:p="http://schemas.openxmlformats.org/presentationml/2006/main" uri="{D6D511B9-2390-475A-947B-AFAB55BFBCF1}">
            <pc226:cmChg xmlns:pc226="http://schemas.microsoft.com/office/powerpoint/2022/06/main/command" chg="add del mod">
              <pc226:chgData name="McKane, Jeanne" userId="ccaae3d9-a257-43fb-bdc8-036ccece4828" providerId="ADAL" clId="{A7648651-06A3-42BE-83E8-60DD23395FE9}" dt="2024-12-13T16:15:32.164" v="5603"/>
              <pc2:cmMkLst xmlns:pc2="http://schemas.microsoft.com/office/powerpoint/2019/9/main/command">
                <pc:docMk/>
                <pc:sldMk cId="3406997009" sldId="2147375415"/>
                <pc2:cmMk id="{F324B539-4D0D-45D7-A4DB-86413CC8DACA}"/>
              </pc2:cmMkLst>
            </pc226:cmChg>
            <pc226:cmChg xmlns:pc226="http://schemas.microsoft.com/office/powerpoint/2022/06/main/command" chg="add del mod">
              <pc226:chgData name="McKane, Jeanne" userId="ccaae3d9-a257-43fb-bdc8-036ccece4828" providerId="ADAL" clId="{A7648651-06A3-42BE-83E8-60DD23395FE9}" dt="2024-12-13T14:48:40.372" v="5325"/>
              <pc2:cmMkLst xmlns:pc2="http://schemas.microsoft.com/office/powerpoint/2019/9/main/command">
                <pc:docMk/>
                <pc:sldMk cId="3406997009" sldId="2147375415"/>
                <pc2:cmMk id="{53D60E3D-4E22-47E2-95C3-C890B42653A1}"/>
              </pc2:cmMkLst>
            </pc226:cmChg>
          </p:ext>
        </pc:extLst>
      </pc:sldChg>
      <pc:sldChg chg="addSp delSp modSp mod delCm">
        <pc:chgData name="McKane, Jeanne" userId="ccaae3d9-a257-43fb-bdc8-036ccece4828" providerId="ADAL" clId="{A7648651-06A3-42BE-83E8-60DD23395FE9}" dt="2024-12-06T18:43:17.094" v="1537" actId="13244"/>
        <pc:sldMkLst>
          <pc:docMk/>
          <pc:sldMk cId="1854574425" sldId="2147375417"/>
        </pc:sldMkLst>
        <pc:spChg chg="mod">
          <ac:chgData name="McKane, Jeanne" userId="ccaae3d9-a257-43fb-bdc8-036ccece4828" providerId="ADAL" clId="{A7648651-06A3-42BE-83E8-60DD23395FE9}" dt="2024-12-06T18:42:10.696" v="1523" actId="13244"/>
          <ac:spMkLst>
            <pc:docMk/>
            <pc:sldMk cId="1854574425" sldId="2147375417"/>
            <ac:spMk id="3" creationId="{813DC22C-CA7E-D280-9613-B31927BE2821}"/>
          </ac:spMkLst>
        </pc:spChg>
        <pc:spChg chg="mod">
          <ac:chgData name="McKane, Jeanne" userId="ccaae3d9-a257-43fb-bdc8-036ccece4828" providerId="ADAL" clId="{A7648651-06A3-42BE-83E8-60DD23395FE9}" dt="2024-12-06T18:42:18.968" v="1525" actId="962"/>
          <ac:spMkLst>
            <pc:docMk/>
            <pc:sldMk cId="1854574425" sldId="2147375417"/>
            <ac:spMk id="4" creationId="{31F47D01-846B-C7EE-BFA4-517BCDADF210}"/>
          </ac:spMkLst>
        </pc:spChg>
        <pc:spChg chg="mod">
          <ac:chgData name="McKane, Jeanne" userId="ccaae3d9-a257-43fb-bdc8-036ccece4828" providerId="ADAL" clId="{A7648651-06A3-42BE-83E8-60DD23395FE9}" dt="2024-12-06T16:40:11.239" v="189" actId="1038"/>
          <ac:spMkLst>
            <pc:docMk/>
            <pc:sldMk cId="1854574425" sldId="2147375417"/>
            <ac:spMk id="9" creationId="{F26C9640-EA3A-E14C-7E08-C84D4F09D62D}"/>
          </ac:spMkLst>
        </pc:spChg>
        <pc:spChg chg="mod">
          <ac:chgData name="McKane, Jeanne" userId="ccaae3d9-a257-43fb-bdc8-036ccece4828" providerId="ADAL" clId="{A7648651-06A3-42BE-83E8-60DD23395FE9}" dt="2024-12-06T18:43:10.650" v="1535" actId="13244"/>
          <ac:spMkLst>
            <pc:docMk/>
            <pc:sldMk cId="1854574425" sldId="2147375417"/>
            <ac:spMk id="11" creationId="{63410C60-AB62-8392-43D5-EFC7B6490CDD}"/>
          </ac:spMkLst>
        </pc:spChg>
        <pc:spChg chg="mod">
          <ac:chgData name="McKane, Jeanne" userId="ccaae3d9-a257-43fb-bdc8-036ccece4828" providerId="ADAL" clId="{A7648651-06A3-42BE-83E8-60DD23395FE9}" dt="2024-12-06T18:43:17.094" v="1537" actId="13244"/>
          <ac:spMkLst>
            <pc:docMk/>
            <pc:sldMk cId="1854574425" sldId="2147375417"/>
            <ac:spMk id="12" creationId="{F771BB59-2D5C-1C8B-C06B-135DBA926C5F}"/>
          </ac:spMkLst>
        </pc:spChg>
        <pc:spChg chg="mod">
          <ac:chgData name="McKane, Jeanne" userId="ccaae3d9-a257-43fb-bdc8-036ccece4828" providerId="ADAL" clId="{A7648651-06A3-42BE-83E8-60DD23395FE9}" dt="2024-12-06T18:42:37.178" v="1527" actId="13244"/>
          <ac:spMkLst>
            <pc:docMk/>
            <pc:sldMk cId="1854574425" sldId="2147375417"/>
            <ac:spMk id="14" creationId="{B2E8B1DB-7B7E-3CF2-028A-93DD1AA36A31}"/>
          </ac:spMkLst>
        </pc:spChg>
        <pc:spChg chg="mod">
          <ac:chgData name="McKane, Jeanne" userId="ccaae3d9-a257-43fb-bdc8-036ccece4828" providerId="ADAL" clId="{A7648651-06A3-42BE-83E8-60DD23395FE9}" dt="2024-12-06T18:42:43.195" v="1529" actId="13244"/>
          <ac:spMkLst>
            <pc:docMk/>
            <pc:sldMk cId="1854574425" sldId="2147375417"/>
            <ac:spMk id="15" creationId="{071E7EA6-9373-69D2-5AC3-46477A2418F8}"/>
          </ac:spMkLst>
        </pc:spChg>
        <pc:spChg chg="mod">
          <ac:chgData name="McKane, Jeanne" userId="ccaae3d9-a257-43fb-bdc8-036ccece4828" providerId="ADAL" clId="{A7648651-06A3-42BE-83E8-60DD23395FE9}" dt="2024-12-06T18:42:51.263" v="1531" actId="13244"/>
          <ac:spMkLst>
            <pc:docMk/>
            <pc:sldMk cId="1854574425" sldId="2147375417"/>
            <ac:spMk id="16" creationId="{49E55529-E794-E5EA-E4DE-7051F40512E9}"/>
          </ac:spMkLst>
        </pc:spChg>
        <pc:spChg chg="mod">
          <ac:chgData name="McKane, Jeanne" userId="ccaae3d9-a257-43fb-bdc8-036ccece4828" providerId="ADAL" clId="{A7648651-06A3-42BE-83E8-60DD23395FE9}" dt="2024-12-06T18:43:01.397" v="1533" actId="13244"/>
          <ac:spMkLst>
            <pc:docMk/>
            <pc:sldMk cId="1854574425" sldId="2147375417"/>
            <ac:spMk id="17" creationId="{D104AAF8-D418-D4E1-537D-DF7F846A3934}"/>
          </ac:spMkLst>
        </pc:spChg>
        <pc:picChg chg="add mod">
          <ac:chgData name="McKane, Jeanne" userId="ccaae3d9-a257-43fb-bdc8-036ccece4828" providerId="ADAL" clId="{A7648651-06A3-42BE-83E8-60DD23395FE9}" dt="2024-12-06T18:42:29.481" v="1526" actId="13244"/>
          <ac:picMkLst>
            <pc:docMk/>
            <pc:sldMk cId="1854574425" sldId="2147375417"/>
            <ac:picMk id="5" creationId="{73B53869-4572-353F-325F-0BE65F4E721E}"/>
          </ac:picMkLst>
        </pc:picChg>
        <pc:picChg chg="add mod">
          <ac:chgData name="McKane, Jeanne" userId="ccaae3d9-a257-43fb-bdc8-036ccece4828" providerId="ADAL" clId="{A7648651-06A3-42BE-83E8-60DD23395FE9}" dt="2024-12-06T18:42:40.144" v="1528" actId="13244"/>
          <ac:picMkLst>
            <pc:docMk/>
            <pc:sldMk cId="1854574425" sldId="2147375417"/>
            <ac:picMk id="6" creationId="{E462D966-8B1D-2184-F795-9951E9198DA1}"/>
          </ac:picMkLst>
        </pc:picChg>
        <pc:picChg chg="add mod">
          <ac:chgData name="McKane, Jeanne" userId="ccaae3d9-a257-43fb-bdc8-036ccece4828" providerId="ADAL" clId="{A7648651-06A3-42BE-83E8-60DD23395FE9}" dt="2024-12-06T18:42:48.742" v="1530" actId="13244"/>
          <ac:picMkLst>
            <pc:docMk/>
            <pc:sldMk cId="1854574425" sldId="2147375417"/>
            <ac:picMk id="7" creationId="{1AB9BD8A-808D-B14D-0E78-C4619A0CD806}"/>
          </ac:picMkLst>
        </pc:picChg>
        <pc:picChg chg="mod">
          <ac:chgData name="McKane, Jeanne" userId="ccaae3d9-a257-43fb-bdc8-036ccece4828" providerId="ADAL" clId="{A7648651-06A3-42BE-83E8-60DD23395FE9}" dt="2024-12-06T16:40:11.239" v="189" actId="1038"/>
          <ac:picMkLst>
            <pc:docMk/>
            <pc:sldMk cId="1854574425" sldId="2147375417"/>
            <ac:picMk id="8" creationId="{62BAC47B-321B-FB6B-35E8-5713DE0FE6B0}"/>
          </ac:picMkLst>
        </pc:picChg>
        <pc:picChg chg="mod">
          <ac:chgData name="McKane, Jeanne" userId="ccaae3d9-a257-43fb-bdc8-036ccece4828" providerId="ADAL" clId="{A7648651-06A3-42BE-83E8-60DD23395FE9}" dt="2024-12-06T18:43:06.887" v="1534" actId="13244"/>
          <ac:picMkLst>
            <pc:docMk/>
            <pc:sldMk cId="1854574425" sldId="2147375417"/>
            <ac:picMk id="10" creationId="{3F553A37-1B97-06FF-4F8E-47544D3467B4}"/>
          </ac:picMkLst>
        </pc:picChg>
        <pc:picChg chg="add mod">
          <ac:chgData name="McKane, Jeanne" userId="ccaae3d9-a257-43fb-bdc8-036ccece4828" providerId="ADAL" clId="{A7648651-06A3-42BE-83E8-60DD23395FE9}" dt="2024-12-06T18:43:15.172" v="1536" actId="13244"/>
          <ac:picMkLst>
            <pc:docMk/>
            <pc:sldMk cId="1854574425" sldId="2147375417"/>
            <ac:picMk id="18" creationId="{419FED87-D4D1-3B66-513E-B5D3F9CCF5BE}"/>
          </ac:picMkLst>
        </pc:picChg>
        <pc:picChg chg="add mod">
          <ac:chgData name="McKane, Jeanne" userId="ccaae3d9-a257-43fb-bdc8-036ccece4828" providerId="ADAL" clId="{A7648651-06A3-42BE-83E8-60DD23395FE9}" dt="2024-12-06T18:42:55.933" v="1532" actId="13244"/>
          <ac:picMkLst>
            <pc:docMk/>
            <pc:sldMk cId="1854574425" sldId="2147375417"/>
            <ac:picMk id="20" creationId="{9B70C939-7A0D-CA5F-E58F-F0F59607CB52}"/>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A7648651-06A3-42BE-83E8-60DD23395FE9}" dt="2024-12-06T15:33:57.456" v="96"/>
              <pc2:cmMkLst xmlns:pc2="http://schemas.microsoft.com/office/powerpoint/2019/9/main/command">
                <pc:docMk/>
                <pc:sldMk cId="1854574425" sldId="2147375417"/>
                <pc2:cmMk id="{E3F63D54-8C70-4FBE-A96B-44D217A9A352}"/>
              </pc2:cmMkLst>
            </pc226:cmChg>
            <pc226:cmChg xmlns:pc226="http://schemas.microsoft.com/office/powerpoint/2022/06/main/command" chg="del">
              <pc226:chgData name="McKane, Jeanne" userId="ccaae3d9-a257-43fb-bdc8-036ccece4828" providerId="ADAL" clId="{A7648651-06A3-42BE-83E8-60DD23395FE9}" dt="2024-12-06T15:32:43.333" v="0"/>
              <pc2:cmMkLst xmlns:pc2="http://schemas.microsoft.com/office/powerpoint/2019/9/main/command">
                <pc:docMk/>
                <pc:sldMk cId="1854574425" sldId="2147375417"/>
                <pc2:cmMk id="{B6092C61-6E9D-4C23-8B48-4472C9ED5D10}"/>
              </pc2:cmMkLst>
            </pc226:cmChg>
            <pc226:cmChg xmlns:pc226="http://schemas.microsoft.com/office/powerpoint/2022/06/main/command" chg="del">
              <pc226:chgData name="McKane, Jeanne" userId="ccaae3d9-a257-43fb-bdc8-036ccece4828" providerId="ADAL" clId="{A7648651-06A3-42BE-83E8-60DD23395FE9}" dt="2024-12-06T15:33:54.380" v="95"/>
              <pc2:cmMkLst xmlns:pc2="http://schemas.microsoft.com/office/powerpoint/2019/9/main/command">
                <pc:docMk/>
                <pc:sldMk cId="1854574425" sldId="2147375417"/>
                <pc2:cmMk id="{CD14ED92-73D0-4CAF-9934-8A4DB4FA15E6}"/>
              </pc2:cmMkLst>
            </pc226:cmChg>
          </p:ext>
        </pc:extLst>
      </pc:sldChg>
      <pc:sldChg chg="addSp delSp modSp mod delCm">
        <pc:chgData name="McKane, Jeanne" userId="ccaae3d9-a257-43fb-bdc8-036ccece4828" providerId="ADAL" clId="{A7648651-06A3-42BE-83E8-60DD23395FE9}" dt="2024-12-06T20:01:36.437" v="1613" actId="962"/>
        <pc:sldMkLst>
          <pc:docMk/>
          <pc:sldMk cId="3648762564" sldId="2147375418"/>
        </pc:sldMkLst>
        <pc:spChg chg="add mod">
          <ac:chgData name="McKane, Jeanne" userId="ccaae3d9-a257-43fb-bdc8-036ccece4828" providerId="ADAL" clId="{A7648651-06A3-42BE-83E8-60DD23395FE9}" dt="2024-12-06T20:01:36.437" v="1613" actId="962"/>
          <ac:spMkLst>
            <pc:docMk/>
            <pc:sldMk cId="3648762564" sldId="2147375418"/>
            <ac:spMk id="3" creationId="{0525D82A-0319-A16F-EB52-410CD988A961}"/>
          </ac:spMkLst>
        </pc:spChg>
        <pc:spChg chg="mod">
          <ac:chgData name="McKane, Jeanne" userId="ccaae3d9-a257-43fb-bdc8-036ccece4828" providerId="ADAL" clId="{A7648651-06A3-42BE-83E8-60DD23395FE9}" dt="2024-12-06T20:01:28.135" v="1612" actId="962"/>
          <ac:spMkLst>
            <pc:docMk/>
            <pc:sldMk cId="3648762564" sldId="2147375418"/>
            <ac:spMk id="8" creationId="{CB443B1F-5AB2-361B-2E56-2B5D78C89B30}"/>
          </ac:spMkLst>
        </pc:spChg>
        <pc:spChg chg="mod">
          <ac:chgData name="McKane, Jeanne" userId="ccaae3d9-a257-43fb-bdc8-036ccece4828" providerId="ADAL" clId="{A7648651-06A3-42BE-83E8-60DD23395FE9}" dt="2024-12-06T17:02:46.272" v="289" actId="1076"/>
          <ac:spMkLst>
            <pc:docMk/>
            <pc:sldMk cId="3648762564" sldId="2147375418"/>
            <ac:spMk id="12" creationId="{E88BA993-D338-2C69-272C-738B9099574D}"/>
          </ac:spMkLst>
        </pc:spChg>
        <pc:picChg chg="mod">
          <ac:chgData name="McKane, Jeanne" userId="ccaae3d9-a257-43fb-bdc8-036ccece4828" providerId="ADAL" clId="{A7648651-06A3-42BE-83E8-60DD23395FE9}" dt="2024-12-06T18:19:28.967" v="1357" actId="962"/>
          <ac:picMkLst>
            <pc:docMk/>
            <pc:sldMk cId="3648762564" sldId="2147375418"/>
            <ac:picMk id="2" creationId="{35248D6E-BAAA-33D8-FC95-B7B2EFD205A1}"/>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A7648651-06A3-42BE-83E8-60DD23395FE9}" dt="2024-12-06T15:57:54.832" v="171"/>
              <pc2:cmMkLst xmlns:pc2="http://schemas.microsoft.com/office/powerpoint/2019/9/main/command">
                <pc:docMk/>
                <pc:sldMk cId="3648762564" sldId="2147375418"/>
                <pc2:cmMk id="{BD60639D-8C56-443B-8DA2-BB248C76EE48}"/>
              </pc2:cmMkLst>
            </pc226:cmChg>
          </p:ext>
        </pc:extLst>
      </pc:sldChg>
      <pc:sldChg chg="addSp delSp modSp mod addCm delCm modNotesTx">
        <pc:chgData name="McKane, Jeanne" userId="ccaae3d9-a257-43fb-bdc8-036ccece4828" providerId="ADAL" clId="{A7648651-06A3-42BE-83E8-60DD23395FE9}" dt="2024-12-13T19:02:57.599" v="5852" actId="20577"/>
        <pc:sldMkLst>
          <pc:docMk/>
          <pc:sldMk cId="3009713663" sldId="2147375419"/>
        </pc:sldMkLst>
        <pc:spChg chg="mod">
          <ac:chgData name="McKane, Jeanne" userId="ccaae3d9-a257-43fb-bdc8-036ccece4828" providerId="ADAL" clId="{A7648651-06A3-42BE-83E8-60DD23395FE9}" dt="2024-12-13T18:56:14.646" v="5827" actId="948"/>
          <ac:spMkLst>
            <pc:docMk/>
            <pc:sldMk cId="3009713663" sldId="2147375419"/>
            <ac:spMk id="2" creationId="{5ED70A15-8B5F-EE52-8A3C-33C6F9937CA5}"/>
          </ac:spMkLst>
        </pc:spChg>
        <pc:spChg chg="add mod">
          <ac:chgData name="McKane, Jeanne" userId="ccaae3d9-a257-43fb-bdc8-036ccece4828" providerId="ADAL" clId="{A7648651-06A3-42BE-83E8-60DD23395FE9}" dt="2024-12-12T21:44:04.368" v="5306" actId="962"/>
          <ac:spMkLst>
            <pc:docMk/>
            <pc:sldMk cId="3009713663" sldId="2147375419"/>
            <ac:spMk id="3" creationId="{2EA88CAF-5434-D5EB-0FAA-669D8B680F28}"/>
          </ac:spMkLst>
        </pc:spChg>
        <pc:spChg chg="mod">
          <ac:chgData name="McKane, Jeanne" userId="ccaae3d9-a257-43fb-bdc8-036ccece4828" providerId="ADAL" clId="{A7648651-06A3-42BE-83E8-60DD23395FE9}" dt="2024-12-12T19:19:29.752" v="1677" actId="403"/>
          <ac:spMkLst>
            <pc:docMk/>
            <pc:sldMk cId="3009713663" sldId="2147375419"/>
            <ac:spMk id="4" creationId="{681A3DCD-ACB7-0808-81A7-7A720706B7D5}"/>
          </ac:spMkLst>
        </pc:spChg>
        <pc:spChg chg="mod">
          <ac:chgData name="McKane, Jeanne" userId="ccaae3d9-a257-43fb-bdc8-036ccece4828" providerId="ADAL" clId="{A7648651-06A3-42BE-83E8-60DD23395FE9}" dt="2024-12-13T19:02:57.599" v="5852" actId="20577"/>
          <ac:spMkLst>
            <pc:docMk/>
            <pc:sldMk cId="3009713663" sldId="2147375419"/>
            <ac:spMk id="5" creationId="{12AC347F-8666-8F9F-5572-FC708FB1D40C}"/>
          </ac:spMkLst>
        </pc:spChg>
        <pc:spChg chg="del">
          <ac:chgData name="McKane, Jeanne" userId="ccaae3d9-a257-43fb-bdc8-036ccece4828" providerId="ADAL" clId="{A7648651-06A3-42BE-83E8-60DD23395FE9}" dt="2024-12-12T19:26:28.862" v="1837" actId="478"/>
          <ac:spMkLst>
            <pc:docMk/>
            <pc:sldMk cId="3009713663" sldId="2147375419"/>
            <ac:spMk id="6" creationId="{005D864F-848D-45F2-7FF2-49DEC56F62D5}"/>
          </ac:spMkLst>
        </pc:spChg>
        <pc:spChg chg="add del mod">
          <ac:chgData name="McKane, Jeanne" userId="ccaae3d9-a257-43fb-bdc8-036ccece4828" providerId="ADAL" clId="{A7648651-06A3-42BE-83E8-60DD23395FE9}" dt="2024-12-12T19:26:30.513" v="1838" actId="478"/>
          <ac:spMkLst>
            <pc:docMk/>
            <pc:sldMk cId="3009713663" sldId="2147375419"/>
            <ac:spMk id="8" creationId="{8A559EA3-2E70-16A4-69E1-AF645571D6FD}"/>
          </ac:spMkLst>
        </pc:spChg>
        <pc:spChg chg="mod ord">
          <ac:chgData name="McKane, Jeanne" userId="ccaae3d9-a257-43fb-bdc8-036ccece4828" providerId="ADAL" clId="{A7648651-06A3-42BE-83E8-60DD23395FE9}" dt="2024-12-13T18:54:52.154" v="5821" actId="20577"/>
          <ac:spMkLst>
            <pc:docMk/>
            <pc:sldMk cId="3009713663" sldId="2147375419"/>
            <ac:spMk id="9" creationId="{55518FF5-5860-F831-5E01-4F26EE7639E8}"/>
          </ac:spMkLst>
        </pc:spChg>
        <pc:graphicFrameChg chg="mod">
          <ac:chgData name="McKane, Jeanne" userId="ccaae3d9-a257-43fb-bdc8-036ccece4828" providerId="ADAL" clId="{A7648651-06A3-42BE-83E8-60DD23395FE9}" dt="2024-12-12T21:43:56.769" v="5304" actId="13244"/>
          <ac:graphicFrameMkLst>
            <pc:docMk/>
            <pc:sldMk cId="3009713663" sldId="2147375419"/>
            <ac:graphicFrameMk id="11" creationId="{29A6E258-4EE3-A714-A8DB-E343BBABED54}"/>
          </ac:graphicFrameMkLst>
        </pc:graphicFrame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A7648651-06A3-42BE-83E8-60DD23395FE9}" dt="2024-12-13T14:48:29.992" v="5324"/>
              <pc2:cmMkLst xmlns:pc2="http://schemas.microsoft.com/office/powerpoint/2019/9/main/command">
                <pc:docMk/>
                <pc:sldMk cId="3009713663" sldId="2147375419"/>
                <pc2:cmMk id="{98B1274E-F99B-4F7E-A242-DFB4BD4247D7}"/>
              </pc2:cmMkLst>
            </pc226:cmChg>
            <pc226:cmChg xmlns:pc226="http://schemas.microsoft.com/office/powerpoint/2022/06/main/command" chg="add del">
              <pc226:chgData name="McKane, Jeanne" userId="ccaae3d9-a257-43fb-bdc8-036ccece4828" providerId="ADAL" clId="{A7648651-06A3-42BE-83E8-60DD23395FE9}" dt="2024-12-13T18:58:12.476" v="5835"/>
              <pc2:cmMkLst xmlns:pc2="http://schemas.microsoft.com/office/powerpoint/2019/9/main/command">
                <pc:docMk/>
                <pc:sldMk cId="3009713663" sldId="2147375419"/>
                <pc2:cmMk id="{F627A0C7-D682-4443-A4E2-2BE9F47A7169}"/>
              </pc2:cmMkLst>
            </pc226:cmChg>
          </p:ext>
        </pc:extLst>
      </pc:sldChg>
      <pc:sldChg chg="addSp delSp modSp mod addCm delCm modNotesTx">
        <pc:chgData name="McKane, Jeanne" userId="ccaae3d9-a257-43fb-bdc8-036ccece4828" providerId="ADAL" clId="{A7648651-06A3-42BE-83E8-60DD23395FE9}" dt="2024-12-13T19:05:14.054" v="5901" actId="20577"/>
        <pc:sldMkLst>
          <pc:docMk/>
          <pc:sldMk cId="174274510" sldId="2147375420"/>
        </pc:sldMkLst>
        <pc:spChg chg="mod">
          <ac:chgData name="McKane, Jeanne" userId="ccaae3d9-a257-43fb-bdc8-036ccece4828" providerId="ADAL" clId="{A7648651-06A3-42BE-83E8-60DD23395FE9}" dt="2024-12-12T19:19:48.295" v="1679" actId="403"/>
          <ac:spMkLst>
            <pc:docMk/>
            <pc:sldMk cId="174274510" sldId="2147375420"/>
            <ac:spMk id="2" creationId="{28553E81-FF41-9610-47D9-AA26C29E3D46}"/>
          </ac:spMkLst>
        </pc:spChg>
        <pc:spChg chg="add mod">
          <ac:chgData name="McKane, Jeanne" userId="ccaae3d9-a257-43fb-bdc8-036ccece4828" providerId="ADAL" clId="{A7648651-06A3-42BE-83E8-60DD23395FE9}" dt="2024-12-06T18:29:40.443" v="1462"/>
          <ac:spMkLst>
            <pc:docMk/>
            <pc:sldMk cId="174274510" sldId="2147375420"/>
            <ac:spMk id="3" creationId="{3A9D537C-996B-33AF-1AB7-7875A713A353}"/>
          </ac:spMkLst>
        </pc:spChg>
        <pc:spChg chg="del">
          <ac:chgData name="McKane, Jeanne" userId="ccaae3d9-a257-43fb-bdc8-036ccece4828" providerId="ADAL" clId="{A7648651-06A3-42BE-83E8-60DD23395FE9}" dt="2024-12-12T19:26:38.786" v="1841" actId="478"/>
          <ac:spMkLst>
            <pc:docMk/>
            <pc:sldMk cId="174274510" sldId="2147375420"/>
            <ac:spMk id="4" creationId="{0C70BA41-DAFB-6D0F-FE6E-C62258242C51}"/>
          </ac:spMkLst>
        </pc:spChg>
        <pc:spChg chg="mod">
          <ac:chgData name="McKane, Jeanne" userId="ccaae3d9-a257-43fb-bdc8-036ccece4828" providerId="ADAL" clId="{A7648651-06A3-42BE-83E8-60DD23395FE9}" dt="2024-12-13T15:37:17.164" v="5402" actId="6549"/>
          <ac:spMkLst>
            <pc:docMk/>
            <pc:sldMk cId="174274510" sldId="2147375420"/>
            <ac:spMk id="5" creationId="{3AEC9F01-892C-FABA-8BB6-7F63A390F13B}"/>
          </ac:spMkLst>
        </pc:spChg>
        <pc:spChg chg="mod">
          <ac:chgData name="McKane, Jeanne" userId="ccaae3d9-a257-43fb-bdc8-036ccece4828" providerId="ADAL" clId="{A7648651-06A3-42BE-83E8-60DD23395FE9}" dt="2024-12-13T19:05:14.054" v="5901" actId="20577"/>
          <ac:spMkLst>
            <pc:docMk/>
            <pc:sldMk cId="174274510" sldId="2147375420"/>
            <ac:spMk id="6" creationId="{21D85317-2972-656A-9E31-93C6E7A89E03}"/>
          </ac:spMkLst>
        </pc:spChg>
        <pc:picChg chg="mod">
          <ac:chgData name="McKane, Jeanne" userId="ccaae3d9-a257-43fb-bdc8-036ccece4828" providerId="ADAL" clId="{A7648651-06A3-42BE-83E8-60DD23395FE9}" dt="2024-12-12T21:35:32.954" v="4073" actId="962"/>
          <ac:picMkLst>
            <pc:docMk/>
            <pc:sldMk cId="174274510" sldId="2147375420"/>
            <ac:picMk id="7" creationId="{9F012481-3BB7-876F-F9B0-A7B38B93AFA0}"/>
          </ac:picMkLst>
        </pc:picChg>
        <pc:extLst>
          <p:ext xmlns:p="http://schemas.openxmlformats.org/presentationml/2006/main" uri="{D6D511B9-2390-475A-947B-AFAB55BFBCF1}">
            <pc226:cmChg xmlns:pc226="http://schemas.microsoft.com/office/powerpoint/2022/06/main/command" chg="add del">
              <pc226:chgData name="McKane, Jeanne" userId="ccaae3d9-a257-43fb-bdc8-036ccece4828" providerId="ADAL" clId="{A7648651-06A3-42BE-83E8-60DD23395FE9}" dt="2024-12-13T16:16:22.062" v="5604"/>
              <pc2:cmMkLst xmlns:pc2="http://schemas.microsoft.com/office/powerpoint/2019/9/main/command">
                <pc:docMk/>
                <pc:sldMk cId="174274510" sldId="2147375420"/>
                <pc2:cmMk id="{CF6AD43C-735E-4235-AE2F-06E155C9DAC4}"/>
              </pc2:cmMkLst>
            </pc226:cmChg>
            <pc226:cmChg xmlns:pc226="http://schemas.microsoft.com/office/powerpoint/2022/06/main/command" chg="del">
              <pc226:chgData name="McKane, Jeanne" userId="ccaae3d9-a257-43fb-bdc8-036ccece4828" providerId="ADAL" clId="{A7648651-06A3-42BE-83E8-60DD23395FE9}" dt="2024-12-12T21:15:34.353" v="3029"/>
              <pc2:cmMkLst xmlns:pc2="http://schemas.microsoft.com/office/powerpoint/2019/9/main/command">
                <pc:docMk/>
                <pc:sldMk cId="174274510" sldId="2147375420"/>
                <pc2:cmMk id="{00D7006B-7492-4325-8637-0DF0FFDA1174}"/>
              </pc2:cmMkLst>
            </pc226:cmChg>
            <pc226:cmChg xmlns:pc226="http://schemas.microsoft.com/office/powerpoint/2022/06/main/command" chg="del">
              <pc226:chgData name="McKane, Jeanne" userId="ccaae3d9-a257-43fb-bdc8-036ccece4828" providerId="ADAL" clId="{A7648651-06A3-42BE-83E8-60DD23395FE9}" dt="2024-12-12T21:15:29.114" v="3027"/>
              <pc2:cmMkLst xmlns:pc2="http://schemas.microsoft.com/office/powerpoint/2019/9/main/command">
                <pc:docMk/>
                <pc:sldMk cId="174274510" sldId="2147375420"/>
                <pc2:cmMk id="{DD5B36A7-A694-484E-A361-A12ED4E51FDB}"/>
              </pc2:cmMkLst>
            </pc226:cmChg>
            <pc226:cmChg xmlns:pc226="http://schemas.microsoft.com/office/powerpoint/2022/06/main/command" chg="del">
              <pc226:chgData name="McKane, Jeanne" userId="ccaae3d9-a257-43fb-bdc8-036ccece4828" providerId="ADAL" clId="{A7648651-06A3-42BE-83E8-60DD23395FE9}" dt="2024-12-12T21:15:32.615" v="3028"/>
              <pc2:cmMkLst xmlns:pc2="http://schemas.microsoft.com/office/powerpoint/2019/9/main/command">
                <pc:docMk/>
                <pc:sldMk cId="174274510" sldId="2147375420"/>
                <pc2:cmMk id="{4C0A3FF1-3B1D-4EFB-8ADB-07A08AF12273}"/>
              </pc2:cmMkLst>
            </pc226:cmChg>
          </p:ext>
        </pc:extLst>
      </pc:sldChg>
      <pc:sldChg chg="addSp delSp modSp mod addCm delCm modCm modNotes">
        <pc:chgData name="McKane, Jeanne" userId="ccaae3d9-a257-43fb-bdc8-036ccece4828" providerId="ADAL" clId="{A7648651-06A3-42BE-83E8-60DD23395FE9}" dt="2024-12-13T20:13:12.216" v="6048"/>
        <pc:sldMkLst>
          <pc:docMk/>
          <pc:sldMk cId="2283941197" sldId="2147375433"/>
        </pc:sldMkLst>
        <pc:spChg chg="mod">
          <ac:chgData name="McKane, Jeanne" userId="ccaae3d9-a257-43fb-bdc8-036ccece4828" providerId="ADAL" clId="{A7648651-06A3-42BE-83E8-60DD23395FE9}" dt="2024-12-12T19:24:39.227" v="1824" actId="403"/>
          <ac:spMkLst>
            <pc:docMk/>
            <pc:sldMk cId="2283941197" sldId="2147375433"/>
            <ac:spMk id="2" creationId="{6DCFDA98-0ED9-22AC-F38F-D7CF0DADC6CE}"/>
          </ac:spMkLst>
        </pc:spChg>
        <pc:spChg chg="mod ord">
          <ac:chgData name="McKane, Jeanne" userId="ccaae3d9-a257-43fb-bdc8-036ccece4828" providerId="ADAL" clId="{A7648651-06A3-42BE-83E8-60DD23395FE9}" dt="2024-12-13T16:23:48.838" v="5686" actId="20577"/>
          <ac:spMkLst>
            <pc:docMk/>
            <pc:sldMk cId="2283941197" sldId="2147375433"/>
            <ac:spMk id="3" creationId="{5210FA98-F344-A8FC-6801-306EB07B008D}"/>
          </ac:spMkLst>
        </pc:spChg>
        <pc:spChg chg="del">
          <ac:chgData name="McKane, Jeanne" userId="ccaae3d9-a257-43fb-bdc8-036ccece4828" providerId="ADAL" clId="{A7648651-06A3-42BE-83E8-60DD23395FE9}" dt="2024-12-12T19:26:52.704" v="1846" actId="478"/>
          <ac:spMkLst>
            <pc:docMk/>
            <pc:sldMk cId="2283941197" sldId="2147375433"/>
            <ac:spMk id="4" creationId="{E318743F-C950-CBDC-4EF9-C9C50490C963}"/>
          </ac:spMkLst>
        </pc:spChg>
        <pc:spChg chg="mod">
          <ac:chgData name="McKane, Jeanne" userId="ccaae3d9-a257-43fb-bdc8-036ccece4828" providerId="ADAL" clId="{A7648651-06A3-42BE-83E8-60DD23395FE9}" dt="2024-12-13T19:12:45.071" v="6029" actId="20577"/>
          <ac:spMkLst>
            <pc:docMk/>
            <pc:sldMk cId="2283941197" sldId="2147375433"/>
            <ac:spMk id="5" creationId="{CA2EAE66-30A8-7F26-893F-D3629F9CFBB9}"/>
          </ac:spMkLst>
        </pc:spChg>
        <pc:spChg chg="mod ord">
          <ac:chgData name="McKane, Jeanne" userId="ccaae3d9-a257-43fb-bdc8-036ccece4828" providerId="ADAL" clId="{A7648651-06A3-42BE-83E8-60DD23395FE9}" dt="2024-12-13T15:47:34.378" v="5555" actId="14100"/>
          <ac:spMkLst>
            <pc:docMk/>
            <pc:sldMk cId="2283941197" sldId="2147375433"/>
            <ac:spMk id="6" creationId="{E2925D33-3D9E-F248-3365-D08C5A76EAF8}"/>
          </ac:spMkLst>
        </pc:spChg>
        <pc:spChg chg="add mod">
          <ac:chgData name="McKane, Jeanne" userId="ccaae3d9-a257-43fb-bdc8-036ccece4828" providerId="ADAL" clId="{A7648651-06A3-42BE-83E8-60DD23395FE9}" dt="2024-12-12T21:45:17.600" v="5315" actId="962"/>
          <ac:spMkLst>
            <pc:docMk/>
            <pc:sldMk cId="2283941197" sldId="2147375433"/>
            <ac:spMk id="8" creationId="{FE1F5B03-30AB-8E07-A293-ABC89F50D2C9}"/>
          </ac:spMkLst>
        </pc:spChg>
        <pc:spChg chg="del mod">
          <ac:chgData name="McKane, Jeanne" userId="ccaae3d9-a257-43fb-bdc8-036ccece4828" providerId="ADAL" clId="{A7648651-06A3-42BE-83E8-60DD23395FE9}" dt="2024-12-12T20:50:28.802" v="2692" actId="478"/>
          <ac:spMkLst>
            <pc:docMk/>
            <pc:sldMk cId="2283941197" sldId="2147375433"/>
            <ac:spMk id="9" creationId="{1A6571FE-9B06-5D31-0B18-E66F81BF672F}"/>
          </ac:spMkLst>
        </pc:spChg>
        <pc:spChg chg="add del mod">
          <ac:chgData name="McKane, Jeanne" userId="ccaae3d9-a257-43fb-bdc8-036ccece4828" providerId="ADAL" clId="{A7648651-06A3-42BE-83E8-60DD23395FE9}" dt="2024-12-12T19:26:55.014" v="1847" actId="478"/>
          <ac:spMkLst>
            <pc:docMk/>
            <pc:sldMk cId="2283941197" sldId="2147375433"/>
            <ac:spMk id="10" creationId="{0957613B-9060-A7C2-BDC5-39C69A811A92}"/>
          </ac:spMkLst>
        </pc:spChg>
        <pc:spChg chg="mod ord">
          <ac:chgData name="McKane, Jeanne" userId="ccaae3d9-a257-43fb-bdc8-036ccece4828" providerId="ADAL" clId="{A7648651-06A3-42BE-83E8-60DD23395FE9}" dt="2024-12-13T15:48:17.216" v="5574" actId="13926"/>
          <ac:spMkLst>
            <pc:docMk/>
            <pc:sldMk cId="2283941197" sldId="2147375433"/>
            <ac:spMk id="12" creationId="{CB4B830B-E247-C8EE-AB39-3E4E833E2824}"/>
          </ac:spMkLst>
        </pc:spChg>
        <pc:spChg chg="mod ord">
          <ac:chgData name="McKane, Jeanne" userId="ccaae3d9-a257-43fb-bdc8-036ccece4828" providerId="ADAL" clId="{A7648651-06A3-42BE-83E8-60DD23395FE9}" dt="2024-12-13T15:48:08.251" v="5573" actId="13926"/>
          <ac:spMkLst>
            <pc:docMk/>
            <pc:sldMk cId="2283941197" sldId="2147375433"/>
            <ac:spMk id="16" creationId="{49455623-862A-A337-A6BD-1ED968761940}"/>
          </ac:spMkLst>
        </pc:spChg>
        <pc:spChg chg="mod">
          <ac:chgData name="McKane, Jeanne" userId="ccaae3d9-a257-43fb-bdc8-036ccece4828" providerId="ADAL" clId="{A7648651-06A3-42BE-83E8-60DD23395FE9}" dt="2024-12-13T15:48:36.420" v="5582" actId="20577"/>
          <ac:spMkLst>
            <pc:docMk/>
            <pc:sldMk cId="2283941197" sldId="2147375433"/>
            <ac:spMk id="17" creationId="{D1C78731-6587-C0E1-0840-AED20EB52111}"/>
          </ac:spMkLst>
        </pc:spChg>
        <pc:extLst>
          <p:ext xmlns:p="http://schemas.openxmlformats.org/presentationml/2006/main" uri="{D6D511B9-2390-475A-947B-AFAB55BFBCF1}">
            <pc226:cmChg xmlns:pc226="http://schemas.microsoft.com/office/powerpoint/2022/06/main/command" chg="add del mod">
              <pc226:chgData name="McKane, Jeanne" userId="ccaae3d9-a257-43fb-bdc8-036ccece4828" providerId="ADAL" clId="{A7648651-06A3-42BE-83E8-60DD23395FE9}" dt="2024-12-12T21:09:44.247" v="2885"/>
              <pc2:cmMkLst xmlns:pc2="http://schemas.microsoft.com/office/powerpoint/2019/9/main/command">
                <pc:docMk/>
                <pc:sldMk cId="2283941197" sldId="2147375433"/>
                <pc2:cmMk id="{F2BF2603-8F18-4CFE-987B-6656E0C71CC8}"/>
              </pc2:cmMkLst>
            </pc226:cmChg>
            <pc226:cmChg xmlns:pc226="http://schemas.microsoft.com/office/powerpoint/2022/06/main/command" chg="mod">
              <pc226:chgData name="McKane, Jeanne" userId="ccaae3d9-a257-43fb-bdc8-036ccece4828" providerId="ADAL" clId="{A7648651-06A3-42BE-83E8-60DD23395FE9}" dt="2024-12-12T19:24:06.515" v="1765" actId="6549"/>
              <pc2:cmMkLst xmlns:pc2="http://schemas.microsoft.com/office/powerpoint/2019/9/main/command">
                <pc:docMk/>
                <pc:sldMk cId="2283941197" sldId="2147375433"/>
                <pc2:cmMk id="{E69FCE08-2D4A-4358-850A-B29C45705DE0}"/>
              </pc2:cmMkLst>
            </pc226:cmChg>
            <pc226:cmChg xmlns:pc226="http://schemas.microsoft.com/office/powerpoint/2022/06/main/command" chg="del mod">
              <pc226:chgData name="McKane, Jeanne" userId="ccaae3d9-a257-43fb-bdc8-036ccece4828" providerId="ADAL" clId="{A7648651-06A3-42BE-83E8-60DD23395FE9}" dt="2024-12-12T20:54:20.634" v="2776"/>
              <pc2:cmMkLst xmlns:pc2="http://schemas.microsoft.com/office/powerpoint/2019/9/main/command">
                <pc:docMk/>
                <pc:sldMk cId="2283941197" sldId="2147375433"/>
                <pc2:cmMk id="{02293D36-1A73-4C1C-890E-1E0412DF932A}"/>
              </pc2:cmMkLst>
            </pc226:cmChg>
            <pc226:cmChg xmlns:pc226="http://schemas.microsoft.com/office/powerpoint/2022/06/main/command" chg="add del mod">
              <pc226:chgData name="McKane, Jeanne" userId="ccaae3d9-a257-43fb-bdc8-036ccece4828" providerId="ADAL" clId="{A7648651-06A3-42BE-83E8-60DD23395FE9}" dt="2024-12-13T16:23:01.243" v="5681"/>
              <pc2:cmMkLst xmlns:pc2="http://schemas.microsoft.com/office/powerpoint/2019/9/main/command">
                <pc:docMk/>
                <pc:sldMk cId="2283941197" sldId="2147375433"/>
                <pc2:cmMk id="{E80FE257-63BE-48FA-9A15-2E56CAF11013}"/>
              </pc2:cmMkLst>
            </pc226:cmChg>
            <pc226:cmChg xmlns:pc226="http://schemas.microsoft.com/office/powerpoint/2022/06/main/command" chg="add del">
              <pc226:chgData name="McKane, Jeanne" userId="ccaae3d9-a257-43fb-bdc8-036ccece4828" providerId="ADAL" clId="{A7648651-06A3-42BE-83E8-60DD23395FE9}" dt="2024-12-12T21:47:55.899" v="5322"/>
              <pc2:cmMkLst xmlns:pc2="http://schemas.microsoft.com/office/powerpoint/2019/9/main/command">
                <pc:docMk/>
                <pc:sldMk cId="2283941197" sldId="2147375433"/>
                <pc2:cmMk id="{E42B5689-BD40-45D1-B86B-1F5BEC8E0FCF}"/>
              </pc2:cmMkLst>
            </pc226:cmChg>
            <pc226:cmChg xmlns:pc226="http://schemas.microsoft.com/office/powerpoint/2022/06/main/command" chg="del mod">
              <pc226:chgData name="McKane, Jeanne" userId="ccaae3d9-a257-43fb-bdc8-036ccece4828" providerId="ADAL" clId="{A7648651-06A3-42BE-83E8-60DD23395FE9}" dt="2024-12-13T16:20:20.435" v="5680"/>
              <pc2:cmMkLst xmlns:pc2="http://schemas.microsoft.com/office/powerpoint/2019/9/main/command">
                <pc:docMk/>
                <pc:sldMk cId="2283941197" sldId="2147375433"/>
                <pc2:cmMk id="{6A73BFBD-0754-4EDF-A837-F7BFF041E11D}"/>
              </pc2:cmMkLst>
              <pc226:cmRplyChg chg="add mod">
                <pc226:chgData name="McKane, Jeanne" userId="ccaae3d9-a257-43fb-bdc8-036ccece4828" providerId="ADAL" clId="{A7648651-06A3-42BE-83E8-60DD23395FE9}" dt="2024-12-13T15:50:00.623" v="5583"/>
                <pc2:cmRplyMkLst xmlns:pc2="http://schemas.microsoft.com/office/powerpoint/2019/9/main/command">
                  <pc:docMk/>
                  <pc:sldMk cId="2283941197" sldId="2147375433"/>
                  <pc2:cmMk id="{6A73BFBD-0754-4EDF-A837-F7BFF041E11D}"/>
                  <pc2:cmRplyMk id="{6CFE1FDE-AA9D-41C9-BF33-2BC4B02C9FE0}"/>
                </pc2:cmRplyMkLst>
              </pc226:cmRplyChg>
            </pc226:cmChg>
            <pc226:cmChg xmlns:pc226="http://schemas.microsoft.com/office/powerpoint/2022/06/main/command" chg="mod">
              <pc226:chgData name="McKane, Jeanne" userId="ccaae3d9-a257-43fb-bdc8-036ccece4828" providerId="ADAL" clId="{A7648651-06A3-42BE-83E8-60DD23395FE9}" dt="2024-12-13T20:13:12.216" v="6048"/>
              <pc2:cmMkLst xmlns:pc2="http://schemas.microsoft.com/office/powerpoint/2019/9/main/command">
                <pc:docMk/>
                <pc:sldMk cId="2283941197" sldId="2147375433"/>
                <pc2:cmMk id="{FA95A2D3-ACD5-4F15-97B6-8722F3AD4F87}"/>
              </pc2:cmMkLst>
              <pc226:cmRplyChg chg="add mod">
                <pc226:chgData name="McKane, Jeanne" userId="ccaae3d9-a257-43fb-bdc8-036ccece4828" providerId="ADAL" clId="{A7648651-06A3-42BE-83E8-60DD23395FE9}" dt="2024-12-13T20:13:12.216" v="6048"/>
                <pc2:cmRplyMkLst xmlns:pc2="http://schemas.microsoft.com/office/powerpoint/2019/9/main/command">
                  <pc:docMk/>
                  <pc:sldMk cId="2283941197" sldId="2147375433"/>
                  <pc2:cmMk id="{FA95A2D3-ACD5-4F15-97B6-8722F3AD4F87}"/>
                  <pc2:cmRplyMk id="{40200013-FF1E-4B36-A6E4-E167114650D9}"/>
                </pc2:cmRplyMkLst>
              </pc226:cmRplyChg>
            </pc226:cmChg>
          </p:ext>
        </pc:extLst>
      </pc:sldChg>
      <pc:sldChg chg="addSp delSp modSp mod addCm delCm modCm modNotes modNotesTx">
        <pc:chgData name="McKane, Jeanne" userId="ccaae3d9-a257-43fb-bdc8-036ccece4828" providerId="ADAL" clId="{A7648651-06A3-42BE-83E8-60DD23395FE9}" dt="2024-12-13T20:09:53.035" v="6046" actId="20577"/>
        <pc:sldMkLst>
          <pc:docMk/>
          <pc:sldMk cId="797754140" sldId="2147375435"/>
        </pc:sldMkLst>
        <pc:spChg chg="mod ord">
          <ac:chgData name="McKane, Jeanne" userId="ccaae3d9-a257-43fb-bdc8-036ccece4828" providerId="ADAL" clId="{A7648651-06A3-42BE-83E8-60DD23395FE9}" dt="2024-12-12T21:45:47.627" v="5316" actId="13244"/>
          <ac:spMkLst>
            <pc:docMk/>
            <pc:sldMk cId="797754140" sldId="2147375435"/>
            <ac:spMk id="2" creationId="{281860A2-9439-0012-D2ED-9D1B56ABCD5F}"/>
          </ac:spMkLst>
        </pc:spChg>
        <pc:spChg chg="del">
          <ac:chgData name="McKane, Jeanne" userId="ccaae3d9-a257-43fb-bdc8-036ccece4828" providerId="ADAL" clId="{A7648651-06A3-42BE-83E8-60DD23395FE9}" dt="2024-12-12T19:26:58.583" v="1848" actId="478"/>
          <ac:spMkLst>
            <pc:docMk/>
            <pc:sldMk cId="797754140" sldId="2147375435"/>
            <ac:spMk id="3" creationId="{25068251-519E-E55F-6832-25C111207F87}"/>
          </ac:spMkLst>
        </pc:spChg>
        <pc:spChg chg="mod ord">
          <ac:chgData name="McKane, Jeanne" userId="ccaae3d9-a257-43fb-bdc8-036ccece4828" providerId="ADAL" clId="{A7648651-06A3-42BE-83E8-60DD23395FE9}" dt="2024-12-13T20:09:53.035" v="6046" actId="20577"/>
          <ac:spMkLst>
            <pc:docMk/>
            <pc:sldMk cId="797754140" sldId="2147375435"/>
            <ac:spMk id="6" creationId="{A4159892-BAD9-07B5-2C8C-06943000B56A}"/>
          </ac:spMkLst>
        </pc:spChg>
        <pc:spChg chg="del">
          <ac:chgData name="McKane, Jeanne" userId="ccaae3d9-a257-43fb-bdc8-036ccece4828" providerId="ADAL" clId="{A7648651-06A3-42BE-83E8-60DD23395FE9}" dt="2024-12-12T21:42:32.756" v="5302" actId="478"/>
          <ac:spMkLst>
            <pc:docMk/>
            <pc:sldMk cId="797754140" sldId="2147375435"/>
            <ac:spMk id="7" creationId="{E277242A-860C-E626-A70F-437EA7C8BCDE}"/>
          </ac:spMkLst>
        </pc:spChg>
        <pc:spChg chg="add mod">
          <ac:chgData name="McKane, Jeanne" userId="ccaae3d9-a257-43fb-bdc8-036ccece4828" providerId="ADAL" clId="{A7648651-06A3-42BE-83E8-60DD23395FE9}" dt="2024-12-12T21:46:15.519" v="5321" actId="962"/>
          <ac:spMkLst>
            <pc:docMk/>
            <pc:sldMk cId="797754140" sldId="2147375435"/>
            <ac:spMk id="8" creationId="{0B813739-7918-89BD-D130-8ACAC40CCE0A}"/>
          </ac:spMkLst>
        </pc:spChg>
        <pc:spChg chg="mod">
          <ac:chgData name="McKane, Jeanne" userId="ccaae3d9-a257-43fb-bdc8-036ccece4828" providerId="ADAL" clId="{A7648651-06A3-42BE-83E8-60DD23395FE9}" dt="2024-12-13T19:15:55.457" v="6040" actId="20577"/>
          <ac:spMkLst>
            <pc:docMk/>
            <pc:sldMk cId="797754140" sldId="2147375435"/>
            <ac:spMk id="10" creationId="{F0B0B042-5FC8-921C-D1FB-65200E0FB66D}"/>
          </ac:spMkLst>
        </pc:spChg>
        <pc:spChg chg="mod ord">
          <ac:chgData name="McKane, Jeanne" userId="ccaae3d9-a257-43fb-bdc8-036ccece4828" providerId="ADAL" clId="{A7648651-06A3-42BE-83E8-60DD23395FE9}" dt="2024-12-13T16:25:32.820" v="5707" actId="1035"/>
          <ac:spMkLst>
            <pc:docMk/>
            <pc:sldMk cId="797754140" sldId="2147375435"/>
            <ac:spMk id="12" creationId="{E3B2B0A0-3D9F-BCA9-3219-DF0B4A2A3DCA}"/>
          </ac:spMkLst>
        </pc:spChg>
        <pc:spChg chg="mod">
          <ac:chgData name="McKane, Jeanne" userId="ccaae3d9-a257-43fb-bdc8-036ccece4828" providerId="ADAL" clId="{A7648651-06A3-42BE-83E8-60DD23395FE9}" dt="2024-12-13T16:25:32.820" v="5707" actId="1035"/>
          <ac:spMkLst>
            <pc:docMk/>
            <pc:sldMk cId="797754140" sldId="2147375435"/>
            <ac:spMk id="13" creationId="{608B791F-EA84-DD10-B818-9836CDD0770E}"/>
          </ac:spMkLst>
        </pc:spChg>
        <pc:spChg chg="mod ord">
          <ac:chgData name="McKane, Jeanne" userId="ccaae3d9-a257-43fb-bdc8-036ccece4828" providerId="ADAL" clId="{A7648651-06A3-42BE-83E8-60DD23395FE9}" dt="2024-12-13T16:25:32.820" v="5707" actId="1035"/>
          <ac:spMkLst>
            <pc:docMk/>
            <pc:sldMk cId="797754140" sldId="2147375435"/>
            <ac:spMk id="14" creationId="{44737033-9427-55C8-FF22-21A038401AF1}"/>
          </ac:spMkLst>
        </pc:spChg>
        <pc:spChg chg="add del mod">
          <ac:chgData name="McKane, Jeanne" userId="ccaae3d9-a257-43fb-bdc8-036ccece4828" providerId="ADAL" clId="{A7648651-06A3-42BE-83E8-60DD23395FE9}" dt="2024-12-12T19:26:59.553" v="1849" actId="478"/>
          <ac:spMkLst>
            <pc:docMk/>
            <pc:sldMk cId="797754140" sldId="2147375435"/>
            <ac:spMk id="15" creationId="{05EAA554-13F3-6A09-6CBD-D74352BE88C8}"/>
          </ac:spMkLst>
        </pc:spChg>
        <pc:picChg chg="mod">
          <ac:chgData name="McKane, Jeanne" userId="ccaae3d9-a257-43fb-bdc8-036ccece4828" providerId="ADAL" clId="{A7648651-06A3-42BE-83E8-60DD23395FE9}" dt="2024-12-13T16:25:32.820" v="5707" actId="1035"/>
          <ac:picMkLst>
            <pc:docMk/>
            <pc:sldMk cId="797754140" sldId="2147375435"/>
            <ac:picMk id="11" creationId="{B5EFE5FE-2C86-129E-8081-E44B0B13EA14}"/>
          </ac:picMkLst>
        </pc:picChg>
        <pc:extLst>
          <p:ext xmlns:p="http://schemas.openxmlformats.org/presentationml/2006/main" uri="{D6D511B9-2390-475A-947B-AFAB55BFBCF1}">
            <pc226:cmChg xmlns:pc226="http://schemas.microsoft.com/office/powerpoint/2022/06/main/command" chg="add mod">
              <pc226:chgData name="McKane, Jeanne" userId="ccaae3d9-a257-43fb-bdc8-036ccece4828" providerId="ADAL" clId="{A7648651-06A3-42BE-83E8-60DD23395FE9}" dt="2024-12-13T20:09:53.035" v="6046" actId="20577"/>
              <pc2:cmMkLst xmlns:pc2="http://schemas.microsoft.com/office/powerpoint/2019/9/main/command">
                <pc:docMk/>
                <pc:sldMk cId="797754140" sldId="2147375435"/>
                <pc2:cmMk id="{4EC2A406-6297-42FE-8089-9EA93D6CAB71}"/>
              </pc2:cmMkLst>
            </pc226:cmChg>
            <pc226:cmChg xmlns:pc226="http://schemas.microsoft.com/office/powerpoint/2022/06/main/command" chg="del">
              <pc226:chgData name="McKane, Jeanne" userId="ccaae3d9-a257-43fb-bdc8-036ccece4828" providerId="ADAL" clId="{A7648651-06A3-42BE-83E8-60DD23395FE9}" dt="2024-12-12T20:33:43.064" v="2565"/>
              <pc2:cmMkLst xmlns:pc2="http://schemas.microsoft.com/office/powerpoint/2019/9/main/command">
                <pc:docMk/>
                <pc:sldMk cId="797754140" sldId="2147375435"/>
                <pc2:cmMk id="{A35A3820-FAD3-4262-B080-D45AA54C7EDC}"/>
              </pc2:cmMkLst>
            </pc226:cmChg>
            <pc226:cmChg xmlns:pc226="http://schemas.microsoft.com/office/powerpoint/2022/06/main/command" chg="add mod">
              <pc226:chgData name="McKane, Jeanne" userId="ccaae3d9-a257-43fb-bdc8-036ccece4828" providerId="ADAL" clId="{A7648651-06A3-42BE-83E8-60DD23395FE9}" dt="2024-12-13T20:09:53.035" v="6046" actId="20577"/>
              <pc2:cmMkLst xmlns:pc2="http://schemas.microsoft.com/office/powerpoint/2019/9/main/command">
                <pc:docMk/>
                <pc:sldMk cId="797754140" sldId="2147375435"/>
                <pc2:cmMk id="{AA247E27-4213-4D59-BC9D-F04A72D68EE7}"/>
              </pc2:cmMkLst>
            </pc226:cmChg>
            <pc226:cmChg xmlns:pc226="http://schemas.microsoft.com/office/powerpoint/2022/06/main/command" chg="add del mod">
              <pc226:chgData name="McKane, Jeanne" userId="ccaae3d9-a257-43fb-bdc8-036ccece4828" providerId="ADAL" clId="{A7648651-06A3-42BE-83E8-60DD23395FE9}" dt="2024-12-13T19:14:51.065" v="6033"/>
              <pc2:cmMkLst xmlns:pc2="http://schemas.microsoft.com/office/powerpoint/2019/9/main/command">
                <pc:docMk/>
                <pc:sldMk cId="797754140" sldId="2147375435"/>
                <pc2:cmMk id="{C0112450-52D5-40CE-A719-B1D88F0AFE4D}"/>
              </pc2:cmMkLst>
            </pc226:cmChg>
            <pc226:cmChg xmlns:pc226="http://schemas.microsoft.com/office/powerpoint/2022/06/main/command" chg="del mod">
              <pc226:chgData name="McKane, Jeanne" userId="ccaae3d9-a257-43fb-bdc8-036ccece4828" providerId="ADAL" clId="{A7648651-06A3-42BE-83E8-60DD23395FE9}" dt="2024-12-12T20:35:00.895" v="2633"/>
              <pc2:cmMkLst xmlns:pc2="http://schemas.microsoft.com/office/powerpoint/2019/9/main/command">
                <pc:docMk/>
                <pc:sldMk cId="797754140" sldId="2147375435"/>
                <pc2:cmMk id="{DFD1BF5F-E1D7-4449-9794-883855F55424}"/>
              </pc2:cmMkLst>
            </pc226:cmChg>
            <pc226:cmChg xmlns:pc226="http://schemas.microsoft.com/office/powerpoint/2022/06/main/command" chg="add mod">
              <pc226:chgData name="McKane, Jeanne" userId="ccaae3d9-a257-43fb-bdc8-036ccece4828" providerId="ADAL" clId="{A7648651-06A3-42BE-83E8-60DD23395FE9}" dt="2024-12-13T20:09:53.035" v="6046" actId="20577"/>
              <pc2:cmMkLst xmlns:pc2="http://schemas.microsoft.com/office/powerpoint/2019/9/main/command">
                <pc:docMk/>
                <pc:sldMk cId="797754140" sldId="2147375435"/>
                <pc2:cmMk id="{88F9A094-2B09-4F36-9780-CCDE01E65F27}"/>
              </pc2:cmMkLst>
            </pc226:cmChg>
            <pc226:cmChg xmlns:pc226="http://schemas.microsoft.com/office/powerpoint/2022/06/main/command" chg="del">
              <pc226:chgData name="McKane, Jeanne" userId="ccaae3d9-a257-43fb-bdc8-036ccece4828" providerId="ADAL" clId="{A7648651-06A3-42BE-83E8-60DD23395FE9}" dt="2024-12-12T20:33:53.348" v="2566"/>
              <pc2:cmMkLst xmlns:pc2="http://schemas.microsoft.com/office/powerpoint/2019/9/main/command">
                <pc:docMk/>
                <pc:sldMk cId="797754140" sldId="2147375435"/>
                <pc2:cmMk id="{0EBA74AF-4934-4246-8191-388464E1E082}"/>
              </pc2:cmMkLst>
            </pc226:cmChg>
            <pc226:cmChg xmlns:pc226="http://schemas.microsoft.com/office/powerpoint/2022/06/main/command" chg="add del">
              <pc226:chgData name="McKane, Jeanne" userId="ccaae3d9-a257-43fb-bdc8-036ccece4828" providerId="ADAL" clId="{A7648651-06A3-42BE-83E8-60DD23395FE9}" dt="2024-12-13T16:25:39.690" v="5708"/>
              <pc2:cmMkLst xmlns:pc2="http://schemas.microsoft.com/office/powerpoint/2019/9/main/command">
                <pc:docMk/>
                <pc:sldMk cId="797754140" sldId="2147375435"/>
                <pc2:cmMk id="{DE69A9E0-51F4-4A01-BA7A-D18521C7A269}"/>
              </pc2:cmMkLst>
            </pc226:cmChg>
            <pc226:cmChg xmlns:pc226="http://schemas.microsoft.com/office/powerpoint/2022/06/main/command" chg="add del mod">
              <pc226:chgData name="McKane, Jeanne" userId="ccaae3d9-a257-43fb-bdc8-036ccece4828" providerId="ADAL" clId="{A7648651-06A3-42BE-83E8-60DD23395FE9}" dt="2024-12-13T19:14:24.567" v="6031"/>
              <pc2:cmMkLst xmlns:pc2="http://schemas.microsoft.com/office/powerpoint/2019/9/main/command">
                <pc:docMk/>
                <pc:sldMk cId="797754140" sldId="2147375435"/>
                <pc2:cmMk id="{A2E3D9EE-A776-4AF8-ABC0-09CF9A8C1CBA}"/>
              </pc2:cmMkLst>
            </pc226:cmChg>
          </p:ext>
        </pc:extLst>
      </pc:sldChg>
      <pc:sldChg chg="add del">
        <pc:chgData name="McKane, Jeanne" userId="ccaae3d9-a257-43fb-bdc8-036ccece4828" providerId="ADAL" clId="{A7648651-06A3-42BE-83E8-60DD23395FE9}" dt="2024-12-06T16:46:54.593" v="192"/>
        <pc:sldMkLst>
          <pc:docMk/>
          <pc:sldMk cId="3673535282" sldId="2147375436"/>
        </pc:sldMkLst>
      </pc:sldChg>
      <pc:sldChg chg="modSp add mod addCm delCm modCm">
        <pc:chgData name="McKane, Jeanne" userId="ccaae3d9-a257-43fb-bdc8-036ccece4828" providerId="ADAL" clId="{A7648651-06A3-42BE-83E8-60DD23395FE9}" dt="2024-12-12T19:10:08.238" v="1653"/>
        <pc:sldMkLst>
          <pc:docMk/>
          <pc:sldMk cId="4108649357" sldId="2147375436"/>
        </pc:sldMkLst>
        <pc:spChg chg="mod">
          <ac:chgData name="McKane, Jeanne" userId="ccaae3d9-a257-43fb-bdc8-036ccece4828" providerId="ADAL" clId="{A7648651-06A3-42BE-83E8-60DD23395FE9}" dt="2024-12-06T18:39:37.752" v="1513" actId="33553"/>
          <ac:spMkLst>
            <pc:docMk/>
            <pc:sldMk cId="4108649357" sldId="2147375436"/>
            <ac:spMk id="2" creationId="{273BC99C-D432-B0F1-F41B-E985ABF2A0EF}"/>
          </ac:spMkLst>
        </pc:spChg>
        <pc:extLst>
          <p:ext xmlns:p="http://schemas.openxmlformats.org/presentationml/2006/main" uri="{D6D511B9-2390-475A-947B-AFAB55BFBCF1}">
            <pc226:cmChg xmlns:pc226="http://schemas.microsoft.com/office/powerpoint/2022/06/main/command" chg="add del mod">
              <pc226:chgData name="McKane, Jeanne" userId="ccaae3d9-a257-43fb-bdc8-036ccece4828" providerId="ADAL" clId="{A7648651-06A3-42BE-83E8-60DD23395FE9}" dt="2024-12-12T19:10:08.238" v="1653"/>
              <pc2:cmMkLst xmlns:pc2="http://schemas.microsoft.com/office/powerpoint/2019/9/main/command">
                <pc:docMk/>
                <pc:sldMk cId="4108649357" sldId="2147375436"/>
                <pc2:cmMk id="{A1934559-6510-4799-B29E-1DDBD2AF22EE}"/>
              </pc2:cmMkLst>
            </pc226:cmChg>
          </p:ext>
        </pc:extLst>
      </pc:sldChg>
      <pc:sldMasterChg chg="modSldLayout">
        <pc:chgData name="McKane, Jeanne" userId="ccaae3d9-a257-43fb-bdc8-036ccece4828" providerId="ADAL" clId="{A7648651-06A3-42BE-83E8-60DD23395FE9}" dt="2024-12-06T18:26:13.210" v="1438"/>
        <pc:sldMasterMkLst>
          <pc:docMk/>
          <pc:sldMasterMk cId="2465387210" sldId="2147483710"/>
        </pc:sldMasterMkLst>
        <pc:sldLayoutChg chg="addSp modSp">
          <pc:chgData name="McKane, Jeanne" userId="ccaae3d9-a257-43fb-bdc8-036ccece4828" providerId="ADAL" clId="{A7648651-06A3-42BE-83E8-60DD23395FE9}" dt="2024-12-06T18:25:46.952" v="1433"/>
          <pc:sldLayoutMkLst>
            <pc:docMk/>
            <pc:sldMasterMk cId="2465387210" sldId="2147483710"/>
            <pc:sldLayoutMk cId="3517732716" sldId="2147483720"/>
          </pc:sldLayoutMkLst>
          <pc:spChg chg="add mod">
            <ac:chgData name="McKane, Jeanne" userId="ccaae3d9-a257-43fb-bdc8-036ccece4828" providerId="ADAL" clId="{A7648651-06A3-42BE-83E8-60DD23395FE9}" dt="2024-12-06T18:25:46.952" v="1433"/>
            <ac:spMkLst>
              <pc:docMk/>
              <pc:sldMasterMk cId="2465387210" sldId="2147483710"/>
              <pc:sldLayoutMk cId="3517732716" sldId="2147483720"/>
              <ac:spMk id="3" creationId="{A8C0C242-7245-342B-C91F-109E1BFA666F}"/>
            </ac:spMkLst>
          </pc:spChg>
        </pc:sldLayoutChg>
        <pc:sldLayoutChg chg="addSp modSp">
          <pc:chgData name="McKane, Jeanne" userId="ccaae3d9-a257-43fb-bdc8-036ccece4828" providerId="ADAL" clId="{A7648651-06A3-42BE-83E8-60DD23395FE9}" dt="2024-12-06T18:26:00.046" v="1434"/>
          <pc:sldLayoutMkLst>
            <pc:docMk/>
            <pc:sldMasterMk cId="2465387210" sldId="2147483710"/>
            <pc:sldLayoutMk cId="3370471312" sldId="2147483721"/>
          </pc:sldLayoutMkLst>
          <pc:spChg chg="add mod">
            <ac:chgData name="McKane, Jeanne" userId="ccaae3d9-a257-43fb-bdc8-036ccece4828" providerId="ADAL" clId="{A7648651-06A3-42BE-83E8-60DD23395FE9}" dt="2024-12-06T18:26:00.046" v="1434"/>
            <ac:spMkLst>
              <pc:docMk/>
              <pc:sldMasterMk cId="2465387210" sldId="2147483710"/>
              <pc:sldLayoutMk cId="3370471312" sldId="2147483721"/>
              <ac:spMk id="4" creationId="{AAC67354-3E05-CEDD-02FE-38CF35F9760C}"/>
            </ac:spMkLst>
          </pc:spChg>
        </pc:sldLayoutChg>
        <pc:sldLayoutChg chg="addSp modSp">
          <pc:chgData name="McKane, Jeanne" userId="ccaae3d9-a257-43fb-bdc8-036ccece4828" providerId="ADAL" clId="{A7648651-06A3-42BE-83E8-60DD23395FE9}" dt="2024-12-06T18:26:02.318" v="1435"/>
          <pc:sldLayoutMkLst>
            <pc:docMk/>
            <pc:sldMasterMk cId="2465387210" sldId="2147483710"/>
            <pc:sldLayoutMk cId="2330753927" sldId="2147483722"/>
          </pc:sldLayoutMkLst>
          <pc:spChg chg="add mod">
            <ac:chgData name="McKane, Jeanne" userId="ccaae3d9-a257-43fb-bdc8-036ccece4828" providerId="ADAL" clId="{A7648651-06A3-42BE-83E8-60DD23395FE9}" dt="2024-12-06T18:26:02.318" v="1435"/>
            <ac:spMkLst>
              <pc:docMk/>
              <pc:sldMasterMk cId="2465387210" sldId="2147483710"/>
              <pc:sldLayoutMk cId="2330753927" sldId="2147483722"/>
              <ac:spMk id="3" creationId="{C1FE74BC-1116-1AB0-5569-57F55581BEB2}"/>
            </ac:spMkLst>
          </pc:spChg>
        </pc:sldLayoutChg>
        <pc:sldLayoutChg chg="addSp modSp">
          <pc:chgData name="McKane, Jeanne" userId="ccaae3d9-a257-43fb-bdc8-036ccece4828" providerId="ADAL" clId="{A7648651-06A3-42BE-83E8-60DD23395FE9}" dt="2024-12-06T18:26:04.425" v="1436"/>
          <pc:sldLayoutMkLst>
            <pc:docMk/>
            <pc:sldMasterMk cId="2465387210" sldId="2147483710"/>
            <pc:sldLayoutMk cId="2099967453" sldId="2147483723"/>
          </pc:sldLayoutMkLst>
          <pc:spChg chg="add mod">
            <ac:chgData name="McKane, Jeanne" userId="ccaae3d9-a257-43fb-bdc8-036ccece4828" providerId="ADAL" clId="{A7648651-06A3-42BE-83E8-60DD23395FE9}" dt="2024-12-06T18:26:04.425" v="1436"/>
            <ac:spMkLst>
              <pc:docMk/>
              <pc:sldMasterMk cId="2465387210" sldId="2147483710"/>
              <pc:sldLayoutMk cId="2099967453" sldId="2147483723"/>
              <ac:spMk id="4" creationId="{32350C01-9F09-3535-5D81-99B754C95C71}"/>
            </ac:spMkLst>
          </pc:spChg>
        </pc:sldLayoutChg>
        <pc:sldLayoutChg chg="addSp modSp">
          <pc:chgData name="McKane, Jeanne" userId="ccaae3d9-a257-43fb-bdc8-036ccece4828" providerId="ADAL" clId="{A7648651-06A3-42BE-83E8-60DD23395FE9}" dt="2024-12-06T18:26:10.185" v="1437"/>
          <pc:sldLayoutMkLst>
            <pc:docMk/>
            <pc:sldMasterMk cId="2465387210" sldId="2147483710"/>
            <pc:sldLayoutMk cId="4199440311" sldId="2147483728"/>
          </pc:sldLayoutMkLst>
          <pc:spChg chg="add mod">
            <ac:chgData name="McKane, Jeanne" userId="ccaae3d9-a257-43fb-bdc8-036ccece4828" providerId="ADAL" clId="{A7648651-06A3-42BE-83E8-60DD23395FE9}" dt="2024-12-06T18:26:10.185" v="1437"/>
            <ac:spMkLst>
              <pc:docMk/>
              <pc:sldMasterMk cId="2465387210" sldId="2147483710"/>
              <pc:sldLayoutMk cId="4199440311" sldId="2147483728"/>
              <ac:spMk id="4" creationId="{F9DC8048-389D-7D0B-5BA5-03BFED06FD4D}"/>
            </ac:spMkLst>
          </pc:spChg>
        </pc:sldLayoutChg>
        <pc:sldLayoutChg chg="addSp modSp">
          <pc:chgData name="McKane, Jeanne" userId="ccaae3d9-a257-43fb-bdc8-036ccece4828" providerId="ADAL" clId="{A7648651-06A3-42BE-83E8-60DD23395FE9}" dt="2024-12-06T18:26:13.210" v="1438"/>
          <pc:sldLayoutMkLst>
            <pc:docMk/>
            <pc:sldMasterMk cId="2465387210" sldId="2147483710"/>
            <pc:sldLayoutMk cId="3443384986" sldId="2147483729"/>
          </pc:sldLayoutMkLst>
          <pc:spChg chg="add mod">
            <ac:chgData name="McKane, Jeanne" userId="ccaae3d9-a257-43fb-bdc8-036ccece4828" providerId="ADAL" clId="{A7648651-06A3-42BE-83E8-60DD23395FE9}" dt="2024-12-06T18:26:13.210" v="1438"/>
            <ac:spMkLst>
              <pc:docMk/>
              <pc:sldMasterMk cId="2465387210" sldId="2147483710"/>
              <pc:sldLayoutMk cId="3443384986" sldId="2147483729"/>
              <ac:spMk id="2" creationId="{36BCD541-B250-43D8-8630-8D0CA39600F8}"/>
            </ac:spMkLst>
          </pc:spChg>
        </pc:sldLayoutChg>
      </pc:sldMasterChg>
    </pc:docChg>
  </pc:docChgLst>
  <pc:docChgLst>
    <pc:chgData clId="Web-{5357B05F-7CF5-4CCD-B023-6E13DB1F80D0}"/>
    <pc:docChg chg="">
      <pc:chgData name="" userId="" providerId="" clId="Web-{5357B05F-7CF5-4CCD-B023-6E13DB1F80D0}" dt="2023-12-14T20:51:03.059" v="0"/>
      <pc:docMkLst>
        <pc:docMk/>
      </pc:docMkLst>
      <pc:sldChg chg="modCm">
        <pc:chgData name="" userId="" providerId="" clId="Web-{5357B05F-7CF5-4CCD-B023-6E13DB1F80D0}" dt="2023-12-14T20:51:03.059" v="0"/>
        <pc:sldMkLst>
          <pc:docMk/>
          <pc:sldMk cId="660003672" sldId="415"/>
        </pc:sldMkLst>
        <pc:extLst>
          <p:ext xmlns:p="http://schemas.openxmlformats.org/presentationml/2006/main" uri="{D6D511B9-2390-475A-947B-AFAB55BFBCF1}">
            <pc226:cmChg xmlns:pc226="http://schemas.microsoft.com/office/powerpoint/2022/06/main/command" chg="">
              <pc226:chgData name="" userId="" providerId="" clId="Web-{5357B05F-7CF5-4CCD-B023-6E13DB1F80D0}" dt="2023-12-14T20:51:03.059" v="0"/>
              <pc2:cmMkLst xmlns:pc2="http://schemas.microsoft.com/office/powerpoint/2019/9/main/command">
                <pc:docMk/>
                <pc:sldMk cId="660003672" sldId="415"/>
                <pc2:cmMk id="{52679400-C620-47DD-98E6-86C361DEA693}"/>
              </pc2:cmMkLst>
              <pc226:cmRplyChg chg="add">
                <pc226:chgData name="" userId="" providerId="" clId="Web-{5357B05F-7CF5-4CCD-B023-6E13DB1F80D0}" dt="2023-12-14T20:51:03.059" v="0"/>
                <pc2:cmRplyMkLst xmlns:pc2="http://schemas.microsoft.com/office/powerpoint/2019/9/main/command">
                  <pc:docMk/>
                  <pc:sldMk cId="660003672" sldId="415"/>
                  <pc2:cmMk id="{52679400-C620-47DD-98E6-86C361DEA693}"/>
                  <pc2:cmRplyMk id="{500B90A7-11A5-4CE4-852D-585F0523011B}"/>
                </pc2:cmRplyMkLst>
              </pc226:cmRplyChg>
            </pc226:cmChg>
          </p:ext>
        </pc:extLst>
      </pc:sldChg>
    </pc:docChg>
  </pc:docChgLst>
  <pc:docChgLst>
    <pc:chgData name="Liang, Catherine" userId="S::catherine.liang@ontariohealth.ca::f02553ff-2f62-4d20-a67a-f5e2927c8ae2" providerId="AD" clId="Web-{625DEC28-AE10-AE79-2FE7-6A7CF5AF938F}"/>
    <pc:docChg chg="modSld">
      <pc:chgData name="Liang, Catherine" userId="S::catherine.liang@ontariohealth.ca::f02553ff-2f62-4d20-a67a-f5e2927c8ae2" providerId="AD" clId="Web-{625DEC28-AE10-AE79-2FE7-6A7CF5AF938F}" dt="2024-05-21T16:13:16.663" v="10" actId="20577"/>
      <pc:docMkLst>
        <pc:docMk/>
      </pc:docMkLst>
    </pc:docChg>
  </pc:docChgLst>
  <pc:docChgLst>
    <pc:chgData name="Stoker, Kesiah" userId="7d6f868f-a8a0-4a2e-b53b-4e83b6d4fcae" providerId="ADAL" clId="{AAB0FCBC-05C5-4EA4-9877-6A7C005E96B3}"/>
    <pc:docChg chg="undo custSel addSld delSld modSld delSection modSection">
      <pc:chgData name="Stoker, Kesiah" userId="7d6f868f-a8a0-4a2e-b53b-4e83b6d4fcae" providerId="ADAL" clId="{AAB0FCBC-05C5-4EA4-9877-6A7C005E96B3}" dt="2023-09-26T19:15:03.207" v="1429" actId="1035"/>
      <pc:docMkLst>
        <pc:docMk/>
      </pc:docMkLst>
      <pc:sldChg chg="addSp delSp modSp">
        <pc:chgData name="Stoker, Kesiah" userId="7d6f868f-a8a0-4a2e-b53b-4e83b6d4fcae" providerId="ADAL" clId="{AAB0FCBC-05C5-4EA4-9877-6A7C005E96B3}" dt="2023-09-25T20:09:57.530" v="1427" actId="478"/>
        <pc:sldMkLst>
          <pc:docMk/>
          <pc:sldMk cId="925506241" sldId="322"/>
        </pc:sldMkLst>
      </pc:sldChg>
      <pc:sldChg chg="del">
        <pc:chgData name="Stoker, Kesiah" userId="7d6f868f-a8a0-4a2e-b53b-4e83b6d4fcae" providerId="ADAL" clId="{AAB0FCBC-05C5-4EA4-9877-6A7C005E96B3}" dt="2023-09-25T15:16:31.576" v="980" actId="2696"/>
        <pc:sldMkLst>
          <pc:docMk/>
          <pc:sldMk cId="2549409055" sldId="325"/>
        </pc:sldMkLst>
      </pc:sldChg>
      <pc:sldChg chg="del">
        <pc:chgData name="Stoker, Kesiah" userId="7d6f868f-a8a0-4a2e-b53b-4e83b6d4fcae" providerId="ADAL" clId="{AAB0FCBC-05C5-4EA4-9877-6A7C005E96B3}" dt="2023-09-25T15:16:31.576" v="980" actId="2696"/>
        <pc:sldMkLst>
          <pc:docMk/>
          <pc:sldMk cId="1792105746" sldId="326"/>
        </pc:sldMkLst>
      </pc:sldChg>
      <pc:sldChg chg="del">
        <pc:chgData name="Stoker, Kesiah" userId="7d6f868f-a8a0-4a2e-b53b-4e83b6d4fcae" providerId="ADAL" clId="{AAB0FCBC-05C5-4EA4-9877-6A7C005E96B3}" dt="2023-09-25T15:16:31.576" v="980" actId="2696"/>
        <pc:sldMkLst>
          <pc:docMk/>
          <pc:sldMk cId="2837615864" sldId="328"/>
        </pc:sldMkLst>
      </pc:sldChg>
      <pc:sldChg chg="del">
        <pc:chgData name="Stoker, Kesiah" userId="7d6f868f-a8a0-4a2e-b53b-4e83b6d4fcae" providerId="ADAL" clId="{AAB0FCBC-05C5-4EA4-9877-6A7C005E96B3}" dt="2023-09-25T15:16:31.576" v="980" actId="2696"/>
        <pc:sldMkLst>
          <pc:docMk/>
          <pc:sldMk cId="3188513132" sldId="329"/>
        </pc:sldMkLst>
      </pc:sldChg>
      <pc:sldChg chg="del">
        <pc:chgData name="Stoker, Kesiah" userId="7d6f868f-a8a0-4a2e-b53b-4e83b6d4fcae" providerId="ADAL" clId="{AAB0FCBC-05C5-4EA4-9877-6A7C005E96B3}" dt="2023-09-25T15:16:31.576" v="980" actId="2696"/>
        <pc:sldMkLst>
          <pc:docMk/>
          <pc:sldMk cId="265101670" sldId="330"/>
        </pc:sldMkLst>
      </pc:sldChg>
      <pc:sldChg chg="del">
        <pc:chgData name="Stoker, Kesiah" userId="7d6f868f-a8a0-4a2e-b53b-4e83b6d4fcae" providerId="ADAL" clId="{AAB0FCBC-05C5-4EA4-9877-6A7C005E96B3}" dt="2023-09-25T15:16:31.576" v="980" actId="2696"/>
        <pc:sldMkLst>
          <pc:docMk/>
          <pc:sldMk cId="992731082" sldId="331"/>
        </pc:sldMkLst>
      </pc:sldChg>
      <pc:sldChg chg="del">
        <pc:chgData name="Stoker, Kesiah" userId="7d6f868f-a8a0-4a2e-b53b-4e83b6d4fcae" providerId="ADAL" clId="{AAB0FCBC-05C5-4EA4-9877-6A7C005E96B3}" dt="2023-09-25T15:16:31.576" v="980" actId="2696"/>
        <pc:sldMkLst>
          <pc:docMk/>
          <pc:sldMk cId="3327100262" sldId="332"/>
        </pc:sldMkLst>
      </pc:sldChg>
      <pc:sldChg chg="del">
        <pc:chgData name="Stoker, Kesiah" userId="7d6f868f-a8a0-4a2e-b53b-4e83b6d4fcae" providerId="ADAL" clId="{AAB0FCBC-05C5-4EA4-9877-6A7C005E96B3}" dt="2023-09-25T15:16:31.576" v="980" actId="2696"/>
        <pc:sldMkLst>
          <pc:docMk/>
          <pc:sldMk cId="300419237" sldId="333"/>
        </pc:sldMkLst>
      </pc:sldChg>
      <pc:sldChg chg="del">
        <pc:chgData name="Stoker, Kesiah" userId="7d6f868f-a8a0-4a2e-b53b-4e83b6d4fcae" providerId="ADAL" clId="{AAB0FCBC-05C5-4EA4-9877-6A7C005E96B3}" dt="2023-09-25T15:16:31.576" v="980" actId="2696"/>
        <pc:sldMkLst>
          <pc:docMk/>
          <pc:sldMk cId="640732066" sldId="334"/>
        </pc:sldMkLst>
      </pc:sldChg>
      <pc:sldChg chg="del">
        <pc:chgData name="Stoker, Kesiah" userId="7d6f868f-a8a0-4a2e-b53b-4e83b6d4fcae" providerId="ADAL" clId="{AAB0FCBC-05C5-4EA4-9877-6A7C005E96B3}" dt="2023-09-25T15:16:31.576" v="980" actId="2696"/>
        <pc:sldMkLst>
          <pc:docMk/>
          <pc:sldMk cId="2957527412" sldId="335"/>
        </pc:sldMkLst>
      </pc:sldChg>
      <pc:sldChg chg="del">
        <pc:chgData name="Stoker, Kesiah" userId="7d6f868f-a8a0-4a2e-b53b-4e83b6d4fcae" providerId="ADAL" clId="{AAB0FCBC-05C5-4EA4-9877-6A7C005E96B3}" dt="2023-09-25T15:16:31.576" v="980" actId="2696"/>
        <pc:sldMkLst>
          <pc:docMk/>
          <pc:sldMk cId="4281550116" sldId="336"/>
        </pc:sldMkLst>
      </pc:sldChg>
      <pc:sldChg chg="del">
        <pc:chgData name="Stoker, Kesiah" userId="7d6f868f-a8a0-4a2e-b53b-4e83b6d4fcae" providerId="ADAL" clId="{AAB0FCBC-05C5-4EA4-9877-6A7C005E96B3}" dt="2023-09-25T15:16:31.576" v="980" actId="2696"/>
        <pc:sldMkLst>
          <pc:docMk/>
          <pc:sldMk cId="4287659187" sldId="337"/>
        </pc:sldMkLst>
      </pc:sldChg>
      <pc:sldChg chg="del">
        <pc:chgData name="Stoker, Kesiah" userId="7d6f868f-a8a0-4a2e-b53b-4e83b6d4fcae" providerId="ADAL" clId="{AAB0FCBC-05C5-4EA4-9877-6A7C005E96B3}" dt="2023-09-25T14:47:40.576" v="279" actId="2696"/>
        <pc:sldMkLst>
          <pc:docMk/>
          <pc:sldMk cId="3973976761" sldId="338"/>
        </pc:sldMkLst>
      </pc:sldChg>
      <pc:sldChg chg="del">
        <pc:chgData name="Stoker, Kesiah" userId="7d6f868f-a8a0-4a2e-b53b-4e83b6d4fcae" providerId="ADAL" clId="{AAB0FCBC-05C5-4EA4-9877-6A7C005E96B3}" dt="2023-09-25T14:47:40.576" v="279" actId="2696"/>
        <pc:sldMkLst>
          <pc:docMk/>
          <pc:sldMk cId="3522651263" sldId="339"/>
        </pc:sldMkLst>
      </pc:sldChg>
      <pc:sldChg chg="del">
        <pc:chgData name="Stoker, Kesiah" userId="7d6f868f-a8a0-4a2e-b53b-4e83b6d4fcae" providerId="ADAL" clId="{AAB0FCBC-05C5-4EA4-9877-6A7C005E96B3}" dt="2023-09-25T14:47:40.576" v="279" actId="2696"/>
        <pc:sldMkLst>
          <pc:docMk/>
          <pc:sldMk cId="3689112888" sldId="341"/>
        </pc:sldMkLst>
      </pc:sldChg>
      <pc:sldChg chg="del">
        <pc:chgData name="Stoker, Kesiah" userId="7d6f868f-a8a0-4a2e-b53b-4e83b6d4fcae" providerId="ADAL" clId="{AAB0FCBC-05C5-4EA4-9877-6A7C005E96B3}" dt="2023-09-25T14:47:40.576" v="279" actId="2696"/>
        <pc:sldMkLst>
          <pc:docMk/>
          <pc:sldMk cId="724294741" sldId="342"/>
        </pc:sldMkLst>
      </pc:sldChg>
      <pc:sldChg chg="del">
        <pc:chgData name="Stoker, Kesiah" userId="7d6f868f-a8a0-4a2e-b53b-4e83b6d4fcae" providerId="ADAL" clId="{AAB0FCBC-05C5-4EA4-9877-6A7C005E96B3}" dt="2023-09-25T14:47:40.576" v="279" actId="2696"/>
        <pc:sldMkLst>
          <pc:docMk/>
          <pc:sldMk cId="2686407868" sldId="343"/>
        </pc:sldMkLst>
      </pc:sldChg>
      <pc:sldChg chg="del">
        <pc:chgData name="Stoker, Kesiah" userId="7d6f868f-a8a0-4a2e-b53b-4e83b6d4fcae" providerId="ADAL" clId="{AAB0FCBC-05C5-4EA4-9877-6A7C005E96B3}" dt="2023-09-25T14:47:40.576" v="279" actId="2696"/>
        <pc:sldMkLst>
          <pc:docMk/>
          <pc:sldMk cId="1449154585" sldId="344"/>
        </pc:sldMkLst>
      </pc:sldChg>
      <pc:sldChg chg="del">
        <pc:chgData name="Stoker, Kesiah" userId="7d6f868f-a8a0-4a2e-b53b-4e83b6d4fcae" providerId="ADAL" clId="{AAB0FCBC-05C5-4EA4-9877-6A7C005E96B3}" dt="2023-09-25T14:47:40.576" v="279" actId="2696"/>
        <pc:sldMkLst>
          <pc:docMk/>
          <pc:sldMk cId="4225615829" sldId="345"/>
        </pc:sldMkLst>
      </pc:sldChg>
      <pc:sldChg chg="del">
        <pc:chgData name="Stoker, Kesiah" userId="7d6f868f-a8a0-4a2e-b53b-4e83b6d4fcae" providerId="ADAL" clId="{AAB0FCBC-05C5-4EA4-9877-6A7C005E96B3}" dt="2023-09-25T14:47:40.576" v="279" actId="2696"/>
        <pc:sldMkLst>
          <pc:docMk/>
          <pc:sldMk cId="1768680604" sldId="346"/>
        </pc:sldMkLst>
      </pc:sldChg>
      <pc:sldChg chg="del">
        <pc:chgData name="Stoker, Kesiah" userId="7d6f868f-a8a0-4a2e-b53b-4e83b6d4fcae" providerId="ADAL" clId="{AAB0FCBC-05C5-4EA4-9877-6A7C005E96B3}" dt="2023-09-25T14:47:40.576" v="279" actId="2696"/>
        <pc:sldMkLst>
          <pc:docMk/>
          <pc:sldMk cId="3414825908" sldId="347"/>
        </pc:sldMkLst>
      </pc:sldChg>
      <pc:sldChg chg="del">
        <pc:chgData name="Stoker, Kesiah" userId="7d6f868f-a8a0-4a2e-b53b-4e83b6d4fcae" providerId="ADAL" clId="{AAB0FCBC-05C5-4EA4-9877-6A7C005E96B3}" dt="2023-09-25T14:47:40.576" v="279" actId="2696"/>
        <pc:sldMkLst>
          <pc:docMk/>
          <pc:sldMk cId="1639778843" sldId="348"/>
        </pc:sldMkLst>
      </pc:sldChg>
      <pc:sldChg chg="del">
        <pc:chgData name="Stoker, Kesiah" userId="7d6f868f-a8a0-4a2e-b53b-4e83b6d4fcae" providerId="ADAL" clId="{AAB0FCBC-05C5-4EA4-9877-6A7C005E96B3}" dt="2023-09-25T14:47:40.576" v="279" actId="2696"/>
        <pc:sldMkLst>
          <pc:docMk/>
          <pc:sldMk cId="2709343954" sldId="349"/>
        </pc:sldMkLst>
      </pc:sldChg>
      <pc:sldChg chg="del">
        <pc:chgData name="Stoker, Kesiah" userId="7d6f868f-a8a0-4a2e-b53b-4e83b6d4fcae" providerId="ADAL" clId="{AAB0FCBC-05C5-4EA4-9877-6A7C005E96B3}" dt="2023-09-25T15:16:31.576" v="980" actId="2696"/>
        <pc:sldMkLst>
          <pc:docMk/>
          <pc:sldMk cId="2200592831" sldId="352"/>
        </pc:sldMkLst>
      </pc:sldChg>
      <pc:sldChg chg="del">
        <pc:chgData name="Stoker, Kesiah" userId="7d6f868f-a8a0-4a2e-b53b-4e83b6d4fcae" providerId="ADAL" clId="{AAB0FCBC-05C5-4EA4-9877-6A7C005E96B3}" dt="2023-09-25T14:47:40.576" v="279" actId="2696"/>
        <pc:sldMkLst>
          <pc:docMk/>
          <pc:sldMk cId="3065873784" sldId="353"/>
        </pc:sldMkLst>
      </pc:sldChg>
      <pc:sldChg chg="del">
        <pc:chgData name="Stoker, Kesiah" userId="7d6f868f-a8a0-4a2e-b53b-4e83b6d4fcae" providerId="ADAL" clId="{AAB0FCBC-05C5-4EA4-9877-6A7C005E96B3}" dt="2023-09-25T15:16:31.576" v="980" actId="2696"/>
        <pc:sldMkLst>
          <pc:docMk/>
          <pc:sldMk cId="3173609441" sldId="355"/>
        </pc:sldMkLst>
      </pc:sldChg>
      <pc:sldChg chg="modSp mod">
        <pc:chgData name="Stoker, Kesiah" userId="7d6f868f-a8a0-4a2e-b53b-4e83b6d4fcae" providerId="ADAL" clId="{AAB0FCBC-05C5-4EA4-9877-6A7C005E96B3}" dt="2023-09-25T19:02:50.058" v="1077" actId="255"/>
        <pc:sldMkLst>
          <pc:docMk/>
          <pc:sldMk cId="969934670" sldId="356"/>
        </pc:sldMkLst>
      </pc:sldChg>
      <pc:sldChg chg="modSp mod">
        <pc:chgData name="Stoker, Kesiah" userId="7d6f868f-a8a0-4a2e-b53b-4e83b6d4fcae" providerId="ADAL" clId="{AAB0FCBC-05C5-4EA4-9877-6A7C005E96B3}" dt="2023-09-25T19:03:09.974" v="1078" actId="255"/>
        <pc:sldMkLst>
          <pc:docMk/>
          <pc:sldMk cId="663100937" sldId="357"/>
        </pc:sldMkLst>
      </pc:sldChg>
      <pc:sldChg chg="modSp">
        <pc:chgData name="Stoker, Kesiah" userId="7d6f868f-a8a0-4a2e-b53b-4e83b6d4fcae" providerId="ADAL" clId="{AAB0FCBC-05C5-4EA4-9877-6A7C005E96B3}" dt="2023-09-25T19:02:10.431" v="1076" actId="20577"/>
        <pc:sldMkLst>
          <pc:docMk/>
          <pc:sldMk cId="909644597" sldId="358"/>
        </pc:sldMkLst>
      </pc:sldChg>
      <pc:sldChg chg="modSp mod">
        <pc:chgData name="Stoker, Kesiah" userId="7d6f868f-a8a0-4a2e-b53b-4e83b6d4fcae" providerId="ADAL" clId="{AAB0FCBC-05C5-4EA4-9877-6A7C005E96B3}" dt="2023-09-25T14:55:21.913" v="405" actId="207"/>
        <pc:sldMkLst>
          <pc:docMk/>
          <pc:sldMk cId="2872917886" sldId="360"/>
        </pc:sldMkLst>
      </pc:sldChg>
      <pc:sldChg chg="modSp mod">
        <pc:chgData name="Stoker, Kesiah" userId="7d6f868f-a8a0-4a2e-b53b-4e83b6d4fcae" providerId="ADAL" clId="{AAB0FCBC-05C5-4EA4-9877-6A7C005E96B3}" dt="2023-09-25T19:06:36.252" v="1085" actId="1076"/>
        <pc:sldMkLst>
          <pc:docMk/>
          <pc:sldMk cId="3239380564" sldId="361"/>
        </pc:sldMkLst>
      </pc:sldChg>
      <pc:sldChg chg="modSp mod">
        <pc:chgData name="Stoker, Kesiah" userId="7d6f868f-a8a0-4a2e-b53b-4e83b6d4fcae" providerId="ADAL" clId="{AAB0FCBC-05C5-4EA4-9877-6A7C005E96B3}" dt="2023-09-25T19:09:09.469" v="1109" actId="20577"/>
        <pc:sldMkLst>
          <pc:docMk/>
          <pc:sldMk cId="284031855" sldId="362"/>
        </pc:sldMkLst>
      </pc:sldChg>
      <pc:sldChg chg="modSp mod">
        <pc:chgData name="Stoker, Kesiah" userId="7d6f868f-a8a0-4a2e-b53b-4e83b6d4fcae" providerId="ADAL" clId="{AAB0FCBC-05C5-4EA4-9877-6A7C005E96B3}" dt="2023-09-25T19:10:12.992" v="1111" actId="20577"/>
        <pc:sldMkLst>
          <pc:docMk/>
          <pc:sldMk cId="2224059937" sldId="363"/>
        </pc:sldMkLst>
      </pc:sldChg>
      <pc:sldChg chg="modSp mod">
        <pc:chgData name="Stoker, Kesiah" userId="7d6f868f-a8a0-4a2e-b53b-4e83b6d4fcae" providerId="ADAL" clId="{AAB0FCBC-05C5-4EA4-9877-6A7C005E96B3}" dt="2023-09-25T20:07:10.386" v="1184" actId="962"/>
        <pc:sldMkLst>
          <pc:docMk/>
          <pc:sldMk cId="86015325" sldId="365"/>
        </pc:sldMkLst>
      </pc:sldChg>
      <pc:sldChg chg="modSp mod">
        <pc:chgData name="Stoker, Kesiah" userId="7d6f868f-a8a0-4a2e-b53b-4e83b6d4fcae" providerId="ADAL" clId="{AAB0FCBC-05C5-4EA4-9877-6A7C005E96B3}" dt="2023-09-25T19:12:49.317" v="1112" actId="20577"/>
        <pc:sldMkLst>
          <pc:docMk/>
          <pc:sldMk cId="2687523301" sldId="366"/>
        </pc:sldMkLst>
      </pc:sldChg>
      <pc:sldChg chg="modSp mod">
        <pc:chgData name="Stoker, Kesiah" userId="7d6f868f-a8a0-4a2e-b53b-4e83b6d4fcae" providerId="ADAL" clId="{AAB0FCBC-05C5-4EA4-9877-6A7C005E96B3}" dt="2023-09-25T20:07:45.325" v="1316" actId="962"/>
        <pc:sldMkLst>
          <pc:docMk/>
          <pc:sldMk cId="4193221867" sldId="367"/>
        </pc:sldMkLst>
      </pc:sldChg>
      <pc:sldChg chg="modSp mod">
        <pc:chgData name="Stoker, Kesiah" userId="7d6f868f-a8a0-4a2e-b53b-4e83b6d4fcae" providerId="ADAL" clId="{AAB0FCBC-05C5-4EA4-9877-6A7C005E96B3}" dt="2023-09-25T20:08:22.139" v="1416" actId="962"/>
        <pc:sldMkLst>
          <pc:docMk/>
          <pc:sldMk cId="2686800988" sldId="368"/>
        </pc:sldMkLst>
      </pc:sldChg>
      <pc:sldChg chg="modSp mod delCm">
        <pc:chgData name="Stoker, Kesiah" userId="7d6f868f-a8a0-4a2e-b53b-4e83b6d4fcae" providerId="ADAL" clId="{AAB0FCBC-05C5-4EA4-9877-6A7C005E96B3}" dt="2023-09-25T14:45:31.146" v="169" actId="20577"/>
        <pc:sldMkLst>
          <pc:docMk/>
          <pc:sldMk cId="387574291" sldId="370"/>
        </pc:sldMkLst>
      </pc:sldChg>
      <pc:sldChg chg="modSp mod delCm">
        <pc:chgData name="Stoker, Kesiah" userId="7d6f868f-a8a0-4a2e-b53b-4e83b6d4fcae" providerId="ADAL" clId="{AAB0FCBC-05C5-4EA4-9877-6A7C005E96B3}" dt="2023-09-25T14:45:15.411" v="167" actId="13926"/>
        <pc:sldMkLst>
          <pc:docMk/>
          <pc:sldMk cId="3527226458" sldId="371"/>
        </pc:sldMkLst>
      </pc:sldChg>
      <pc:sldChg chg="modSp mod delCm">
        <pc:chgData name="Stoker, Kesiah" userId="7d6f868f-a8a0-4a2e-b53b-4e83b6d4fcae" providerId="ADAL" clId="{AAB0FCBC-05C5-4EA4-9877-6A7C005E96B3}" dt="2023-09-25T14:45:46.200" v="185"/>
        <pc:sldMkLst>
          <pc:docMk/>
          <pc:sldMk cId="1620933853" sldId="372"/>
        </pc:sldMkLst>
      </pc:sldChg>
      <pc:sldChg chg="modSp mod delCm">
        <pc:chgData name="Stoker, Kesiah" userId="7d6f868f-a8a0-4a2e-b53b-4e83b6d4fcae" providerId="ADAL" clId="{AAB0FCBC-05C5-4EA4-9877-6A7C005E96B3}" dt="2023-09-25T14:45:55.367" v="200"/>
        <pc:sldMkLst>
          <pc:docMk/>
          <pc:sldMk cId="3190618129" sldId="373"/>
        </pc:sldMkLst>
      </pc:sldChg>
      <pc:sldChg chg="modSp mod delCm">
        <pc:chgData name="Stoker, Kesiah" userId="7d6f868f-a8a0-4a2e-b53b-4e83b6d4fcae" providerId="ADAL" clId="{AAB0FCBC-05C5-4EA4-9877-6A7C005E96B3}" dt="2023-09-25T14:46:03.153" v="215"/>
        <pc:sldMkLst>
          <pc:docMk/>
          <pc:sldMk cId="2905656775" sldId="374"/>
        </pc:sldMkLst>
      </pc:sldChg>
      <pc:sldChg chg="modSp mod delCm">
        <pc:chgData name="Stoker, Kesiah" userId="7d6f868f-a8a0-4a2e-b53b-4e83b6d4fcae" providerId="ADAL" clId="{AAB0FCBC-05C5-4EA4-9877-6A7C005E96B3}" dt="2023-09-25T14:46:10.728" v="230"/>
        <pc:sldMkLst>
          <pc:docMk/>
          <pc:sldMk cId="884083932" sldId="375"/>
        </pc:sldMkLst>
      </pc:sldChg>
      <pc:sldChg chg="modSp mod delCm">
        <pc:chgData name="Stoker, Kesiah" userId="7d6f868f-a8a0-4a2e-b53b-4e83b6d4fcae" providerId="ADAL" clId="{AAB0FCBC-05C5-4EA4-9877-6A7C005E96B3}" dt="2023-09-25T14:46:17.583" v="245"/>
        <pc:sldMkLst>
          <pc:docMk/>
          <pc:sldMk cId="1330674309" sldId="376"/>
        </pc:sldMkLst>
      </pc:sldChg>
      <pc:sldChg chg="modSp mod delCm">
        <pc:chgData name="Stoker, Kesiah" userId="7d6f868f-a8a0-4a2e-b53b-4e83b6d4fcae" providerId="ADAL" clId="{AAB0FCBC-05C5-4EA4-9877-6A7C005E96B3}" dt="2023-09-25T14:46:42.492" v="262"/>
        <pc:sldMkLst>
          <pc:docMk/>
          <pc:sldMk cId="2801172913" sldId="377"/>
        </pc:sldMkLst>
      </pc:sldChg>
      <pc:sldChg chg="modSp mod delCm">
        <pc:chgData name="Stoker, Kesiah" userId="7d6f868f-a8a0-4a2e-b53b-4e83b6d4fcae" providerId="ADAL" clId="{AAB0FCBC-05C5-4EA4-9877-6A7C005E96B3}" dt="2023-09-25T14:46:50.265" v="277"/>
        <pc:sldMkLst>
          <pc:docMk/>
          <pc:sldMk cId="2044941396" sldId="378"/>
        </pc:sldMkLst>
      </pc:sldChg>
      <pc:sldChg chg="modSp mod">
        <pc:chgData name="Stoker, Kesiah" userId="7d6f868f-a8a0-4a2e-b53b-4e83b6d4fcae" providerId="ADAL" clId="{AAB0FCBC-05C5-4EA4-9877-6A7C005E96B3}" dt="2023-09-25T14:55:37.944" v="430" actId="20577"/>
        <pc:sldMkLst>
          <pc:docMk/>
          <pc:sldMk cId="345027054" sldId="382"/>
        </pc:sldMkLst>
      </pc:sldChg>
      <pc:sldChg chg="addSp modSp add mod addCm">
        <pc:chgData name="Stoker, Kesiah" userId="7d6f868f-a8a0-4a2e-b53b-4e83b6d4fcae" providerId="ADAL" clId="{AAB0FCBC-05C5-4EA4-9877-6A7C005E96B3}" dt="2023-09-25T18:48:14.429" v="1057" actId="20577"/>
        <pc:sldMkLst>
          <pc:docMk/>
          <pc:sldMk cId="3077745340" sldId="383"/>
        </pc:sldMkLst>
      </pc:sldChg>
      <pc:sldChg chg="addSp delSp modSp add mod addCm delCm modNotesTx">
        <pc:chgData name="Stoker, Kesiah" userId="7d6f868f-a8a0-4a2e-b53b-4e83b6d4fcae" providerId="ADAL" clId="{AAB0FCBC-05C5-4EA4-9877-6A7C005E96B3}" dt="2023-09-25T15:03:03.947" v="681"/>
        <pc:sldMkLst>
          <pc:docMk/>
          <pc:sldMk cId="3909832607" sldId="384"/>
        </pc:sldMkLst>
      </pc:sldChg>
      <pc:sldChg chg="addSp delSp modSp add mod">
        <pc:chgData name="Stoker, Kesiah" userId="7d6f868f-a8a0-4a2e-b53b-4e83b6d4fcae" providerId="ADAL" clId="{AAB0FCBC-05C5-4EA4-9877-6A7C005E96B3}" dt="2023-09-25T18:50:12.064" v="1060" actId="20577"/>
        <pc:sldMkLst>
          <pc:docMk/>
          <pc:sldMk cId="936660227" sldId="385"/>
        </pc:sldMkLst>
      </pc:sldChg>
      <pc:sldChg chg="modSp add del mod">
        <pc:chgData name="Stoker, Kesiah" userId="7d6f868f-a8a0-4a2e-b53b-4e83b6d4fcae" providerId="ADAL" clId="{AAB0FCBC-05C5-4EA4-9877-6A7C005E96B3}" dt="2023-09-25T14:51:59.058" v="365"/>
        <pc:sldMkLst>
          <pc:docMk/>
          <pc:sldMk cId="524490806" sldId="386"/>
        </pc:sldMkLst>
      </pc:sldChg>
      <pc:sldChg chg="addSp delSp modSp add mod">
        <pc:chgData name="Stoker, Kesiah" userId="7d6f868f-a8a0-4a2e-b53b-4e83b6d4fcae" providerId="ADAL" clId="{AAB0FCBC-05C5-4EA4-9877-6A7C005E96B3}" dt="2023-09-25T18:59:44.887" v="1064" actId="207"/>
        <pc:sldMkLst>
          <pc:docMk/>
          <pc:sldMk cId="830031710" sldId="386"/>
        </pc:sldMkLst>
      </pc:sldChg>
      <pc:sldChg chg="addSp delSp modSp add del mod">
        <pc:chgData name="Stoker, Kesiah" userId="7d6f868f-a8a0-4a2e-b53b-4e83b6d4fcae" providerId="ADAL" clId="{AAB0FCBC-05C5-4EA4-9877-6A7C005E96B3}" dt="2023-09-25T14:58:05.010" v="477" actId="47"/>
        <pc:sldMkLst>
          <pc:docMk/>
          <pc:sldMk cId="2993591334" sldId="386"/>
        </pc:sldMkLst>
      </pc:sldChg>
      <pc:sldChg chg="modSp add mod addCm modNotesTx">
        <pc:chgData name="Stoker, Kesiah" userId="7d6f868f-a8a0-4a2e-b53b-4e83b6d4fcae" providerId="ADAL" clId="{AAB0FCBC-05C5-4EA4-9877-6A7C005E96B3}" dt="2023-09-25T15:01:10.415" v="569"/>
        <pc:sldMkLst>
          <pc:docMk/>
          <pc:sldMk cId="988386414" sldId="387"/>
        </pc:sldMkLst>
      </pc:sldChg>
      <pc:sldChg chg="addSp delSp modSp add del mod">
        <pc:chgData name="Stoker, Kesiah" userId="7d6f868f-a8a0-4a2e-b53b-4e83b6d4fcae" providerId="ADAL" clId="{AAB0FCBC-05C5-4EA4-9877-6A7C005E96B3}" dt="2023-09-25T15:06:33.847" v="843" actId="47"/>
        <pc:sldMkLst>
          <pc:docMk/>
          <pc:sldMk cId="2740981258" sldId="388"/>
        </pc:sldMkLst>
      </pc:sldChg>
      <pc:sldChg chg="modSp add del mod">
        <pc:chgData name="Stoker, Kesiah" userId="7d6f868f-a8a0-4a2e-b53b-4e83b6d4fcae" providerId="ADAL" clId="{AAB0FCBC-05C5-4EA4-9877-6A7C005E96B3}" dt="2023-09-25T15:06:13.992" v="824" actId="47"/>
        <pc:sldMkLst>
          <pc:docMk/>
          <pc:sldMk cId="3400984802" sldId="389"/>
        </pc:sldMkLst>
      </pc:sldChg>
      <pc:sldChg chg="addSp delSp modSp add mod">
        <pc:chgData name="Stoker, Kesiah" userId="7d6f868f-a8a0-4a2e-b53b-4e83b6d4fcae" providerId="ADAL" clId="{AAB0FCBC-05C5-4EA4-9877-6A7C005E96B3}" dt="2023-09-25T15:04:36.681" v="736"/>
        <pc:sldMkLst>
          <pc:docMk/>
          <pc:sldMk cId="81161874" sldId="390"/>
        </pc:sldMkLst>
      </pc:sldChg>
      <pc:sldChg chg="addSp delSp modSp add mod">
        <pc:chgData name="Stoker, Kesiah" userId="7d6f868f-a8a0-4a2e-b53b-4e83b6d4fcae" providerId="ADAL" clId="{AAB0FCBC-05C5-4EA4-9877-6A7C005E96B3}" dt="2023-09-25T15:48:51.368" v="1053" actId="20577"/>
        <pc:sldMkLst>
          <pc:docMk/>
          <pc:sldMk cId="2491820790" sldId="391"/>
        </pc:sldMkLst>
      </pc:sldChg>
      <pc:sldChg chg="modSp add mod">
        <pc:chgData name="Stoker, Kesiah" userId="7d6f868f-a8a0-4a2e-b53b-4e83b6d4fcae" providerId="ADAL" clId="{AAB0FCBC-05C5-4EA4-9877-6A7C005E96B3}" dt="2023-09-25T15:48:43.863" v="1047" actId="20577"/>
        <pc:sldMkLst>
          <pc:docMk/>
          <pc:sldMk cId="2832015745" sldId="392"/>
        </pc:sldMkLst>
      </pc:sldChg>
      <pc:sldChg chg="addSp delSp modSp add mod">
        <pc:chgData name="Stoker, Kesiah" userId="7d6f868f-a8a0-4a2e-b53b-4e83b6d4fcae" providerId="ADAL" clId="{AAB0FCBC-05C5-4EA4-9877-6A7C005E96B3}" dt="2023-09-26T19:15:03.207" v="1429" actId="1035"/>
        <pc:sldMkLst>
          <pc:docMk/>
          <pc:sldMk cId="1399319325" sldId="393"/>
        </pc:sldMkLst>
      </pc:sldChg>
    </pc:docChg>
  </pc:docChgLst>
  <pc:docChgLst>
    <pc:chgData name="Liang, Catherine" userId="S::catherine.liang@ontariohealth.ca::f02553ff-2f62-4d20-a67a-f5e2927c8ae2" providerId="AD" clId="Web-{BFECA6ED-356F-D7CC-BEBA-0D9D195BE830}"/>
    <pc:docChg chg="addSld delSld modSld sldOrd">
      <pc:chgData name="Liang, Catherine" userId="S::catherine.liang@ontariohealth.ca::f02553ff-2f62-4d20-a67a-f5e2927c8ae2" providerId="AD" clId="Web-{BFECA6ED-356F-D7CC-BEBA-0D9D195BE830}" dt="2024-11-01T16:55:07.869" v="97" actId="20577"/>
      <pc:docMkLst>
        <pc:docMk/>
      </pc:docMkLst>
      <pc:sldChg chg="del">
        <pc:chgData name="Liang, Catherine" userId="S::catherine.liang@ontariohealth.ca::f02553ff-2f62-4d20-a67a-f5e2927c8ae2" providerId="AD" clId="Web-{BFECA6ED-356F-D7CC-BEBA-0D9D195BE830}" dt="2024-11-01T16:41:13.584" v="2"/>
        <pc:sldMkLst>
          <pc:docMk/>
          <pc:sldMk cId="951327253" sldId="408"/>
        </pc:sldMkLst>
      </pc:sldChg>
      <pc:sldChg chg="del">
        <pc:chgData name="Liang, Catherine" userId="S::catherine.liang@ontariohealth.ca::f02553ff-2f62-4d20-a67a-f5e2927c8ae2" providerId="AD" clId="Web-{BFECA6ED-356F-D7CC-BEBA-0D9D195BE830}" dt="2024-11-01T16:42:12.164" v="5"/>
        <pc:sldMkLst>
          <pc:docMk/>
          <pc:sldMk cId="660003672" sldId="415"/>
        </pc:sldMkLst>
      </pc:sldChg>
      <pc:sldChg chg="del">
        <pc:chgData name="Liang, Catherine" userId="S::catherine.liang@ontariohealth.ca::f02553ff-2f62-4d20-a67a-f5e2927c8ae2" providerId="AD" clId="Web-{BFECA6ED-356F-D7CC-BEBA-0D9D195BE830}" dt="2024-11-01T16:41:05.475" v="1"/>
        <pc:sldMkLst>
          <pc:docMk/>
          <pc:sldMk cId="4113459817" sldId="418"/>
        </pc:sldMkLst>
      </pc:sldChg>
      <pc:sldChg chg="del">
        <pc:chgData name="Liang, Catherine" userId="S::catherine.liang@ontariohealth.ca::f02553ff-2f62-4d20-a67a-f5e2927c8ae2" providerId="AD" clId="Web-{BFECA6ED-356F-D7CC-BEBA-0D9D195BE830}" dt="2024-11-01T16:41:01.349" v="0"/>
        <pc:sldMkLst>
          <pc:docMk/>
          <pc:sldMk cId="773451882" sldId="420"/>
        </pc:sldMkLst>
      </pc:sldChg>
      <pc:sldChg chg="modSp">
        <pc:chgData name="Liang, Catherine" userId="S::catherine.liang@ontariohealth.ca::f02553ff-2f62-4d20-a67a-f5e2927c8ae2" providerId="AD" clId="Web-{BFECA6ED-356F-D7CC-BEBA-0D9D195BE830}" dt="2024-11-01T16:52:38.568" v="49" actId="20577"/>
        <pc:sldMkLst>
          <pc:docMk/>
          <pc:sldMk cId="3506982886" sldId="2147375416"/>
        </pc:sldMkLst>
      </pc:sldChg>
      <pc:sldChg chg="del">
        <pc:chgData name="Liang, Catherine" userId="S::catherine.liang@ontariohealth.ca::f02553ff-2f62-4d20-a67a-f5e2927c8ae2" providerId="AD" clId="Web-{BFECA6ED-356F-D7CC-BEBA-0D9D195BE830}" dt="2024-11-01T16:41:23.194" v="3"/>
        <pc:sldMkLst>
          <pc:docMk/>
          <pc:sldMk cId="442780795" sldId="2147375425"/>
        </pc:sldMkLst>
      </pc:sldChg>
      <pc:sldChg chg="del">
        <pc:chgData name="Liang, Catherine" userId="S::catherine.liang@ontariohealth.ca::f02553ff-2f62-4d20-a67a-f5e2927c8ae2" providerId="AD" clId="Web-{BFECA6ED-356F-D7CC-BEBA-0D9D195BE830}" dt="2024-11-01T16:41:31.991" v="4"/>
        <pc:sldMkLst>
          <pc:docMk/>
          <pc:sldMk cId="987697055" sldId="2147375430"/>
        </pc:sldMkLst>
      </pc:sldChg>
      <pc:sldChg chg="modSp modCm">
        <pc:chgData name="Liang, Catherine" userId="S::catherine.liang@ontariohealth.ca::f02553ff-2f62-4d20-a67a-f5e2927c8ae2" providerId="AD" clId="Web-{BFECA6ED-356F-D7CC-BEBA-0D9D195BE830}" dt="2024-11-01T16:42:56.977" v="15" actId="1076"/>
        <pc:sldMkLst>
          <pc:docMk/>
          <pc:sldMk cId="1288630011" sldId="2147375431"/>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BFECA6ED-356F-D7CC-BEBA-0D9D195BE830}" dt="2024-11-01T16:42:50.633" v="11" actId="20577"/>
              <pc2:cmMkLst xmlns:pc2="http://schemas.microsoft.com/office/powerpoint/2019/9/main/command">
                <pc:docMk/>
                <pc:sldMk cId="1288630011" sldId="2147375431"/>
                <pc2:cmMk id="{D999273F-6BAF-4458-A7FD-370D82B8B1F3}"/>
              </pc2:cmMkLst>
            </pc226:cmChg>
            <pc226:cmChg xmlns:pc226="http://schemas.microsoft.com/office/powerpoint/2022/06/main/command" chg="mod">
              <pc226:chgData name="Liang, Catherine" userId="S::catherine.liang@ontariohealth.ca::f02553ff-2f62-4d20-a67a-f5e2927c8ae2" providerId="AD" clId="Web-{BFECA6ED-356F-D7CC-BEBA-0D9D195BE830}" dt="2024-11-01T16:42:27.523" v="6" actId="20577"/>
              <pc2:cmMkLst xmlns:pc2="http://schemas.microsoft.com/office/powerpoint/2019/9/main/command">
                <pc:docMk/>
                <pc:sldMk cId="1288630011" sldId="2147375431"/>
                <pc2:cmMk id="{C25B185F-B93C-4BBA-86D3-620C42EB6369}"/>
              </pc2:cmMkLst>
            </pc226:cmChg>
            <pc226:cmChg xmlns:pc226="http://schemas.microsoft.com/office/powerpoint/2022/06/main/command" chg="mod">
              <pc226:chgData name="Liang, Catherine" userId="S::catherine.liang@ontariohealth.ca::f02553ff-2f62-4d20-a67a-f5e2927c8ae2" providerId="AD" clId="Web-{BFECA6ED-356F-D7CC-BEBA-0D9D195BE830}" dt="2024-11-01T16:42:50.633" v="11" actId="20577"/>
              <pc2:cmMkLst xmlns:pc2="http://schemas.microsoft.com/office/powerpoint/2019/9/main/command">
                <pc:docMk/>
                <pc:sldMk cId="1288630011" sldId="2147375431"/>
                <pc2:cmMk id="{388C87A3-044E-4121-8D22-A8158061B56C}"/>
              </pc2:cmMkLst>
            </pc226:cmChg>
          </p:ext>
        </pc:extLst>
      </pc:sldChg>
      <pc:sldChg chg="addSp delSp modSp add replId modCm">
        <pc:chgData name="Liang, Catherine" userId="S::catherine.liang@ontariohealth.ca::f02553ff-2f62-4d20-a67a-f5e2927c8ae2" providerId="AD" clId="Web-{BFECA6ED-356F-D7CC-BEBA-0D9D195BE830}" dt="2024-11-01T16:54:26.946" v="83" actId="20577"/>
        <pc:sldMkLst>
          <pc:docMk/>
          <pc:sldMk cId="3195700248" sldId="2147375432"/>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BFECA6ED-356F-D7CC-BEBA-0D9D195BE830}" dt="2024-11-01T16:53:58.586" v="68" actId="20577"/>
              <pc2:cmMkLst xmlns:pc2="http://schemas.microsoft.com/office/powerpoint/2019/9/main/command">
                <pc:docMk/>
                <pc:sldMk cId="3195700248" sldId="2147375432"/>
                <pc2:cmMk id="{BF64F33E-08FF-476B-941D-073C321E89F8}"/>
              </pc2:cmMkLst>
            </pc226:cmChg>
            <pc226:cmChg xmlns:pc226="http://schemas.microsoft.com/office/powerpoint/2022/06/main/command" chg="mod">
              <pc226:chgData name="Liang, Catherine" userId="S::catherine.liang@ontariohealth.ca::f02553ff-2f62-4d20-a67a-f5e2927c8ae2" providerId="AD" clId="Web-{BFECA6ED-356F-D7CC-BEBA-0D9D195BE830}" dt="2024-11-01T16:53:58.586" v="68" actId="20577"/>
              <pc2:cmMkLst xmlns:pc2="http://schemas.microsoft.com/office/powerpoint/2019/9/main/command">
                <pc:docMk/>
                <pc:sldMk cId="3195700248" sldId="2147375432"/>
                <pc2:cmMk id="{A18F9381-E293-48EA-ADF9-E05F5C4C33E4}"/>
              </pc2:cmMkLst>
            </pc226:cmChg>
            <pc226:cmChg xmlns:pc226="http://schemas.microsoft.com/office/powerpoint/2022/06/main/command" chg="mod">
              <pc226:chgData name="Liang, Catherine" userId="S::catherine.liang@ontariohealth.ca::f02553ff-2f62-4d20-a67a-f5e2927c8ae2" providerId="AD" clId="Web-{BFECA6ED-356F-D7CC-BEBA-0D9D195BE830}" dt="2024-11-01T16:54:25.602" v="82" actId="20577"/>
              <pc2:cmMkLst xmlns:pc2="http://schemas.microsoft.com/office/powerpoint/2019/9/main/command">
                <pc:docMk/>
                <pc:sldMk cId="3195700248" sldId="2147375432"/>
                <pc2:cmMk id="{A9391397-98A8-4BC8-954F-E249A5AF4D35}"/>
              </pc2:cmMkLst>
            </pc226:cmChg>
          </p:ext>
        </pc:extLst>
      </pc:sldChg>
    </pc:docChg>
  </pc:docChgLst>
  <pc:docChgLst>
    <pc:chgData name="Liang, Catherine" userId="S::catherine.liang@ontariohealth.ca::f02553ff-2f62-4d20-a67a-f5e2927c8ae2" providerId="AD" clId="Web-{E5760E19-8AC6-FC41-2F7A-DD8CF40B59FE}"/>
    <pc:docChg chg="modSld">
      <pc:chgData name="Liang, Catherine" userId="S::catherine.liang@ontariohealth.ca::f02553ff-2f62-4d20-a67a-f5e2927c8ae2" providerId="AD" clId="Web-{E5760E19-8AC6-FC41-2F7A-DD8CF40B59FE}" dt="2024-11-01T17:08:37.844" v="190" actId="14100"/>
      <pc:docMkLst>
        <pc:docMk/>
      </pc:docMkLst>
      <pc:sldChg chg="modSp">
        <pc:chgData name="Liang, Catherine" userId="S::catherine.liang@ontariohealth.ca::f02553ff-2f62-4d20-a67a-f5e2927c8ae2" providerId="AD" clId="Web-{E5760E19-8AC6-FC41-2F7A-DD8CF40B59FE}" dt="2024-11-01T17:05:32.650" v="135" actId="14100"/>
        <pc:sldMkLst>
          <pc:docMk/>
          <pc:sldMk cId="3469193883" sldId="421"/>
        </pc:sldMkLst>
        <pc:spChg chg="mod">
          <ac:chgData name="Liang, Catherine" userId="S::catherine.liang@ontariohealth.ca::f02553ff-2f62-4d20-a67a-f5e2927c8ae2" providerId="AD" clId="Web-{E5760E19-8AC6-FC41-2F7A-DD8CF40B59FE}" dt="2024-11-01T17:05:21.587" v="131" actId="20577"/>
          <ac:spMkLst>
            <pc:docMk/>
            <pc:sldMk cId="3469193883" sldId="421"/>
            <ac:spMk id="3" creationId="{F4D25FC4-FE6E-D8F3-F590-0D37311E8096}"/>
          </ac:spMkLst>
        </pc:spChg>
        <pc:spChg chg="mod">
          <ac:chgData name="Liang, Catherine" userId="S::catherine.liang@ontariohealth.ca::f02553ff-2f62-4d20-a67a-f5e2927c8ae2" providerId="AD" clId="Web-{E5760E19-8AC6-FC41-2F7A-DD8CF40B59FE}" dt="2024-11-01T17:05:22.587" v="132" actId="20577"/>
          <ac:spMkLst>
            <pc:docMk/>
            <pc:sldMk cId="3469193883" sldId="421"/>
            <ac:spMk id="4" creationId="{DB5242A1-0E21-B50A-5068-A5ABEE920864}"/>
          </ac:spMkLst>
        </pc:spChg>
        <pc:spChg chg="mod">
          <ac:chgData name="Liang, Catherine" userId="S::catherine.liang@ontariohealth.ca::f02553ff-2f62-4d20-a67a-f5e2927c8ae2" providerId="AD" clId="Web-{E5760E19-8AC6-FC41-2F7A-DD8CF40B59FE}" dt="2024-11-01T17:05:32.650" v="135" actId="14100"/>
          <ac:spMkLst>
            <pc:docMk/>
            <pc:sldMk cId="3469193883" sldId="421"/>
            <ac:spMk id="5" creationId="{EAC09F65-EC93-A3AF-D3BB-DD26BD2B1BF3}"/>
          </ac:spMkLst>
        </pc:spChg>
      </pc:sldChg>
      <pc:sldChg chg="modSp">
        <pc:chgData name="Liang, Catherine" userId="S::catherine.liang@ontariohealth.ca::f02553ff-2f62-4d20-a67a-f5e2927c8ae2" providerId="AD" clId="Web-{E5760E19-8AC6-FC41-2F7A-DD8CF40B59FE}" dt="2024-11-01T17:06:34.730" v="172" actId="20577"/>
        <pc:sldMkLst>
          <pc:docMk/>
          <pc:sldMk cId="3243387202" sldId="2147375414"/>
        </pc:sldMkLst>
        <pc:spChg chg="mod">
          <ac:chgData name="Liang, Catherine" userId="S::catherine.liang@ontariohealth.ca::f02553ff-2f62-4d20-a67a-f5e2927c8ae2" providerId="AD" clId="Web-{E5760E19-8AC6-FC41-2F7A-DD8CF40B59FE}" dt="2024-11-01T17:06:34.730" v="172" actId="20577"/>
          <ac:spMkLst>
            <pc:docMk/>
            <pc:sldMk cId="3243387202" sldId="2147375414"/>
            <ac:spMk id="4" creationId="{51993C25-212C-5510-3C69-516E4355331A}"/>
          </ac:spMkLst>
        </pc:spChg>
      </pc:sldChg>
      <pc:sldChg chg="modSp">
        <pc:chgData name="Liang, Catherine" userId="S::catherine.liang@ontariohealth.ca::f02553ff-2f62-4d20-a67a-f5e2927c8ae2" providerId="AD" clId="Web-{E5760E19-8AC6-FC41-2F7A-DD8CF40B59FE}" dt="2024-11-01T17:01:35.017" v="76" actId="20577"/>
        <pc:sldMkLst>
          <pc:docMk/>
          <pc:sldMk cId="3406997009" sldId="2147375415"/>
        </pc:sldMkLst>
        <pc:spChg chg="mod">
          <ac:chgData name="Liang, Catherine" userId="S::catherine.liang@ontariohealth.ca::f02553ff-2f62-4d20-a67a-f5e2927c8ae2" providerId="AD" clId="Web-{E5760E19-8AC6-FC41-2F7A-DD8CF40B59FE}" dt="2024-11-01T17:00:59.953" v="64" actId="20577"/>
          <ac:spMkLst>
            <pc:docMk/>
            <pc:sldMk cId="3406997009" sldId="2147375415"/>
            <ac:spMk id="4" creationId="{DEB9CFE2-B437-FF05-D27B-2A9A7C83311E}"/>
          </ac:spMkLst>
        </pc:spChg>
        <pc:spChg chg="mod">
          <ac:chgData name="Liang, Catherine" userId="S::catherine.liang@ontariohealth.ca::f02553ff-2f62-4d20-a67a-f5e2927c8ae2" providerId="AD" clId="Web-{E5760E19-8AC6-FC41-2F7A-DD8CF40B59FE}" dt="2024-11-01T17:01:35.017" v="76" actId="20577"/>
          <ac:spMkLst>
            <pc:docMk/>
            <pc:sldMk cId="3406997009" sldId="2147375415"/>
            <ac:spMk id="6" creationId="{21D85317-2972-656A-9E31-93C6E7A89E03}"/>
          </ac:spMkLst>
        </pc:spChg>
        <pc:spChg chg="mod">
          <ac:chgData name="Liang, Catherine" userId="S::catherine.liang@ontariohealth.ca::f02553ff-2f62-4d20-a67a-f5e2927c8ae2" providerId="AD" clId="Web-{E5760E19-8AC6-FC41-2F7A-DD8CF40B59FE}" dt="2024-11-01T17:01:02.125" v="65" actId="20577"/>
          <ac:spMkLst>
            <pc:docMk/>
            <pc:sldMk cId="3406997009" sldId="2147375415"/>
            <ac:spMk id="12" creationId="{F7AC16E2-D9CA-D30E-175B-0DDB20EAA6EC}"/>
          </ac:spMkLst>
        </pc:spChg>
      </pc:sldChg>
      <pc:sldChg chg="modSp">
        <pc:chgData name="Liang, Catherine" userId="S::catherine.liang@ontariohealth.ca::f02553ff-2f62-4d20-a67a-f5e2927c8ae2" providerId="AD" clId="Web-{E5760E19-8AC6-FC41-2F7A-DD8CF40B59FE}" dt="2024-11-01T17:07:06.044" v="175" actId="20577"/>
        <pc:sldMkLst>
          <pc:docMk/>
          <pc:sldMk cId="3506982886" sldId="2147375416"/>
        </pc:sldMkLst>
      </pc:sldChg>
      <pc:sldChg chg="modSp">
        <pc:chgData name="Liang, Catherine" userId="S::catherine.liang@ontariohealth.ca::f02553ff-2f62-4d20-a67a-f5e2927c8ae2" providerId="AD" clId="Web-{E5760E19-8AC6-FC41-2F7A-DD8CF40B59FE}" dt="2024-11-01T17:02:36.816" v="100" actId="20577"/>
        <pc:sldMkLst>
          <pc:docMk/>
          <pc:sldMk cId="174274510" sldId="2147375420"/>
        </pc:sldMkLst>
        <pc:spChg chg="mod">
          <ac:chgData name="Liang, Catherine" userId="S::catherine.liang@ontariohealth.ca::f02553ff-2f62-4d20-a67a-f5e2927c8ae2" providerId="AD" clId="Web-{E5760E19-8AC6-FC41-2F7A-DD8CF40B59FE}" dt="2024-11-01T17:02:36.816" v="100" actId="20577"/>
          <ac:spMkLst>
            <pc:docMk/>
            <pc:sldMk cId="174274510" sldId="2147375420"/>
            <ac:spMk id="5" creationId="{3AEC9F01-892C-FABA-8BB6-7F63A390F13B}"/>
          </ac:spMkLst>
        </pc:spChg>
        <pc:spChg chg="mod">
          <ac:chgData name="Liang, Catherine" userId="S::catherine.liang@ontariohealth.ca::f02553ff-2f62-4d20-a67a-f5e2927c8ae2" providerId="AD" clId="Web-{E5760E19-8AC6-FC41-2F7A-DD8CF40B59FE}" dt="2024-11-01T17:02:17.424" v="92" actId="20577"/>
          <ac:spMkLst>
            <pc:docMk/>
            <pc:sldMk cId="174274510" sldId="2147375420"/>
            <ac:spMk id="6" creationId="{21D85317-2972-656A-9E31-93C6E7A89E03}"/>
          </ac:spMkLst>
        </pc:spChg>
      </pc:sldChg>
    </pc:docChg>
  </pc:docChgLst>
  <pc:docChgLst>
    <pc:chgData name="Stoker, Kesiah" userId="S::kesiah.stoker@ontariohealth.ca::7d6f868f-a8a0-4a2e-b53b-4e83b6d4fcae" providerId="AD" clId="Web-{1BAA5710-6352-53FA-DC10-FD48B05B9730}"/>
    <pc:docChg chg="modSld">
      <pc:chgData name="Stoker, Kesiah" userId="S::kesiah.stoker@ontariohealth.ca::7d6f868f-a8a0-4a2e-b53b-4e83b6d4fcae" providerId="AD" clId="Web-{1BAA5710-6352-53FA-DC10-FD48B05B9730}" dt="2023-09-27T17:52:08.086" v="1" actId="20577"/>
      <pc:docMkLst>
        <pc:docMk/>
      </pc:docMkLst>
      <pc:sldChg chg="modSp">
        <pc:chgData name="Stoker, Kesiah" userId="S::kesiah.stoker@ontariohealth.ca::7d6f868f-a8a0-4a2e-b53b-4e83b6d4fcae" providerId="AD" clId="Web-{1BAA5710-6352-53FA-DC10-FD48B05B9730}" dt="2023-09-27T17:52:08.086" v="1" actId="20577"/>
        <pc:sldMkLst>
          <pc:docMk/>
          <pc:sldMk cId="4193221867" sldId="367"/>
        </pc:sldMkLst>
      </pc:sldChg>
      <pc:sldChg chg="modSp">
        <pc:chgData name="Stoker, Kesiah" userId="S::kesiah.stoker@ontariohealth.ca::7d6f868f-a8a0-4a2e-b53b-4e83b6d4fcae" providerId="AD" clId="Web-{1BAA5710-6352-53FA-DC10-FD48B05B9730}" dt="2023-09-27T17:52:03.195" v="0" actId="20577"/>
        <pc:sldMkLst>
          <pc:docMk/>
          <pc:sldMk cId="2686800988" sldId="368"/>
        </pc:sldMkLst>
      </pc:sldChg>
    </pc:docChg>
  </pc:docChgLst>
  <pc:docChgLst>
    <pc:chgData name="Liang, Catherine" userId="S::catherine.liang@ontariohealth.ca::f02553ff-2f62-4d20-a67a-f5e2927c8ae2" providerId="AD" clId="Web-{28E48304-CABD-5D85-8F01-729DC5AF2F11}"/>
    <pc:docChg chg="modSld">
      <pc:chgData name="Liang, Catherine" userId="S::catherine.liang@ontariohealth.ca::f02553ff-2f62-4d20-a67a-f5e2927c8ae2" providerId="AD" clId="Web-{28E48304-CABD-5D85-8F01-729DC5AF2F11}" dt="2024-05-07T20:14:20.408" v="95" actId="20577"/>
      <pc:docMkLst>
        <pc:docMk/>
      </pc:docMkLst>
    </pc:docChg>
  </pc:docChgLst>
  <pc:docChgLst>
    <pc:chgData name="Gnanalingam, Aasha" userId="e998668a-8e67-4039-9efc-c8b62c418ad0" providerId="ADAL" clId="{F4E1301B-A499-421A-8AB9-64D054DF04B8}"/>
    <pc:docChg chg="undo custSel addSld modSld">
      <pc:chgData name="Gnanalingam, Aasha" userId="e998668a-8e67-4039-9efc-c8b62c418ad0" providerId="ADAL" clId="{F4E1301B-A499-421A-8AB9-64D054DF04B8}" dt="2023-11-14T18:28:02.719" v="274"/>
      <pc:docMkLst>
        <pc:docMk/>
      </pc:docMkLst>
      <pc:sldChg chg="mod modShow addCm">
        <pc:chgData name="Gnanalingam, Aasha" userId="e998668a-8e67-4039-9efc-c8b62c418ad0" providerId="ADAL" clId="{F4E1301B-A499-421A-8AB9-64D054DF04B8}" dt="2023-11-14T18:26:30.560" v="273" actId="729"/>
        <pc:sldMkLst>
          <pc:docMk/>
          <pc:sldMk cId="2686800988" sldId="368"/>
        </pc:sldMkLst>
      </pc:sldChg>
      <pc:sldChg chg="mod modShow">
        <pc:chgData name="Gnanalingam, Aasha" userId="e998668a-8e67-4039-9efc-c8b62c418ad0" providerId="ADAL" clId="{F4E1301B-A499-421A-8AB9-64D054DF04B8}" dt="2023-11-10T00:36:26.420" v="268" actId="729"/>
        <pc:sldMkLst>
          <pc:docMk/>
          <pc:sldMk cId="387574291" sldId="370"/>
        </pc:sldMkLst>
      </pc:sldChg>
      <pc:sldChg chg="mod modShow">
        <pc:chgData name="Gnanalingam, Aasha" userId="e998668a-8e67-4039-9efc-c8b62c418ad0" providerId="ADAL" clId="{F4E1301B-A499-421A-8AB9-64D054DF04B8}" dt="2023-11-10T00:36:27.986" v="269" actId="729"/>
        <pc:sldMkLst>
          <pc:docMk/>
          <pc:sldMk cId="3527226458" sldId="371"/>
        </pc:sldMkLst>
      </pc:sldChg>
      <pc:sldChg chg="delSp modSp mod modShow addCm">
        <pc:chgData name="Gnanalingam, Aasha" userId="e998668a-8e67-4039-9efc-c8b62c418ad0" providerId="ADAL" clId="{F4E1301B-A499-421A-8AB9-64D054DF04B8}" dt="2023-11-14T18:28:02.719" v="274"/>
        <pc:sldMkLst>
          <pc:docMk/>
          <pc:sldMk cId="1620933853" sldId="372"/>
        </pc:sldMkLst>
      </pc:sldChg>
      <pc:sldChg chg="addSp delSp modSp mod">
        <pc:chgData name="Gnanalingam, Aasha" userId="e998668a-8e67-4039-9efc-c8b62c418ad0" providerId="ADAL" clId="{F4E1301B-A499-421A-8AB9-64D054DF04B8}" dt="2023-11-09T23:56:57.707" v="166"/>
        <pc:sldMkLst>
          <pc:docMk/>
          <pc:sldMk cId="3190618129" sldId="373"/>
        </pc:sldMkLst>
      </pc:sldChg>
      <pc:sldChg chg="mod modShow">
        <pc:chgData name="Gnanalingam, Aasha" userId="e998668a-8e67-4039-9efc-c8b62c418ad0" providerId="ADAL" clId="{F4E1301B-A499-421A-8AB9-64D054DF04B8}" dt="2023-11-10T00:31:45.415" v="234" actId="729"/>
        <pc:sldMkLst>
          <pc:docMk/>
          <pc:sldMk cId="2801172913" sldId="377"/>
        </pc:sldMkLst>
      </pc:sldChg>
      <pc:sldChg chg="mod modShow">
        <pc:chgData name="Gnanalingam, Aasha" userId="e998668a-8e67-4039-9efc-c8b62c418ad0" providerId="ADAL" clId="{F4E1301B-A499-421A-8AB9-64D054DF04B8}" dt="2023-11-10T00:31:43.596" v="233" actId="729"/>
        <pc:sldMkLst>
          <pc:docMk/>
          <pc:sldMk cId="2044941396" sldId="378"/>
        </pc:sldMkLst>
      </pc:sldChg>
    </pc:docChg>
  </pc:docChgLst>
  <pc:docChgLst>
    <pc:chgData name="Liang, Catherine" userId="f02553ff-2f62-4d20-a67a-f5e2927c8ae2" providerId="ADAL" clId="{B471B952-C9A1-47D9-83D7-D0F11A8E00B6}"/>
    <pc:docChg chg="undo custSel addSld delSld modSld sldOrd">
      <pc:chgData name="Liang, Catherine" userId="f02553ff-2f62-4d20-a67a-f5e2927c8ae2" providerId="ADAL" clId="{B471B952-C9A1-47D9-83D7-D0F11A8E00B6}" dt="2024-05-16T21:11:39.519" v="4022" actId="6549"/>
      <pc:docMkLst>
        <pc:docMk/>
      </pc:docMkLst>
      <pc:sldChg chg="del">
        <pc:chgData name="Liang, Catherine" userId="f02553ff-2f62-4d20-a67a-f5e2927c8ae2" providerId="ADAL" clId="{B471B952-C9A1-47D9-83D7-D0F11A8E00B6}" dt="2024-05-13T17:12:18.420" v="171" actId="2696"/>
        <pc:sldMkLst>
          <pc:docMk/>
          <pc:sldMk cId="2163779030" sldId="403"/>
        </pc:sldMkLst>
      </pc:sldChg>
      <pc:sldChg chg="del">
        <pc:chgData name="Liang, Catherine" userId="f02553ff-2f62-4d20-a67a-f5e2927c8ae2" providerId="ADAL" clId="{B471B952-C9A1-47D9-83D7-D0F11A8E00B6}" dt="2024-05-13T17:12:16.577" v="170" actId="2696"/>
        <pc:sldMkLst>
          <pc:docMk/>
          <pc:sldMk cId="3272708894" sldId="404"/>
        </pc:sldMkLst>
      </pc:sldChg>
      <pc:sldChg chg="modSp mod">
        <pc:chgData name="Liang, Catherine" userId="f02553ff-2f62-4d20-a67a-f5e2927c8ae2" providerId="ADAL" clId="{B471B952-C9A1-47D9-83D7-D0F11A8E00B6}" dt="2024-05-16T21:11:39.519" v="4022" actId="6549"/>
        <pc:sldMkLst>
          <pc:docMk/>
          <pc:sldMk cId="951327253" sldId="408"/>
        </pc:sldMkLst>
      </pc:sldChg>
      <pc:sldChg chg="modSp mod modNotesTx">
        <pc:chgData name="Liang, Catherine" userId="f02553ff-2f62-4d20-a67a-f5e2927c8ae2" providerId="ADAL" clId="{B471B952-C9A1-47D9-83D7-D0F11A8E00B6}" dt="2024-05-16T20:35:33.882" v="2998" actId="20577"/>
        <pc:sldMkLst>
          <pc:docMk/>
          <pc:sldMk cId="2496178789" sldId="409"/>
        </pc:sldMkLst>
      </pc:sldChg>
      <pc:sldChg chg="addSp modSp mod modNotesTx">
        <pc:chgData name="Liang, Catherine" userId="f02553ff-2f62-4d20-a67a-f5e2927c8ae2" providerId="ADAL" clId="{B471B952-C9A1-47D9-83D7-D0F11A8E00B6}" dt="2024-05-16T20:51:38.798" v="4007" actId="21"/>
        <pc:sldMkLst>
          <pc:docMk/>
          <pc:sldMk cId="660003672" sldId="415"/>
        </pc:sldMkLst>
      </pc:sldChg>
      <pc:sldChg chg="addSp delSp modSp mod modNotesTx">
        <pc:chgData name="Liang, Catherine" userId="f02553ff-2f62-4d20-a67a-f5e2927c8ae2" providerId="ADAL" clId="{B471B952-C9A1-47D9-83D7-D0F11A8E00B6}" dt="2024-05-16T21:10:21.067" v="4020" actId="20577"/>
        <pc:sldMkLst>
          <pc:docMk/>
          <pc:sldMk cId="2625824990" sldId="417"/>
        </pc:sldMkLst>
      </pc:sldChg>
      <pc:sldChg chg="modSp new mod ord modNotesTx">
        <pc:chgData name="Liang, Catherine" userId="f02553ff-2f62-4d20-a67a-f5e2927c8ae2" providerId="ADAL" clId="{B471B952-C9A1-47D9-83D7-D0F11A8E00B6}" dt="2024-05-16T20:47:15.619" v="3840"/>
        <pc:sldMkLst>
          <pc:docMk/>
          <pc:sldMk cId="4113459817" sldId="418"/>
        </pc:sldMkLst>
      </pc:sldChg>
      <pc:sldChg chg="modSp del mod">
        <pc:chgData name="Liang, Catherine" userId="f02553ff-2f62-4d20-a67a-f5e2927c8ae2" providerId="ADAL" clId="{B471B952-C9A1-47D9-83D7-D0F11A8E00B6}" dt="2024-05-16T20:49:15.382" v="3947" actId="47"/>
        <pc:sldMkLst>
          <pc:docMk/>
          <pc:sldMk cId="3842627019" sldId="419"/>
        </pc:sldMkLst>
      </pc:sldChg>
      <pc:sldChg chg="modSp new mod modNotesTx">
        <pc:chgData name="Liang, Catherine" userId="f02553ff-2f62-4d20-a67a-f5e2927c8ae2" providerId="ADAL" clId="{B471B952-C9A1-47D9-83D7-D0F11A8E00B6}" dt="2024-05-16T20:51:58.638" v="4018" actId="20577"/>
        <pc:sldMkLst>
          <pc:docMk/>
          <pc:sldMk cId="773451882" sldId="420"/>
        </pc:sldMkLst>
      </pc:sldChg>
    </pc:docChg>
  </pc:docChgLst>
  <pc:docChgLst>
    <pc:chgData name="Liang, Catherine" userId="S::catherine.liang@ontariohealth.ca::f02553ff-2f62-4d20-a67a-f5e2927c8ae2" providerId="AD" clId="Web-{715B2310-3100-3A05-7F2C-DFB67194C079}"/>
    <pc:docChg chg="modSld">
      <pc:chgData name="Liang, Catherine" userId="S::catherine.liang@ontariohealth.ca::f02553ff-2f62-4d20-a67a-f5e2927c8ae2" providerId="AD" clId="Web-{715B2310-3100-3A05-7F2C-DFB67194C079}" dt="2024-11-11T21:29:19.884" v="40" actId="1076"/>
      <pc:docMkLst>
        <pc:docMk/>
      </pc:docMkLst>
      <pc:sldChg chg="modSp modCm">
        <pc:chgData name="Liang, Catherine" userId="S::catherine.liang@ontariohealth.ca::f02553ff-2f62-4d20-a67a-f5e2927c8ae2" providerId="AD" clId="Web-{715B2310-3100-3A05-7F2C-DFB67194C079}" dt="2024-11-11T21:29:19.884" v="40" actId="1076"/>
        <pc:sldMkLst>
          <pc:docMk/>
          <pc:sldMk cId="2382359148" sldId="2147375434"/>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715B2310-3100-3A05-7F2C-DFB67194C079}" dt="2024-11-11T21:28:25.586" v="32" actId="20577"/>
              <pc2:cmMkLst xmlns:pc2="http://schemas.microsoft.com/office/powerpoint/2019/9/main/command">
                <pc:docMk/>
                <pc:sldMk cId="2382359148" sldId="2147375434"/>
                <pc2:cmMk id="{D7C06336-AFFC-472C-B48E-558193825BA7}"/>
              </pc2:cmMkLst>
            </pc226:cmChg>
            <pc226:cmChg xmlns:pc226="http://schemas.microsoft.com/office/powerpoint/2022/06/main/command" chg="mod">
              <pc226:chgData name="Liang, Catherine" userId="S::catherine.liang@ontariohealth.ca::f02553ff-2f62-4d20-a67a-f5e2927c8ae2" providerId="AD" clId="Web-{715B2310-3100-3A05-7F2C-DFB67194C079}" dt="2024-11-11T21:28:25.586" v="32" actId="20577"/>
              <pc2:cmMkLst xmlns:pc2="http://schemas.microsoft.com/office/powerpoint/2019/9/main/command">
                <pc:docMk/>
                <pc:sldMk cId="2382359148" sldId="2147375434"/>
                <pc2:cmMk id="{ED3C71DB-4BB9-49CE-9DC0-3277CC6116F2}"/>
              </pc2:cmMkLst>
            </pc226:cmChg>
          </p:ext>
        </pc:extLst>
      </pc:sldChg>
    </pc:docChg>
  </pc:docChgLst>
  <pc:docChgLst>
    <pc:chgData name="Liang, Catherine" userId="S::catherine.liang@ontariohealth.ca::f02553ff-2f62-4d20-a67a-f5e2927c8ae2" providerId="AD" clId="Web-{C7E2981E-624E-1154-C735-090615841325}"/>
    <pc:docChg chg="modSld sldOrd">
      <pc:chgData name="Liang, Catherine" userId="S::catherine.liang@ontariohealth.ca::f02553ff-2f62-4d20-a67a-f5e2927c8ae2" providerId="AD" clId="Web-{C7E2981E-624E-1154-C735-090615841325}" dt="2024-06-06T19:52:32.632" v="22" actId="20577"/>
      <pc:docMkLst>
        <pc:docMk/>
      </pc:docMkLst>
      <pc:sldChg chg="modSp">
        <pc:chgData name="Liang, Catherine" userId="S::catherine.liang@ontariohealth.ca::f02553ff-2f62-4d20-a67a-f5e2927c8ae2" providerId="AD" clId="Web-{C7E2981E-624E-1154-C735-090615841325}" dt="2024-06-06T19:51:13.364" v="3" actId="20577"/>
        <pc:sldMkLst>
          <pc:docMk/>
          <pc:sldMk cId="773451882" sldId="420"/>
        </pc:sldMkLst>
      </pc:sldChg>
      <pc:sldChg chg="delSp ord">
        <pc:chgData name="Liang, Catherine" userId="S::catherine.liang@ontariohealth.ca::f02553ff-2f62-4d20-a67a-f5e2927c8ae2" providerId="AD" clId="Web-{C7E2981E-624E-1154-C735-090615841325}" dt="2024-06-06T19:51:25.771" v="5"/>
        <pc:sldMkLst>
          <pc:docMk/>
          <pc:sldMk cId="3469193883" sldId="421"/>
        </pc:sldMkLst>
      </pc:sldChg>
      <pc:sldChg chg="ord">
        <pc:chgData name="Liang, Catherine" userId="S::catherine.liang@ontariohealth.ca::f02553ff-2f62-4d20-a67a-f5e2927c8ae2" providerId="AD" clId="Web-{C7E2981E-624E-1154-C735-090615841325}" dt="2024-06-06T19:51:27.990" v="6"/>
        <pc:sldMkLst>
          <pc:docMk/>
          <pc:sldMk cId="3243387202" sldId="2147375414"/>
        </pc:sldMkLst>
      </pc:sldChg>
    </pc:docChg>
  </pc:docChgLst>
  <pc:docChgLst>
    <pc:chgData name="Liang, Catherine" userId="S::catherine.liang@ontariohealth.ca::f02553ff-2f62-4d20-a67a-f5e2927c8ae2" providerId="AD" clId="Web-{48E83A0D-43D9-4F79-8F94-BB930D0F4EA6}"/>
    <pc:docChg chg="modSld">
      <pc:chgData name="Liang, Catherine" userId="S::catherine.liang@ontariohealth.ca::f02553ff-2f62-4d20-a67a-f5e2927c8ae2" providerId="AD" clId="Web-{48E83A0D-43D9-4F79-8F94-BB930D0F4EA6}" dt="2024-11-11T18:06:07.223" v="127" actId="20577"/>
      <pc:docMkLst>
        <pc:docMk/>
      </pc:docMkLst>
      <pc:sldChg chg="modSp modCm">
        <pc:chgData name="Liang, Catherine" userId="S::catherine.liang@ontariohealth.ca::f02553ff-2f62-4d20-a67a-f5e2927c8ae2" providerId="AD" clId="Web-{48E83A0D-43D9-4F79-8F94-BB930D0F4EA6}" dt="2024-11-11T17:58:05.606" v="113" actId="20577"/>
        <pc:sldMkLst>
          <pc:docMk/>
          <pc:sldMk cId="3469193883" sldId="421"/>
        </pc:sldMkLst>
        <pc:spChg chg="mod">
          <ac:chgData name="Liang, Catherine" userId="S::catherine.liang@ontariohealth.ca::f02553ff-2f62-4d20-a67a-f5e2927c8ae2" providerId="AD" clId="Web-{48E83A0D-43D9-4F79-8F94-BB930D0F4EA6}" dt="2024-11-11T17:58:05.606" v="113" actId="20577"/>
          <ac:spMkLst>
            <pc:docMk/>
            <pc:sldMk cId="3469193883" sldId="421"/>
            <ac:spMk id="4" creationId="{DB5242A1-0E21-B50A-5068-A5ABEE920864}"/>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48E83A0D-43D9-4F79-8F94-BB930D0F4EA6}" dt="2024-11-11T17:57:55.013" v="111" actId="20577"/>
              <pc2:cmMkLst xmlns:pc2="http://schemas.microsoft.com/office/powerpoint/2019/9/main/command">
                <pc:docMk/>
                <pc:sldMk cId="3469193883" sldId="421"/>
                <pc2:cmMk id="{392688EE-DC1E-44E2-AFE9-10DB5474D214}"/>
              </pc2:cmMkLst>
            </pc226:cmChg>
          </p:ext>
        </pc:extLst>
      </pc:sldChg>
      <pc:sldChg chg="modSp modCm">
        <pc:chgData name="Liang, Catherine" userId="S::catherine.liang@ontariohealth.ca::f02553ff-2f62-4d20-a67a-f5e2927c8ae2" providerId="AD" clId="Web-{48E83A0D-43D9-4F79-8F94-BB930D0F4EA6}" dt="2024-11-11T17:58:25.154" v="114" actId="20577"/>
        <pc:sldMkLst>
          <pc:docMk/>
          <pc:sldMk cId="3009713663" sldId="2147375419"/>
        </pc:sldMkLst>
        <pc:spChg chg="mod">
          <ac:chgData name="Liang, Catherine" userId="S::catherine.liang@ontariohealth.ca::f02553ff-2f62-4d20-a67a-f5e2927c8ae2" providerId="AD" clId="Web-{48E83A0D-43D9-4F79-8F94-BB930D0F4EA6}" dt="2024-11-11T17:58:25.154" v="114" actId="20577"/>
          <ac:spMkLst>
            <pc:docMk/>
            <pc:sldMk cId="3009713663" sldId="2147375419"/>
            <ac:spMk id="2" creationId="{5ED70A15-8B5F-EE52-8A3C-33C6F9937CA5}"/>
          </ac:spMkLst>
        </pc:spChg>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48E83A0D-43D9-4F79-8F94-BB930D0F4EA6}" dt="2024-11-11T17:56:32.824" v="102" actId="20577"/>
              <pc2:cmMkLst xmlns:pc2="http://schemas.microsoft.com/office/powerpoint/2019/9/main/command">
                <pc:docMk/>
                <pc:sldMk cId="3009713663" sldId="2147375419"/>
                <pc2:cmMk id="{616B14A1-1504-4DE9-AAC5-D0C759FCC94B}"/>
              </pc2:cmMkLst>
            </pc226:cmChg>
          </p:ext>
        </pc:extLst>
      </pc:sldChg>
      <pc:sldChg chg="delSp modSp modCm">
        <pc:chgData name="Liang, Catherine" userId="S::catherine.liang@ontariohealth.ca::f02553ff-2f62-4d20-a67a-f5e2927c8ae2" providerId="AD" clId="Web-{48E83A0D-43D9-4F79-8F94-BB930D0F4EA6}" dt="2024-11-11T18:06:07.223" v="127" actId="20577"/>
        <pc:sldMkLst>
          <pc:docMk/>
          <pc:sldMk cId="2382359148" sldId="2147375434"/>
        </pc:sldMkLst>
        <pc:extLst>
          <p:ext xmlns:p="http://schemas.openxmlformats.org/presentationml/2006/main" uri="{D6D511B9-2390-475A-947B-AFAB55BFBCF1}">
            <pc226:cmChg xmlns:pc226="http://schemas.microsoft.com/office/powerpoint/2022/06/main/command" chg="mod">
              <pc226:chgData name="Liang, Catherine" userId="S::catherine.liang@ontariohealth.ca::f02553ff-2f62-4d20-a67a-f5e2927c8ae2" providerId="AD" clId="Web-{48E83A0D-43D9-4F79-8F94-BB930D0F4EA6}" dt="2024-11-11T18:00:15.171" v="125" actId="20577"/>
              <pc2:cmMkLst xmlns:pc2="http://schemas.microsoft.com/office/powerpoint/2019/9/main/command">
                <pc:docMk/>
                <pc:sldMk cId="2382359148" sldId="2147375434"/>
                <pc2:cmMk id="{D7C06336-AFFC-472C-B48E-558193825BA7}"/>
              </pc2:cmMkLst>
            </pc226:cmChg>
          </p:ext>
        </pc:extLst>
      </pc:sldChg>
    </pc:docChg>
  </pc:docChgLst>
  <pc:docChgLst>
    <pc:chgData name="Liang, Catherine" userId="S::catherine.liang@ontariohealth.ca::f02553ff-2f62-4d20-a67a-f5e2927c8ae2" providerId="AD" clId="Web-{6B335C5B-35A1-6434-FDC2-675500C07026}"/>
    <pc:docChg chg="modSld">
      <pc:chgData name="Liang, Catherine" userId="S::catherine.liang@ontariohealth.ca::f02553ff-2f62-4d20-a67a-f5e2927c8ae2" providerId="AD" clId="Web-{6B335C5B-35A1-6434-FDC2-675500C07026}" dt="2024-11-04T19:05:19.331" v="86" actId="20577"/>
      <pc:docMkLst>
        <pc:docMk/>
      </pc:docMkLst>
    </pc:docChg>
  </pc:docChgLst>
  <pc:docChgLst>
    <pc:chgData name="Gnanalingam, Aasha" userId="e998668a-8e67-4039-9efc-c8b62c418ad0" providerId="ADAL" clId="{7831006C-E5CE-435C-B870-D728CCCDA5FB}"/>
    <pc:docChg chg="undo redo custSel addSld delSld modSld">
      <pc:chgData name="Gnanalingam, Aasha" userId="e998668a-8e67-4039-9efc-c8b62c418ad0" providerId="ADAL" clId="{7831006C-E5CE-435C-B870-D728CCCDA5FB}" dt="2024-10-17T15:28:37.505" v="1181" actId="400"/>
      <pc:docMkLst>
        <pc:docMk/>
      </pc:docMkLst>
      <pc:sldChg chg="modSp add del mod modShow modCm modNotesTx">
        <pc:chgData name="Gnanalingam, Aasha" userId="e998668a-8e67-4039-9efc-c8b62c418ad0" providerId="ADAL" clId="{7831006C-E5CE-435C-B870-D728CCCDA5FB}" dt="2024-09-24T14:35:41.863" v="630" actId="2696"/>
        <pc:sldMkLst>
          <pc:docMk/>
          <pc:sldMk cId="572624848" sldId="2147375421"/>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7831006C-E5CE-435C-B870-D728CCCDA5FB}" dt="2024-09-19T16:46:17.213" v="45" actId="20577"/>
              <pc2:cmMkLst xmlns:pc2="http://schemas.microsoft.com/office/powerpoint/2019/9/main/command">
                <pc:docMk/>
                <pc:sldMk cId="572624848" sldId="2147375421"/>
                <pc2:cmMk id="{D91C1023-A7F0-4C8C-A794-1B376FA9BEDA}"/>
              </pc2:cmMkLst>
            </pc226:cmChg>
            <pc226:cmChg xmlns:pc226="http://schemas.microsoft.com/office/powerpoint/2022/06/main/command" chg="mod">
              <pc226:chgData name="Gnanalingam, Aasha" userId="e998668a-8e67-4039-9efc-c8b62c418ad0" providerId="ADAL" clId="{7831006C-E5CE-435C-B870-D728CCCDA5FB}" dt="2024-09-19T16:45:58.313" v="44" actId="20577"/>
              <pc2:cmMkLst xmlns:pc2="http://schemas.microsoft.com/office/powerpoint/2019/9/main/command">
                <pc:docMk/>
                <pc:sldMk cId="572624848" sldId="2147375421"/>
                <pc2:cmMk id="{F33EFA50-63F0-41DB-8857-05B20F2F3186}"/>
              </pc2:cmMkLst>
            </pc226:cmChg>
            <pc226:cmChg xmlns:pc226="http://schemas.microsoft.com/office/powerpoint/2022/06/main/command" chg="mod">
              <pc226:chgData name="Gnanalingam, Aasha" userId="e998668a-8e67-4039-9efc-c8b62c418ad0" providerId="ADAL" clId="{7831006C-E5CE-435C-B870-D728CCCDA5FB}" dt="2024-09-19T16:46:17.213" v="45" actId="20577"/>
              <pc2:cmMkLst xmlns:pc2="http://schemas.microsoft.com/office/powerpoint/2019/9/main/command">
                <pc:docMk/>
                <pc:sldMk cId="572624848" sldId="2147375421"/>
                <pc2:cmMk id="{52FDD998-4DE1-48E0-96E8-BB01B996CECB}"/>
              </pc2:cmMkLst>
            </pc226:cmChg>
            <pc226:cmChg xmlns:pc226="http://schemas.microsoft.com/office/powerpoint/2022/06/main/command" chg="mod">
              <pc226:chgData name="Gnanalingam, Aasha" userId="e998668a-8e67-4039-9efc-c8b62c418ad0" providerId="ADAL" clId="{7831006C-E5CE-435C-B870-D728CCCDA5FB}" dt="2024-09-19T16:46:17.213" v="45" actId="20577"/>
              <pc2:cmMkLst xmlns:pc2="http://schemas.microsoft.com/office/powerpoint/2019/9/main/command">
                <pc:docMk/>
                <pc:sldMk cId="572624848" sldId="2147375421"/>
                <pc2:cmMk id="{EB3D5BFD-70CC-4F1B-BDE3-217365FB981A}"/>
              </pc2:cmMkLst>
            </pc226:cmChg>
          </p:ext>
        </pc:extLst>
      </pc:sldChg>
      <pc:sldChg chg="addSp modSp mod">
        <pc:chgData name="Gnanalingam, Aasha" userId="e998668a-8e67-4039-9efc-c8b62c418ad0" providerId="ADAL" clId="{7831006C-E5CE-435C-B870-D728CCCDA5FB}" dt="2024-09-19T17:49:31.390" v="185" actId="1076"/>
        <pc:sldMkLst>
          <pc:docMk/>
          <pc:sldMk cId="442780795" sldId="2147375425"/>
        </pc:sldMkLst>
      </pc:sldChg>
      <pc:sldChg chg="modSp add del mod modShow modCm">
        <pc:chgData name="Gnanalingam, Aasha" userId="e998668a-8e67-4039-9efc-c8b62c418ad0" providerId="ADAL" clId="{7831006C-E5CE-435C-B870-D728CCCDA5FB}" dt="2024-09-24T14:35:39.314" v="629" actId="2696"/>
        <pc:sldMkLst>
          <pc:docMk/>
          <pc:sldMk cId="3315816895" sldId="2147375426"/>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7831006C-E5CE-435C-B870-D728CCCDA5FB}" dt="2024-09-17T14:05:27.628" v="35" actId="20577"/>
              <pc2:cmMkLst xmlns:pc2="http://schemas.microsoft.com/office/powerpoint/2019/9/main/command">
                <pc:docMk/>
                <pc:sldMk cId="3315816895" sldId="2147375426"/>
                <pc2:cmMk id="{30640979-2D73-424B-AD1F-7559BA7780F2}"/>
              </pc2:cmMkLst>
            </pc226:cmChg>
          </p:ext>
        </pc:extLst>
      </pc:sldChg>
      <pc:sldChg chg="modSp add del mod modNotesTx">
        <pc:chgData name="Gnanalingam, Aasha" userId="e998668a-8e67-4039-9efc-c8b62c418ad0" providerId="ADAL" clId="{7831006C-E5CE-435C-B870-D728CCCDA5FB}" dt="2024-09-24T14:35:44.536" v="631" actId="2696"/>
        <pc:sldMkLst>
          <pc:docMk/>
          <pc:sldMk cId="1354050456" sldId="2147375427"/>
        </pc:sldMkLst>
      </pc:sldChg>
      <pc:sldChg chg="modSp add del mod">
        <pc:chgData name="Gnanalingam, Aasha" userId="e998668a-8e67-4039-9efc-c8b62c418ad0" providerId="ADAL" clId="{7831006C-E5CE-435C-B870-D728CCCDA5FB}" dt="2024-09-24T14:35:46.752" v="632" actId="2696"/>
        <pc:sldMkLst>
          <pc:docMk/>
          <pc:sldMk cId="2740831655" sldId="2147375428"/>
        </pc:sldMkLst>
      </pc:sldChg>
      <pc:sldChg chg="modSp add del mod modNotesTx">
        <pc:chgData name="Gnanalingam, Aasha" userId="e998668a-8e67-4039-9efc-c8b62c418ad0" providerId="ADAL" clId="{7831006C-E5CE-435C-B870-D728CCCDA5FB}" dt="2024-09-24T14:34:58.643" v="628" actId="2696"/>
        <pc:sldMkLst>
          <pc:docMk/>
          <pc:sldMk cId="2729351495" sldId="2147375429"/>
        </pc:sldMkLst>
      </pc:sldChg>
      <pc:sldChg chg="addSp delSp modSp mod modNotesTx">
        <pc:chgData name="Gnanalingam, Aasha" userId="e998668a-8e67-4039-9efc-c8b62c418ad0" providerId="ADAL" clId="{7831006C-E5CE-435C-B870-D728CCCDA5FB}" dt="2024-10-03T14:53:50.048" v="671" actId="20577"/>
        <pc:sldMkLst>
          <pc:docMk/>
          <pc:sldMk cId="987697055" sldId="2147375430"/>
        </pc:sldMkLst>
      </pc:sldChg>
      <pc:sldChg chg="modSp mod modCm">
        <pc:chgData name="Gnanalingam, Aasha" userId="e998668a-8e67-4039-9efc-c8b62c418ad0" providerId="ADAL" clId="{7831006C-E5CE-435C-B870-D728CCCDA5FB}" dt="2024-10-17T15:28:37.505" v="1181" actId="400"/>
        <pc:sldMkLst>
          <pc:docMk/>
          <pc:sldMk cId="1288630011" sldId="2147375431"/>
        </pc:sldMkLst>
        <pc:extLst>
          <p:ext xmlns:p="http://schemas.openxmlformats.org/presentationml/2006/main" uri="{D6D511B9-2390-475A-947B-AFAB55BFBCF1}">
            <pc226:cmChg xmlns:pc226="http://schemas.microsoft.com/office/powerpoint/2022/06/main/command" chg="mod">
              <pc226:chgData name="Gnanalingam, Aasha" userId="e998668a-8e67-4039-9efc-c8b62c418ad0" providerId="ADAL" clId="{7831006C-E5CE-435C-B870-D728CCCDA5FB}" dt="2024-10-17T15:28:05.439" v="1179" actId="20577"/>
              <pc2:cmMkLst xmlns:pc2="http://schemas.microsoft.com/office/powerpoint/2019/9/main/command">
                <pc:docMk/>
                <pc:sldMk cId="1288630011" sldId="2147375431"/>
                <pc2:cmMk id="{A7252323-3427-4362-AFDA-4D6E9B3D861A}"/>
              </pc2:cmMkLst>
            </pc226:cmChg>
          </p:ext>
        </pc:extLst>
      </pc:sldChg>
    </pc:docChg>
  </pc:docChgLst>
  <pc:docChgLst>
    <pc:chgData name="Liang, Catherine" userId="S::catherine.liang@ontariohealth.ca::f02553ff-2f62-4d20-a67a-f5e2927c8ae2" providerId="AD" clId="Web-{09990623-3BF8-4E46-0CB4-B6D8D04A7BF5}"/>
    <pc:docChg chg="addSld delSld">
      <pc:chgData name="Liang, Catherine" userId="S::catherine.liang@ontariohealth.ca::f02553ff-2f62-4d20-a67a-f5e2927c8ae2" providerId="AD" clId="Web-{09990623-3BF8-4E46-0CB4-B6D8D04A7BF5}" dt="2024-05-31T19:23:03.550" v="1"/>
      <pc:docMkLst>
        <pc:docMk/>
      </pc:docMkLst>
      <pc:sldChg chg="del">
        <pc:chgData name="Liang, Catherine" userId="S::catherine.liang@ontariohealth.ca::f02553ff-2f62-4d20-a67a-f5e2927c8ae2" providerId="AD" clId="Web-{09990623-3BF8-4E46-0CB4-B6D8D04A7BF5}" dt="2024-05-31T19:23:03.550" v="1"/>
        <pc:sldMkLst>
          <pc:docMk/>
          <pc:sldMk cId="2625824990" sldId="417"/>
        </pc:sldMkLst>
      </pc:sldChg>
    </pc:docChg>
  </pc:docChgLst>
  <pc:docChgLst>
    <pc:chgData name="Harrison, Susan" userId="1ddf3375-323b-4640-a3c6-9d3435a6c407" providerId="ADAL" clId="{1E943528-F637-43AC-9940-8D9A27EC7692}"/>
    <pc:docChg chg="">
      <pc:chgData name="Harrison, Susan" userId="1ddf3375-323b-4640-a3c6-9d3435a6c407" providerId="ADAL" clId="{1E943528-F637-43AC-9940-8D9A27EC7692}" dt="2023-09-26T20:39:48.039" v="1"/>
      <pc:docMkLst>
        <pc:docMk/>
      </pc:docMkLst>
      <pc:sldChg chg="addCm">
        <pc:chgData name="Harrison, Susan" userId="1ddf3375-323b-4640-a3c6-9d3435a6c407" providerId="ADAL" clId="{1E943528-F637-43AC-9940-8D9A27EC7692}" dt="2023-09-26T20:36:00.265" v="0"/>
        <pc:sldMkLst>
          <pc:docMk/>
          <pc:sldMk cId="2224059937" sldId="363"/>
        </pc:sldMkLst>
      </pc:sldChg>
      <pc:sldChg chg="addCm">
        <pc:chgData name="Harrison, Susan" userId="1ddf3375-323b-4640-a3c6-9d3435a6c407" providerId="ADAL" clId="{1E943528-F637-43AC-9940-8D9A27EC7692}" dt="2023-09-26T20:39:48.039" v="1"/>
        <pc:sldMkLst>
          <pc:docMk/>
          <pc:sldMk cId="86015325" sldId="3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E593B_B36495FF.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E5937_CB12A61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E5936_C152294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0" i="0" u="none" strike="noStrike" kern="1200" spc="0" baseline="0">
                <a:solidFill>
                  <a:schemeClr val="tx1"/>
                </a:solidFill>
              </a:rPr>
              <a:t>Prevalence of insomnia in Ontario, 2021</a:t>
            </a:r>
          </a:p>
        </c:rich>
      </c:tx>
      <c:layout>
        <c:manualLayout>
          <c:xMode val="edge"/>
          <c:yMode val="edge"/>
          <c:x val="0.15433060196587625"/>
          <c:y val="7.35118865213453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4444494060565373E-2"/>
          <c:y val="0.2670211172172397"/>
          <c:w val="0.94866656247281267"/>
          <c:h val="0.59254257832982637"/>
        </c:manualLayout>
      </c:layout>
      <c:barChart>
        <c:barDir val="col"/>
        <c:grouping val="clustered"/>
        <c:varyColors val="0"/>
        <c:ser>
          <c:idx val="0"/>
          <c:order val="0"/>
          <c:tx>
            <c:strRef>
              <c:f>Sheet1!$B$1</c:f>
              <c:strCache>
                <c:ptCount val="1"/>
                <c:pt idx="0">
                  <c:v>Percentage</c:v>
                </c:pt>
              </c:strCache>
            </c:strRef>
          </c:tx>
          <c:spPr>
            <a:solidFill>
              <a:schemeClr val="accent1"/>
            </a:solidFill>
            <a:ln>
              <a:noFill/>
            </a:ln>
            <a:effectLst/>
          </c:spPr>
          <c:invertIfNegative val="0"/>
          <c:dPt>
            <c:idx val="0"/>
            <c:invertIfNegative val="0"/>
            <c:bubble3D val="0"/>
            <c:spPr>
              <a:solidFill>
                <a:srgbClr val="00B2E3"/>
              </a:solidFill>
              <a:ln>
                <a:noFill/>
              </a:ln>
              <a:effectLst/>
            </c:spPr>
            <c:extLst>
              <c:ext xmlns:c16="http://schemas.microsoft.com/office/drawing/2014/chart" uri="{C3380CC4-5D6E-409C-BE32-E72D297353CC}">
                <c16:uniqueId val="{00000004-71C7-4664-8C3F-F0106714D6E3}"/>
              </c:ext>
            </c:extLst>
          </c:dPt>
          <c:dPt>
            <c:idx val="1"/>
            <c:invertIfNegative val="0"/>
            <c:bubble3D val="0"/>
            <c:spPr>
              <a:pattFill prst="trellis">
                <a:fgClr>
                  <a:srgbClr val="00B2E3"/>
                </a:fgClr>
                <a:bgClr>
                  <a:schemeClr val="bg1"/>
                </a:bgClr>
              </a:pattFill>
              <a:ln>
                <a:solidFill>
                  <a:schemeClr val="accent1">
                    <a:alpha val="81000"/>
                  </a:schemeClr>
                </a:solidFill>
              </a:ln>
              <a:effectLst/>
            </c:spPr>
            <c:extLst>
              <c:ext xmlns:c16="http://schemas.microsoft.com/office/drawing/2014/chart" uri="{C3380CC4-5D6E-409C-BE32-E72D297353CC}">
                <c16:uniqueId val="{00000003-247D-4985-92B0-8B5755025212}"/>
              </c:ext>
            </c:extLst>
          </c:dPt>
          <c:dPt>
            <c:idx val="2"/>
            <c:invertIfNegative val="0"/>
            <c:bubble3D val="0"/>
            <c:spPr>
              <a:pattFill prst="trellis">
                <a:fgClr>
                  <a:srgbClr val="00B2E3"/>
                </a:fgClr>
                <a:bgClr>
                  <a:schemeClr val="bg1"/>
                </a:bgClr>
              </a:pattFill>
              <a:ln>
                <a:noFill/>
              </a:ln>
              <a:effectLst/>
            </c:spPr>
            <c:extLst>
              <c:ext xmlns:c16="http://schemas.microsoft.com/office/drawing/2014/chart" uri="{C3380CC4-5D6E-409C-BE32-E72D297353CC}">
                <c16:uniqueId val="{00000004-247D-4985-92B0-8B575502521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 adults</c:v>
                </c:pt>
                <c:pt idx="1">
                  <c:v>Women</c:v>
                </c:pt>
                <c:pt idx="2">
                  <c:v>Men</c:v>
                </c:pt>
              </c:strCache>
            </c:strRef>
          </c:cat>
          <c:val>
            <c:numRef>
              <c:f>Sheet1!$B$2:$B$4</c:f>
              <c:numCache>
                <c:formatCode>0%</c:formatCode>
                <c:ptCount val="3"/>
                <c:pt idx="0">
                  <c:v>0.2</c:v>
                </c:pt>
                <c:pt idx="1">
                  <c:v>0.24</c:v>
                </c:pt>
                <c:pt idx="2">
                  <c:v>0.16</c:v>
                </c:pt>
              </c:numCache>
            </c:numRef>
          </c:val>
          <c:extLst>
            <c:ext xmlns:c16="http://schemas.microsoft.com/office/drawing/2014/chart" uri="{C3380CC4-5D6E-409C-BE32-E72D297353CC}">
              <c16:uniqueId val="{00000000-247D-4985-92B0-8B5755025212}"/>
            </c:ext>
          </c:extLst>
        </c:ser>
        <c:dLbls>
          <c:dLblPos val="outEnd"/>
          <c:showLegendKey val="0"/>
          <c:showVal val="1"/>
          <c:showCatName val="0"/>
          <c:showSerName val="0"/>
          <c:showPercent val="0"/>
          <c:showBubbleSize val="0"/>
        </c:dLbls>
        <c:gapWidth val="219"/>
        <c:overlap val="-27"/>
        <c:axId val="369649824"/>
        <c:axId val="369650184"/>
      </c:barChart>
      <c:catAx>
        <c:axId val="36964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69650184"/>
        <c:crosses val="autoZero"/>
        <c:auto val="1"/>
        <c:lblAlgn val="ctr"/>
        <c:lblOffset val="100"/>
        <c:noMultiLvlLbl val="0"/>
      </c:catAx>
      <c:valAx>
        <c:axId val="369650184"/>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369649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t>Percentage of adults in Ontario with poor or fair perceived general health or mental health by insomnia status, 2021</a:t>
            </a:r>
            <a:r>
              <a:rPr lang="en-US" sz="1600" baseline="30000"/>
              <a:t>4</a:t>
            </a:r>
          </a:p>
        </c:rich>
      </c:tx>
      <c:layout>
        <c:manualLayout>
          <c:xMode val="edge"/>
          <c:yMode val="edge"/>
          <c:x val="0.13637003064509118"/>
          <c:y val="1.466765744575334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164435313473682"/>
          <c:y val="0.17904820993367679"/>
          <c:w val="0.86538558327115012"/>
          <c:h val="0.73637550736067503"/>
        </c:manualLayout>
      </c:layout>
      <c:barChart>
        <c:barDir val="col"/>
        <c:grouping val="clustered"/>
        <c:varyColors val="0"/>
        <c:ser>
          <c:idx val="0"/>
          <c:order val="0"/>
          <c:tx>
            <c:strRef>
              <c:f>Sheet1!$B$1</c:f>
              <c:strCache>
                <c:ptCount val="1"/>
                <c:pt idx="0">
                  <c:v>Insomnia</c:v>
                </c:pt>
              </c:strCache>
            </c:strRef>
          </c:tx>
          <c:spPr>
            <a:solidFill>
              <a:srgbClr val="00B2E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Poor or fair perceived general health </c:v>
                </c:pt>
                <c:pt idx="1">
                  <c:v>Poor or fair perceived mental health </c:v>
                </c:pt>
              </c:strCache>
            </c:strRef>
          </c:cat>
          <c:val>
            <c:numRef>
              <c:f>Sheet1!$B$2:$B$3</c:f>
              <c:numCache>
                <c:formatCode>0.0%</c:formatCode>
                <c:ptCount val="2"/>
                <c:pt idx="0">
                  <c:v>0.254</c:v>
                </c:pt>
                <c:pt idx="1">
                  <c:v>0.28920000000000001</c:v>
                </c:pt>
              </c:numCache>
            </c:numRef>
          </c:val>
          <c:extLst>
            <c:ext xmlns:c16="http://schemas.microsoft.com/office/drawing/2014/chart" uri="{C3380CC4-5D6E-409C-BE32-E72D297353CC}">
              <c16:uniqueId val="{00000000-61EB-4311-9F41-68A67339F074}"/>
            </c:ext>
          </c:extLst>
        </c:ser>
        <c:ser>
          <c:idx val="1"/>
          <c:order val="1"/>
          <c:tx>
            <c:strRef>
              <c:f>Sheet1!$C$1</c:f>
              <c:strCache>
                <c:ptCount val="1"/>
                <c:pt idx="0">
                  <c:v>No insomnia</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Poor or fair perceived general health </c:v>
                </c:pt>
                <c:pt idx="1">
                  <c:v>Poor or fair perceived mental health </c:v>
                </c:pt>
              </c:strCache>
            </c:strRef>
          </c:cat>
          <c:val>
            <c:numRef>
              <c:f>Sheet1!$C$2:$C$3</c:f>
              <c:numCache>
                <c:formatCode>0.0%</c:formatCode>
                <c:ptCount val="2"/>
                <c:pt idx="0">
                  <c:v>8.2000000000000003E-2</c:v>
                </c:pt>
                <c:pt idx="1">
                  <c:v>8.5000000000000006E-2</c:v>
                </c:pt>
              </c:numCache>
            </c:numRef>
          </c:val>
          <c:extLst>
            <c:ext xmlns:c16="http://schemas.microsoft.com/office/drawing/2014/chart" uri="{C3380CC4-5D6E-409C-BE32-E72D297353CC}">
              <c16:uniqueId val="{00000001-61EB-4311-9F41-68A67339F074}"/>
            </c:ext>
          </c:extLst>
        </c:ser>
        <c:dLbls>
          <c:dLblPos val="ctr"/>
          <c:showLegendKey val="0"/>
          <c:showVal val="1"/>
          <c:showCatName val="0"/>
          <c:showSerName val="0"/>
          <c:showPercent val="0"/>
          <c:showBubbleSize val="0"/>
        </c:dLbls>
        <c:gapWidth val="219"/>
        <c:overlap val="-27"/>
        <c:axId val="656058312"/>
        <c:axId val="656058672"/>
      </c:barChart>
      <c:catAx>
        <c:axId val="65605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56058672"/>
        <c:crosses val="autoZero"/>
        <c:auto val="1"/>
        <c:lblAlgn val="ctr"/>
        <c:lblOffset val="100"/>
        <c:noMultiLvlLbl val="0"/>
      </c:catAx>
      <c:valAx>
        <c:axId val="656058672"/>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56058312"/>
        <c:crosses val="autoZero"/>
        <c:crossBetween val="between"/>
        <c:majorUnit val="0.1"/>
      </c:valAx>
      <c:spPr>
        <a:noFill/>
        <a:ln>
          <a:noFill/>
        </a:ln>
        <a:effectLst/>
      </c:spPr>
    </c:plotArea>
    <c:legend>
      <c:legendPos val="b"/>
      <c:layout>
        <c:manualLayout>
          <c:xMode val="edge"/>
          <c:yMode val="edge"/>
          <c:x val="0.26545501380013825"/>
          <c:y val="0.27699027984735475"/>
          <c:w val="0.55198614765600851"/>
          <c:h val="6.00316036045941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b="0" i="0" u="none" strike="noStrike" kern="1200" spc="0" baseline="0">
                <a:solidFill>
                  <a:schemeClr val="tx1"/>
                </a:solidFill>
              </a:rPr>
              <a:t>Percentage of adults in Ontario reporting select comorbidities, by insomnia status, 2021</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0684478707969197E-2"/>
          <c:y val="0.18586581290668144"/>
          <c:w val="0.90565898591570404"/>
          <c:h val="0.61877578188143756"/>
        </c:manualLayout>
      </c:layout>
      <c:barChart>
        <c:barDir val="col"/>
        <c:grouping val="clustered"/>
        <c:varyColors val="0"/>
        <c:ser>
          <c:idx val="0"/>
          <c:order val="0"/>
          <c:tx>
            <c:strRef>
              <c:f>Sheet1!$B$1</c:f>
              <c:strCache>
                <c:ptCount val="1"/>
                <c:pt idx="0">
                  <c:v>Insomnia</c:v>
                </c:pt>
              </c:strCache>
            </c:strRef>
          </c:tx>
          <c:spPr>
            <a:solidFill>
              <a:srgbClr val="00B2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High blood pressure</c:v>
                </c:pt>
                <c:pt idx="1">
                  <c:v>Heart disease</c:v>
                </c:pt>
                <c:pt idx="2">
                  <c:v>Diabetes</c:v>
                </c:pt>
                <c:pt idx="3">
                  <c:v>Mood disorders</c:v>
                </c:pt>
                <c:pt idx="4">
                  <c:v>Anxiety disorders</c:v>
                </c:pt>
              </c:strCache>
            </c:strRef>
          </c:cat>
          <c:val>
            <c:numRef>
              <c:f>Sheet1!$B$2:$B$6</c:f>
              <c:numCache>
                <c:formatCode>0.0%</c:formatCode>
                <c:ptCount val="5"/>
                <c:pt idx="0">
                  <c:v>0.21460000000000001</c:v>
                </c:pt>
                <c:pt idx="1">
                  <c:v>7.0000000000000007E-2</c:v>
                </c:pt>
                <c:pt idx="2">
                  <c:v>0.10391319758598358</c:v>
                </c:pt>
                <c:pt idx="3">
                  <c:v>0.25869999999999999</c:v>
                </c:pt>
                <c:pt idx="4">
                  <c:v>0.25390000000000001</c:v>
                </c:pt>
              </c:numCache>
            </c:numRef>
          </c:val>
          <c:extLst>
            <c:ext xmlns:c16="http://schemas.microsoft.com/office/drawing/2014/chart" uri="{C3380CC4-5D6E-409C-BE32-E72D297353CC}">
              <c16:uniqueId val="{00000000-1A85-48B0-A6D7-A1D9E05C19AA}"/>
            </c:ext>
          </c:extLst>
        </c:ser>
        <c:ser>
          <c:idx val="1"/>
          <c:order val="1"/>
          <c:tx>
            <c:strRef>
              <c:f>Sheet1!$C$1</c:f>
              <c:strCache>
                <c:ptCount val="1"/>
                <c:pt idx="0">
                  <c:v>No insomnia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High blood pressure</c:v>
                </c:pt>
                <c:pt idx="1">
                  <c:v>Heart disease</c:v>
                </c:pt>
                <c:pt idx="2">
                  <c:v>Diabetes</c:v>
                </c:pt>
                <c:pt idx="3">
                  <c:v>Mood disorders</c:v>
                </c:pt>
                <c:pt idx="4">
                  <c:v>Anxiety disorders</c:v>
                </c:pt>
              </c:strCache>
            </c:strRef>
          </c:cat>
          <c:val>
            <c:numRef>
              <c:f>Sheet1!$C$2:$C$6</c:f>
              <c:numCache>
                <c:formatCode>0.0%</c:formatCode>
                <c:ptCount val="5"/>
                <c:pt idx="0">
                  <c:v>0.18049999999999999</c:v>
                </c:pt>
                <c:pt idx="1">
                  <c:v>4.2000000000000003E-2</c:v>
                </c:pt>
                <c:pt idx="2">
                  <c:v>7.1099999999999997E-2</c:v>
                </c:pt>
                <c:pt idx="3">
                  <c:v>7.0199999999999999E-2</c:v>
                </c:pt>
                <c:pt idx="4">
                  <c:v>7.4700000000000003E-2</c:v>
                </c:pt>
              </c:numCache>
            </c:numRef>
          </c:val>
          <c:extLst>
            <c:ext xmlns:c16="http://schemas.microsoft.com/office/drawing/2014/chart" uri="{C3380CC4-5D6E-409C-BE32-E72D297353CC}">
              <c16:uniqueId val="{00000001-1A85-48B0-A6D7-A1D9E05C19AA}"/>
            </c:ext>
          </c:extLst>
        </c:ser>
        <c:dLbls>
          <c:dLblPos val="ctr"/>
          <c:showLegendKey val="0"/>
          <c:showVal val="1"/>
          <c:showCatName val="0"/>
          <c:showSerName val="0"/>
          <c:showPercent val="0"/>
          <c:showBubbleSize val="0"/>
        </c:dLbls>
        <c:gapWidth val="89"/>
        <c:overlap val="-27"/>
        <c:axId val="288760608"/>
        <c:axId val="288753408"/>
      </c:barChart>
      <c:catAx>
        <c:axId val="28876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88753408"/>
        <c:crosses val="autoZero"/>
        <c:auto val="1"/>
        <c:lblAlgn val="ctr"/>
        <c:lblOffset val="100"/>
        <c:noMultiLvlLbl val="0"/>
      </c:catAx>
      <c:valAx>
        <c:axId val="288753408"/>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88760608"/>
        <c:crosses val="autoZero"/>
        <c:crossBetween val="between"/>
        <c:majorUnit val="0.1"/>
      </c:valAx>
      <c:spPr>
        <a:noFill/>
        <a:ln>
          <a:noFill/>
        </a:ln>
        <a:effectLst/>
      </c:spPr>
    </c:plotArea>
    <c:legend>
      <c:legendPos val="b"/>
      <c:layout>
        <c:manualLayout>
          <c:xMode val="edge"/>
          <c:yMode val="edge"/>
          <c:x val="0.78221114573225003"/>
          <c:y val="0.12042740707802085"/>
          <c:w val="0.18762718866859479"/>
          <c:h val="4.845562743019723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a:solidFill>
                <a:schemeClr val="tx1"/>
              </a:solidFill>
              <a:latin typeface="Calibri"/>
              <a:ea typeface="Calibri"/>
              <a:cs typeface="Calibri"/>
            </a:rPr>
            <a:t>Help patients, residents, families, and care partners know what to ask for in their care</a:t>
          </a:r>
          <a:endParaRPr lang="en-CA" sz="2200">
            <a:latin typeface="Calibri"/>
            <a:ea typeface="Calibri"/>
            <a:cs typeface="Calibri"/>
          </a:endParaRPr>
        </a:p>
      </dgm:t>
      <dgm:extLst>
        <a:ext uri="{E40237B7-FDA0-4F09-8148-C483321AD2D9}">
          <dgm14:cNvPr xmlns:dgm14="http://schemas.microsoft.com/office/drawing/2010/diagram" id="0" name="" descr="Help patients, residents, families, and care partners know what to ask for in their care"/>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a:solidFill>
                <a:schemeClr val="tx1"/>
              </a:solidFill>
              <a:latin typeface="Calibri"/>
              <a:ea typeface="Calibri"/>
              <a:cs typeface="Calibri"/>
            </a:rPr>
            <a:t>Help clinicians know </a:t>
          </a:r>
          <a:br>
            <a:rPr lang="en-US" sz="2200" b="1" i="0">
              <a:solidFill>
                <a:schemeClr val="tx1"/>
              </a:solidFill>
              <a:latin typeface="Calibri"/>
              <a:ea typeface="Calibri"/>
              <a:cs typeface="Calibri"/>
            </a:rPr>
          </a:br>
          <a:r>
            <a:rPr lang="en-US" sz="2200" b="1" i="0">
              <a:solidFill>
                <a:schemeClr val="tx1"/>
              </a:solidFill>
              <a:latin typeface="Calibri"/>
              <a:ea typeface="Calibri"/>
              <a:cs typeface="Calibri"/>
            </a:rPr>
            <a:t>what care to offer, </a:t>
          </a:r>
          <a:br>
            <a:rPr lang="en-US" sz="2200" b="1" i="0">
              <a:solidFill>
                <a:schemeClr val="tx1"/>
              </a:solidFill>
              <a:latin typeface="Calibri"/>
              <a:ea typeface="Calibri"/>
              <a:cs typeface="Calibri"/>
            </a:rPr>
          </a:br>
          <a:r>
            <a:rPr lang="en-US" sz="2200" b="1" i="0">
              <a:solidFill>
                <a:schemeClr val="tx1"/>
              </a:solidFill>
              <a:latin typeface="Calibri"/>
              <a:ea typeface="Calibri"/>
              <a:cs typeface="Calibri"/>
            </a:rPr>
            <a:t>based on evidence and expert consensus </a:t>
          </a:r>
          <a:endParaRPr lang="en-CA" sz="2200">
            <a:latin typeface="Calibri"/>
            <a:ea typeface="Calibri"/>
            <a:cs typeface="Calibri"/>
          </a:endParaRPr>
        </a:p>
      </dgm:t>
      <dgm:extLst>
        <a:ext uri="{E40237B7-FDA0-4F09-8148-C483321AD2D9}">
          <dgm14:cNvPr xmlns:dgm14="http://schemas.microsoft.com/office/drawing/2010/diagram" id="0" name="" descr="Help clinicians know what care to offer, &#10;based on evidence and expert consensus "/>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a:solidFill>
                <a:schemeClr val="tx1"/>
              </a:solidFill>
              <a:latin typeface="Calibri"/>
              <a:ea typeface="Calibri"/>
              <a:cs typeface="Calibri"/>
            </a:rPr>
            <a:t>Help health care organizations measure, assess, and improve the quality of care they provide</a:t>
          </a:r>
          <a:endParaRPr lang="en-CA" sz="2200">
            <a:latin typeface="Calibri"/>
            <a:ea typeface="Calibri"/>
            <a:cs typeface="Calibri"/>
          </a:endParaRPr>
        </a:p>
      </dgm:t>
      <dgm:extLst>
        <a:ext uri="{E40237B7-FDA0-4F09-8148-C483321AD2D9}">
          <dgm14:cNvPr xmlns:dgm14="http://schemas.microsoft.com/office/drawing/2010/diagram" id="0" name="" descr="Help health care organizations measure, assess, and improve the quality of care they provide"/>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a:solidFill>
                <a:schemeClr val="tx1"/>
              </a:solidFill>
              <a:latin typeface="Calibri"/>
              <a:ea typeface="Calibri"/>
              <a:cs typeface="Calibri"/>
            </a:rPr>
            <a:t>Help ensure consistent, </a:t>
          </a:r>
          <a:br>
            <a:rPr lang="en-US" sz="2200" b="1" i="0">
              <a:solidFill>
                <a:schemeClr val="tx1"/>
              </a:solidFill>
              <a:latin typeface="Calibri"/>
              <a:ea typeface="Calibri"/>
              <a:cs typeface="Calibri"/>
            </a:rPr>
          </a:br>
          <a:r>
            <a:rPr lang="en-US" sz="2200" b="1" i="0">
              <a:solidFill>
                <a:schemeClr val="tx1"/>
              </a:solidFill>
              <a:latin typeface="Calibri"/>
              <a:ea typeface="Calibri"/>
              <a:cs typeface="Calibri"/>
            </a:rPr>
            <a:t>high-quality care across </a:t>
          </a:r>
          <a:br>
            <a:rPr lang="en-US" sz="2200" b="1" i="0">
              <a:solidFill>
                <a:schemeClr val="tx1"/>
              </a:solidFill>
              <a:latin typeface="Calibri"/>
              <a:ea typeface="Calibri"/>
              <a:cs typeface="Calibri"/>
            </a:rPr>
          </a:br>
          <a:r>
            <a:rPr lang="en-US" sz="2200" b="1" i="0">
              <a:solidFill>
                <a:schemeClr val="tx1"/>
              </a:solidFill>
              <a:latin typeface="Calibri"/>
              <a:ea typeface="Calibri"/>
              <a:cs typeface="Calibri"/>
            </a:rPr>
            <a:t>the province</a:t>
          </a:r>
          <a:endParaRPr lang="en-CA" sz="2200">
            <a:latin typeface="Calibri"/>
            <a:ea typeface="Calibri"/>
            <a:cs typeface="Calibri"/>
          </a:endParaRPr>
        </a:p>
      </dgm:t>
      <dgm:extLst>
        <a:ext uri="{E40237B7-FDA0-4F09-8148-C483321AD2D9}">
          <dgm14:cNvPr xmlns:dgm14="http://schemas.microsoft.com/office/drawing/2010/diagram" id="0" name="" descr="Help ensure consistent, high-quality care across the province&#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a:ea typeface="Calibri"/>
              <a:cs typeface="Calibri"/>
            </a:rPr>
            <a:t>Help patients, residents, families, and care partners know what to ask for in their care</a:t>
          </a:r>
          <a:endParaRPr lang="en-CA" sz="2200" kern="1200">
            <a:latin typeface="Calibri"/>
            <a:ea typeface="Calibri"/>
            <a:cs typeface="Calibri"/>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a:ea typeface="Calibri"/>
              <a:cs typeface="Calibri"/>
            </a:rPr>
            <a:t>Help clinicians know </a:t>
          </a:r>
          <a:br>
            <a:rPr lang="en-US" sz="2200" b="1" i="0" kern="1200">
              <a:solidFill>
                <a:schemeClr val="tx1"/>
              </a:solidFill>
              <a:latin typeface="Calibri"/>
              <a:ea typeface="Calibri"/>
              <a:cs typeface="Calibri"/>
            </a:rPr>
          </a:br>
          <a:r>
            <a:rPr lang="en-US" sz="2200" b="1" i="0" kern="1200">
              <a:solidFill>
                <a:schemeClr val="tx1"/>
              </a:solidFill>
              <a:latin typeface="Calibri"/>
              <a:ea typeface="Calibri"/>
              <a:cs typeface="Calibri"/>
            </a:rPr>
            <a:t>what care to offer, </a:t>
          </a:r>
          <a:br>
            <a:rPr lang="en-US" sz="2200" b="1" i="0" kern="1200">
              <a:solidFill>
                <a:schemeClr val="tx1"/>
              </a:solidFill>
              <a:latin typeface="Calibri"/>
              <a:ea typeface="Calibri"/>
              <a:cs typeface="Calibri"/>
            </a:rPr>
          </a:br>
          <a:r>
            <a:rPr lang="en-US" sz="2200" b="1" i="0" kern="1200">
              <a:solidFill>
                <a:schemeClr val="tx1"/>
              </a:solidFill>
              <a:latin typeface="Calibri"/>
              <a:ea typeface="Calibri"/>
              <a:cs typeface="Calibri"/>
            </a:rPr>
            <a:t>based on evidence and expert consensus </a:t>
          </a:r>
          <a:endParaRPr lang="en-CA" sz="2200" kern="1200">
            <a:latin typeface="Calibri"/>
            <a:ea typeface="Calibri"/>
            <a:cs typeface="Calibri"/>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a:ea typeface="Calibri"/>
              <a:cs typeface="Calibri"/>
            </a:rPr>
            <a:t>Help health care organizations measure, assess, and improve the quality of care they provide</a:t>
          </a:r>
          <a:endParaRPr lang="en-CA" sz="2200" kern="1200">
            <a:latin typeface="Calibri"/>
            <a:ea typeface="Calibri"/>
            <a:cs typeface="Calibri"/>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a:solidFill>
                <a:schemeClr val="tx1"/>
              </a:solidFill>
              <a:latin typeface="Calibri"/>
              <a:ea typeface="Calibri"/>
              <a:cs typeface="Calibri"/>
            </a:rPr>
            <a:t>Help ensure consistent, </a:t>
          </a:r>
          <a:br>
            <a:rPr lang="en-US" sz="2200" b="1" i="0" kern="1200">
              <a:solidFill>
                <a:schemeClr val="tx1"/>
              </a:solidFill>
              <a:latin typeface="Calibri"/>
              <a:ea typeface="Calibri"/>
              <a:cs typeface="Calibri"/>
            </a:rPr>
          </a:br>
          <a:r>
            <a:rPr lang="en-US" sz="2200" b="1" i="0" kern="1200">
              <a:solidFill>
                <a:schemeClr val="tx1"/>
              </a:solidFill>
              <a:latin typeface="Calibri"/>
              <a:ea typeface="Calibri"/>
              <a:cs typeface="Calibri"/>
            </a:rPr>
            <a:t>high-quality care across </a:t>
          </a:r>
          <a:br>
            <a:rPr lang="en-US" sz="2200" b="1" i="0" kern="1200">
              <a:solidFill>
                <a:schemeClr val="tx1"/>
              </a:solidFill>
              <a:latin typeface="Calibri"/>
              <a:ea typeface="Calibri"/>
              <a:cs typeface="Calibri"/>
            </a:rPr>
          </a:br>
          <a:r>
            <a:rPr lang="en-US" sz="2200" b="1" i="0" kern="1200">
              <a:solidFill>
                <a:schemeClr val="tx1"/>
              </a:solidFill>
              <a:latin typeface="Calibri"/>
              <a:ea typeface="Calibri"/>
              <a:cs typeface="Calibri"/>
            </a:rPr>
            <a:t>the province</a:t>
          </a:r>
          <a:endParaRPr lang="en-CA" sz="2200" kern="1200">
            <a:latin typeface="Calibri"/>
            <a:ea typeface="Calibri"/>
            <a:cs typeface="Calibri"/>
          </a:endParaRPr>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0.24153</cdr:x>
      <cdr:y>0.48947</cdr:y>
    </cdr:from>
    <cdr:to>
      <cdr:x>0.27364</cdr:x>
      <cdr:y>0.56749</cdr:y>
    </cdr:to>
    <cdr:sp macro="" textlink="">
      <cdr:nvSpPr>
        <cdr:cNvPr id="2" name="TextBox 1">
          <a:extLst xmlns:a="http://schemas.openxmlformats.org/drawingml/2006/main">
            <a:ext uri="{FF2B5EF4-FFF2-40B4-BE49-F238E27FC236}">
              <a16:creationId xmlns:a16="http://schemas.microsoft.com/office/drawing/2014/main" id="{3BAB51CF-A22E-CF36-F83F-EBF70666498C}"/>
            </a:ext>
          </a:extLst>
        </cdr:cNvPr>
        <cdr:cNvSpPr txBox="1"/>
      </cdr:nvSpPr>
      <cdr:spPr>
        <a:xfrm xmlns:a="http://schemas.openxmlformats.org/drawingml/2006/main">
          <a:off x="1545270" y="1930786"/>
          <a:ext cx="205433" cy="3077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0.67661</cdr:x>
      <cdr:y>0.43187</cdr:y>
    </cdr:from>
    <cdr:to>
      <cdr:x>0.70872</cdr:x>
      <cdr:y>0.50989</cdr:y>
    </cdr:to>
    <cdr:sp macro="" textlink="">
      <cdr:nvSpPr>
        <cdr:cNvPr id="6" name="TextBox 1">
          <a:extLst xmlns:a="http://schemas.openxmlformats.org/drawingml/2006/main">
            <a:ext uri="{FF2B5EF4-FFF2-40B4-BE49-F238E27FC236}">
              <a16:creationId xmlns:a16="http://schemas.microsoft.com/office/drawing/2014/main" id="{31077A4C-806F-3206-1945-7DFCCB44D782}"/>
            </a:ext>
          </a:extLst>
        </cdr:cNvPr>
        <cdr:cNvSpPr txBox="1"/>
      </cdr:nvSpPr>
      <cdr:spPr>
        <a:xfrm xmlns:a="http://schemas.openxmlformats.org/drawingml/2006/main">
          <a:off x="4328759" y="1703573"/>
          <a:ext cx="205433" cy="3077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0.46439</cdr:x>
      <cdr:y>0.58944</cdr:y>
    </cdr:from>
    <cdr:to>
      <cdr:x>0.48327</cdr:x>
      <cdr:y>0.65267</cdr:y>
    </cdr:to>
    <cdr:sp macro="" textlink="">
      <cdr:nvSpPr>
        <cdr:cNvPr id="5" name="TextBox 1">
          <a:extLst xmlns:a="http://schemas.openxmlformats.org/drawingml/2006/main">
            <a:ext uri="{FF2B5EF4-FFF2-40B4-BE49-F238E27FC236}">
              <a16:creationId xmlns:a16="http://schemas.microsoft.com/office/drawing/2014/main" id="{8743E977-2741-9B15-B861-DC1856DDE17F}"/>
            </a:ext>
          </a:extLst>
        </cdr:cNvPr>
        <cdr:cNvSpPr txBox="1"/>
      </cdr:nvSpPr>
      <cdr:spPr>
        <a:xfrm xmlns:a="http://schemas.openxmlformats.org/drawingml/2006/main">
          <a:off x="5052253" y="2869013"/>
          <a:ext cx="205403" cy="3077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0.28243</cdr:x>
      <cdr:y>0.64412</cdr:y>
    </cdr:from>
    <cdr:to>
      <cdr:x>0.30131</cdr:x>
      <cdr:y>0.70735</cdr:y>
    </cdr:to>
    <cdr:sp macro="" textlink="">
      <cdr:nvSpPr>
        <cdr:cNvPr id="7" name="TextBox 1">
          <a:extLst xmlns:a="http://schemas.openxmlformats.org/drawingml/2006/main">
            <a:ext uri="{FF2B5EF4-FFF2-40B4-BE49-F238E27FC236}">
              <a16:creationId xmlns:a16="http://schemas.microsoft.com/office/drawing/2014/main" id="{8743E977-2741-9B15-B861-DC1856DDE17F}"/>
            </a:ext>
          </a:extLst>
        </cdr:cNvPr>
        <cdr:cNvSpPr txBox="1"/>
      </cdr:nvSpPr>
      <cdr:spPr>
        <a:xfrm xmlns:a="http://schemas.openxmlformats.org/drawingml/2006/main">
          <a:off x="3072660" y="3135173"/>
          <a:ext cx="205403" cy="3077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0.82843</cdr:x>
      <cdr:y>0.35839</cdr:y>
    </cdr:from>
    <cdr:to>
      <cdr:x>0.84731</cdr:x>
      <cdr:y>0.42162</cdr:y>
    </cdr:to>
    <cdr:sp macro="" textlink="">
      <cdr:nvSpPr>
        <cdr:cNvPr id="9" name="TextBox 1">
          <a:extLst xmlns:a="http://schemas.openxmlformats.org/drawingml/2006/main">
            <a:ext uri="{FF2B5EF4-FFF2-40B4-BE49-F238E27FC236}">
              <a16:creationId xmlns:a16="http://schemas.microsoft.com/office/drawing/2014/main" id="{8743E977-2741-9B15-B861-DC1856DDE17F}"/>
            </a:ext>
          </a:extLst>
        </cdr:cNvPr>
        <cdr:cNvSpPr txBox="1"/>
      </cdr:nvSpPr>
      <cdr:spPr>
        <a:xfrm xmlns:a="http://schemas.openxmlformats.org/drawingml/2006/main">
          <a:off x="9012848" y="1744405"/>
          <a:ext cx="205403" cy="30776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0.64681</cdr:x>
      <cdr:y>0.35192</cdr:y>
    </cdr:from>
    <cdr:to>
      <cdr:x>0.66569</cdr:x>
      <cdr:y>0.41515</cdr:y>
    </cdr:to>
    <cdr:sp macro="" textlink="">
      <cdr:nvSpPr>
        <cdr:cNvPr id="11" name="TextBox 1">
          <a:extLst xmlns:a="http://schemas.openxmlformats.org/drawingml/2006/main">
            <a:ext uri="{FF2B5EF4-FFF2-40B4-BE49-F238E27FC236}">
              <a16:creationId xmlns:a16="http://schemas.microsoft.com/office/drawing/2014/main" id="{8743E977-2741-9B15-B861-DC1856DDE17F}"/>
            </a:ext>
          </a:extLst>
        </cdr:cNvPr>
        <cdr:cNvSpPr txBox="1"/>
      </cdr:nvSpPr>
      <cdr:spPr>
        <a:xfrm xmlns:a="http://schemas.openxmlformats.org/drawingml/2006/main">
          <a:off x="7036926" y="1712907"/>
          <a:ext cx="205403" cy="3077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400" u="none" kern="0" dirty="0">
              <a:solidFill>
                <a:srgbClr val="000000"/>
              </a:solidFill>
              <a:latin typeface="Calibri" panose="020F0502020204030204" pitchFamily="34" charset="0"/>
              <a:cs typeface="Calibri" panose="020F0502020204030204" pitchFamily="34" charset="0"/>
            </a:rPr>
            <a:t>*</a:t>
          </a:r>
          <a:endParaRPr lang="en-CA" sz="1400" u="none" kern="0" dirty="0">
            <a:solidFill>
              <a:srgbClr val="000000"/>
            </a:solidFill>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1/24/2025</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a:latin typeface="Calibri" panose="020F0502020204030204" pitchFamily="34" charset="0"/>
              <a:cs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a:latin typeface="Calibri" panose="020F0502020204030204" pitchFamily="34" charset="0"/>
                <a:cs typeface="Calibri" panose="020F0502020204030204" pitchFamily="34" charset="0"/>
              </a:rPr>
              <a:t>Getting Started Guide </a:t>
            </a:r>
            <a:r>
              <a:rPr lang="en-CA">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a:latin typeface="Calibri" panose="020F0502020204030204" pitchFamily="34" charset="0"/>
                <a:cs typeface="Calibri" panose="020F0502020204030204" pitchFamily="34" charset="0"/>
              </a:rPr>
              <a:t> </a:t>
            </a:r>
          </a:p>
          <a:p>
            <a:r>
              <a:rPr lang="en-US">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13</a:t>
            </a:fld>
            <a:endParaRPr lang="en-US"/>
          </a:p>
        </p:txBody>
      </p:sp>
    </p:spTree>
    <p:extLst>
      <p:ext uri="{BB962C8B-B14F-4D97-AF65-F5344CB8AC3E}">
        <p14:creationId xmlns:p14="http://schemas.microsoft.com/office/powerpoint/2010/main" val="2932246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456993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310813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Calibri,Sans-Serif"/>
              <a:buChar char="-"/>
            </a:pPr>
            <a:endParaRPr lang="en-US">
              <a:ea typeface="Calibri"/>
              <a:cs typeface="Calibri"/>
            </a:endParaRPr>
          </a:p>
          <a:p>
            <a:pPr>
              <a:buFont typeface="Calibri,Sans-Serif"/>
            </a:pPr>
            <a:endParaRPr lang="en-US">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a:p>
        </p:txBody>
      </p:sp>
    </p:spTree>
    <p:extLst>
      <p:ext uri="{BB962C8B-B14F-4D97-AF65-F5344CB8AC3E}">
        <p14:creationId xmlns:p14="http://schemas.microsoft.com/office/powerpoint/2010/main" val="1610048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endParaRPr lang="en-US">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a:p>
        </p:txBody>
      </p:sp>
    </p:spTree>
    <p:extLst>
      <p:ext uri="{BB962C8B-B14F-4D97-AF65-F5344CB8AC3E}">
        <p14:creationId xmlns:p14="http://schemas.microsoft.com/office/powerpoint/2010/main" val="147319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a:p>
        </p:txBody>
      </p:sp>
    </p:spTree>
    <p:extLst>
      <p:ext uri="{BB962C8B-B14F-4D97-AF65-F5344CB8AC3E}">
        <p14:creationId xmlns:p14="http://schemas.microsoft.com/office/powerpoint/2010/main" val="1111917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a:p>
        </p:txBody>
      </p:sp>
    </p:spTree>
    <p:extLst>
      <p:ext uri="{BB962C8B-B14F-4D97-AF65-F5344CB8AC3E}">
        <p14:creationId xmlns:p14="http://schemas.microsoft.com/office/powerpoint/2010/main" val="315442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a:p>
        </p:txBody>
      </p:sp>
      <p:sp>
        <p:nvSpPr>
          <p:cNvPr id="4" name="Slide Number Placeholder 3"/>
          <p:cNvSpPr>
            <a:spLocks noGrp="1"/>
          </p:cNvSpPr>
          <p:nvPr>
            <p:ph type="sldNum" sz="quarter" idx="5"/>
          </p:nvPr>
        </p:nvSpPr>
        <p:spPr/>
        <p:txBody>
          <a:bodyPr/>
          <a:lstStyle/>
          <a:p>
            <a:fld id="{CD953FE4-7F3D-1C48-8731-559E789B0C8F}" type="slidenum">
              <a:rPr lang="en-US" smtClean="0"/>
              <a:t>20</a:t>
            </a:fld>
            <a:endParaRPr lang="en-US"/>
          </a:p>
        </p:txBody>
      </p:sp>
    </p:spTree>
    <p:extLst>
      <p:ext uri="{BB962C8B-B14F-4D97-AF65-F5344CB8AC3E}">
        <p14:creationId xmlns:p14="http://schemas.microsoft.com/office/powerpoint/2010/main" val="1814312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a:p>
        </p:txBody>
      </p:sp>
    </p:spTree>
    <p:extLst>
      <p:ext uri="{BB962C8B-B14F-4D97-AF65-F5344CB8AC3E}">
        <p14:creationId xmlns:p14="http://schemas.microsoft.com/office/powerpoint/2010/main" val="3269769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322A-CEEA-773F-CC7C-9B1C37F4E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F7784-083A-2667-9FFD-10BE5CF75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754CA-CBD1-6CE7-28BC-741BA1362C92}"/>
              </a:ext>
            </a:extLst>
          </p:cNvPr>
          <p:cNvSpPr>
            <a:spLocks noGrp="1"/>
          </p:cNvSpPr>
          <p:nvPr>
            <p:ph type="body" idx="1"/>
          </p:nvPr>
        </p:nvSpPr>
        <p:spPr/>
        <p:txBody>
          <a:bodyPr/>
          <a:lstStyle/>
          <a:p>
            <a:pPr>
              <a:spcBef>
                <a:spcPct val="0"/>
              </a:spcBef>
            </a:pPr>
            <a:endParaRPr lang="en-CA" strike="noStrike"/>
          </a:p>
        </p:txBody>
      </p:sp>
      <p:sp>
        <p:nvSpPr>
          <p:cNvPr id="4" name="Slide Number Placeholder 3">
            <a:extLst>
              <a:ext uri="{FF2B5EF4-FFF2-40B4-BE49-F238E27FC236}">
                <a16:creationId xmlns:a16="http://schemas.microsoft.com/office/drawing/2014/main" id="{F0EBA193-A8F3-E983-CE5E-A6B586C344F4}"/>
              </a:ext>
            </a:extLst>
          </p:cNvPr>
          <p:cNvSpPr>
            <a:spLocks noGrp="1"/>
          </p:cNvSpPr>
          <p:nvPr>
            <p:ph type="sldNum" sz="quarter" idx="5"/>
          </p:nvPr>
        </p:nvSpPr>
        <p:spPr/>
        <p:txBody>
          <a:bodyPr/>
          <a:lstStyle/>
          <a:p>
            <a:fld id="{CD953FE4-7F3D-1C48-8731-559E789B0C8F}" type="slidenum">
              <a:rPr lang="en-US" smtClean="0"/>
              <a:t>22</a:t>
            </a:fld>
            <a:endParaRPr lang="en-US"/>
          </a:p>
        </p:txBody>
      </p:sp>
    </p:spTree>
    <p:extLst>
      <p:ext uri="{BB962C8B-B14F-4D97-AF65-F5344CB8AC3E}">
        <p14:creationId xmlns:p14="http://schemas.microsoft.com/office/powerpoint/2010/main" val="2705729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a:p>
        </p:txBody>
      </p:sp>
    </p:spTree>
    <p:extLst>
      <p:ext uri="{BB962C8B-B14F-4D97-AF65-F5344CB8AC3E}">
        <p14:creationId xmlns:p14="http://schemas.microsoft.com/office/powerpoint/2010/main" val="3875992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a:solidFill>
                <a:schemeClr val="tx1"/>
              </a:solidFill>
              <a:effectLst/>
              <a:latin typeface="Calibri" panose="020F0502020204030204" pitchFamily="34" charset="0"/>
              <a:ea typeface="Calibri"/>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26</a:t>
            </a:fld>
            <a:endParaRPr lang="en-US"/>
          </a:p>
        </p:txBody>
      </p:sp>
    </p:spTree>
    <p:extLst>
      <p:ext uri="{BB962C8B-B14F-4D97-AF65-F5344CB8AC3E}">
        <p14:creationId xmlns:p14="http://schemas.microsoft.com/office/powerpoint/2010/main" val="3998677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a:p>
        </p:txBody>
      </p:sp>
    </p:spTree>
    <p:extLst>
      <p:ext uri="{BB962C8B-B14F-4D97-AF65-F5344CB8AC3E}">
        <p14:creationId xmlns:p14="http://schemas.microsoft.com/office/powerpoint/2010/main" val="638159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3370490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166883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Quality standards are a small set of high-impact statements that describe optimal care where identified quality gaps exist in Ontario.</a:t>
            </a:r>
            <a:endParaRPr lang="en-US" sz="1100" b="0" i="0"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Voluntary and aspirational in nature</a:t>
            </a:r>
            <a:r>
              <a:rPr lang="en-US" sz="1100" b="0" i="0" kern="120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100" b="0" i="0" u="none" strike="noStrike" kern="120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100" b="0" i="0" u="none" strike="noStrike" kern="120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100" b="1" kern="1200">
                <a:solidFill>
                  <a:schemeClr val="tx1"/>
                </a:solidFill>
                <a:latin typeface="Calibri" panose="020F0502020204030204" pitchFamily="34" charset="0"/>
                <a:cs typeface="Calibri" panose="020F0502020204030204" pitchFamily="34" charset="0"/>
              </a:rPr>
              <a:t>There are many guidelines, professional standards, and</a:t>
            </a:r>
            <a:r>
              <a:rPr lang="en-US" sz="1100" b="1" kern="1200" baseline="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1" baseline="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100" baseline="0">
                <a:latin typeface="Calibri" panose="020F0502020204030204" pitchFamily="34" charset="0"/>
                <a:cs typeface="Calibri" panose="020F0502020204030204" pitchFamily="34" charset="0"/>
              </a:rPr>
              <a:t>).</a:t>
            </a:r>
            <a:endParaRPr lang="en-US" sz="1100" b="0" kern="1200">
              <a:solidFill>
                <a:schemeClr val="tx1"/>
              </a:solidFill>
              <a:latin typeface="Calibri" panose="020F0502020204030204" pitchFamily="34" charset="0"/>
              <a:cs typeface="Calibri" panose="020F0502020204030204" pitchFamily="34" charset="0"/>
            </a:endParaRPr>
          </a:p>
          <a:p>
            <a:endParaRPr lang="en-CA" sz="1100" b="1">
              <a:latin typeface="Calibri" panose="020F0502020204030204" pitchFamily="34" charset="0"/>
              <a:cs typeface="Calibri" panose="020F0502020204030204" pitchFamily="34" charset="0"/>
            </a:endParaRPr>
          </a:p>
          <a:p>
            <a:r>
              <a:rPr lang="en-CA" sz="1100" b="1">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100" b="0" kern="120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health care team (</a:t>
            </a:r>
            <a:r>
              <a:rPr lang="en-US" sz="1100" b="0" baseline="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100" b="0" kern="1200">
                <a:solidFill>
                  <a:schemeClr val="tx1"/>
                </a:solidFill>
                <a:latin typeface="Calibri" panose="020F0502020204030204" pitchFamily="34" charset="0"/>
                <a:cs typeface="Calibri" panose="020F0502020204030204" pitchFamily="34" charset="0"/>
              </a:rPr>
              <a:t>Implementable</a:t>
            </a:r>
            <a:r>
              <a:rPr lang="en-US" sz="1100" b="0">
                <a:latin typeface="Calibri" panose="020F0502020204030204" pitchFamily="34" charset="0"/>
                <a:cs typeface="Calibri" panose="020F0502020204030204" pitchFamily="34" charset="0"/>
              </a:rPr>
              <a:t>: </a:t>
            </a:r>
            <a:r>
              <a:rPr lang="en-US" sz="1100" kern="120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2333473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a:p>
        </p:txBody>
      </p:sp>
    </p:spTree>
    <p:extLst>
      <p:ext uri="{BB962C8B-B14F-4D97-AF65-F5344CB8AC3E}">
        <p14:creationId xmlns:p14="http://schemas.microsoft.com/office/powerpoint/2010/main" val="701066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Patients, caregivers and the public </a:t>
            </a:r>
            <a:r>
              <a:rPr lang="en-CA" sz="1200">
                <a:latin typeface="Calibri" panose="020F0502020204030204" pitchFamily="34" charset="0"/>
                <a:cs typeface="Calibri" panose="020F0502020204030204" pitchFamily="34" charset="0"/>
              </a:rPr>
              <a:t>can use quality standards to understand what excellent care looks like, what they should expect from their health care team, and how to discuss the quality of their care.</a:t>
            </a:r>
            <a:endParaRPr lang="en-CA"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Provincial regions and disease agencies </a:t>
            </a:r>
            <a:r>
              <a:rPr lang="en-CA" sz="120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Provider organizations </a:t>
            </a:r>
            <a:r>
              <a:rPr lang="en-CA" sz="120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Clinicians </a:t>
            </a:r>
            <a:r>
              <a:rPr lang="en-CA" sz="120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a:latin typeface="Calibri" panose="020F0502020204030204" pitchFamily="34" charset="0"/>
                <a:cs typeface="Calibri" panose="020F0502020204030204" pitchFamily="34" charset="0"/>
              </a:rPr>
              <a:t>Government </a:t>
            </a:r>
            <a:r>
              <a:rPr lang="en-CA" sz="120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Each quality standard is accompanied by a: </a:t>
            </a:r>
            <a:endParaRPr lang="en-CA" sz="120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Placemat</a:t>
            </a:r>
            <a:endParaRPr lang="en-CA" sz="1200" i="1">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a:p>
        </p:txBody>
      </p:sp>
    </p:spTree>
    <p:extLst>
      <p:ext uri="{BB962C8B-B14F-4D97-AF65-F5344CB8AC3E}">
        <p14:creationId xmlns:p14="http://schemas.microsoft.com/office/powerpoint/2010/main" val="17630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a:latin typeface="Calibri" panose="020F0502020204030204" pitchFamily="34" charset="0"/>
                <a:ea typeface="MS PGothic"/>
                <a:cs typeface="Calibri" panose="020F0502020204030204" pitchFamily="34" charset="0"/>
              </a:rPr>
              <a:t> families, </a:t>
            </a:r>
            <a:r>
              <a:rPr lang="en-CA" b="0">
                <a:latin typeface="Calibri" panose="020F0502020204030204" pitchFamily="34" charset="0"/>
                <a:ea typeface="MS PGothic"/>
                <a:cs typeface="Calibri" panose="020F0502020204030204" pitchFamily="34" charset="0"/>
              </a:rPr>
              <a:t>caregivers and the public called the </a:t>
            </a:r>
            <a:r>
              <a:rPr lang="en-CA" b="1">
                <a:latin typeface="Calibri" panose="020F0502020204030204" pitchFamily="34" charset="0"/>
                <a:ea typeface="MS PGothic"/>
                <a:cs typeface="Calibri" panose="020F0502020204030204" pitchFamily="34" charset="0"/>
              </a:rPr>
              <a:t>patient guide.</a:t>
            </a:r>
          </a:p>
          <a:p>
            <a:endParaRPr lang="en-US" baseline="0">
              <a:latin typeface="Calibri" panose="020F0502020204030204" pitchFamily="34" charset="0"/>
              <a:cs typeface="Calibri" panose="020F0502020204030204" pitchFamily="34" charset="0"/>
            </a:endParaRPr>
          </a:p>
          <a:p>
            <a:r>
              <a:rPr lang="en-US" b="1" baseline="0">
                <a:latin typeface="Calibri" panose="020F0502020204030204" pitchFamily="34" charset="0"/>
                <a:ea typeface="MS PGothic"/>
                <a:cs typeface="Calibri" panose="020F0502020204030204" pitchFamily="34" charset="0"/>
              </a:rPr>
              <a:t>Patient engagement in quality standards:</a:t>
            </a:r>
            <a:r>
              <a:rPr lang="en-US" b="1">
                <a:latin typeface="Calibri" panose="020F0502020204030204" pitchFamily="34" charset="0"/>
                <a:ea typeface="MS PGothic"/>
                <a:cs typeface="Calibri" panose="020F0502020204030204" pitchFamily="34" charset="0"/>
              </a:rPr>
              <a:t> </a:t>
            </a:r>
            <a:endParaRPr lang="en-US" b="1" baseline="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8</a:t>
            </a:fld>
            <a:endParaRPr lang="en-US"/>
          </a:p>
        </p:txBody>
      </p:sp>
    </p:spTree>
    <p:extLst>
      <p:ext uri="{BB962C8B-B14F-4D97-AF65-F5344CB8AC3E}">
        <p14:creationId xmlns:p14="http://schemas.microsoft.com/office/powerpoint/2010/main" val="3421504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2425268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64503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Footer Placeholder 3">
            <a:extLst>
              <a:ext uri="{FF2B5EF4-FFF2-40B4-BE49-F238E27FC236}">
                <a16:creationId xmlns:a16="http://schemas.microsoft.com/office/drawing/2014/main" id="{A8C0C242-7245-342B-C91F-109E1BFA666F}"/>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3517732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AC67354-3E05-CEDD-02FE-38CF35F9760C}"/>
              </a:ext>
            </a:extLst>
          </p:cNvPr>
          <p:cNvSpPr>
            <a:spLocks noGrp="1"/>
          </p:cNvSpPr>
          <p:nvPr>
            <p:ph type="ftr" sz="quarter" idx="14"/>
          </p:nvPr>
        </p:nvSpPr>
        <p:spPr>
          <a:xfrm>
            <a:off x="7505701" y="6356350"/>
            <a:ext cx="4114800" cy="365125"/>
          </a:xfrm>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337047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Footer Placeholder 3">
            <a:extLst>
              <a:ext uri="{FF2B5EF4-FFF2-40B4-BE49-F238E27FC236}">
                <a16:creationId xmlns:a16="http://schemas.microsoft.com/office/drawing/2014/main" id="{C1FE74BC-1116-1AB0-5569-57F55581BEB2}"/>
              </a:ext>
            </a:extLst>
          </p:cNvPr>
          <p:cNvSpPr>
            <a:spLocks noGrp="1"/>
          </p:cNvSpPr>
          <p:nvPr>
            <p:ph type="ftr" sz="quarter" idx="15"/>
          </p:nvPr>
        </p:nvSpPr>
        <p:spPr>
          <a:xfrm>
            <a:off x="7505701" y="6356350"/>
            <a:ext cx="4114800" cy="365125"/>
          </a:xfrm>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33075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2350C01-9F09-3535-5D81-99B754C95C7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099967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F9DC8048-389D-7D0B-5BA5-03BFED06FD4D}"/>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419944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36BCD541-B250-43D8-8630-8D0CA39600F8}"/>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344338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38302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30"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en/Home/Posts?tags=quality+standards+adoption"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hyperlink" Target="https://quorum.hqontario.ca/en/"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www.rand.org/pubs/research_reports/RRA2166-1.html"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www.hqontario.ca/evidence-to-improve-care/quality-standards/view-all-quality-standards/insomnia-disorder"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hyperlink" Target="https://www.hqontario.ca/Evidence-to-Improve-Care/Quality-Standards/View-All-Quality-Standards/Insomnia-Disorder" TargetMode="External"/><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100" y="2693294"/>
            <a:ext cx="5844209" cy="624064"/>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US" sz="4200" b="1" i="0" u="none" strike="noStrike" kern="1200" cap="none" spc="0" normalizeH="0" baseline="0" noProof="0">
                <a:ln>
                  <a:noFill/>
                </a:ln>
                <a:solidFill>
                  <a:schemeClr val="tx1"/>
                </a:solidFill>
                <a:effectLst/>
                <a:uLnTx/>
                <a:uFillTx/>
                <a:latin typeface="+mn-lt"/>
                <a:ea typeface="+mn-ea"/>
                <a:cs typeface="+mn-cs"/>
              </a:rPr>
              <a:t>Insomnia Disorder</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923330"/>
          </a:xfrm>
        </p:spPr>
        <p:txBody>
          <a:bodyPr/>
          <a:lstStyle/>
          <a:p>
            <a:r>
              <a:rPr lang="en-US"/>
              <a:t>Guiding evidence-based care for people in Ontario</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b="1"/>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Implementing quality standards can be challenging owing to </a:t>
            </a:r>
            <a:br>
              <a:rPr lang="en-US" sz="3000"/>
            </a:br>
            <a:r>
              <a:rPr lang="en-US" sz="3000"/>
              <a:t>system-level barriers or gaps, many of which have been identified throughout the development of this standard</a:t>
            </a:r>
          </a:p>
          <a:p>
            <a:pPr marL="342900" indent="-342900">
              <a:buFont typeface="Arial" panose="020B0604020202020204" pitchFamily="34" charset="0"/>
              <a:buChar char="•"/>
            </a:pPr>
            <a:r>
              <a:rPr lang="en-US" sz="3000"/>
              <a:t>Ontario Health will work with and support other provincial partners, including the Ministry of Health, to bridge system-level gaps to support the implementation of quality standards</a:t>
            </a:r>
          </a:p>
        </p:txBody>
      </p:sp>
      <p:sp>
        <p:nvSpPr>
          <p:cNvPr id="2" name="Footer Placeholder 3">
            <a:extLst>
              <a:ext uri="{FF2B5EF4-FFF2-40B4-BE49-F238E27FC236}">
                <a16:creationId xmlns:a16="http://schemas.microsoft.com/office/drawing/2014/main" id="{CEE97E0D-49EE-25D6-DE3D-F137899A623B}"/>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10</a:t>
            </a:fld>
            <a:endParaRPr lang="en-US"/>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Implementation tools</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i="1"/>
              <a:t>Getting Started Guide</a:t>
            </a:r>
            <a:r>
              <a:rPr lang="en-US"/>
              <a:t>:</a:t>
            </a:r>
          </a:p>
          <a:p>
            <a:pPr marL="342900" indent="-342900">
              <a:buFont typeface="Arial" panose="020B0604020202020204" pitchFamily="34" charset="0"/>
              <a:buChar char="•"/>
            </a:pPr>
            <a:r>
              <a:rPr lang="en-US"/>
              <a:t>Outlines the process for using the quality standard as a resource to deliver </a:t>
            </a:r>
            <a:br>
              <a:rPr lang="en-US"/>
            </a:br>
            <a:r>
              <a:rPr lang="en-US"/>
              <a:t>high-quality care</a:t>
            </a:r>
          </a:p>
          <a:p>
            <a:pPr marL="342900" indent="-342900">
              <a:buFont typeface="Arial" panose="020B0604020202020204" pitchFamily="34" charset="0"/>
              <a:buChar char="•"/>
            </a:pPr>
            <a:r>
              <a:rPr lang="en-US"/>
              <a:t>Contains evidence-based approaches, as well as useful tools and templates for implementing change ideas at the </a:t>
            </a:r>
            <a:br>
              <a:rPr lang="en-US"/>
            </a:br>
            <a:r>
              <a:rPr lang="en-US"/>
              <a:t>practice level</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2" name="Footer Placeholder 3">
            <a:extLst>
              <a:ext uri="{FF2B5EF4-FFF2-40B4-BE49-F238E27FC236}">
                <a16:creationId xmlns:a16="http://schemas.microsoft.com/office/drawing/2014/main" id="{7892525D-BDA8-C972-DA73-BA72FAAF1A5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E6C4C4-F8D2-3E45-812B-28EE593B4815}" type="slidenum">
              <a:rPr lang="en-US" sz="1200" smtClean="0"/>
              <a:pPr algn="r"/>
              <a:t>11</a:t>
            </a:fld>
            <a:endParaRPr lang="en-US" sz="1200"/>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Quorum</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a:xfrm>
            <a:off x="539839" y="241439"/>
            <a:ext cx="11087100" cy="184666"/>
          </a:xfrm>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b="1"/>
              <a:t>Quorum</a:t>
            </a:r>
            <a:r>
              <a:rPr lang="en-US"/>
              <a:t> is an online community dedicated to improving the quality of health care in Ontario. </a:t>
            </a:r>
            <a:br>
              <a:rPr lang="en-US"/>
            </a:br>
            <a:endParaRPr lang="en-US"/>
          </a:p>
          <a:p>
            <a:r>
              <a:rPr lang="en-US"/>
              <a:t>The </a:t>
            </a:r>
            <a:r>
              <a:rPr lang="en-US">
                <a:hlinkClick r:id="rId3"/>
              </a:rPr>
              <a:t>Quality Standards Adoption Series </a:t>
            </a:r>
            <a:r>
              <a:rPr lang="en-US"/>
              <a:t>highlights efforts in the field to implement changes and close gaps in care related to quality standard topics. </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533400" y="6349087"/>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solidFill>
                  <a:srgbClr val="047BC1"/>
                </a:solidFill>
                <a:latin typeface="Calibri" panose="020F0502020204030204" pitchFamily="34" charset="0"/>
                <a:cs typeface="Calibri" panose="020F0502020204030204" pitchFamily="34" charset="0"/>
                <a:hlinkClick r:id="rId5"/>
              </a:rPr>
              <a:t>quorum.hqontario.ca</a:t>
            </a:r>
            <a:endParaRPr lang="en-CA" b="0" u="none">
              <a:solidFill>
                <a:srgbClr val="047BC1"/>
              </a:solidFill>
              <a:latin typeface="Calibri" panose="020F0502020204030204" pitchFamily="34" charset="0"/>
              <a:cs typeface="Calibri" panose="020F0502020204030204" pitchFamily="34" charset="0"/>
            </a:endParaRPr>
          </a:p>
        </p:txBody>
      </p:sp>
      <p:sp>
        <p:nvSpPr>
          <p:cNvPr id="3" name="Footer Placeholder 3">
            <a:extLst>
              <a:ext uri="{FF2B5EF4-FFF2-40B4-BE49-F238E27FC236}">
                <a16:creationId xmlns:a16="http://schemas.microsoft.com/office/drawing/2014/main" id="{F312778E-7330-27D6-721E-9461155F072F}"/>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E6C4C4-F8D2-3E45-812B-28EE593B4815}" type="slidenum">
              <a:rPr lang="en-US" sz="1200" smtClean="0"/>
              <a:pPr algn="r"/>
              <a:t>12</a:t>
            </a:fld>
            <a:endParaRPr lang="en-US" sz="1200"/>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Measurement guide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1" y="1943100"/>
            <a:ext cx="5227320" cy="3442716"/>
          </a:xfrm>
        </p:spPr>
        <p:txBody>
          <a:bodyPr/>
          <a:lstStyle/>
          <a:p>
            <a:r>
              <a:rPr lang="en-US" sz="2400"/>
              <a:t>The </a:t>
            </a:r>
            <a:r>
              <a:rPr lang="en-US" sz="2400" b="1"/>
              <a:t>measurement guide </a:t>
            </a:r>
            <a:r>
              <a:rPr lang="en-US" sz="2400"/>
              <a:t>describes:</a:t>
            </a:r>
          </a:p>
          <a:p>
            <a:pPr marL="342900" indent="-342900">
              <a:buFont typeface="Arial" panose="020B0604020202020204" pitchFamily="34" charset="0"/>
              <a:buChar char="•"/>
            </a:pPr>
            <a:r>
              <a:rPr lang="en-US" sz="2400"/>
              <a:t>The measurement principles behind the quality indicators included in quality standards</a:t>
            </a:r>
          </a:p>
          <a:p>
            <a:pPr marL="342900" indent="-342900">
              <a:buFont typeface="Arial" panose="020B0604020202020204" pitchFamily="34" charset="0"/>
              <a:buChar char="•"/>
            </a:pPr>
            <a:r>
              <a:rPr lang="en-US" sz="2400"/>
              <a:t>The types of indicators included in quality standards</a:t>
            </a:r>
          </a:p>
          <a:p>
            <a:pPr marL="342900" indent="-342900">
              <a:buFont typeface="Arial" panose="020B0604020202020204" pitchFamily="34" charset="0"/>
              <a:buChar char="•"/>
            </a:pPr>
            <a:r>
              <a:rPr lang="en-US" sz="2400"/>
              <a:t>How local and provincial data are collected and measured </a:t>
            </a:r>
          </a:p>
          <a:p>
            <a:endParaRPr lang="en-US" sz="2400"/>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3"/>
          <a:srcRect l="826" r="826"/>
          <a:stretch/>
        </p:blipFill>
        <p:spPr>
          <a:xfrm>
            <a:off x="7505701" y="1262385"/>
            <a:ext cx="3296099" cy="4340446"/>
          </a:xfrm>
          <a:effectLst>
            <a:outerShdw blurRad="50800" dist="38100" dir="2700000" algn="tl" rotWithShape="0">
              <a:prstClr val="black">
                <a:alpha val="40000"/>
              </a:prstClr>
            </a:outerShdw>
          </a:effectLst>
        </p:spPr>
      </p:pic>
      <p:sp>
        <p:nvSpPr>
          <p:cNvPr id="2" name="Footer Placeholder 3">
            <a:extLst>
              <a:ext uri="{FF2B5EF4-FFF2-40B4-BE49-F238E27FC236}">
                <a16:creationId xmlns:a16="http://schemas.microsoft.com/office/drawing/2014/main" id="{3EB7FF77-2ECA-77AA-DDD2-2E1E8276109B}"/>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E6C4C4-F8D2-3E45-812B-28EE593B4815}" type="slidenum">
              <a:rPr lang="en-US" sz="1200" smtClean="0"/>
              <a:pPr algn="r"/>
              <a:t>13</a:t>
            </a:fld>
            <a:endParaRPr lang="en-US" sz="1200"/>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Technical specifications</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a:t>The </a:t>
            </a:r>
            <a:r>
              <a:rPr lang="en-US" b="1"/>
              <a:t>technical specifications </a:t>
            </a:r>
            <a:r>
              <a:rPr lang="en-US"/>
              <a:t>report outlines </a:t>
            </a:r>
            <a:br>
              <a:rPr lang="en-US"/>
            </a:br>
            <a:r>
              <a:rPr lang="en-US"/>
              <a:t>2 types of measurement:</a:t>
            </a:r>
            <a:endParaRPr lang="en-US">
              <a:cs typeface="Calibri"/>
            </a:endParaRPr>
          </a:p>
          <a:p>
            <a:pPr marL="342900" indent="-342900">
              <a:buFont typeface="Arial" panose="020B0604020202020204" pitchFamily="34" charset="0"/>
              <a:buChar char="•"/>
            </a:pPr>
            <a:r>
              <a:rPr lang="en-US" b="1"/>
              <a:t>Provincial measurement: </a:t>
            </a:r>
            <a:r>
              <a:rPr lang="en-US"/>
              <a:t>how we can monitor the progress being made to improve care at the provincial level </a:t>
            </a:r>
          </a:p>
          <a:p>
            <a:pPr marL="342900" indent="-342900">
              <a:buFont typeface="Arial" panose="020B0604020202020204" pitchFamily="34" charset="0"/>
              <a:buChar char="•"/>
            </a:pPr>
            <a:r>
              <a:rPr lang="en-US" b="1"/>
              <a:t>Local measurement: </a:t>
            </a:r>
            <a:r>
              <a:rPr lang="en-US"/>
              <a:t>what you can do to assess the quality of care that you </a:t>
            </a:r>
            <a:br>
              <a:rPr lang="en-US"/>
            </a:br>
            <a:r>
              <a:rPr lang="en-US"/>
              <a:t>provide locally</a:t>
            </a:r>
          </a:p>
        </p:txBody>
      </p:sp>
      <p:pic>
        <p:nvPicPr>
          <p:cNvPr id="4" name="Picture 3" descr="Cover of the technical specifications">
            <a:extLst>
              <a:ext uri="{FF2B5EF4-FFF2-40B4-BE49-F238E27FC236}">
                <a16:creationId xmlns:a16="http://schemas.microsoft.com/office/drawing/2014/main" id="{55EC6DE2-DBED-F840-9BA5-F5550CAFC312}"/>
              </a:ext>
            </a:extLst>
          </p:cNvPr>
          <p:cNvPicPr>
            <a:picLocks noChangeAspect="1"/>
          </p:cNvPicPr>
          <p:nvPr/>
        </p:nvPicPr>
        <p:blipFill>
          <a:blip r:embed="rId3"/>
          <a:srcRect/>
          <a:stretch/>
        </p:blipFill>
        <p:spPr>
          <a:xfrm>
            <a:off x="7163816" y="1323673"/>
            <a:ext cx="3297781" cy="4262985"/>
          </a:xfrm>
          <a:prstGeom prst="rect">
            <a:avLst/>
          </a:prstGeom>
          <a:effectLst>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11883E4C-1E03-BBB5-3E34-3FC09CD8A66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E6C4C4-F8D2-3E45-812B-28EE593B4815}" type="slidenum">
              <a:rPr lang="en-US" sz="1200" smtClean="0"/>
              <a:pPr algn="r"/>
              <a:t>14</a:t>
            </a:fld>
            <a:endParaRPr lang="en-US" sz="1200"/>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69E61-01CF-DED7-4B06-8520988A14D0}"/>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Why do we need a </a:t>
            </a:r>
            <a:br>
              <a:rPr kumimoji="0" lang="en-US" sz="8000" b="0" i="0" u="none" strike="noStrike" kern="1200" cap="none" spc="0" normalizeH="0" baseline="0" noProof="0">
                <a:ln>
                  <a:noFill/>
                </a:ln>
                <a:solidFill>
                  <a:schemeClr val="bg1"/>
                </a:solidFill>
                <a:effectLst/>
                <a:uLnTx/>
                <a:uFillTx/>
                <a:latin typeface="+mn-lt"/>
                <a:ea typeface="+mn-ea"/>
                <a:cs typeface="+mn-cs"/>
              </a:rPr>
            </a:br>
            <a:r>
              <a:rPr kumimoji="0" lang="en-US" sz="8000" b="0" i="0" u="none" strike="noStrike" kern="1200" cap="none" spc="0" normalizeH="0" baseline="0" noProof="0">
                <a:ln>
                  <a:noFill/>
                </a:ln>
                <a:solidFill>
                  <a:schemeClr val="bg1"/>
                </a:solidFill>
                <a:effectLst/>
                <a:uLnTx/>
                <a:uFillTx/>
                <a:latin typeface="+mn-lt"/>
                <a:ea typeface="+mn-ea"/>
                <a:cs typeface="+mn-cs"/>
              </a:rPr>
              <a:t>quality standard for </a:t>
            </a:r>
            <a:br>
              <a:rPr kumimoji="0" lang="en-US" sz="8000" b="0" i="0" u="none" strike="noStrike" kern="1200" cap="none" spc="0" normalizeH="0" baseline="0" noProof="0">
                <a:ln>
                  <a:noFill/>
                </a:ln>
                <a:solidFill>
                  <a:schemeClr val="bg1"/>
                </a:solidFill>
                <a:effectLst/>
                <a:uLnTx/>
                <a:uFillTx/>
                <a:latin typeface="+mn-lt"/>
                <a:ea typeface="+mn-ea"/>
                <a:cs typeface="+mn-cs"/>
              </a:rPr>
            </a:br>
            <a:r>
              <a:rPr kumimoji="0" lang="en-US" sz="8000" b="0" i="0" u="none" strike="noStrike" kern="1200" cap="none" spc="0" normalizeH="0" baseline="0" noProof="0">
                <a:ln>
                  <a:noFill/>
                </a:ln>
                <a:solidFill>
                  <a:schemeClr val="bg1"/>
                </a:solidFill>
                <a:effectLst/>
                <a:uLnTx/>
                <a:uFillTx/>
                <a:latin typeface="+mn-lt"/>
                <a:ea typeface="+mn-ea"/>
                <a:cs typeface="+mn-cs"/>
              </a:rPr>
              <a:t>insomnia disorder?</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8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1A3DCD-ACB7-0808-81A7-7A720706B7D5}"/>
              </a:ext>
            </a:extLst>
          </p:cNvPr>
          <p:cNvSpPr>
            <a:spLocks noGrp="1"/>
          </p:cNvSpPr>
          <p:nvPr>
            <p:ph type="title"/>
          </p:nvPr>
        </p:nvSpPr>
        <p:spPr/>
        <p:txBody>
          <a:bodyPr/>
          <a:lstStyle/>
          <a:p>
            <a:r>
              <a:rPr lang="en-US">
                <a:latin typeface="Calibri"/>
                <a:cs typeface="Calibri"/>
              </a:rPr>
              <a:t>1 in 5 adults in Canada have insomnia</a:t>
            </a:r>
            <a:endParaRPr lang="en-US"/>
          </a:p>
        </p:txBody>
      </p:sp>
      <p:graphicFrame>
        <p:nvGraphicFramePr>
          <p:cNvPr id="11" name="Chart 10" descr="Graph showing reports of insomnia in 2021 in Ontario: 20% of all adults, 24% of women, and 16% of men.">
            <a:extLst>
              <a:ext uri="{FF2B5EF4-FFF2-40B4-BE49-F238E27FC236}">
                <a16:creationId xmlns:a16="http://schemas.microsoft.com/office/drawing/2014/main" id="{29A6E258-4EE3-A714-A8DB-E343BBABED54}"/>
              </a:ext>
            </a:extLst>
          </p:cNvPr>
          <p:cNvGraphicFramePr/>
          <p:nvPr>
            <p:extLst>
              <p:ext uri="{D42A27DB-BD31-4B8C-83A1-F6EECF244321}">
                <p14:modId xmlns:p14="http://schemas.microsoft.com/office/powerpoint/2010/main" val="4179668958"/>
              </p:ext>
            </p:extLst>
          </p:nvPr>
        </p:nvGraphicFramePr>
        <p:xfrm>
          <a:off x="511535" y="1581263"/>
          <a:ext cx="5195444" cy="314901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55518FF5-5860-F831-5E01-4F26EE7639E8}"/>
              </a:ext>
            </a:extLst>
          </p:cNvPr>
          <p:cNvSpPr txBox="1"/>
          <p:nvPr/>
        </p:nvSpPr>
        <p:spPr>
          <a:xfrm>
            <a:off x="693019" y="4800621"/>
            <a:ext cx="4851133" cy="533533"/>
          </a:xfrm>
          <a:prstGeom prst="rect">
            <a:avLst/>
          </a:prstGeom>
          <a:noFill/>
        </p:spPr>
        <p:txBody>
          <a:bodyPr wrap="square" lIns="0" tIns="0" rIns="0" bIns="0" rtlCol="0" anchor="t" anchorCtr="0">
            <a:noAutofit/>
          </a:bodyPr>
          <a:lstStyle/>
          <a:p>
            <a:pPr algn="ctr" fontAlgn="t"/>
            <a:r>
              <a:rPr lang="en-US" sz="1600"/>
              <a:t>In the Canadian Community Health Survey, insomnia was defined as having reported trouble going to sleep or staying asleep most of or all the time.</a:t>
            </a:r>
            <a:endParaRPr lang="en-US" sz="1600" baseline="30000">
              <a:cs typeface="Calibri"/>
            </a:endParaRPr>
          </a:p>
        </p:txBody>
      </p:sp>
      <p:sp>
        <p:nvSpPr>
          <p:cNvPr id="2" name="TextBox 1">
            <a:extLst>
              <a:ext uri="{FF2B5EF4-FFF2-40B4-BE49-F238E27FC236}">
                <a16:creationId xmlns:a16="http://schemas.microsoft.com/office/drawing/2014/main" id="{5ED70A15-8B5F-EE52-8A3C-33C6F9937CA5}"/>
              </a:ext>
            </a:extLst>
          </p:cNvPr>
          <p:cNvSpPr txBox="1"/>
          <p:nvPr/>
        </p:nvSpPr>
        <p:spPr>
          <a:xfrm>
            <a:off x="5776546" y="1533638"/>
            <a:ext cx="5843954" cy="4176000"/>
          </a:xfrm>
          <a:prstGeom prst="roundRect">
            <a:avLst/>
          </a:prstGeom>
          <a:noFill/>
          <a:ln>
            <a:solidFill>
              <a:srgbClr val="00B2E3"/>
            </a:solidFill>
          </a:ln>
        </p:spPr>
        <p:txBody>
          <a:bodyPr wrap="square" lIns="0" tIns="72000" rIns="0" bIns="0" rtlCol="0" anchor="t" anchorCtr="0">
            <a:noAutofit/>
          </a:bodyPr>
          <a:lstStyle/>
          <a:p>
            <a:pPr fontAlgn="t">
              <a:spcAft>
                <a:spcPts val="600"/>
              </a:spcAft>
            </a:pPr>
            <a:r>
              <a:rPr lang="en-US">
                <a:ea typeface="Calibri" panose="020F0502020204030204"/>
                <a:cs typeface="Calibri" panose="020F0502020204030204"/>
              </a:rPr>
              <a:t>In 2021 among adults in Ontario</a:t>
            </a:r>
            <a:r>
              <a:rPr lang="en-US" baseline="12000">
                <a:ea typeface="Calibri" panose="020F0502020204030204"/>
                <a:cs typeface="Calibri" panose="020F0502020204030204"/>
              </a:rPr>
              <a:t>1</a:t>
            </a:r>
            <a:r>
              <a:rPr lang="en-US">
                <a:ea typeface="Calibri" panose="020F0502020204030204"/>
                <a:cs typeface="Calibri" panose="020F0502020204030204"/>
              </a:rPr>
              <a:t>:</a:t>
            </a:r>
            <a:endParaRPr lang="en-US" baseline="30000">
              <a:ea typeface="Calibri"/>
              <a:cs typeface="Calibri"/>
            </a:endParaRPr>
          </a:p>
          <a:p>
            <a:pPr marL="179705" indent="-179705" fontAlgn="t">
              <a:buFont typeface="Arial" panose="020B0604020202020204" pitchFamily="34" charset="0"/>
              <a:buChar char="•"/>
            </a:pPr>
            <a:r>
              <a:rPr lang="en-US">
                <a:ea typeface="Calibri" panose="020F0502020204030204"/>
                <a:cs typeface="Calibri" panose="020F0502020204030204"/>
              </a:rPr>
              <a:t>20% reported insomnia; 61% of those were women, </a:t>
            </a:r>
            <a:br>
              <a:rPr lang="en-US">
                <a:ea typeface="Calibri" panose="020F0502020204030204"/>
                <a:cs typeface="Calibri" panose="020F0502020204030204"/>
              </a:rPr>
            </a:br>
            <a:r>
              <a:rPr lang="en-US">
                <a:ea typeface="Calibri" panose="020F0502020204030204"/>
                <a:cs typeface="Calibri" panose="020F0502020204030204"/>
              </a:rPr>
              <a:t>and 39% were men</a:t>
            </a:r>
          </a:p>
          <a:p>
            <a:pPr marL="179705" indent="-179705" fontAlgn="t">
              <a:buFont typeface="Arial" panose="020B0604020202020204" pitchFamily="34" charset="0"/>
              <a:buChar char="•"/>
            </a:pPr>
            <a:r>
              <a:rPr lang="en-US">
                <a:ea typeface="Calibri" panose="020F0502020204030204"/>
                <a:cs typeface="Calibri" panose="020F0502020204030204"/>
              </a:rPr>
              <a:t>5% found it difficult to stay awake when they wanted to</a:t>
            </a:r>
          </a:p>
          <a:p>
            <a:pPr marL="179705" indent="-179705" fontAlgn="t">
              <a:buClr>
                <a:schemeClr val="accent1"/>
              </a:buClr>
              <a:buFont typeface="Arial" panose="020B0604020202020204" pitchFamily="34" charset="0"/>
              <a:buChar char="•"/>
            </a:pPr>
            <a:endParaRPr lang="en-US">
              <a:ea typeface="Calibri" panose="020F0502020204030204"/>
              <a:cs typeface="Calibri" panose="020F0502020204030204"/>
            </a:endParaRPr>
          </a:p>
          <a:p>
            <a:pPr fontAlgn="t">
              <a:spcAft>
                <a:spcPts val="600"/>
              </a:spcAft>
            </a:pPr>
            <a:r>
              <a:rPr lang="en-US">
                <a:ea typeface="Calibri" panose="020F0502020204030204"/>
                <a:cs typeface="Calibri" panose="020F0502020204030204"/>
              </a:rPr>
              <a:t>Lower socioeconomic status has been associated with </a:t>
            </a:r>
            <a:br>
              <a:rPr lang="en-US">
                <a:ea typeface="Calibri" panose="020F0502020204030204"/>
                <a:cs typeface="Calibri" panose="020F0502020204030204"/>
              </a:rPr>
            </a:br>
            <a:r>
              <a:rPr lang="en-US">
                <a:ea typeface="Calibri" panose="020F0502020204030204"/>
                <a:cs typeface="Calibri" panose="020F0502020204030204"/>
              </a:rPr>
              <a:t>poorer sleep</a:t>
            </a:r>
            <a:r>
              <a:rPr lang="en-US" baseline="12000">
                <a:ea typeface="Calibri"/>
                <a:cs typeface="Calibri"/>
              </a:rPr>
              <a:t>2,3</a:t>
            </a:r>
            <a:r>
              <a:rPr lang="en-US">
                <a:ea typeface="Calibri"/>
                <a:cs typeface="Calibri"/>
              </a:rPr>
              <a:t>:</a:t>
            </a:r>
          </a:p>
          <a:p>
            <a:pPr marL="179705" indent="-179705" fontAlgn="t">
              <a:buFont typeface="Arial" panose="020B0604020202020204" pitchFamily="34" charset="0"/>
              <a:buChar char="•"/>
            </a:pPr>
            <a:r>
              <a:rPr lang="en-US">
                <a:ea typeface="Calibri"/>
                <a:cs typeface="Calibri"/>
              </a:rPr>
              <a:t>Factors directly affecting sleep include irregular work hours (disturbing the circadian rhythm) and living in noisy or unsafe environments</a:t>
            </a:r>
          </a:p>
          <a:p>
            <a:pPr marL="179705" indent="-179705" fontAlgn="t">
              <a:buFont typeface="Arial" panose="020B0604020202020204" pitchFamily="34" charset="0"/>
              <a:buChar char="•"/>
            </a:pPr>
            <a:r>
              <a:rPr lang="en-US">
                <a:ea typeface="Calibri"/>
                <a:cs typeface="Calibri"/>
              </a:rPr>
              <a:t>Factors indirectly affecting sleep include stress, health behaviours, and comorbidities that disproportionately affect people from lower socioeconomic backgrounds</a:t>
            </a:r>
          </a:p>
        </p:txBody>
      </p:sp>
      <p:sp>
        <p:nvSpPr>
          <p:cNvPr id="5" name="TextBox 4">
            <a:extLst>
              <a:ext uri="{FF2B5EF4-FFF2-40B4-BE49-F238E27FC236}">
                <a16:creationId xmlns:a16="http://schemas.microsoft.com/office/drawing/2014/main" id="{12AC347F-8666-8F9F-5572-FC708FB1D40C}"/>
              </a:ext>
            </a:extLst>
          </p:cNvPr>
          <p:cNvSpPr txBox="1"/>
          <p:nvPr/>
        </p:nvSpPr>
        <p:spPr>
          <a:xfrm>
            <a:off x="571499" y="6002539"/>
            <a:ext cx="10173542"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7800" indent="-177800"/>
            <a:r>
              <a:rPr lang="en-US" sz="1200">
                <a:latin typeface="+mj-lt"/>
                <a:ea typeface="MS PGothic"/>
                <a:cs typeface="Calibri" panose="020F0502020204030204" pitchFamily="34" charset="0"/>
              </a:rPr>
              <a:t>1.	Canadian Community Health Survey, Ontario Share File, 2021.</a:t>
            </a:r>
            <a:endParaRPr lang="en-US" sz="1200">
              <a:latin typeface="+mj-lt"/>
              <a:cs typeface="Calibri" panose="020F0502020204030204" pitchFamily="34" charset="0"/>
            </a:endParaRPr>
          </a:p>
          <a:p>
            <a:pPr marL="177800" indent="-177800"/>
            <a:r>
              <a:rPr lang="en-US" sz="1200">
                <a:latin typeface="+mj-lt"/>
                <a:ea typeface="MS PGothic"/>
                <a:cs typeface="Calibri" panose="020F0502020204030204" pitchFamily="34" charset="0"/>
              </a:rPr>
              <a:t>2.	Chaput JP, Tomfohr-Madsen LM, Carney CE, et al. Examining sleep characteristics in Canada through a diversity and equity lens. Sleep Health. 2024;10(3):316-20.</a:t>
            </a:r>
            <a:r>
              <a:rPr lang="en-CA" sz="1200" b="0" i="0">
                <a:solidFill>
                  <a:srgbClr val="5B616B"/>
                </a:solidFill>
                <a:effectLst/>
                <a:latin typeface="+mj-lt"/>
              </a:rPr>
              <a:t> </a:t>
            </a:r>
          </a:p>
          <a:p>
            <a:pPr marL="177800" indent="-177800"/>
            <a:r>
              <a:rPr lang="en-US" sz="1200">
                <a:latin typeface="+mj-lt"/>
                <a:ea typeface="MS PGothic"/>
                <a:cs typeface="Calibri" panose="020F0502020204030204" pitchFamily="34" charset="0"/>
              </a:rPr>
              <a:t>3.	Jehan S, Myers AK, Zizi F, et al. Sleep health disparity: the putative role of race, ethnicity and socioeconomic status. Sleep Med Disord. 2018;2(5):127-33. </a:t>
            </a:r>
          </a:p>
        </p:txBody>
      </p:sp>
      <p:sp>
        <p:nvSpPr>
          <p:cNvPr id="3" name="Footer Placeholder 3">
            <a:extLst>
              <a:ext uri="{FF2B5EF4-FFF2-40B4-BE49-F238E27FC236}">
                <a16:creationId xmlns:a16="http://schemas.microsoft.com/office/drawing/2014/main" id="{2EA88CAF-5434-D5EB-0FAA-669D8B680F28}"/>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16</a:t>
            </a:fld>
            <a:endParaRPr lang="en-US"/>
          </a:p>
        </p:txBody>
      </p:sp>
    </p:spTree>
    <p:extLst>
      <p:ext uri="{BB962C8B-B14F-4D97-AF65-F5344CB8AC3E}">
        <p14:creationId xmlns:p14="http://schemas.microsoft.com/office/powerpoint/2010/main" val="3009713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3E81-FF41-9610-47D9-AA26C29E3D46}"/>
              </a:ext>
            </a:extLst>
          </p:cNvPr>
          <p:cNvSpPr>
            <a:spLocks noGrp="1"/>
          </p:cNvSpPr>
          <p:nvPr>
            <p:ph type="title"/>
          </p:nvPr>
        </p:nvSpPr>
        <p:spPr/>
        <p:txBody>
          <a:bodyPr/>
          <a:lstStyle/>
          <a:p>
            <a:r>
              <a:rPr lang="en-US">
                <a:latin typeface="Calibri"/>
                <a:ea typeface="Calibri"/>
                <a:cs typeface="Calibri"/>
              </a:rPr>
              <a:t>Insomnia affects daily living</a:t>
            </a:r>
            <a:endParaRPr lang="en-CA">
              <a:latin typeface="Calibri"/>
              <a:ea typeface="Calibri"/>
              <a:cs typeface="Calibri"/>
            </a:endParaRPr>
          </a:p>
        </p:txBody>
      </p:sp>
      <p:sp>
        <p:nvSpPr>
          <p:cNvPr id="4" name="Text Placeholder 3">
            <a:extLst>
              <a:ext uri="{FF2B5EF4-FFF2-40B4-BE49-F238E27FC236}">
                <a16:creationId xmlns:a16="http://schemas.microsoft.com/office/drawing/2014/main" id="{DEB9CFE2-B437-FF05-D27B-2A9A7C83311E}"/>
              </a:ext>
            </a:extLst>
          </p:cNvPr>
          <p:cNvSpPr>
            <a:spLocks noGrp="1"/>
          </p:cNvSpPr>
          <p:nvPr>
            <p:ph type="body" sz="quarter" idx="11"/>
          </p:nvPr>
        </p:nvSpPr>
        <p:spPr>
          <a:xfrm>
            <a:off x="2038350" y="1652622"/>
            <a:ext cx="3274314" cy="2000276"/>
          </a:xfrm>
        </p:spPr>
        <p:txBody>
          <a:bodyPr vert="horz" lIns="0" tIns="0" rIns="0" bIns="0" numCol="1" spcCol="457200" rtlCol="0" anchor="t">
            <a:noAutofit/>
          </a:bodyPr>
          <a:lstStyle/>
          <a:p>
            <a:r>
              <a:rPr lang="en-US" sz="2000">
                <a:ea typeface="Calibri"/>
                <a:cs typeface="Calibri"/>
              </a:rPr>
              <a:t>People with insomnia are more likely to report dissatisfaction with life, psychological distress, poor or fair mental health, poor energy levels, and limited social functioning.</a:t>
            </a:r>
            <a:r>
              <a:rPr lang="en-US" sz="2000" baseline="30000">
                <a:ea typeface="Calibri"/>
                <a:cs typeface="Calibri"/>
              </a:rPr>
              <a:t>1,2</a:t>
            </a:r>
            <a:endParaRPr lang="en-US" sz="2000" baseline="30000">
              <a:cs typeface="Calibri" panose="020F0502020204030204"/>
            </a:endParaRPr>
          </a:p>
          <a:p>
            <a:endParaRPr lang="en-US" sz="2000">
              <a:ea typeface="Calibri"/>
              <a:cs typeface="Calibri"/>
            </a:endParaRPr>
          </a:p>
          <a:p>
            <a:pPr>
              <a:spcAft>
                <a:spcPts val="0"/>
              </a:spcAft>
            </a:pPr>
            <a:endParaRPr lang="en-CA" sz="2000">
              <a:highlight>
                <a:srgbClr val="FFFF00"/>
              </a:highlight>
              <a:cs typeface="Calibri"/>
            </a:endParaRPr>
          </a:p>
        </p:txBody>
      </p:sp>
      <p:sp>
        <p:nvSpPr>
          <p:cNvPr id="12" name="TextBox 11">
            <a:extLst>
              <a:ext uri="{FF2B5EF4-FFF2-40B4-BE49-F238E27FC236}">
                <a16:creationId xmlns:a16="http://schemas.microsoft.com/office/drawing/2014/main" id="{F7AC16E2-D9CA-D30E-175B-0DDB20EAA6EC}"/>
              </a:ext>
            </a:extLst>
          </p:cNvPr>
          <p:cNvSpPr txBox="1"/>
          <p:nvPr/>
        </p:nvSpPr>
        <p:spPr>
          <a:xfrm>
            <a:off x="2038350" y="3984521"/>
            <a:ext cx="3188621" cy="1141770"/>
          </a:xfrm>
          <a:prstGeom prst="rect">
            <a:avLst/>
          </a:prstGeom>
          <a:noFill/>
        </p:spPr>
        <p:txBody>
          <a:bodyPr wrap="square" lIns="0" tIns="0" rIns="0" bIns="0" rtlCol="0" anchor="t" anchorCtr="0">
            <a:noAutofit/>
          </a:bodyPr>
          <a:lstStyle/>
          <a:p>
            <a:pPr fontAlgn="t"/>
            <a:r>
              <a:rPr lang="en-US" sz="2000"/>
              <a:t>Other impacts include vehicular accidents, workplace accidents and injuries, and work absenteeism.</a:t>
            </a:r>
            <a:r>
              <a:rPr lang="en-US" sz="2000" baseline="12000"/>
              <a:t>3</a:t>
            </a:r>
            <a:endParaRPr lang="en-US" sz="2000" baseline="12000">
              <a:ea typeface="Calibri"/>
              <a:cs typeface="Calibri"/>
            </a:endParaRPr>
          </a:p>
          <a:p>
            <a:pPr algn="l" fontAlgn="t"/>
            <a:endParaRPr lang="en-CA" sz="2000">
              <a:ea typeface="MS PGothic"/>
              <a:cs typeface="Calibri"/>
            </a:endParaRPr>
          </a:p>
        </p:txBody>
      </p:sp>
      <p:graphicFrame>
        <p:nvGraphicFramePr>
          <p:cNvPr id="16" name="Chart 15" descr="Graph showing that 25% of people with insomnia reported poor or fair general health, compared to 8% of people without insomnia. As well, 29% of people with insomnia reported poor or fair mental health, compared to 9% of people without insomnia.">
            <a:extLst>
              <a:ext uri="{FF2B5EF4-FFF2-40B4-BE49-F238E27FC236}">
                <a16:creationId xmlns:a16="http://schemas.microsoft.com/office/drawing/2014/main" id="{E224DC57-667D-2896-1E58-DEF9CDEE7CD3}"/>
              </a:ext>
            </a:extLst>
          </p:cNvPr>
          <p:cNvGraphicFramePr/>
          <p:nvPr>
            <p:extLst>
              <p:ext uri="{D42A27DB-BD31-4B8C-83A1-F6EECF244321}">
                <p14:modId xmlns:p14="http://schemas.microsoft.com/office/powerpoint/2010/main" val="3336613767"/>
              </p:ext>
            </p:extLst>
          </p:nvPr>
        </p:nvGraphicFramePr>
        <p:xfrm>
          <a:off x="5383113" y="1306415"/>
          <a:ext cx="6397762" cy="394467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820B541-9B13-2C5C-DEC7-6E059AB5877D}"/>
              </a:ext>
            </a:extLst>
          </p:cNvPr>
          <p:cNvSpPr txBox="1"/>
          <p:nvPr/>
        </p:nvSpPr>
        <p:spPr>
          <a:xfrm>
            <a:off x="7642139" y="5351734"/>
            <a:ext cx="2255623" cy="215743"/>
          </a:xfrm>
          <a:prstGeom prst="rect">
            <a:avLst/>
          </a:prstGeom>
          <a:noFill/>
        </p:spPr>
        <p:txBody>
          <a:bodyPr wrap="square" lIns="0" tIns="0" rIns="0" bIns="0" rtlCol="0" anchor="t" anchorCtr="0">
            <a:noAutofit/>
          </a:bodyPr>
          <a:lstStyle/>
          <a:p>
            <a:pPr fontAlgn="t"/>
            <a:r>
              <a:rPr lang="en-US" sz="1200" b="1"/>
              <a:t>*Significantly higher (</a:t>
            </a:r>
            <a:r>
              <a:rPr lang="en-US" sz="1200" b="1" i="1"/>
              <a:t>P</a:t>
            </a:r>
            <a:r>
              <a:rPr lang="en-US" sz="1200" b="1"/>
              <a:t> &lt; .05)</a:t>
            </a:r>
            <a:endParaRPr lang="en-US" sz="1200" b="1">
              <a:cs typeface="Calibri"/>
            </a:endParaRPr>
          </a:p>
        </p:txBody>
      </p:sp>
      <p:sp>
        <p:nvSpPr>
          <p:cNvPr id="6" name="TextBox 5">
            <a:extLst>
              <a:ext uri="{FF2B5EF4-FFF2-40B4-BE49-F238E27FC236}">
                <a16:creationId xmlns:a16="http://schemas.microsoft.com/office/drawing/2014/main" id="{21D85317-2972-656A-9E31-93C6E7A89E03}"/>
              </a:ext>
            </a:extLst>
          </p:cNvPr>
          <p:cNvSpPr txBox="1"/>
          <p:nvPr/>
        </p:nvSpPr>
        <p:spPr>
          <a:xfrm>
            <a:off x="531181" y="5913945"/>
            <a:ext cx="11249694"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7800" indent="-177800"/>
            <a:r>
              <a:rPr lang="en-US" sz="1000">
                <a:solidFill>
                  <a:srgbClr val="181817"/>
                </a:solidFill>
                <a:latin typeface="Calibri" panose="020F0502020204030204" pitchFamily="34" charset="0"/>
                <a:ea typeface="+mn-lt"/>
                <a:cs typeface="Calibri" panose="020F0502020204030204" pitchFamily="34" charset="0"/>
              </a:rPr>
              <a:t>1.	Rodrigues R, Nicholson K, Guaiana G, Wilk P, Stranges S, Anderson KK. Sleep problems and psychological well-being: baseline findings from the Canadian Longitudinal Study on Aging. Can J Aging. 2023;42(2):230-40.</a:t>
            </a:r>
            <a:endParaRPr lang="en-US" sz="1000">
              <a:latin typeface="Calibri" panose="020F0502020204030204" pitchFamily="34" charset="0"/>
              <a:cs typeface="Calibri" panose="020F0502020204030204" pitchFamily="34" charset="0"/>
            </a:endParaRPr>
          </a:p>
          <a:p>
            <a:pPr marL="177800" indent="-177800"/>
            <a:r>
              <a:rPr lang="en-US" sz="1000">
                <a:solidFill>
                  <a:srgbClr val="212121"/>
                </a:solidFill>
                <a:latin typeface="Calibri" panose="020F0502020204030204" pitchFamily="34" charset="0"/>
                <a:ea typeface="+mn-lt"/>
                <a:cs typeface="Calibri" panose="020F0502020204030204" pitchFamily="34" charset="0"/>
              </a:rPr>
              <a:t>2.	Lee M, Choh AC, Demerath EW, et al. Sleep disturbance in relation to health-related quality of life in adults: the Fels Longitudinal Study. J Nutr Health Aging. 2009;13(6):576-83.</a:t>
            </a:r>
          </a:p>
          <a:p>
            <a:pPr marL="177800" indent="-177800"/>
            <a:r>
              <a:rPr lang="en-US" sz="1000">
                <a:solidFill>
                  <a:srgbClr val="212121"/>
                </a:solidFill>
                <a:latin typeface="Calibri" panose="020F0502020204030204" pitchFamily="34" charset="0"/>
                <a:ea typeface="+mn-lt"/>
                <a:cs typeface="Calibri" panose="020F0502020204030204" pitchFamily="34" charset="0"/>
              </a:rPr>
              <a:t>3.	Chaput JP, Janssen I, Sampasa-Kanyinga H, et al. Economic burden of insomnia symptoms in Canada. Sleep Health. 2023;9(2):185-9.</a:t>
            </a:r>
          </a:p>
          <a:p>
            <a:pPr marL="177800" indent="-177800"/>
            <a:r>
              <a:rPr lang="en-US" sz="1000">
                <a:solidFill>
                  <a:srgbClr val="000000"/>
                </a:solidFill>
                <a:latin typeface="Calibri" panose="020F0502020204030204" pitchFamily="34" charset="0"/>
                <a:ea typeface="+mn-lt"/>
                <a:cs typeface="Calibri" panose="020F0502020204030204" pitchFamily="34" charset="0"/>
              </a:rPr>
              <a:t>4.	Canadian Community Health Survey, Ontario Share File, 2021.</a:t>
            </a:r>
          </a:p>
        </p:txBody>
      </p:sp>
      <p:pic>
        <p:nvPicPr>
          <p:cNvPr id="14" name="Picture 13">
            <a:extLst>
              <a:ext uri="{FF2B5EF4-FFF2-40B4-BE49-F238E27FC236}">
                <a16:creationId xmlns:a16="http://schemas.microsoft.com/office/drawing/2014/main" id="{07711EB3-B436-7113-AA20-9CE4BC6900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6013" y="3716461"/>
            <a:ext cx="1438057" cy="1440000"/>
          </a:xfrm>
          <a:prstGeom prst="rect">
            <a:avLst/>
          </a:prstGeom>
        </p:spPr>
      </p:pic>
      <p:pic>
        <p:nvPicPr>
          <p:cNvPr id="18" name="Picture 17">
            <a:extLst>
              <a:ext uri="{FF2B5EF4-FFF2-40B4-BE49-F238E27FC236}">
                <a16:creationId xmlns:a16="http://schemas.microsoft.com/office/drawing/2014/main" id="{05C98D6A-E07D-8615-61FE-31CB99A41C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1181" y="1653233"/>
            <a:ext cx="1440000" cy="1440000"/>
          </a:xfrm>
          <a:prstGeom prst="rect">
            <a:avLst/>
          </a:prstGeom>
        </p:spPr>
      </p:pic>
      <p:sp>
        <p:nvSpPr>
          <p:cNvPr id="5" name="Footer Placeholder 3">
            <a:extLst>
              <a:ext uri="{FF2B5EF4-FFF2-40B4-BE49-F238E27FC236}">
                <a16:creationId xmlns:a16="http://schemas.microsoft.com/office/drawing/2014/main" id="{F2251114-EB6B-F4F7-E863-48888FD4512E}"/>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17</a:t>
            </a:fld>
            <a:endParaRPr lang="en-US"/>
          </a:p>
        </p:txBody>
      </p:sp>
    </p:spTree>
    <p:extLst>
      <p:ext uri="{BB962C8B-B14F-4D97-AF65-F5344CB8AC3E}">
        <p14:creationId xmlns:p14="http://schemas.microsoft.com/office/powerpoint/2010/main" val="3406997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3E81-FF41-9610-47D9-AA26C29E3D46}"/>
              </a:ext>
            </a:extLst>
          </p:cNvPr>
          <p:cNvSpPr>
            <a:spLocks noGrp="1"/>
          </p:cNvSpPr>
          <p:nvPr>
            <p:ph type="title"/>
          </p:nvPr>
        </p:nvSpPr>
        <p:spPr/>
        <p:txBody>
          <a:bodyPr/>
          <a:lstStyle/>
          <a:p>
            <a:r>
              <a:rPr lang="en-US">
                <a:latin typeface="Calibri"/>
                <a:ea typeface="Calibri"/>
                <a:cs typeface="Calibri"/>
              </a:rPr>
              <a:t>Societal impact of insomnia</a:t>
            </a:r>
            <a:endParaRPr lang="en-CA">
              <a:latin typeface="Calibri"/>
              <a:ea typeface="Calibri"/>
              <a:cs typeface="Calibri"/>
            </a:endParaRPr>
          </a:p>
        </p:txBody>
      </p:sp>
      <p:sp>
        <p:nvSpPr>
          <p:cNvPr id="5" name="TextBox 4">
            <a:extLst>
              <a:ext uri="{FF2B5EF4-FFF2-40B4-BE49-F238E27FC236}">
                <a16:creationId xmlns:a16="http://schemas.microsoft.com/office/drawing/2014/main" id="{3AEC9F01-892C-FABA-8BB6-7F63A390F13B}"/>
              </a:ext>
            </a:extLst>
          </p:cNvPr>
          <p:cNvSpPr txBox="1"/>
          <p:nvPr/>
        </p:nvSpPr>
        <p:spPr>
          <a:xfrm>
            <a:off x="2659223" y="1979600"/>
            <a:ext cx="8789065" cy="30469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200">
                <a:ea typeface="MS PGothic"/>
                <a:cs typeface="Calibri"/>
              </a:rPr>
              <a:t>In Canada in 2021, the economic impact of insomnia in relation to people with comorbid chronic conditions was estimated to be $1.9 billion CAD. </a:t>
            </a:r>
            <a:br>
              <a:rPr lang="en-US" sz="2200">
                <a:ea typeface="MS PGothic"/>
                <a:cs typeface="Calibri"/>
              </a:rPr>
            </a:br>
            <a:r>
              <a:rPr lang="en-US" sz="2200">
                <a:ea typeface="MS PGothic"/>
                <a:cs typeface="Calibri"/>
              </a:rPr>
              <a:t>This includes direct health care costs and indirect costs in the labour force.</a:t>
            </a:r>
            <a:r>
              <a:rPr lang="en-US" sz="2200" baseline="30000">
                <a:ea typeface="MS PGothic"/>
                <a:cs typeface="Calibri"/>
              </a:rPr>
              <a:t>1</a:t>
            </a:r>
            <a:endParaRPr lang="en-US" baseline="30000">
              <a:ea typeface="MS PGothic"/>
              <a:cs typeface="Calibri"/>
            </a:endParaRPr>
          </a:p>
          <a:p>
            <a:endParaRPr lang="en-US" sz="2200">
              <a:ea typeface="MS PGothic"/>
              <a:cs typeface="Calibri"/>
            </a:endParaRPr>
          </a:p>
          <a:p>
            <a:r>
              <a:rPr lang="en-US" sz="2200">
                <a:ea typeface="MS PGothic"/>
                <a:cs typeface="Calibri"/>
              </a:rPr>
              <a:t>It was estimated that a 5% reduction in insomnia symptoms in the population would save at least $353 million CAD per year.</a:t>
            </a:r>
            <a:r>
              <a:rPr lang="en-US" sz="2200" baseline="30000">
                <a:ea typeface="MS PGothic"/>
                <a:cs typeface="Calibri"/>
              </a:rPr>
              <a:t>1</a:t>
            </a:r>
          </a:p>
          <a:p>
            <a:endParaRPr lang="en-US" sz="2200">
              <a:ea typeface="MS PGothic"/>
              <a:cs typeface="Calibri"/>
            </a:endParaRPr>
          </a:p>
          <a:p>
            <a:r>
              <a:rPr lang="en-US" sz="2200">
                <a:ea typeface="MS PGothic"/>
                <a:cs typeface="Calibri"/>
              </a:rPr>
              <a:t>In a global study, the estimated annual GDP loss due to insomnia in Canada was $19.6 billion USD ($26 billion CAD) in 2019.</a:t>
            </a:r>
            <a:r>
              <a:rPr lang="en-US" sz="2200" baseline="30000">
                <a:ea typeface="MS PGothic"/>
                <a:cs typeface="Calibri"/>
              </a:rPr>
              <a:t>2</a:t>
            </a:r>
            <a:endParaRPr lang="en-US" baseline="30000">
              <a:cs typeface="Calibri"/>
            </a:endParaRPr>
          </a:p>
        </p:txBody>
      </p:sp>
      <p:sp>
        <p:nvSpPr>
          <p:cNvPr id="6" name="TextBox 5">
            <a:extLst>
              <a:ext uri="{FF2B5EF4-FFF2-40B4-BE49-F238E27FC236}">
                <a16:creationId xmlns:a16="http://schemas.microsoft.com/office/drawing/2014/main" id="{21D85317-2972-656A-9E31-93C6E7A89E03}"/>
              </a:ext>
            </a:extLst>
          </p:cNvPr>
          <p:cNvSpPr txBox="1"/>
          <p:nvPr/>
        </p:nvSpPr>
        <p:spPr>
          <a:xfrm>
            <a:off x="533400" y="5800248"/>
            <a:ext cx="10526027"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7800" indent="-177800"/>
            <a:r>
              <a:rPr lang="en-US" sz="1200">
                <a:solidFill>
                  <a:srgbClr val="212121"/>
                </a:solidFill>
                <a:latin typeface="Calibri" panose="020F0502020204030204" pitchFamily="34" charset="0"/>
                <a:ea typeface="+mn-lt"/>
                <a:cs typeface="Calibri" panose="020F0502020204030204" pitchFamily="34" charset="0"/>
              </a:rPr>
              <a:t>GDP, gross domestic product.</a:t>
            </a:r>
          </a:p>
          <a:p>
            <a:pPr marL="177800" indent="-177800"/>
            <a:r>
              <a:rPr lang="en-US" sz="1200">
                <a:solidFill>
                  <a:srgbClr val="212121"/>
                </a:solidFill>
                <a:latin typeface="Calibri" panose="020F0502020204030204" pitchFamily="34" charset="0"/>
                <a:ea typeface="+mn-lt"/>
                <a:cs typeface="Calibri" panose="020F0502020204030204" pitchFamily="34" charset="0"/>
              </a:rPr>
              <a:t>1.	Chaput JP, Janssen I, Sampasa-Kanyinga H, et al. Economic burden of insomnia symptoms in Canada. Sleep Health. 2023;9(2):185-9. </a:t>
            </a:r>
          </a:p>
          <a:p>
            <a:pPr marL="177800" indent="-177800"/>
            <a:r>
              <a:rPr lang="en-CA" sz="1200">
                <a:solidFill>
                  <a:srgbClr val="333333"/>
                </a:solidFill>
                <a:latin typeface="Calibri" panose="020F0502020204030204" pitchFamily="34" charset="0"/>
                <a:cs typeface="Calibri" panose="020F0502020204030204" pitchFamily="34" charset="0"/>
              </a:rPr>
              <a:t>2.	Hafner M, Romanelli RJ, Yerushalmi E, Troxel WM. The societal and economic burden of insomnia in adults: an international study [Internet]. Santa Monica (CA): RAND Corporation; 2023 [cited 2024 Dec 13]. Available from: </a:t>
            </a:r>
            <a:r>
              <a:rPr lang="en-CA" sz="1200">
                <a:solidFill>
                  <a:srgbClr val="212121"/>
                </a:solidFill>
                <a:latin typeface="Calibri" panose="020F0502020204030204" pitchFamily="34" charset="0"/>
                <a:cs typeface="Calibri" panose="020F0502020204030204" pitchFamily="34" charset="0"/>
                <a:hlinkClick r:id="rId3"/>
              </a:rPr>
              <a:t>www.rand.org/pubs/research_reports/RRA2166-1.html</a:t>
            </a:r>
            <a:r>
              <a:rPr lang="en-CA" sz="1200">
                <a:solidFill>
                  <a:srgbClr val="333333"/>
                </a:solidFill>
                <a:latin typeface="Calibri" panose="020F0502020204030204" pitchFamily="34" charset="0"/>
                <a:cs typeface="Calibri" panose="020F0502020204030204" pitchFamily="34" charset="0"/>
              </a:rPr>
              <a:t>.</a:t>
            </a:r>
            <a:endParaRPr lang="en-US" sz="1200">
              <a:solidFill>
                <a:srgbClr val="0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F012481-3BB7-876F-F9B0-A7B38B93AFA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9335" y="2349085"/>
            <a:ext cx="1980000" cy="1980000"/>
          </a:xfrm>
          <a:prstGeom prst="rect">
            <a:avLst/>
          </a:prstGeom>
        </p:spPr>
      </p:pic>
      <p:sp>
        <p:nvSpPr>
          <p:cNvPr id="3" name="Footer Placeholder 3">
            <a:extLst>
              <a:ext uri="{FF2B5EF4-FFF2-40B4-BE49-F238E27FC236}">
                <a16:creationId xmlns:a16="http://schemas.microsoft.com/office/drawing/2014/main" id="{3A9D537C-996B-33AF-1AB7-7875A713A353}"/>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18</a:t>
            </a:fld>
            <a:endParaRPr lang="en-US"/>
          </a:p>
        </p:txBody>
      </p:sp>
    </p:spTree>
    <p:extLst>
      <p:ext uri="{BB962C8B-B14F-4D97-AF65-F5344CB8AC3E}">
        <p14:creationId xmlns:p14="http://schemas.microsoft.com/office/powerpoint/2010/main" val="174274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600076" y="416580"/>
            <a:ext cx="11087100" cy="812452"/>
          </a:xfrm>
        </p:spPr>
        <p:txBody>
          <a:bodyPr/>
          <a:lstStyle/>
          <a:p>
            <a:r>
              <a:rPr lang="en-US" sz="3600">
                <a:latin typeface="Calibri"/>
                <a:ea typeface="Calibri"/>
                <a:cs typeface="Calibri"/>
              </a:rPr>
              <a:t>Insomnia is often comorbid with other health conditions</a:t>
            </a:r>
          </a:p>
        </p:txBody>
      </p:sp>
      <p:sp>
        <p:nvSpPr>
          <p:cNvPr id="4" name="TextBox 3">
            <a:extLst>
              <a:ext uri="{FF2B5EF4-FFF2-40B4-BE49-F238E27FC236}">
                <a16:creationId xmlns:a16="http://schemas.microsoft.com/office/drawing/2014/main" id="{DB5242A1-0E21-B50A-5068-A5ABEE920864}"/>
              </a:ext>
            </a:extLst>
          </p:cNvPr>
          <p:cNvSpPr txBox="1"/>
          <p:nvPr/>
        </p:nvSpPr>
        <p:spPr>
          <a:xfrm>
            <a:off x="2139825" y="1646123"/>
            <a:ext cx="8658224" cy="15388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ea typeface="+mn-lt"/>
                <a:cs typeface="Calibri"/>
              </a:rPr>
              <a:t>Insomnia is associated with higher risk of</a:t>
            </a:r>
            <a:r>
              <a:rPr lang="en-US" sz="2000" baseline="30000">
                <a:ea typeface="+mn-lt"/>
                <a:cs typeface="Calibri"/>
              </a:rPr>
              <a:t>1-3</a:t>
            </a:r>
            <a:r>
              <a:rPr lang="en-US" sz="2000">
                <a:ea typeface="+mn-lt"/>
                <a:cs typeface="Calibri"/>
              </a:rPr>
              <a:t>:</a:t>
            </a:r>
            <a:endParaRPr lang="en-US" sz="2000">
              <a:ea typeface="Calibri"/>
              <a:cs typeface="Calibri"/>
            </a:endParaRPr>
          </a:p>
          <a:p>
            <a:pPr marL="800100" lvl="1" indent="-342900">
              <a:buClr>
                <a:srgbClr val="00B2E3"/>
              </a:buClr>
              <a:buFont typeface="Calibri" panose="020F0502020204030204" pitchFamily="34" charset="0"/>
              <a:buChar char="↑"/>
            </a:pPr>
            <a:r>
              <a:rPr lang="en-CA" sz="2000">
                <a:ea typeface="Calibri"/>
                <a:cs typeface="Calibri"/>
              </a:rPr>
              <a:t>Type 2 diabetes</a:t>
            </a:r>
            <a:endParaRPr lang="en-US" sz="2000">
              <a:ea typeface="+mn-lt"/>
              <a:cs typeface="Calibri"/>
            </a:endParaRPr>
          </a:p>
          <a:p>
            <a:pPr marL="800100" lvl="1" indent="-342900">
              <a:buClr>
                <a:schemeClr val="accent1"/>
              </a:buClr>
              <a:buFont typeface="Calibri" panose="020F0502020204030204" pitchFamily="34" charset="0"/>
              <a:buChar char="↑"/>
            </a:pPr>
            <a:r>
              <a:rPr lang="en-US" sz="2000">
                <a:ea typeface="Calibri"/>
                <a:cs typeface="Calibri"/>
              </a:rPr>
              <a:t>Cardiovascular disease</a:t>
            </a:r>
          </a:p>
          <a:p>
            <a:pPr marL="800100" lvl="1" indent="-342900">
              <a:buClr>
                <a:schemeClr val="accent1"/>
              </a:buClr>
              <a:buFont typeface="Calibri" panose="020F0502020204030204" pitchFamily="34" charset="0"/>
              <a:buChar char="↑"/>
            </a:pPr>
            <a:r>
              <a:rPr lang="en-US" sz="2000">
                <a:ea typeface="+mn-lt"/>
                <a:cs typeface="Calibri"/>
              </a:rPr>
              <a:t>Cognitive declin</a:t>
            </a:r>
            <a:r>
              <a:rPr lang="en-US" sz="2000">
                <a:ea typeface="Calibri"/>
                <a:cs typeface="Calibri"/>
              </a:rPr>
              <a:t>e</a:t>
            </a:r>
          </a:p>
          <a:p>
            <a:pPr marL="800100" lvl="1" indent="-342900">
              <a:buClr>
                <a:schemeClr val="accent1"/>
              </a:buClr>
              <a:buFont typeface="Calibri" panose="020F0502020204030204" pitchFamily="34" charset="0"/>
              <a:buChar char="↑"/>
            </a:pPr>
            <a:r>
              <a:rPr lang="en-US" sz="2000">
                <a:ea typeface="Calibri"/>
                <a:cs typeface="Calibri"/>
              </a:rPr>
              <a:t>Cognitive disorders</a:t>
            </a:r>
          </a:p>
        </p:txBody>
      </p:sp>
      <p:sp>
        <p:nvSpPr>
          <p:cNvPr id="3" name="TextBox 2">
            <a:extLst>
              <a:ext uri="{FF2B5EF4-FFF2-40B4-BE49-F238E27FC236}">
                <a16:creationId xmlns:a16="http://schemas.microsoft.com/office/drawing/2014/main" id="{F4D25FC4-FE6E-D8F3-F590-0D37311E8096}"/>
              </a:ext>
            </a:extLst>
          </p:cNvPr>
          <p:cNvSpPr txBox="1"/>
          <p:nvPr/>
        </p:nvSpPr>
        <p:spPr>
          <a:xfrm>
            <a:off x="2085397" y="3659248"/>
            <a:ext cx="8493355" cy="1123013"/>
          </a:xfrm>
          <a:prstGeom prst="rect">
            <a:avLst/>
          </a:prstGeom>
          <a:noFill/>
        </p:spPr>
        <p:txBody>
          <a:bodyPr wrap="none" lIns="0" tIns="0" rIns="0" bIns="0" rtlCol="0" anchor="t" anchorCtr="0">
            <a:noAutofit/>
          </a:bodyPr>
          <a:lstStyle/>
          <a:p>
            <a:r>
              <a:rPr lang="en-CA" sz="2000">
                <a:ea typeface="Calibri"/>
                <a:cs typeface="Calibri"/>
              </a:rPr>
              <a:t>Prospective studies show that people with insomnia have increased risk of</a:t>
            </a:r>
            <a:r>
              <a:rPr lang="en-CA" sz="2000" baseline="30000">
                <a:ea typeface="Calibri"/>
                <a:cs typeface="Calibri"/>
              </a:rPr>
              <a:t>4,5</a:t>
            </a:r>
            <a:r>
              <a:rPr lang="en-US" sz="1800">
                <a:ea typeface="+mn-lt"/>
                <a:cs typeface="Calibri"/>
              </a:rPr>
              <a:t>:</a:t>
            </a:r>
            <a:endParaRPr lang="en-US" baseline="30000"/>
          </a:p>
          <a:p>
            <a:pPr marL="800100" lvl="1" indent="-342900">
              <a:buClr>
                <a:srgbClr val="00B2E3"/>
              </a:buClr>
              <a:buFont typeface="Calibri" panose="020F0502020204030204" pitchFamily="34" charset="0"/>
              <a:buChar char="↑"/>
            </a:pPr>
            <a:r>
              <a:rPr lang="en-CA" sz="2000">
                <a:ea typeface="Calibri"/>
                <a:cs typeface="Calibri"/>
              </a:rPr>
              <a:t>Depression</a:t>
            </a:r>
            <a:endParaRPr lang="en-CA" sz="1600">
              <a:ea typeface="+mn-lt"/>
              <a:cs typeface="+mn-lt"/>
            </a:endParaRPr>
          </a:p>
          <a:p>
            <a:pPr marL="800100" lvl="1" indent="-342900">
              <a:buClr>
                <a:schemeClr val="accent1"/>
              </a:buClr>
              <a:buFont typeface="Calibri" panose="020F0502020204030204" pitchFamily="34" charset="0"/>
              <a:buChar char="↑"/>
            </a:pPr>
            <a:r>
              <a:rPr lang="en-CA" sz="2000">
                <a:ea typeface="Calibri"/>
                <a:cs typeface="Calibri"/>
              </a:rPr>
              <a:t>Hypertension</a:t>
            </a:r>
            <a:endParaRPr lang="en-CA" sz="1600">
              <a:ea typeface="Calibri"/>
              <a:cs typeface="Calibri"/>
            </a:endParaRPr>
          </a:p>
        </p:txBody>
      </p:sp>
      <p:sp>
        <p:nvSpPr>
          <p:cNvPr id="5" name="TextBox 4">
            <a:extLst>
              <a:ext uri="{FF2B5EF4-FFF2-40B4-BE49-F238E27FC236}">
                <a16:creationId xmlns:a16="http://schemas.microsoft.com/office/drawing/2014/main" id="{EAC09F65-EC93-A3AF-D3BB-DD26BD2B1BF3}"/>
              </a:ext>
            </a:extLst>
          </p:cNvPr>
          <p:cNvSpPr txBox="1"/>
          <p:nvPr/>
        </p:nvSpPr>
        <p:spPr>
          <a:xfrm>
            <a:off x="477387" y="5187707"/>
            <a:ext cx="10906893" cy="992938"/>
          </a:xfrm>
          <a:prstGeom prst="rect">
            <a:avLst/>
          </a:prstGeom>
          <a:noFill/>
        </p:spPr>
        <p:txBody>
          <a:bodyPr wrap="square" lIns="0" tIns="0" rIns="0" bIns="0" rtlCol="0" anchor="t" anchorCtr="0">
            <a:noAutofit/>
          </a:bodyPr>
          <a:lstStyle/>
          <a:p>
            <a:pPr marL="177800" indent="-177800"/>
            <a:r>
              <a:rPr lang="en-CA" sz="1200">
                <a:solidFill>
                  <a:srgbClr val="212121"/>
                </a:solidFill>
                <a:cs typeface="Arial"/>
              </a:rPr>
              <a:t>1.	Johnson KA, Gordon CJ, Chapman JL, et al. The association of insomnia disorder characterised by objective short sleep duration with hypertension, diabetes and body mass index: a systematic review and meta-analysis. Sleep Med Rev. 2021;59:101456. </a:t>
            </a:r>
          </a:p>
          <a:p>
            <a:pPr marL="177800" indent="-177800"/>
            <a:r>
              <a:rPr lang="en-CA" sz="1200">
                <a:solidFill>
                  <a:srgbClr val="212121"/>
                </a:solidFill>
                <a:cs typeface="Arial"/>
              </a:rPr>
              <a:t>2.	Sofi F, Cesari F, Casini A, Macchi C, Abbate R, Gensini GF. Insomnia and risk of cardiovascular disease: a meta-analysis. Eur J Prev Cardiol. 2014;21(1):57-64.</a:t>
            </a:r>
            <a:endParaRPr lang="en-US" sz="1200">
              <a:solidFill>
                <a:srgbClr val="000000"/>
              </a:solidFill>
              <a:cs typeface="Arial"/>
            </a:endParaRPr>
          </a:p>
          <a:p>
            <a:pPr marL="177800" indent="-177800" fontAlgn="t"/>
            <a:r>
              <a:rPr lang="en-CA" sz="1200">
                <a:solidFill>
                  <a:srgbClr val="212121"/>
                </a:solidFill>
                <a:cs typeface="Arial"/>
              </a:rPr>
              <a:t>3.	</a:t>
            </a:r>
            <a:r>
              <a:rPr lang="en-CA" sz="1200" b="0" i="0">
                <a:solidFill>
                  <a:srgbClr val="212121"/>
                </a:solidFill>
                <a:effectLst/>
                <a:cs typeface="Arial"/>
              </a:rPr>
              <a:t>Xu W, Tan CC, Zou JJ, Cao XP, Tan L. Sleep problems and risk of all-cause cognitive decline or dementia: an updated systematic review and meta-analysis. J Neurol Neurosurg Psychiatry. 2020;91(3):236-44. </a:t>
            </a:r>
          </a:p>
          <a:p>
            <a:pPr marL="177800" indent="-177800"/>
            <a:r>
              <a:rPr lang="en-CA" sz="1200">
                <a:solidFill>
                  <a:srgbClr val="212121"/>
                </a:solidFill>
                <a:cs typeface="Arial"/>
              </a:rPr>
              <a:t>4.	Li L, Wu C, Gan Y, Qu X, Lu Z. Insomnia and the risk of depression: a meta-analysis of prospective cohort studies. BMC Psychiatry. 2016;16(1):375. </a:t>
            </a:r>
          </a:p>
          <a:p>
            <a:pPr marL="177800" indent="-177800"/>
            <a:r>
              <a:rPr lang="en-CA" sz="1200">
                <a:solidFill>
                  <a:srgbClr val="212121"/>
                </a:solidFill>
                <a:cs typeface="Arial"/>
              </a:rPr>
              <a:t>5.	Wu TT, Zou YL, Xu KD, et al. Insomnia and multiple health outcomes: umbrella review of meta-analyses of prospective cohort studies. Public Health. 2023;215:66-74. </a:t>
            </a:r>
            <a:endParaRPr lang="en-CA" sz="1200">
              <a:ea typeface="MS PGothic"/>
              <a:cs typeface="Arial"/>
            </a:endParaRPr>
          </a:p>
        </p:txBody>
      </p:sp>
      <p:pic>
        <p:nvPicPr>
          <p:cNvPr id="11" name="Picture 10">
            <a:extLst>
              <a:ext uri="{FF2B5EF4-FFF2-40B4-BE49-F238E27FC236}">
                <a16:creationId xmlns:a16="http://schemas.microsoft.com/office/drawing/2014/main" id="{22000900-93BB-5F13-79BC-E4C8D43231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9694" y="1646123"/>
            <a:ext cx="1474989" cy="1474989"/>
          </a:xfrm>
          <a:prstGeom prst="rect">
            <a:avLst/>
          </a:prstGeom>
        </p:spPr>
      </p:pic>
      <p:pic>
        <p:nvPicPr>
          <p:cNvPr id="14" name="Picture 13">
            <a:extLst>
              <a:ext uri="{FF2B5EF4-FFF2-40B4-BE49-F238E27FC236}">
                <a16:creationId xmlns:a16="http://schemas.microsoft.com/office/drawing/2014/main" id="{E2257478-FA21-A2ED-11B9-7EA81EF33A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7387" y="3347208"/>
            <a:ext cx="1605462" cy="1605462"/>
          </a:xfrm>
          <a:prstGeom prst="rect">
            <a:avLst/>
          </a:prstGeom>
        </p:spPr>
      </p:pic>
      <p:sp>
        <p:nvSpPr>
          <p:cNvPr id="7" name="Footer Placeholder 3">
            <a:extLst>
              <a:ext uri="{FF2B5EF4-FFF2-40B4-BE49-F238E27FC236}">
                <a16:creationId xmlns:a16="http://schemas.microsoft.com/office/drawing/2014/main" id="{A9B941F7-AD69-0A33-845A-CF34166E847B}"/>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19</a:t>
            </a:fld>
            <a:endParaRPr lang="en-US"/>
          </a:p>
        </p:txBody>
      </p:sp>
    </p:spTree>
    <p:extLst>
      <p:ext uri="{BB962C8B-B14F-4D97-AF65-F5344CB8AC3E}">
        <p14:creationId xmlns:p14="http://schemas.microsoft.com/office/powerpoint/2010/main" val="346919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indent="-342900">
              <a:buFont typeface="Arial" panose="020B0604020202020204" pitchFamily="34" charset="0"/>
              <a:buChar char="•"/>
            </a:pPr>
            <a:r>
              <a:rPr lang="en-CA" sz="3000" b="1"/>
              <a:t>Overview</a:t>
            </a:r>
            <a:r>
              <a:rPr lang="en-US" sz="3000" b="1"/>
              <a:t> of quality standards: </a:t>
            </a:r>
            <a:r>
              <a:rPr lang="en-US" sz="3000"/>
              <a:t>What are they? How are they used?​</a:t>
            </a:r>
          </a:p>
          <a:p>
            <a:pPr marL="342900" indent="-342900">
              <a:buFont typeface="Arial" panose="020B0604020202020204" pitchFamily="34" charset="0"/>
              <a:buChar char="•"/>
            </a:pPr>
            <a:r>
              <a:rPr lang="en-US" sz="3000" b="1"/>
              <a:t>Why this quality standard is needed: </a:t>
            </a:r>
            <a:r>
              <a:rPr lang="en-US" sz="3000"/>
              <a:t>Gaps and variations in quality of care for people with insomnia disorder in Ontario</a:t>
            </a:r>
            <a:endParaRPr lang="en-US" sz="3000">
              <a:cs typeface="Calibri"/>
            </a:endParaRPr>
          </a:p>
          <a:p>
            <a:pPr marL="342900" indent="-342900">
              <a:buFont typeface="Arial" panose="020B0604020202020204" pitchFamily="34" charset="0"/>
              <a:buChar char="•"/>
            </a:pPr>
            <a:r>
              <a:rPr lang="en-US" sz="3000" b="1"/>
              <a:t>Quality statements to improve care: </a:t>
            </a:r>
            <a:r>
              <a:rPr lang="en-US" sz="3000"/>
              <a:t>The key statements in the </a:t>
            </a:r>
            <a:br>
              <a:rPr lang="en-US" sz="3000"/>
            </a:br>
            <a:r>
              <a:rPr lang="en-US" sz="3000"/>
              <a:t>insomnia disorder quality standard</a:t>
            </a:r>
            <a:endParaRPr lang="en-US" sz="3000">
              <a:cs typeface="Calibri"/>
            </a:endParaRPr>
          </a:p>
          <a:p>
            <a:pPr marL="342900" indent="-342900">
              <a:buFont typeface="Arial" panose="020B0604020202020204" pitchFamily="34" charset="0"/>
              <a:buChar char="•"/>
            </a:pPr>
            <a:r>
              <a:rPr lang="en-US" sz="3000" b="1"/>
              <a:t>Measures to support improvement: </a:t>
            </a:r>
            <a:r>
              <a:rPr lang="en-US" sz="3000"/>
              <a:t>Indicators that can help measure your quality improvement efforts</a:t>
            </a:r>
          </a:p>
        </p:txBody>
      </p:sp>
      <p:sp>
        <p:nvSpPr>
          <p:cNvPr id="2" name="Footer Placeholder 3">
            <a:extLst>
              <a:ext uri="{FF2B5EF4-FFF2-40B4-BE49-F238E27FC236}">
                <a16:creationId xmlns:a16="http://schemas.microsoft.com/office/drawing/2014/main" id="{0244C617-5964-AC48-1289-F542689FB6F1}"/>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2</a:t>
            </a:fld>
            <a:endParaRPr lang="en-US"/>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600076" y="417096"/>
            <a:ext cx="11087100" cy="830986"/>
          </a:xfrm>
        </p:spPr>
        <p:txBody>
          <a:bodyPr/>
          <a:lstStyle/>
          <a:p>
            <a:r>
              <a:rPr lang="en-US" sz="3000">
                <a:latin typeface="Calibri"/>
                <a:ea typeface="Calibri"/>
                <a:cs typeface="Calibri"/>
              </a:rPr>
              <a:t>Select comorbidities reported by people with and without insomnia</a:t>
            </a:r>
          </a:p>
        </p:txBody>
      </p:sp>
      <p:graphicFrame>
        <p:nvGraphicFramePr>
          <p:cNvPr id="10" name="Chart 9" descr="Graph showing the percentage of adults with select comorbidities in 2021 in Ontario. People with insomnia versus people without insomnia: high blood pressure, 21.5% versus 18.1%; heart disease, 7.0% versus 4.2%; diabetes, 10.4% versus 7.1%; mood disorders, 25.9% versus 7.0%; anxiety disorders, 25.4% versus 7.5%. ">
            <a:extLst>
              <a:ext uri="{FF2B5EF4-FFF2-40B4-BE49-F238E27FC236}">
                <a16:creationId xmlns:a16="http://schemas.microsoft.com/office/drawing/2014/main" id="{9625AC03-B06D-E53B-EEA6-5C35AF7570AD}"/>
              </a:ext>
            </a:extLst>
          </p:cNvPr>
          <p:cNvGraphicFramePr/>
          <p:nvPr>
            <p:extLst>
              <p:ext uri="{D42A27DB-BD31-4B8C-83A1-F6EECF244321}">
                <p14:modId xmlns:p14="http://schemas.microsoft.com/office/powerpoint/2010/main" val="1091144768"/>
              </p:ext>
            </p:extLst>
          </p:nvPr>
        </p:nvGraphicFramePr>
        <p:xfrm>
          <a:off x="684676" y="1387399"/>
          <a:ext cx="10605757" cy="449727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A7A6511-B8F8-9DE2-44CF-E568EFED6D05}"/>
              </a:ext>
            </a:extLst>
          </p:cNvPr>
          <p:cNvSpPr txBox="1"/>
          <p:nvPr/>
        </p:nvSpPr>
        <p:spPr>
          <a:xfrm>
            <a:off x="4968931" y="5530821"/>
            <a:ext cx="2037246" cy="266724"/>
          </a:xfrm>
          <a:prstGeom prst="rect">
            <a:avLst/>
          </a:prstGeom>
          <a:noFill/>
        </p:spPr>
        <p:txBody>
          <a:bodyPr wrap="square" lIns="0" tIns="0" rIns="0" bIns="0" rtlCol="0" anchor="t" anchorCtr="0">
            <a:noAutofit/>
          </a:bodyPr>
          <a:lstStyle/>
          <a:p>
            <a:pPr fontAlgn="t"/>
            <a:r>
              <a:rPr lang="en-US" sz="1200" b="1"/>
              <a:t>*Significantly higher (</a:t>
            </a:r>
            <a:r>
              <a:rPr lang="en-US" sz="1200" b="1" i="1"/>
              <a:t>P</a:t>
            </a:r>
            <a:r>
              <a:rPr lang="en-US" sz="1200" b="1"/>
              <a:t> &lt; .05)</a:t>
            </a:r>
          </a:p>
        </p:txBody>
      </p:sp>
      <p:sp>
        <p:nvSpPr>
          <p:cNvPr id="4" name="TextBox 3">
            <a:extLst>
              <a:ext uri="{FF2B5EF4-FFF2-40B4-BE49-F238E27FC236}">
                <a16:creationId xmlns:a16="http://schemas.microsoft.com/office/drawing/2014/main" id="{51993C25-212C-5510-3C69-516E4355331A}"/>
              </a:ext>
            </a:extLst>
          </p:cNvPr>
          <p:cNvSpPr txBox="1"/>
          <p:nvPr/>
        </p:nvSpPr>
        <p:spPr>
          <a:xfrm>
            <a:off x="571499" y="5982511"/>
            <a:ext cx="10237971"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i="1">
                <a:ea typeface="+mn-lt"/>
                <a:cs typeface="+mn-lt"/>
              </a:rPr>
              <a:t>Diabetes</a:t>
            </a:r>
            <a:r>
              <a:rPr lang="en-US" sz="1200">
                <a:ea typeface="+mn-lt"/>
                <a:cs typeface="+mn-lt"/>
              </a:rPr>
              <a:t> includes type 1, type 2, and gestational diabetes. </a:t>
            </a:r>
            <a:r>
              <a:rPr lang="en-US" sz="1200" i="1">
                <a:ea typeface="+mn-lt"/>
                <a:cs typeface="+mn-lt"/>
              </a:rPr>
              <a:t>Mood disorders </a:t>
            </a:r>
            <a:r>
              <a:rPr lang="en-US" sz="1200">
                <a:ea typeface="+mn-lt"/>
                <a:cs typeface="+mn-lt"/>
              </a:rPr>
              <a:t>include depression, bipolar disorder, mania, or dysthymia. </a:t>
            </a:r>
            <a:r>
              <a:rPr lang="en-US" sz="1200" i="1">
                <a:ea typeface="+mn-lt"/>
                <a:cs typeface="+mn-lt"/>
              </a:rPr>
              <a:t>Anxiety disorders </a:t>
            </a:r>
            <a:r>
              <a:rPr lang="en-US" sz="1200">
                <a:ea typeface="+mn-lt"/>
                <a:cs typeface="+mn-lt"/>
              </a:rPr>
              <a:t>include phobia, obsessive–compulsive disorder, or panic disorder.</a:t>
            </a:r>
          </a:p>
          <a:p>
            <a:r>
              <a:rPr lang="en-US" sz="1200">
                <a:latin typeface="Calibri" panose="020F0502020204030204"/>
                <a:ea typeface="+mn-lt"/>
                <a:cs typeface="Calibri" panose="020F0502020204030204"/>
              </a:rPr>
              <a:t>Source: C</a:t>
            </a:r>
            <a:r>
              <a:rPr lang="en-US" sz="1200">
                <a:latin typeface="Calibri"/>
                <a:ea typeface="+mn-lt"/>
                <a:cs typeface="Arial"/>
              </a:rPr>
              <a:t>anadian Community Health Survey, Ontario Share File, 2021.</a:t>
            </a:r>
          </a:p>
        </p:txBody>
      </p:sp>
      <p:sp>
        <p:nvSpPr>
          <p:cNvPr id="5" name="Footer Placeholder 3">
            <a:extLst>
              <a:ext uri="{FF2B5EF4-FFF2-40B4-BE49-F238E27FC236}">
                <a16:creationId xmlns:a16="http://schemas.microsoft.com/office/drawing/2014/main" id="{DBF98C47-89B8-4EB7-55A9-CAC273F774B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20</a:t>
            </a:fld>
            <a:endParaRPr lang="en-US"/>
          </a:p>
        </p:txBody>
      </p:sp>
    </p:spTree>
    <p:extLst>
      <p:ext uri="{BB962C8B-B14F-4D97-AF65-F5344CB8AC3E}">
        <p14:creationId xmlns:p14="http://schemas.microsoft.com/office/powerpoint/2010/main" val="3243387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a:xfrm>
            <a:off x="540128" y="420706"/>
            <a:ext cx="11113634" cy="661256"/>
          </a:xfrm>
        </p:spPr>
        <p:txBody>
          <a:bodyPr/>
          <a:lstStyle/>
          <a:p>
            <a:r>
              <a:rPr lang="en-US" sz="2800">
                <a:latin typeface="Calibri"/>
                <a:cs typeface="Calibri"/>
              </a:rPr>
              <a:t>CBT-I is recommended as first-line treatment for insomnia, but access to care needs improvement</a:t>
            </a:r>
            <a:endParaRPr lang="en-US" sz="2800">
              <a:ea typeface="Calibri"/>
            </a:endParaRPr>
          </a:p>
        </p:txBody>
      </p:sp>
      <p:sp>
        <p:nvSpPr>
          <p:cNvPr id="3" name="Rectangle 2">
            <a:extLst>
              <a:ext uri="{FF2B5EF4-FFF2-40B4-BE49-F238E27FC236}">
                <a16:creationId xmlns:a16="http://schemas.microsoft.com/office/drawing/2014/main" id="{5210FA98-F344-A8FC-6801-306EB07B008D}"/>
              </a:ext>
            </a:extLst>
          </p:cNvPr>
          <p:cNvSpPr>
            <a:spLocks noChangeArrowheads="1"/>
          </p:cNvSpPr>
          <p:nvPr/>
        </p:nvSpPr>
        <p:spPr bwMode="auto">
          <a:xfrm>
            <a:off x="540128" y="1416671"/>
            <a:ext cx="6965573" cy="1906905"/>
          </a:xfrm>
          <a:prstGeom prst="roundRect">
            <a:avLst/>
          </a:prstGeom>
          <a:noFill/>
          <a:ln w="19050">
            <a:solidFill>
              <a:srgbClr val="00B2E3"/>
            </a:solidFill>
          </a:ln>
          <a:effectLst/>
        </p:spPr>
        <p:txBody>
          <a:bodyPr vert="horz" wrap="square" lIns="72000" tIns="0" rIns="72000" bIns="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buSzPct val="120000"/>
            </a:pPr>
            <a:r>
              <a:rPr lang="en-US" sz="1600">
                <a:latin typeface="+mj-lt"/>
                <a:cs typeface="Calibri"/>
              </a:rPr>
              <a:t>Among those with insomnia disorder:</a:t>
            </a:r>
          </a:p>
          <a:p>
            <a:pPr marL="285750" indent="-285750" eaLnBrk="0" fontAlgn="base" hangingPunct="0">
              <a:spcBef>
                <a:spcPct val="0"/>
              </a:spcBef>
              <a:spcAft>
                <a:spcPct val="0"/>
              </a:spcAft>
              <a:buSzPct val="120000"/>
              <a:buFont typeface="Arial" panose="020B0604020202020204" pitchFamily="34" charset="0"/>
              <a:buChar char="•"/>
            </a:pPr>
            <a:r>
              <a:rPr lang="en-US" sz="1600">
                <a:latin typeface="+mj-lt"/>
                <a:cs typeface="Calibri"/>
              </a:rPr>
              <a:t>There can be financial barriers to CBT-I</a:t>
            </a:r>
            <a:r>
              <a:rPr lang="en-US" sz="1600" baseline="30000">
                <a:latin typeface="+mj-lt"/>
                <a:cs typeface="Calibri"/>
              </a:rPr>
              <a:t>1,2</a:t>
            </a:r>
            <a:endParaRPr lang="en-US" sz="1600" baseline="30000">
              <a:latin typeface="+mj-lt"/>
              <a:ea typeface="Calibri"/>
              <a:cs typeface="Calibri"/>
            </a:endParaRPr>
          </a:p>
          <a:p>
            <a:pPr marL="285750" indent="-285750" eaLnBrk="0" fontAlgn="base" hangingPunct="0">
              <a:spcBef>
                <a:spcPct val="0"/>
              </a:spcBef>
              <a:spcAft>
                <a:spcPct val="0"/>
              </a:spcAft>
              <a:buSzPct val="120000"/>
              <a:buFont typeface="Arial" panose="020B0604020202020204" pitchFamily="34" charset="0"/>
              <a:buChar char="•"/>
            </a:pPr>
            <a:r>
              <a:rPr lang="en-US" altLang="en-US" sz="1600">
                <a:latin typeface="+mj-lt"/>
                <a:ea typeface="Calibri"/>
                <a:cs typeface="Calibri"/>
              </a:rPr>
              <a:t>People often do not know </a:t>
            </a:r>
            <a:r>
              <a:rPr lang="en-US" altLang="en-US" sz="1600" b="0" i="0" u="none" cap="none" normalizeH="0" baseline="0">
                <a:ln>
                  <a:noFill/>
                </a:ln>
                <a:effectLst/>
                <a:latin typeface="+mj-lt"/>
                <a:ea typeface="Calibri"/>
                <a:cs typeface="Calibri"/>
              </a:rPr>
              <a:t>how and where to seek care</a:t>
            </a:r>
            <a:r>
              <a:rPr lang="en-US" altLang="en-US" sz="1600" b="0" i="0" u="none" cap="none" normalizeH="0">
                <a:ln>
                  <a:noFill/>
                </a:ln>
                <a:effectLst/>
                <a:latin typeface="+mj-lt"/>
                <a:ea typeface="Calibri"/>
                <a:cs typeface="Calibri"/>
              </a:rPr>
              <a:t> </a:t>
            </a:r>
            <a:r>
              <a:rPr lang="en-US" altLang="en-US" sz="1600">
                <a:latin typeface="+mj-lt"/>
                <a:ea typeface="Calibri"/>
                <a:cs typeface="Calibri"/>
              </a:rPr>
              <a:t>for their insomnia disorder</a:t>
            </a:r>
            <a:r>
              <a:rPr lang="en-US" altLang="en-US" sz="1600" b="0" i="0" u="none" cap="none" normalizeH="0" baseline="30000">
                <a:ln>
                  <a:noFill/>
                </a:ln>
                <a:effectLst/>
                <a:latin typeface="+mj-lt"/>
                <a:ea typeface="Calibri"/>
                <a:cs typeface="Calibri"/>
              </a:rPr>
              <a:t>3</a:t>
            </a:r>
          </a:p>
          <a:p>
            <a:pPr marL="285750" indent="-285750" eaLnBrk="0" fontAlgn="base" hangingPunct="0">
              <a:spcBef>
                <a:spcPct val="0"/>
              </a:spcBef>
              <a:spcAft>
                <a:spcPct val="0"/>
              </a:spcAft>
              <a:buSzPct val="120000"/>
              <a:buFont typeface="Arial" panose="020B0604020202020204" pitchFamily="34" charset="0"/>
              <a:buChar char="•"/>
            </a:pPr>
            <a:r>
              <a:rPr lang="en-US" altLang="en-US" sz="1600">
                <a:latin typeface="+mj-lt"/>
                <a:ea typeface="Calibri"/>
                <a:cs typeface="Calibri"/>
              </a:rPr>
              <a:t>People </a:t>
            </a:r>
            <a:r>
              <a:rPr lang="en-US" altLang="en-US" sz="1600" b="0" i="0" u="none" cap="none" normalizeH="0" baseline="0">
                <a:ln>
                  <a:noFill/>
                </a:ln>
                <a:effectLst/>
                <a:latin typeface="+mj-lt"/>
                <a:ea typeface="Calibri"/>
                <a:cs typeface="Calibri"/>
              </a:rPr>
              <a:t>may </a:t>
            </a:r>
            <a:r>
              <a:rPr lang="en-US" altLang="en-US" sz="1600">
                <a:latin typeface="+mj-lt"/>
                <a:ea typeface="Calibri"/>
                <a:cs typeface="Calibri"/>
              </a:rPr>
              <a:t>be misinformed</a:t>
            </a:r>
            <a:r>
              <a:rPr lang="en-US" altLang="en-US" sz="1600" b="0" i="0" u="none" cap="none" normalizeH="0" baseline="0">
                <a:ln>
                  <a:noFill/>
                </a:ln>
                <a:effectLst/>
                <a:latin typeface="+mj-lt"/>
                <a:ea typeface="Calibri"/>
                <a:cs typeface="Calibri"/>
              </a:rPr>
              <a:t> about insomnia </a:t>
            </a:r>
            <a:r>
              <a:rPr lang="en-US" altLang="en-US" sz="1600">
                <a:latin typeface="+mj-lt"/>
                <a:ea typeface="Calibri"/>
                <a:cs typeface="Calibri"/>
              </a:rPr>
              <a:t>treatment</a:t>
            </a:r>
            <a:r>
              <a:rPr lang="en-US" altLang="en-US" sz="1600" baseline="30000">
                <a:latin typeface="+mj-lt"/>
                <a:ea typeface="Calibri"/>
                <a:cs typeface="Calibri"/>
              </a:rPr>
              <a:t>3</a:t>
            </a:r>
          </a:p>
          <a:p>
            <a:pPr marL="285750" indent="-285750" eaLnBrk="0" fontAlgn="base" hangingPunct="0">
              <a:spcBef>
                <a:spcPct val="0"/>
              </a:spcBef>
              <a:spcAft>
                <a:spcPct val="0"/>
              </a:spcAft>
              <a:buSzPct val="120000"/>
              <a:buFont typeface="Arial" panose="020B0604020202020204" pitchFamily="34" charset="0"/>
              <a:buChar char="•"/>
            </a:pPr>
            <a:r>
              <a:rPr lang="en-US" sz="1600">
                <a:latin typeface="+mj-lt"/>
                <a:cs typeface="Calibri"/>
              </a:rPr>
              <a:t>There are concerns with </a:t>
            </a:r>
            <a:r>
              <a:rPr lang="en-US" sz="1600" b="0" i="0" u="none" strike="noStrike">
                <a:effectLst/>
                <a:latin typeface="+mj-lt"/>
                <a:cs typeface="Calibri"/>
              </a:rPr>
              <a:t>CBT-I </a:t>
            </a:r>
            <a:r>
              <a:rPr lang="en-US" sz="1600">
                <a:latin typeface="+mj-lt"/>
                <a:cs typeface="Calibri"/>
              </a:rPr>
              <a:t>as</a:t>
            </a:r>
            <a:r>
              <a:rPr lang="en-US" sz="1600" b="0" i="0" u="none" strike="noStrike">
                <a:effectLst/>
                <a:latin typeface="+mj-lt"/>
                <a:cs typeface="Calibri"/>
              </a:rPr>
              <a:t> a management option for chronic insomnia because of </a:t>
            </a:r>
            <a:r>
              <a:rPr lang="en-US" sz="1600">
                <a:latin typeface="+mj-lt"/>
                <a:cs typeface="Calibri"/>
              </a:rPr>
              <a:t>perceived time</a:t>
            </a:r>
            <a:r>
              <a:rPr lang="en-US" sz="1600" b="0" i="0" u="none" strike="noStrike">
                <a:effectLst/>
                <a:latin typeface="+mj-lt"/>
                <a:cs typeface="Calibri"/>
              </a:rPr>
              <a:t> constraints</a:t>
            </a:r>
            <a:r>
              <a:rPr lang="en-US" sz="1600">
                <a:latin typeface="+mj-lt"/>
                <a:cs typeface="Calibri"/>
              </a:rPr>
              <a:t> associated with treatment</a:t>
            </a:r>
            <a:r>
              <a:rPr lang="en-US" sz="1600" baseline="30000">
                <a:latin typeface="+mj-lt"/>
                <a:cs typeface="Calibri"/>
              </a:rPr>
              <a:t>4</a:t>
            </a:r>
            <a:endParaRPr lang="en-US" sz="1600" b="0" i="0" u="none" strike="noStrike">
              <a:effectLst/>
              <a:latin typeface="+mj-lt"/>
              <a:cs typeface="Calibri"/>
            </a:endParaRPr>
          </a:p>
        </p:txBody>
      </p:sp>
      <p:sp>
        <p:nvSpPr>
          <p:cNvPr id="6" name="Speech Bubble: Rectangle with Corners Rounded 5">
            <a:extLst>
              <a:ext uri="{FF2B5EF4-FFF2-40B4-BE49-F238E27FC236}">
                <a16:creationId xmlns:a16="http://schemas.microsoft.com/office/drawing/2014/main" id="{E2925D33-3D9E-F248-3365-D08C5A76EAF8}"/>
              </a:ext>
            </a:extLst>
          </p:cNvPr>
          <p:cNvSpPr/>
          <p:nvPr/>
        </p:nvSpPr>
        <p:spPr>
          <a:xfrm>
            <a:off x="7861421" y="1253468"/>
            <a:ext cx="2928499" cy="1315824"/>
          </a:xfrm>
          <a:prstGeom prst="wedgeRoundRectCallout">
            <a:avLst>
              <a:gd name="adj1" fmla="val -62013"/>
              <a:gd name="adj2" fmla="val -15237"/>
              <a:gd name="adj3" fmla="val 16667"/>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72000" rtlCol="0" anchor="t" anchorCtr="1"/>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solidFill>
                  <a:schemeClr val="bg1"/>
                </a:solidFill>
                <a:latin typeface="Calibri"/>
                <a:ea typeface="MS PGothic"/>
                <a:cs typeface="Calibri"/>
              </a:rPr>
              <a:t>People misunderstand the cause of their insomnia as being due to their lifestyle rather than to</a:t>
            </a:r>
            <a:r>
              <a:rPr lang="en-US" sz="1400">
                <a:solidFill>
                  <a:srgbClr val="FF0000"/>
                </a:solidFill>
                <a:latin typeface="Calibri"/>
                <a:ea typeface="MS PGothic"/>
                <a:cs typeface="Calibri"/>
              </a:rPr>
              <a:t> </a:t>
            </a:r>
            <a:r>
              <a:rPr lang="en-US" sz="1400">
                <a:solidFill>
                  <a:schemeClr val="bg1"/>
                </a:solidFill>
                <a:latin typeface="Calibri"/>
                <a:ea typeface="MS PGothic"/>
                <a:cs typeface="Calibri"/>
              </a:rPr>
              <a:t>a disorder. This makes them feel responsible for not being able to have restful sleep.</a:t>
            </a:r>
            <a:r>
              <a:rPr lang="en-US" sz="1400" baseline="30000">
                <a:solidFill>
                  <a:schemeClr val="bg1"/>
                </a:solidFill>
                <a:latin typeface="Calibri"/>
                <a:ea typeface="MS PGothic"/>
                <a:cs typeface="Calibri"/>
              </a:rPr>
              <a:t>5</a:t>
            </a:r>
            <a:endParaRPr lang="en-CA" sz="1400" baseline="30000">
              <a:solidFill>
                <a:schemeClr val="bg1"/>
              </a:solidFill>
              <a:latin typeface="Calibri"/>
              <a:ea typeface="MS PGothic"/>
              <a:cs typeface="Calibri"/>
            </a:endParaRPr>
          </a:p>
        </p:txBody>
      </p:sp>
      <p:sp>
        <p:nvSpPr>
          <p:cNvPr id="16" name="Rectangle: Rounded Corners 15">
            <a:extLst>
              <a:ext uri="{FF2B5EF4-FFF2-40B4-BE49-F238E27FC236}">
                <a16:creationId xmlns:a16="http://schemas.microsoft.com/office/drawing/2014/main" id="{49455623-862A-A337-A6BD-1ED968761940}"/>
              </a:ext>
            </a:extLst>
          </p:cNvPr>
          <p:cNvSpPr/>
          <p:nvPr/>
        </p:nvSpPr>
        <p:spPr>
          <a:xfrm>
            <a:off x="7623365" y="2684751"/>
            <a:ext cx="3997136" cy="876371"/>
          </a:xfrm>
          <a:prstGeom prst="round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1"/>
          <a:lstStyle/>
          <a:p>
            <a:r>
              <a:rPr lang="en-CA" sz="1400">
                <a:ln w="0"/>
                <a:solidFill>
                  <a:schemeClr val="tx1"/>
                </a:solidFill>
              </a:rPr>
              <a:t>In Ontario, only 8.8% of adults with insomnia reported receiving health care regularly* from a psychologist or mental health professional in 2021</a:t>
            </a:r>
            <a:r>
              <a:rPr lang="en-CA" sz="1400" baseline="30000">
                <a:ln w="0"/>
                <a:solidFill>
                  <a:schemeClr val="tx1"/>
                </a:solidFill>
              </a:rPr>
              <a:t>6</a:t>
            </a:r>
            <a:endParaRPr lang="en-CA" sz="1400" baseline="30000">
              <a:ln w="0"/>
              <a:solidFill>
                <a:schemeClr val="tx1"/>
              </a:solidFill>
              <a:latin typeface="Calibri" panose="020F0502020204030204" pitchFamily="34" charset="0"/>
              <a:ea typeface="MS PGothic"/>
              <a:cs typeface="Calibri" panose="020F0502020204030204" pitchFamily="34" charset="0"/>
            </a:endParaRPr>
          </a:p>
        </p:txBody>
      </p:sp>
      <p:sp>
        <p:nvSpPr>
          <p:cNvPr id="12" name="TextBox 11">
            <a:extLst>
              <a:ext uri="{FF2B5EF4-FFF2-40B4-BE49-F238E27FC236}">
                <a16:creationId xmlns:a16="http://schemas.microsoft.com/office/drawing/2014/main" id="{CB4B830B-E247-C8EE-AB39-3E4E833E2824}"/>
              </a:ext>
            </a:extLst>
          </p:cNvPr>
          <p:cNvSpPr txBox="1"/>
          <p:nvPr/>
        </p:nvSpPr>
        <p:spPr>
          <a:xfrm>
            <a:off x="885927" y="3774162"/>
            <a:ext cx="2758163" cy="864000"/>
          </a:xfrm>
          <a:prstGeom prst="wedgeRoundRectCallout">
            <a:avLst>
              <a:gd name="adj1" fmla="val 72250"/>
              <a:gd name="adj2" fmla="val -13760"/>
              <a:gd name="adj3" fmla="val 16667"/>
            </a:avLst>
          </a:prstGeom>
          <a:solidFill>
            <a:srgbClr val="00B2E3"/>
          </a:solidFill>
        </p:spPr>
        <p:txBody>
          <a:bodyPr wrap="square" lIns="72000" tIns="72000" rIns="72000" bIns="72000" rtlCol="0" anchor="t" anchorCtr="0">
            <a:noAutofit/>
          </a:bodyPr>
          <a:lstStyle/>
          <a:p>
            <a:pPr fontAlgn="t"/>
            <a:r>
              <a:rPr lang="en-US" sz="1400">
                <a:solidFill>
                  <a:schemeClr val="bg1"/>
                </a:solidFill>
                <a:latin typeface="+mj-lt"/>
                <a:cs typeface="Calibri" panose="020F0502020204030204"/>
              </a:rPr>
              <a:t>Primary care clinicians report challenges connecting their patients to CBT-I care</a:t>
            </a:r>
            <a:r>
              <a:rPr lang="en-US" sz="1400" baseline="16000">
                <a:solidFill>
                  <a:schemeClr val="bg1"/>
                </a:solidFill>
                <a:latin typeface="+mj-lt"/>
                <a:cs typeface="Calibri"/>
              </a:rPr>
              <a:t>2</a:t>
            </a:r>
            <a:endParaRPr lang="en-US" sz="1100" baseline="16000">
              <a:solidFill>
                <a:schemeClr val="bg1"/>
              </a:solidFill>
              <a:latin typeface="+mj-lt"/>
              <a:cs typeface="Calibri" panose="020F0502020204030204"/>
            </a:endParaRPr>
          </a:p>
        </p:txBody>
      </p:sp>
      <p:sp>
        <p:nvSpPr>
          <p:cNvPr id="17" name="TextBox 16">
            <a:extLst>
              <a:ext uri="{FF2B5EF4-FFF2-40B4-BE49-F238E27FC236}">
                <a16:creationId xmlns:a16="http://schemas.microsoft.com/office/drawing/2014/main" id="{D1C78731-6587-C0E1-0840-AED20EB52111}"/>
              </a:ext>
            </a:extLst>
          </p:cNvPr>
          <p:cNvSpPr txBox="1"/>
          <p:nvPr/>
        </p:nvSpPr>
        <p:spPr>
          <a:xfrm>
            <a:off x="4251960" y="3798668"/>
            <a:ext cx="7401802" cy="1384996"/>
          </a:xfrm>
          <a:prstGeom prst="roundRect">
            <a:avLst/>
          </a:prstGeom>
          <a:noFill/>
          <a:ln w="19050">
            <a:solidFill>
              <a:srgbClr val="00B2E3"/>
            </a:solidFill>
          </a:ln>
        </p:spPr>
        <p:style>
          <a:lnRef idx="2">
            <a:schemeClr val="accent6"/>
          </a:lnRef>
          <a:fillRef idx="1">
            <a:schemeClr val="lt1"/>
          </a:fillRef>
          <a:effectRef idx="0">
            <a:schemeClr val="accent6"/>
          </a:effectRef>
          <a:fontRef idx="minor">
            <a:schemeClr val="dk1"/>
          </a:fontRef>
        </p:style>
        <p:txBody>
          <a:bodyPr wrap="square" lIns="0" tIns="0" rIns="0" bIns="0" rtlCol="0" anchor="t" anchorCtr="0">
            <a:noAutofit/>
          </a:bodyPr>
          <a:lstStyle/>
          <a:p>
            <a:r>
              <a:rPr lang="en-US" sz="1600">
                <a:solidFill>
                  <a:srgbClr val="000000"/>
                </a:solidFill>
                <a:cs typeface="Calibri"/>
              </a:rPr>
              <a:t>General barriers to mental health care that also affect insomnia treatment</a:t>
            </a:r>
            <a:r>
              <a:rPr lang="en-US" sz="1600" baseline="30000">
                <a:solidFill>
                  <a:srgbClr val="000000"/>
                </a:solidFill>
                <a:cs typeface="Calibri"/>
              </a:rPr>
              <a:t>7</a:t>
            </a:r>
            <a:r>
              <a:rPr lang="en-US" sz="1600">
                <a:solidFill>
                  <a:srgbClr val="000000"/>
                </a:solidFill>
                <a:cs typeface="Calibri"/>
              </a:rPr>
              <a:t>: </a:t>
            </a:r>
            <a:endParaRPr lang="en-US" sz="1600" baseline="30000">
              <a:solidFill>
                <a:srgbClr val="000000"/>
              </a:solidFill>
              <a:cs typeface="Calibri"/>
            </a:endParaRPr>
          </a:p>
          <a:p>
            <a:pPr marL="342900" indent="-342900">
              <a:buFont typeface="Arial"/>
              <a:buChar char="•"/>
            </a:pPr>
            <a:r>
              <a:rPr lang="en-US" sz="1600">
                <a:cs typeface="Calibri"/>
              </a:rPr>
              <a:t>Limited government funding</a:t>
            </a:r>
            <a:endParaRPr lang="en-US" sz="1600">
              <a:ea typeface="Calibri"/>
              <a:cs typeface="Calibri"/>
            </a:endParaRPr>
          </a:p>
          <a:p>
            <a:pPr marL="342900" indent="-342900">
              <a:buFont typeface="Arial"/>
              <a:buChar char="•"/>
            </a:pPr>
            <a:r>
              <a:rPr lang="en-US" sz="1600">
                <a:solidFill>
                  <a:srgbClr val="000000"/>
                </a:solidFill>
                <a:cs typeface="Calibri"/>
              </a:rPr>
              <a:t>Inadequate integration between primary care and mental health care</a:t>
            </a:r>
            <a:endParaRPr lang="en-US" sz="1600">
              <a:solidFill>
                <a:srgbClr val="000000"/>
              </a:solidFill>
              <a:ea typeface="Calibri"/>
              <a:cs typeface="Calibri"/>
            </a:endParaRPr>
          </a:p>
          <a:p>
            <a:pPr marL="342900" indent="-342900">
              <a:buFont typeface="Arial"/>
              <a:buChar char="•"/>
            </a:pPr>
            <a:r>
              <a:rPr lang="en-US" sz="1600">
                <a:solidFill>
                  <a:srgbClr val="000000"/>
                </a:solidFill>
                <a:cs typeface="Calibri"/>
              </a:rPr>
              <a:t>Concerns about stigma</a:t>
            </a:r>
            <a:endParaRPr lang="en-US" sz="1600">
              <a:cs typeface="Calibri"/>
            </a:endParaRPr>
          </a:p>
          <a:p>
            <a:pPr marL="342900" lvl="0" indent="-342900">
              <a:buFont typeface="Arial"/>
              <a:buChar char="•"/>
            </a:pPr>
            <a:r>
              <a:rPr lang="en-US" sz="1600">
                <a:solidFill>
                  <a:srgbClr val="000000"/>
                </a:solidFill>
                <a:cs typeface="Calibri"/>
              </a:rPr>
              <a:t>Culture and language barriers</a:t>
            </a:r>
            <a:endParaRPr lang="en-CA" sz="1600">
              <a:solidFill>
                <a:srgbClr val="000000"/>
              </a:solidFill>
              <a:ea typeface="MS PGothic"/>
              <a:cs typeface="Calibri"/>
            </a:endParaRPr>
          </a:p>
        </p:txBody>
      </p:sp>
      <p:sp>
        <p:nvSpPr>
          <p:cNvPr id="5" name="TextBox 4">
            <a:extLst>
              <a:ext uri="{FF2B5EF4-FFF2-40B4-BE49-F238E27FC236}">
                <a16:creationId xmlns:a16="http://schemas.microsoft.com/office/drawing/2014/main" id="{CA2EAE66-30A8-7F26-893F-D3629F9CFBB9}"/>
              </a:ext>
            </a:extLst>
          </p:cNvPr>
          <p:cNvSpPr txBox="1"/>
          <p:nvPr/>
        </p:nvSpPr>
        <p:spPr>
          <a:xfrm>
            <a:off x="538238" y="5153917"/>
            <a:ext cx="10980000" cy="138499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82563" indent="-182563"/>
            <a:r>
              <a:rPr lang="en-CA" sz="1000">
                <a:solidFill>
                  <a:srgbClr val="000000"/>
                </a:solidFill>
                <a:ea typeface="+mn-lt"/>
                <a:cs typeface="Arial"/>
              </a:rPr>
              <a:t>CBT-I, cognitive behavioural therapy for insomnia.</a:t>
            </a:r>
          </a:p>
          <a:p>
            <a:pPr marL="182563" indent="-182563"/>
            <a:r>
              <a:rPr lang="en-US" sz="1000" i="0" u="none" strike="noStrike" baseline="0">
                <a:latin typeface="+mj-lt"/>
              </a:rPr>
              <a:t>*Defined as regularly seeing or talking to a health professional when health care or advice is needed.</a:t>
            </a:r>
            <a:endParaRPr lang="en-CA" sz="1000">
              <a:solidFill>
                <a:srgbClr val="000000"/>
              </a:solidFill>
              <a:ea typeface="+mn-lt"/>
              <a:cs typeface="Arial"/>
            </a:endParaRPr>
          </a:p>
          <a:p>
            <a:pPr marL="182563" indent="-182563"/>
            <a:r>
              <a:rPr lang="en-CA" sz="1000">
                <a:solidFill>
                  <a:srgbClr val="000000"/>
                </a:solidFill>
                <a:ea typeface="+mn-lt"/>
                <a:cs typeface="Arial"/>
              </a:rPr>
              <a:t>1. Morin CM. Cognitive behavioural therapy for insomnia (CBTi): from randomized controlled trials to practice guidelines to implementation in clinical practice. J Sleep Res. 2020;29:e13017.</a:t>
            </a:r>
            <a:endParaRPr lang="en-US" sz="1000">
              <a:cs typeface="Arial"/>
            </a:endParaRPr>
          </a:p>
          <a:p>
            <a:pPr marL="182563" indent="-182563"/>
            <a:r>
              <a:rPr lang="en-US" sz="1000">
                <a:solidFill>
                  <a:srgbClr val="000000"/>
                </a:solidFill>
                <a:ea typeface="+mn-lt"/>
                <a:cs typeface="Arial"/>
              </a:rPr>
              <a:t>2. Insomnia Disorder Quality Standard Advisory Committee and public feedback.</a:t>
            </a:r>
          </a:p>
          <a:p>
            <a:pPr marL="182563" indent="-182563"/>
            <a:r>
              <a:rPr lang="en-US" sz="1000">
                <a:solidFill>
                  <a:srgbClr val="000000"/>
                </a:solidFill>
                <a:ea typeface="+mn-lt"/>
                <a:cs typeface="Arial"/>
              </a:rPr>
              <a:t>3. Koffel E, Bramoweth AD, Ulmer CS. Increasing access to and utilization of cognitive behavioral therapy for insomnia (CBT-I): a narrative review. J Gen Intern Med. 2018;33(6):955-62.</a:t>
            </a:r>
            <a:endParaRPr lang="en-CA" sz="1000">
              <a:solidFill>
                <a:srgbClr val="000000"/>
              </a:solidFill>
              <a:ea typeface="+mn-lt"/>
              <a:cs typeface="Arial"/>
            </a:endParaRPr>
          </a:p>
          <a:p>
            <a:pPr marL="182563" indent="-182563"/>
            <a:r>
              <a:rPr lang="en-CA" sz="1000">
                <a:solidFill>
                  <a:srgbClr val="000000"/>
                </a:solidFill>
                <a:ea typeface="+mn-lt"/>
                <a:cs typeface="Arial"/>
              </a:rPr>
              <a:t>4. Zhou ES, Mazzenga M, Gordillo ML, Meltzer LJ, Long KA. Sleep education and training among practicing clinical psychologists in the United States and Canada. Behav Sleep Med. 2021;19(6):744-53. </a:t>
            </a:r>
          </a:p>
          <a:p>
            <a:pPr marL="182563" indent="-182563"/>
            <a:r>
              <a:rPr lang="en-CA" sz="1000">
                <a:solidFill>
                  <a:srgbClr val="000000"/>
                </a:solidFill>
                <a:ea typeface="+mn-lt"/>
                <a:cs typeface="Arial"/>
              </a:rPr>
              <a:t>5. O'Regan D, Garcia-Borreguero D, Gloggner F, Wild I, Leontiou C, Ferini-Strambi L. Mapping the insomnia patient journey in Europe and Canada. Front Public Health. 2023;11:1233201. </a:t>
            </a:r>
            <a:endParaRPr lang="en-US" sz="1000">
              <a:solidFill>
                <a:srgbClr val="000000"/>
              </a:solidFill>
              <a:ea typeface="+mn-lt"/>
              <a:cs typeface="Arial"/>
            </a:endParaRPr>
          </a:p>
          <a:p>
            <a:pPr marL="182563" indent="-182563"/>
            <a:r>
              <a:rPr lang="en-CA" sz="1000">
                <a:solidFill>
                  <a:srgbClr val="000000"/>
                </a:solidFill>
                <a:ea typeface="+mn-lt"/>
                <a:cs typeface="Arial"/>
              </a:rPr>
              <a:t>6. Canadian Community Health Survey, Ontario Share File, 2021.</a:t>
            </a:r>
          </a:p>
          <a:p>
            <a:pPr marL="182563" indent="-182563"/>
            <a:r>
              <a:rPr lang="en-US" sz="1000">
                <a:solidFill>
                  <a:srgbClr val="000000"/>
                </a:solidFill>
                <a:cs typeface="Arial"/>
              </a:rPr>
              <a:t>7. Moroz N, Moroz I, D’Angelo MS. Mental health services in Canada: barriers and cost-effective solutions to increase access. Healthc Manage Forum. 2020;33(6):282-7. </a:t>
            </a:r>
          </a:p>
        </p:txBody>
      </p:sp>
      <p:sp>
        <p:nvSpPr>
          <p:cNvPr id="8" name="Footer Placeholder 3">
            <a:extLst>
              <a:ext uri="{FF2B5EF4-FFF2-40B4-BE49-F238E27FC236}">
                <a16:creationId xmlns:a16="http://schemas.microsoft.com/office/drawing/2014/main" id="{FE1F5B03-30AB-8E07-A293-ABC89F50D2C9}"/>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21</a:t>
            </a:fld>
            <a:endParaRPr lang="en-US"/>
          </a:p>
        </p:txBody>
      </p:sp>
    </p:spTree>
    <p:extLst>
      <p:ext uri="{BB962C8B-B14F-4D97-AF65-F5344CB8AC3E}">
        <p14:creationId xmlns:p14="http://schemas.microsoft.com/office/powerpoint/2010/main" val="2283941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AF202-24FD-085C-AB01-FCF50962DF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860A2-9439-0012-D2ED-9D1B56ABCD5F}"/>
              </a:ext>
            </a:extLst>
          </p:cNvPr>
          <p:cNvSpPr>
            <a:spLocks noGrp="1"/>
          </p:cNvSpPr>
          <p:nvPr>
            <p:ph type="title"/>
          </p:nvPr>
        </p:nvSpPr>
        <p:spPr>
          <a:xfrm>
            <a:off x="573763" y="416580"/>
            <a:ext cx="11380814" cy="803049"/>
          </a:xfrm>
        </p:spPr>
        <p:txBody>
          <a:bodyPr/>
          <a:lstStyle/>
          <a:p>
            <a:r>
              <a:rPr lang="en-US" sz="3200">
                <a:latin typeface="Calibri"/>
                <a:cs typeface="Calibri"/>
              </a:rPr>
              <a:t>Need to improve clinicians’ knowledge about insomnia treatment</a:t>
            </a:r>
            <a:endParaRPr lang="en-US" sz="3200" strike="sngStrike">
              <a:solidFill>
                <a:srgbClr val="000000"/>
              </a:solidFill>
              <a:highlight>
                <a:srgbClr val="FFFF00"/>
              </a:highlight>
              <a:ea typeface="Calibri"/>
            </a:endParaRPr>
          </a:p>
        </p:txBody>
      </p:sp>
      <p:sp>
        <p:nvSpPr>
          <p:cNvPr id="6" name="TextBox 5">
            <a:extLst>
              <a:ext uri="{FF2B5EF4-FFF2-40B4-BE49-F238E27FC236}">
                <a16:creationId xmlns:a16="http://schemas.microsoft.com/office/drawing/2014/main" id="{A4159892-BAD9-07B5-2C8C-06943000B56A}"/>
              </a:ext>
            </a:extLst>
          </p:cNvPr>
          <p:cNvSpPr txBox="1"/>
          <p:nvPr/>
        </p:nvSpPr>
        <p:spPr>
          <a:xfrm>
            <a:off x="651735" y="1482100"/>
            <a:ext cx="7300239" cy="3689975"/>
          </a:xfrm>
          <a:prstGeom prst="rect">
            <a:avLst/>
          </a:prstGeom>
          <a:noFill/>
        </p:spPr>
        <p:txBody>
          <a:bodyPr wrap="square" lIns="0" tIns="0" rIns="0" bIns="0" rtlCol="0" anchor="t" anchorCtr="0">
            <a:noAutofit/>
          </a:bodyPr>
          <a:lstStyle/>
          <a:p>
            <a:pPr marL="285750" indent="-285750" fontAlgn="t">
              <a:spcAft>
                <a:spcPts val="600"/>
              </a:spcAft>
              <a:buFont typeface="Arial" panose="020B0604020202020204" pitchFamily="34" charset="0"/>
              <a:buChar char="•"/>
            </a:pPr>
            <a:r>
              <a:rPr lang="en-CA" sz="2000"/>
              <a:t>Clinicians often recommend using sleep hygiene to treat insomnia disorder, despite evidence demonstrating that sleep hygiene is ineffective as a standalone treatment</a:t>
            </a:r>
            <a:r>
              <a:rPr lang="en-CA" sz="2000" baseline="30000"/>
              <a:t>1,2</a:t>
            </a:r>
          </a:p>
          <a:p>
            <a:pPr marL="342900" indent="-342900">
              <a:spcAft>
                <a:spcPts val="600"/>
              </a:spcAft>
              <a:buFont typeface="Arial" panose="020B0604020202020204" pitchFamily="34" charset="0"/>
              <a:buChar char="•"/>
            </a:pPr>
            <a:r>
              <a:rPr lang="en-CA" sz="2000">
                <a:ea typeface="+mn-lt"/>
                <a:cs typeface="+mn-lt"/>
              </a:rPr>
              <a:t>A 2019 online survey of clinical psychologists in the United States and Canada found that 64% recommended sleep hygiene to treat insomnia and only 17% offered CBT-I</a:t>
            </a:r>
            <a:r>
              <a:rPr lang="en-CA" sz="2000" baseline="30000">
                <a:ea typeface="+mn-lt"/>
                <a:cs typeface="+mn-lt"/>
              </a:rPr>
              <a:t>2 </a:t>
            </a:r>
            <a:endParaRPr lang="en-CA" sz="900">
              <a:ea typeface="+mn-lt"/>
              <a:cs typeface="+mn-lt"/>
            </a:endParaRPr>
          </a:p>
          <a:p>
            <a:pPr marL="285750" indent="-285750">
              <a:spcAft>
                <a:spcPts val="600"/>
              </a:spcAft>
              <a:buFont typeface="Arial" panose="020B0604020202020204" pitchFamily="34" charset="0"/>
              <a:buChar char="•"/>
            </a:pPr>
            <a:r>
              <a:rPr lang="en-US" sz="2000">
                <a:ea typeface="+mn-lt"/>
                <a:cs typeface="+mn-lt"/>
              </a:rPr>
              <a:t>Clinicians may lack the necessary knowledge to treat insomnia: </a:t>
            </a:r>
            <a:br>
              <a:rPr lang="en-US" sz="2000">
                <a:ea typeface="+mn-lt"/>
                <a:cs typeface="+mn-lt"/>
              </a:rPr>
            </a:br>
            <a:r>
              <a:rPr lang="en-US" sz="2000">
                <a:ea typeface="+mn-lt"/>
                <a:cs typeface="+mn-lt"/>
              </a:rPr>
              <a:t>the same survey found that over 40% felt underprepared in terms of their ability to treat insomnia disorder</a:t>
            </a:r>
            <a:r>
              <a:rPr lang="en-US" sz="2000" baseline="30000">
                <a:ea typeface="+mn-lt"/>
                <a:cs typeface="+mn-lt"/>
              </a:rPr>
              <a:t>2</a:t>
            </a:r>
            <a:endParaRPr lang="en-CA" sz="2000" baseline="30000">
              <a:ea typeface="+mn-lt"/>
              <a:cs typeface="+mn-lt"/>
            </a:endParaRPr>
          </a:p>
          <a:p>
            <a:pPr marL="285750" indent="-285750">
              <a:spcAft>
                <a:spcPts val="600"/>
              </a:spcAft>
              <a:buFont typeface="Arial" panose="020B0604020202020204" pitchFamily="34" charset="0"/>
              <a:buChar char="•"/>
            </a:pPr>
            <a:r>
              <a:rPr lang="en-CA" sz="2000">
                <a:ea typeface="+mn-lt"/>
                <a:cs typeface="+mn-lt"/>
              </a:rPr>
              <a:t>Clinicians should follow clinical guidelines when considering medications to treat insomnia</a:t>
            </a:r>
            <a:endParaRPr lang="en-US" sz="2000">
              <a:ea typeface="+mn-lt"/>
              <a:cs typeface="+mn-lt"/>
            </a:endParaRPr>
          </a:p>
        </p:txBody>
      </p:sp>
      <p:sp>
        <p:nvSpPr>
          <p:cNvPr id="13" name="Rectangle 12">
            <a:extLst>
              <a:ext uri="{FF2B5EF4-FFF2-40B4-BE49-F238E27FC236}">
                <a16:creationId xmlns:a16="http://schemas.microsoft.com/office/drawing/2014/main" id="{608B791F-EA84-DD10-B818-9836CDD0770E}"/>
              </a:ext>
              <a:ext uri="{C183D7F6-B498-43B3-948B-1728B52AA6E4}">
                <adec:decorative xmlns:adec="http://schemas.microsoft.com/office/drawing/2017/decorative" val="1"/>
              </a:ext>
            </a:extLst>
          </p:cNvPr>
          <p:cNvSpPr/>
          <p:nvPr/>
        </p:nvSpPr>
        <p:spPr>
          <a:xfrm flipH="1">
            <a:off x="8528736" y="2146240"/>
            <a:ext cx="2499799" cy="2088976"/>
          </a:xfrm>
          <a:prstGeom prst="snip1Rect">
            <a:avLst>
              <a:gd name="adj" fmla="val 18659"/>
            </a:avLst>
          </a:prstGeom>
          <a:gradFill>
            <a:gsLst>
              <a:gs pos="0">
                <a:srgbClr val="00B2E3"/>
              </a:gs>
              <a:gs pos="50000">
                <a:schemeClr val="accent1">
                  <a:satMod val="110000"/>
                  <a:lumMod val="100000"/>
                  <a:shade val="100000"/>
                </a:schemeClr>
              </a:gs>
              <a:gs pos="100000">
                <a:schemeClr val="accent1">
                  <a:lumMod val="99000"/>
                  <a:satMod val="120000"/>
                  <a:shade val="78000"/>
                </a:schemeClr>
              </a:gs>
            </a:gsLst>
          </a:grad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14" name="TextBox 13">
            <a:extLst>
              <a:ext uri="{FF2B5EF4-FFF2-40B4-BE49-F238E27FC236}">
                <a16:creationId xmlns:a16="http://schemas.microsoft.com/office/drawing/2014/main" id="{44737033-9427-55C8-FF22-21A038401AF1}"/>
              </a:ext>
            </a:extLst>
          </p:cNvPr>
          <p:cNvSpPr txBox="1"/>
          <p:nvPr/>
        </p:nvSpPr>
        <p:spPr>
          <a:xfrm>
            <a:off x="8580535" y="2146240"/>
            <a:ext cx="2448000"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fontAlgn="t"/>
            <a:r>
              <a:rPr lang="en-US" sz="1400" b="1">
                <a:ea typeface="MS PGothic"/>
                <a:cs typeface="Calibri"/>
              </a:rPr>
              <a:t>Clinician resources</a:t>
            </a:r>
            <a:endParaRPr lang="en-US" b="1">
              <a:ea typeface="Calibri"/>
              <a:cs typeface="Calibri"/>
            </a:endParaRPr>
          </a:p>
        </p:txBody>
      </p:sp>
      <p:sp>
        <p:nvSpPr>
          <p:cNvPr id="12" name="TextBox 11">
            <a:extLst>
              <a:ext uri="{FF2B5EF4-FFF2-40B4-BE49-F238E27FC236}">
                <a16:creationId xmlns:a16="http://schemas.microsoft.com/office/drawing/2014/main" id="{E3B2B0A0-3D9F-BCA9-3219-DF0B4A2A3DCA}"/>
              </a:ext>
            </a:extLst>
          </p:cNvPr>
          <p:cNvSpPr txBox="1"/>
          <p:nvPr/>
        </p:nvSpPr>
        <p:spPr>
          <a:xfrm>
            <a:off x="8689209" y="3461286"/>
            <a:ext cx="2230647" cy="411257"/>
          </a:xfrm>
          <a:prstGeom prst="rect">
            <a:avLst/>
          </a:prstGeom>
          <a:solidFill>
            <a:srgbClr val="C6F3FF"/>
          </a:solidFill>
          <a:ln>
            <a:solidFill>
              <a:srgbClr val="B8E3F5"/>
            </a:solidFill>
          </a:ln>
        </p:spPr>
        <p:txBody>
          <a:bodyPr rot="0" spcFirstLastPara="0" vertOverflow="overflow" horzOverflow="overflow" vert="horz" wrap="square" lIns="72000" tIns="36000" rIns="72000" bIns="36000" numCol="1" spcCol="0" rtlCol="0" fromWordArt="0" anchor="t" anchorCtr="0" forceAA="0" compatLnSpc="1">
            <a:prstTxWarp prst="textNoShape">
              <a:avLst/>
            </a:prstTxWarp>
            <a:spAutoFit/>
          </a:bodyPr>
          <a:lstStyle/>
          <a:p>
            <a:pPr algn="ctr"/>
            <a:r>
              <a:rPr lang="en-US" sz="1100">
                <a:ea typeface="MS PGothic"/>
                <a:cs typeface="Calibri"/>
              </a:rPr>
              <a:t>For a list of resources, please see the </a:t>
            </a:r>
            <a:r>
              <a:rPr lang="en-US" sz="1100">
                <a:ea typeface="MS PGothic"/>
                <a:cs typeface="Calibri"/>
                <a:hlinkClick r:id="rId3"/>
              </a:rPr>
              <a:t>Placemat for Insomnia Disorder</a:t>
            </a:r>
            <a:endParaRPr lang="en-US">
              <a:cs typeface="Calibri" panose="020F0502020204030204"/>
            </a:endParaRPr>
          </a:p>
        </p:txBody>
      </p:sp>
      <p:sp>
        <p:nvSpPr>
          <p:cNvPr id="10" name="TextBox 9">
            <a:extLst>
              <a:ext uri="{FF2B5EF4-FFF2-40B4-BE49-F238E27FC236}">
                <a16:creationId xmlns:a16="http://schemas.microsoft.com/office/drawing/2014/main" id="{F0B0B042-5FC8-921C-D1FB-65200E0FB66D}"/>
              </a:ext>
            </a:extLst>
          </p:cNvPr>
          <p:cNvSpPr txBox="1"/>
          <p:nvPr/>
        </p:nvSpPr>
        <p:spPr>
          <a:xfrm>
            <a:off x="573763" y="5629076"/>
            <a:ext cx="11194207" cy="364601"/>
          </a:xfrm>
          <a:prstGeom prst="rect">
            <a:avLst/>
          </a:prstGeom>
          <a:noFill/>
        </p:spPr>
        <p:txBody>
          <a:bodyPr wrap="square" lIns="0" tIns="0" rIns="0" bIns="0" rtlCol="0" anchor="t" anchorCtr="0">
            <a:noAutofit/>
          </a:bodyPr>
          <a:lstStyle/>
          <a:p>
            <a:pPr marL="182563" indent="-182563"/>
            <a:r>
              <a:rPr lang="en-CA" sz="1200">
                <a:solidFill>
                  <a:srgbClr val="000000"/>
                </a:solidFill>
                <a:ea typeface="+mn-lt"/>
                <a:cs typeface="Arial"/>
              </a:rPr>
              <a:t>CBT-I, cognitive behavioural therapy for insomnia.</a:t>
            </a:r>
          </a:p>
          <a:p>
            <a:pPr marL="182563" indent="-182563"/>
            <a:r>
              <a:rPr lang="en-CA" sz="1200">
                <a:ea typeface="Calibri"/>
                <a:cs typeface="Arial"/>
              </a:rPr>
              <a:t>1.	Trauer JM, Qian MY, Doyle JS, Rajaratnam SM, Cunnington D. Cognitive behavioral therapy for chronic insomnia: a systematic review and meta-analysis. Ann Intern Med. 2015;163(3):191-204.</a:t>
            </a:r>
            <a:endParaRPr lang="en-US" sz="1200">
              <a:cs typeface="Calibri"/>
            </a:endParaRPr>
          </a:p>
          <a:p>
            <a:pPr marL="182563" indent="-182563"/>
            <a:r>
              <a:rPr lang="en-CA" sz="1200">
                <a:ea typeface="Calibri"/>
                <a:cs typeface="Arial"/>
              </a:rPr>
              <a:t>2.	</a:t>
            </a:r>
            <a:r>
              <a:rPr lang="en-CA" sz="1200">
                <a:ea typeface="Calibri"/>
                <a:cs typeface="Calibri"/>
              </a:rPr>
              <a:t>Zhou ES, Mazzenga M, Gordillo ML, Meltzer LJ, Long KA. Sleep education and training among practicing clinical psychologists in the United States and Canada. Behav Sleep Med. 2021;19(6):744-53. </a:t>
            </a:r>
          </a:p>
          <a:p>
            <a:endParaRPr lang="en-CA" sz="1200">
              <a:ea typeface="Calibri"/>
              <a:cs typeface="Arial" panose="020B0604020202020204" pitchFamily="34" charset="0"/>
            </a:endParaRPr>
          </a:p>
        </p:txBody>
      </p:sp>
      <p:pic>
        <p:nvPicPr>
          <p:cNvPr id="11" name="Picture 10">
            <a:extLst>
              <a:ext uri="{FF2B5EF4-FFF2-40B4-BE49-F238E27FC236}">
                <a16:creationId xmlns:a16="http://schemas.microsoft.com/office/drawing/2014/main" id="{B5EFE5FE-2C86-129E-8081-E44B0B13EA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57295" y="2246470"/>
            <a:ext cx="1294478" cy="1294478"/>
          </a:xfrm>
          <a:prstGeom prst="rect">
            <a:avLst/>
          </a:prstGeom>
        </p:spPr>
      </p:pic>
      <p:sp>
        <p:nvSpPr>
          <p:cNvPr id="8" name="Footer Placeholder 3">
            <a:extLst>
              <a:ext uri="{FF2B5EF4-FFF2-40B4-BE49-F238E27FC236}">
                <a16:creationId xmlns:a16="http://schemas.microsoft.com/office/drawing/2014/main" id="{0B813739-7918-89BD-D130-8ACAC40CCE0A}"/>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22</a:t>
            </a:fld>
            <a:endParaRPr lang="en-US"/>
          </a:p>
        </p:txBody>
      </p:sp>
    </p:spTree>
    <p:extLst>
      <p:ext uri="{BB962C8B-B14F-4D97-AF65-F5344CB8AC3E}">
        <p14:creationId xmlns:p14="http://schemas.microsoft.com/office/powerpoint/2010/main" val="797754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718FE-D82F-9655-4C32-164233659472}"/>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Quality statements </a:t>
            </a:r>
            <a:br>
              <a:rPr kumimoji="0" lang="en-US" sz="8000" b="0" i="0" u="none" strike="noStrike" kern="1200" cap="none" spc="0" normalizeH="0" baseline="0" noProof="0">
                <a:ln>
                  <a:noFill/>
                </a:ln>
                <a:solidFill>
                  <a:schemeClr val="bg1"/>
                </a:solidFill>
                <a:effectLst/>
                <a:uLnTx/>
                <a:uFillTx/>
                <a:latin typeface="+mn-lt"/>
                <a:ea typeface="+mn-ea"/>
                <a:cs typeface="+mn-cs"/>
              </a:rPr>
            </a:br>
            <a:r>
              <a:rPr kumimoji="0" lang="en-US" sz="8000" b="0" i="0" u="none" strike="noStrike" kern="1200" cap="none" spc="0" normalizeH="0" baseline="0" noProof="0">
                <a:ln>
                  <a:noFill/>
                </a:ln>
                <a:solidFill>
                  <a:schemeClr val="bg1"/>
                </a:solidFill>
                <a:effectLst/>
                <a:uLnTx/>
                <a:uFillTx/>
                <a:latin typeface="+mn-lt"/>
                <a:ea typeface="+mn-ea"/>
                <a:cs typeface="+mn-cs"/>
              </a:rPr>
              <a:t>to improve care</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5960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613916"/>
            <a:ext cx="10753001" cy="4533900"/>
          </a:xfrm>
        </p:spPr>
        <p:txBody>
          <a:bodyPr vert="horz" lIns="0" tIns="0" rIns="0" bIns="0" numCol="1" spcCol="457200" rtlCol="0" anchor="t">
            <a:noAutofit/>
          </a:bodyPr>
          <a:lstStyle/>
          <a:p>
            <a:pPr marL="342900" indent="-342900">
              <a:buFont typeface="Arial" panose="020B0604020202020204" pitchFamily="34" charset="0"/>
              <a:buChar char="•"/>
            </a:pPr>
            <a:r>
              <a:rPr lang="en-US" sz="3000"/>
              <a:t>This quality standard addresses care for adults aged 18 years or older who have insomnia disorder (also known as chronic insomnia). It applies to all health care settings</a:t>
            </a:r>
            <a:endParaRPr lang="en-US"/>
          </a:p>
          <a:p>
            <a:pPr marL="342900" indent="-342900">
              <a:buFont typeface="Arial" panose="020B0604020202020204" pitchFamily="34" charset="0"/>
              <a:buChar char="•"/>
            </a:pPr>
            <a:r>
              <a:rPr lang="en-US" sz="3000"/>
              <a:t>This quality standard does not include </a:t>
            </a:r>
            <a:r>
              <a:rPr lang="en-US" sz="3000">
                <a:ea typeface="+mn-lt"/>
                <a:cs typeface="+mn-lt"/>
              </a:rPr>
              <a:t>care for people whose sleeping difficulty is better explained by a different sleep disorder</a:t>
            </a:r>
          </a:p>
        </p:txBody>
      </p:sp>
      <p:sp>
        <p:nvSpPr>
          <p:cNvPr id="2" name="Footer Placeholder 3">
            <a:extLst>
              <a:ext uri="{FF2B5EF4-FFF2-40B4-BE49-F238E27FC236}">
                <a16:creationId xmlns:a16="http://schemas.microsoft.com/office/drawing/2014/main" id="{965B2971-DC53-7466-88D9-8F44C1BEE4B4}"/>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24</a:t>
            </a:fld>
            <a:endParaRPr lang="en-US"/>
          </a:p>
        </p:txBody>
      </p:sp>
    </p:spTree>
    <p:extLst>
      <p:ext uri="{BB962C8B-B14F-4D97-AF65-F5344CB8AC3E}">
        <p14:creationId xmlns:p14="http://schemas.microsoft.com/office/powerpoint/2010/main" val="390983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506648"/>
            <a:ext cx="11087100" cy="4989402"/>
          </a:xfrm>
        </p:spPr>
        <p:txBody>
          <a:bodyPr vert="horz" lIns="0" tIns="0" rIns="0" bIns="0" numCol="1" spcCol="457200" rtlCol="0" anchor="t">
            <a:noAutofit/>
          </a:bodyPr>
          <a:lstStyle/>
          <a:p>
            <a:pPr marL="457200" indent="-457200">
              <a:buFont typeface="+mj-lt"/>
              <a:buAutoNum type="arabicPeriod"/>
            </a:pPr>
            <a:r>
              <a:rPr lang="en-US"/>
              <a:t>Comprehensive assessment</a:t>
            </a:r>
          </a:p>
          <a:p>
            <a:pPr marL="457200" indent="-457200">
              <a:buAutoNum type="arabicPeriod"/>
            </a:pPr>
            <a:r>
              <a:rPr lang="en-US"/>
              <a:t>Individualized, person-centred, comprehensive care plan</a:t>
            </a:r>
            <a:endParaRPr lang="en-US">
              <a:ea typeface="Calibri"/>
              <a:cs typeface="Calibri"/>
            </a:endParaRPr>
          </a:p>
          <a:p>
            <a:pPr marL="457200" indent="-457200">
              <a:buAutoNum type="arabicPeriod"/>
            </a:pPr>
            <a:r>
              <a:rPr lang="en-US"/>
              <a:t>Management of insomnia disorder in people with comorbidities</a:t>
            </a:r>
          </a:p>
          <a:p>
            <a:pPr marL="457200" indent="-457200">
              <a:buAutoNum type="arabicPeriod"/>
            </a:pPr>
            <a:r>
              <a:rPr lang="en-US"/>
              <a:t>Cognitive behavioural therapy for insomnia</a:t>
            </a:r>
            <a:endParaRPr lang="en-US">
              <a:ea typeface="Calibri"/>
              <a:cs typeface="Calibri"/>
            </a:endParaRPr>
          </a:p>
          <a:p>
            <a:pPr marL="457200" indent="-457200">
              <a:buAutoNum type="arabicPeriod"/>
            </a:pPr>
            <a:r>
              <a:rPr lang="en-US"/>
              <a:t>Pharmacotherapy</a:t>
            </a:r>
            <a:endParaRPr lang="en-US">
              <a:ea typeface="Calibri" panose="020F0502020204030204"/>
              <a:cs typeface="Calibri" panose="020F0502020204030204"/>
            </a:endParaRPr>
          </a:p>
        </p:txBody>
      </p:sp>
      <p:sp>
        <p:nvSpPr>
          <p:cNvPr id="2" name="Footer Placeholder 3">
            <a:extLst>
              <a:ext uri="{FF2B5EF4-FFF2-40B4-BE49-F238E27FC236}">
                <a16:creationId xmlns:a16="http://schemas.microsoft.com/office/drawing/2014/main" id="{16AF6BBE-4176-5DBE-8903-49E0F445464F}"/>
              </a:ext>
              <a:ext uri="{C183D7F6-B498-43B3-948B-1728B52AA6E4}">
                <adec:decorative xmlns:adec="http://schemas.microsoft.com/office/drawing/2017/decorative" val="1"/>
              </a:ext>
            </a:extLst>
          </p:cNvPr>
          <p:cNvSpPr>
            <a:spLocks noGrp="1"/>
          </p:cNvSpPr>
          <p:nvPr>
            <p:ph type="ftr" sz="quarter" idx="12"/>
          </p:nvPr>
        </p:nvSpPr>
        <p:spPr>
          <a:xfrm>
            <a:off x="7505701" y="6356350"/>
            <a:ext cx="4114800" cy="365125"/>
          </a:xfrm>
        </p:spPr>
        <p:txBody>
          <a:bodyPr/>
          <a:lstStyle/>
          <a:p>
            <a:pPr algn="r"/>
            <a:fld id="{B5E6C4C4-F8D2-3E45-812B-28EE593B4815}" type="slidenum">
              <a:rPr lang="en-US" smtClean="0"/>
              <a:pPr algn="r"/>
              <a:t>25</a:t>
            </a:fld>
            <a:endParaRPr lang="en-US"/>
          </a:p>
        </p:txBody>
      </p:sp>
    </p:spTree>
    <p:extLst>
      <p:ext uri="{BB962C8B-B14F-4D97-AF65-F5344CB8AC3E}">
        <p14:creationId xmlns:p14="http://schemas.microsoft.com/office/powerpoint/2010/main" val="936660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 uri="{C183D7F6-B498-43B3-948B-1728B52AA6E4}">
                <adec:decorative xmlns:adec="http://schemas.microsoft.com/office/drawing/2017/decorative" val="0"/>
              </a:ext>
            </a:extLst>
          </p:cNvPr>
          <p:cNvSpPr>
            <a:spLocks noGrp="1"/>
          </p:cNvSpPr>
          <p:nvPr>
            <p:ph type="body" sz="quarter" idx="10"/>
          </p:nvPr>
        </p:nvSpPr>
        <p:spPr/>
        <p:txBody>
          <a:bodyPr/>
          <a:lstStyle/>
          <a:p>
            <a:r>
              <a:rPr lang="en-US"/>
              <a:t>Quality statement 1:</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b="1" i="0">
                <a:solidFill>
                  <a:srgbClr val="000000"/>
                </a:solidFill>
                <a:effectLst/>
                <a:latin typeface="Calibri" panose="020F0502020204030204" pitchFamily="34" charset="0"/>
              </a:rPr>
              <a:t>Comprehensive assessment </a:t>
            </a:r>
            <a:endParaRPr lang="en-US" sz="1150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1800000"/>
          </a:xfrm>
        </p:spPr>
        <p:txBody>
          <a:bodyPr anchor="ctr" anchorCtr="0"/>
          <a:lstStyle/>
          <a:p>
            <a:r>
              <a:rPr lang="en-US" sz="1800" b="0" i="0">
                <a:solidFill>
                  <a:schemeClr val="bg1"/>
                </a:solidFill>
                <a:effectLst/>
                <a:latin typeface="Calibri" panose="020F0502020204030204" pitchFamily="34" charset="0"/>
              </a:rPr>
              <a:t>People suspected of having insomnia disorder receive a comprehensive assessment to inform diagnosis.  </a:t>
            </a:r>
            <a:endParaRPr lang="en-US" sz="2400">
              <a:solidFill>
                <a:schemeClr val="bg1"/>
              </a:solidFill>
            </a:endParaRPr>
          </a:p>
        </p:txBody>
      </p:sp>
      <p:sp>
        <p:nvSpPr>
          <p:cNvPr id="5" name="Footer Placeholder 3">
            <a:extLst>
              <a:ext uri="{FF2B5EF4-FFF2-40B4-BE49-F238E27FC236}">
                <a16:creationId xmlns:a16="http://schemas.microsoft.com/office/drawing/2014/main" id="{2F595982-61F9-A067-B9F5-45207CB9A91B}"/>
              </a:ext>
              <a:ext uri="{C183D7F6-B498-43B3-948B-1728B52AA6E4}">
                <adec:decorative xmlns:adec="http://schemas.microsoft.com/office/drawing/2017/decorative" val="1"/>
              </a:ext>
            </a:extLst>
          </p:cNvPr>
          <p:cNvSpPr txBox="1">
            <a:spLocks/>
          </p:cNvSpPr>
          <p:nvPr/>
        </p:nvSpPr>
        <p:spPr>
          <a:xfrm>
            <a:off x="7599007" y="6260961"/>
            <a:ext cx="4114800" cy="365125"/>
          </a:xfrm>
          <a:prstGeom prst="round2DiagRect">
            <a:avLst/>
          </a:prstGeom>
          <a:noFill/>
        </p:spPr>
        <p:txBody>
          <a:bodyPr vert="horz" lIns="182880" tIns="182880" rIns="182880" bIns="18288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B5E6C4C4-F8D2-3E45-812B-28EE593B4815}" type="slidenum">
              <a:rPr lang="en-US" sz="1200" smtClean="0"/>
              <a:pPr algn="r"/>
              <a:t>26</a:t>
            </a:fld>
            <a:endParaRPr lang="en-US" sz="1200"/>
          </a:p>
        </p:txBody>
      </p:sp>
    </p:spTree>
    <p:extLst>
      <p:ext uri="{BB962C8B-B14F-4D97-AF65-F5344CB8AC3E}">
        <p14:creationId xmlns:p14="http://schemas.microsoft.com/office/powerpoint/2010/main" val="830031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2:</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3600">
                <a:solidFill>
                  <a:srgbClr val="000000"/>
                </a:solidFill>
                <a:latin typeface="+mn-lt"/>
              </a:rPr>
              <a:t>I</a:t>
            </a:r>
            <a:r>
              <a:rPr lang="en-CA" sz="3600" b="1" i="0">
                <a:solidFill>
                  <a:srgbClr val="000000"/>
                </a:solidFill>
                <a:effectLst/>
                <a:latin typeface="+mn-lt"/>
              </a:rPr>
              <a:t>ndividualized, person-centred, comprehensive care plan</a:t>
            </a:r>
            <a:endParaRPr lang="en-US" sz="3600">
              <a:latin typeface="+mn-lt"/>
            </a:endParaRP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en-US">
                <a:solidFill>
                  <a:schemeClr val="bg1"/>
                </a:solidFill>
              </a:rPr>
              <a:t>People with insomnia disorder, care partners (as appropriate), and clinicians collaborate to develop an individualized, person-centred, comprehensive care plan. They review this plan together regularly.</a:t>
            </a:r>
          </a:p>
        </p:txBody>
      </p:sp>
      <p:sp>
        <p:nvSpPr>
          <p:cNvPr id="4" name="Footer Placeholder 1">
            <a:extLst>
              <a:ext uri="{FF2B5EF4-FFF2-40B4-BE49-F238E27FC236}">
                <a16:creationId xmlns:a16="http://schemas.microsoft.com/office/drawing/2014/main" id="{1AC14C63-9A44-5F26-4A68-751A59C1EAD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a:solidFill>
                <a:srgbClr val="000000"/>
              </a:solidFill>
              <a:latin typeface="Calibri" panose="020F0502020204030204"/>
            </a:endParaRPr>
          </a:p>
        </p:txBody>
      </p:sp>
      <p:sp>
        <p:nvSpPr>
          <p:cNvPr id="7" name="Footer Placeholder 3">
            <a:extLst>
              <a:ext uri="{FF2B5EF4-FFF2-40B4-BE49-F238E27FC236}">
                <a16:creationId xmlns:a16="http://schemas.microsoft.com/office/drawing/2014/main" id="{A5C0F891-44A5-A5DA-4932-E366425E6874}"/>
              </a:ext>
              <a:ext uri="{C183D7F6-B498-43B3-948B-1728B52AA6E4}">
                <adec:decorative xmlns:adec="http://schemas.microsoft.com/office/drawing/2017/decorative" val="1"/>
              </a:ext>
            </a:extLst>
          </p:cNvPr>
          <p:cNvSpPr txBox="1">
            <a:spLocks/>
          </p:cNvSpPr>
          <p:nvPr/>
        </p:nvSpPr>
        <p:spPr>
          <a:xfrm>
            <a:off x="7599007" y="6260961"/>
            <a:ext cx="4114800" cy="365125"/>
          </a:xfrm>
          <a:prstGeom prst="round2DiagRect">
            <a:avLst/>
          </a:prstGeom>
          <a:noFill/>
        </p:spPr>
        <p:txBody>
          <a:bodyPr vert="horz" lIns="182880" tIns="182880" rIns="182880" bIns="18288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B5E6C4C4-F8D2-3E45-812B-28EE593B4815}" type="slidenum">
              <a:rPr lang="en-US" sz="1200" smtClean="0"/>
              <a:pPr algn="r"/>
              <a:t>27</a:t>
            </a:fld>
            <a:endParaRPr lang="en-US" sz="1200"/>
          </a:p>
        </p:txBody>
      </p:sp>
    </p:spTree>
    <p:extLst>
      <p:ext uri="{BB962C8B-B14F-4D97-AF65-F5344CB8AC3E}">
        <p14:creationId xmlns:p14="http://schemas.microsoft.com/office/powerpoint/2010/main" val="1273023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3:</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400" y="472558"/>
            <a:ext cx="11556000" cy="697541"/>
          </a:xfrm>
        </p:spPr>
        <p:txBody>
          <a:bodyPr/>
          <a:lstStyle/>
          <a:p>
            <a:r>
              <a:rPr lang="en-US" sz="3400" b="1" i="0">
                <a:solidFill>
                  <a:srgbClr val="000000"/>
                </a:solidFill>
                <a:effectLst/>
                <a:latin typeface="Calibri" panose="020F0502020204030204" pitchFamily="34" charset="0"/>
              </a:rPr>
              <a:t>Management of insomnia disorder in people with comorbidities</a:t>
            </a:r>
            <a:endParaRPr lang="en-US" sz="340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086099" y="2529000"/>
            <a:ext cx="5580000" cy="1800000"/>
          </a:xfrm>
        </p:spPr>
        <p:txBody>
          <a:bodyPr anchor="ctr" anchorCtr="0"/>
          <a:lstStyle/>
          <a:p>
            <a:r>
              <a:rPr lang="en-US" sz="1800" b="0" i="0">
                <a:solidFill>
                  <a:schemeClr val="bg1"/>
                </a:solidFill>
                <a:effectLst/>
                <a:latin typeface="Calibri" panose="020F0502020204030204" pitchFamily="34" charset="0"/>
              </a:rPr>
              <a:t>People who have insomnia disorder and comorbidities receive timely treatment for their insomnia disorder and any other health conditions as part of a comprehensive care plan. </a:t>
            </a:r>
            <a:endParaRPr lang="en-US" sz="2400">
              <a:solidFill>
                <a:schemeClr val="bg1"/>
              </a:solidFill>
            </a:endParaRPr>
          </a:p>
        </p:txBody>
      </p:sp>
      <p:sp>
        <p:nvSpPr>
          <p:cNvPr id="2" name="Footer Placeholder 3">
            <a:extLst>
              <a:ext uri="{FF2B5EF4-FFF2-40B4-BE49-F238E27FC236}">
                <a16:creationId xmlns:a16="http://schemas.microsoft.com/office/drawing/2014/main" id="{88CB5052-6519-E8CA-5860-B6B09F641F51}"/>
              </a:ext>
              <a:ext uri="{C183D7F6-B498-43B3-948B-1728B52AA6E4}">
                <adec:decorative xmlns:adec="http://schemas.microsoft.com/office/drawing/2017/decorative" val="1"/>
              </a:ext>
            </a:extLst>
          </p:cNvPr>
          <p:cNvSpPr txBox="1">
            <a:spLocks/>
          </p:cNvSpPr>
          <p:nvPr/>
        </p:nvSpPr>
        <p:spPr>
          <a:xfrm>
            <a:off x="7599007" y="6260961"/>
            <a:ext cx="4114800" cy="365125"/>
          </a:xfrm>
          <a:prstGeom prst="round2DiagRect">
            <a:avLst/>
          </a:prstGeom>
          <a:noFill/>
        </p:spPr>
        <p:txBody>
          <a:bodyPr vert="horz" lIns="182880" tIns="182880" rIns="182880" bIns="18288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B5E6C4C4-F8D2-3E45-812B-28EE593B4815}" type="slidenum">
              <a:rPr lang="en-US" sz="1200" smtClean="0"/>
              <a:pPr algn="r"/>
              <a:t>28</a:t>
            </a:fld>
            <a:endParaRPr lang="en-US" sz="1200"/>
          </a:p>
        </p:txBody>
      </p:sp>
    </p:spTree>
    <p:extLst>
      <p:ext uri="{BB962C8B-B14F-4D97-AF65-F5344CB8AC3E}">
        <p14:creationId xmlns:p14="http://schemas.microsoft.com/office/powerpoint/2010/main" val="80703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4:</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b="1" i="0">
                <a:solidFill>
                  <a:srgbClr val="000000"/>
                </a:solidFill>
                <a:effectLst/>
                <a:latin typeface="Calibri" panose="020F0502020204030204" pitchFamily="34" charset="0"/>
              </a:rPr>
              <a:t>Cognitive behavioural therapy for insomnia </a:t>
            </a:r>
            <a:endParaRPr lang="en-US" sz="11500"/>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829300" cy="2160000"/>
          </a:xfrm>
        </p:spPr>
        <p:txBody>
          <a:bodyPr anchor="ctr" anchorCtr="0"/>
          <a:lstStyle/>
          <a:p>
            <a:r>
              <a:rPr lang="en-US" sz="1800" b="0" i="0">
                <a:solidFill>
                  <a:schemeClr val="bg1"/>
                </a:solidFill>
                <a:effectLst/>
                <a:latin typeface="Calibri" panose="020F0502020204030204" pitchFamily="34" charset="0"/>
              </a:rPr>
              <a:t>People with insomnia disorder have timely access to cognitive behavioural therapy for insomnia as first-line treatment. Therapy is delivered in a way that best fits the person’s needs and preferences. </a:t>
            </a:r>
            <a:endParaRPr lang="en-US" sz="2400">
              <a:solidFill>
                <a:schemeClr val="bg1"/>
              </a:solidFill>
            </a:endParaRPr>
          </a:p>
        </p:txBody>
      </p:sp>
      <p:sp>
        <p:nvSpPr>
          <p:cNvPr id="2" name="Footer Placeholder 3">
            <a:extLst>
              <a:ext uri="{FF2B5EF4-FFF2-40B4-BE49-F238E27FC236}">
                <a16:creationId xmlns:a16="http://schemas.microsoft.com/office/drawing/2014/main" id="{00A91FAA-960E-A15A-92E4-363D8BCEE194}"/>
              </a:ext>
              <a:ext uri="{C183D7F6-B498-43B3-948B-1728B52AA6E4}">
                <adec:decorative xmlns:adec="http://schemas.microsoft.com/office/drawing/2017/decorative" val="1"/>
              </a:ext>
            </a:extLst>
          </p:cNvPr>
          <p:cNvSpPr txBox="1">
            <a:spLocks/>
          </p:cNvSpPr>
          <p:nvPr/>
        </p:nvSpPr>
        <p:spPr>
          <a:xfrm>
            <a:off x="7599007" y="6260961"/>
            <a:ext cx="4114800" cy="365125"/>
          </a:xfrm>
          <a:prstGeom prst="round2DiagRect">
            <a:avLst/>
          </a:prstGeom>
          <a:noFill/>
        </p:spPr>
        <p:txBody>
          <a:bodyPr vert="horz" lIns="182880" tIns="182880" rIns="182880" bIns="18288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B5E6C4C4-F8D2-3E45-812B-28EE593B4815}" type="slidenum">
              <a:rPr lang="en-US" sz="1200" smtClean="0"/>
              <a:pPr algn="r"/>
              <a:t>29</a:t>
            </a:fld>
            <a:endParaRPr lang="en-US" sz="1200"/>
          </a:p>
        </p:txBody>
      </p:sp>
    </p:spTree>
    <p:extLst>
      <p:ext uri="{BB962C8B-B14F-4D97-AF65-F5344CB8AC3E}">
        <p14:creationId xmlns:p14="http://schemas.microsoft.com/office/powerpoint/2010/main" val="3438382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a:t>Inform clinicians and patients what quality care looks like</a:t>
            </a:r>
          </a:p>
          <a:p>
            <a:pPr marL="342900" indent="-342900">
              <a:buFont typeface="Arial" panose="020B0604020202020204" pitchFamily="34" charset="0"/>
              <a:buChar char="•"/>
            </a:pPr>
            <a:r>
              <a:rPr lang="en-US" sz="300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a:t>Are grounded in the best available evidence</a:t>
            </a:r>
          </a:p>
        </p:txBody>
      </p:sp>
      <p:sp>
        <p:nvSpPr>
          <p:cNvPr id="3" name="Footer Placeholder 1">
            <a:extLst>
              <a:ext uri="{FF2B5EF4-FFF2-40B4-BE49-F238E27FC236}">
                <a16:creationId xmlns:a16="http://schemas.microsoft.com/office/drawing/2014/main" id="{CC3AED13-9837-DC5F-E42A-04D84AF0830E}"/>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a:t>Quality statement 5:</a:t>
            </a:r>
          </a:p>
        </p:txBody>
      </p:sp>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b="1" i="0">
                <a:solidFill>
                  <a:srgbClr val="000000"/>
                </a:solidFill>
                <a:effectLst/>
                <a:latin typeface="Calibri" panose="020F0502020204030204" pitchFamily="34" charset="0"/>
              </a:rPr>
              <a:t>Pharmacotherapy </a:t>
            </a:r>
            <a:endParaRPr lang="en-US"/>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699"/>
            <a:ext cx="5562600" cy="2160000"/>
          </a:xfrm>
        </p:spPr>
        <p:txBody>
          <a:bodyPr anchor="ctr" anchorCtr="0"/>
          <a:lstStyle/>
          <a:p>
            <a:r>
              <a:rPr lang="en-US">
                <a:solidFill>
                  <a:schemeClr val="bg1"/>
                </a:solidFill>
                <a:latin typeface="+mn-lt"/>
              </a:rPr>
              <a:t>P</a:t>
            </a:r>
            <a:r>
              <a:rPr lang="en-US" b="0" i="0">
                <a:solidFill>
                  <a:schemeClr val="bg1"/>
                </a:solidFill>
                <a:effectLst/>
                <a:latin typeface="+mn-lt"/>
              </a:rPr>
              <a:t>eople with insomnia disorder are offered effective medications at the lowest possible dose, for the shortest possible duration, and after an adequate trial of CBT-I. A medication is offered only after a discussion about its benefits and risks.</a:t>
            </a:r>
            <a:endParaRPr lang="en-US">
              <a:solidFill>
                <a:schemeClr val="bg1"/>
              </a:solidFill>
              <a:latin typeface="+mn-lt"/>
            </a:endParaRPr>
          </a:p>
        </p:txBody>
      </p:sp>
      <p:sp>
        <p:nvSpPr>
          <p:cNvPr id="2" name="TextBox 1">
            <a:extLst>
              <a:ext uri="{FF2B5EF4-FFF2-40B4-BE49-F238E27FC236}">
                <a16:creationId xmlns:a16="http://schemas.microsoft.com/office/drawing/2014/main" id="{074A002F-FD01-6392-8D2A-8C659DE5ECD7}"/>
              </a:ext>
            </a:extLst>
          </p:cNvPr>
          <p:cNvSpPr txBox="1"/>
          <p:nvPr/>
        </p:nvSpPr>
        <p:spPr>
          <a:xfrm>
            <a:off x="630935" y="6332217"/>
            <a:ext cx="3215640" cy="206695"/>
          </a:xfrm>
          <a:prstGeom prst="rect">
            <a:avLst/>
          </a:prstGeom>
          <a:noFill/>
        </p:spPr>
        <p:txBody>
          <a:bodyPr wrap="none" lIns="0" tIns="0" rIns="0" bIns="0" rtlCol="0" anchor="t" anchorCtr="0">
            <a:noAutofit/>
          </a:bodyPr>
          <a:lstStyle/>
          <a:p>
            <a:pPr algn="l" fontAlgn="t"/>
            <a:r>
              <a:rPr lang="en-US" sz="1200">
                <a:ea typeface="MS PGothic"/>
                <a:cs typeface="Calibri"/>
              </a:rPr>
              <a:t>CBT-I, cognitive behavioural therapy for insomnia.</a:t>
            </a:r>
            <a:endParaRPr lang="en-CA" sz="1200">
              <a:ea typeface="MS PGothic"/>
              <a:cs typeface="Calibri"/>
            </a:endParaRPr>
          </a:p>
        </p:txBody>
      </p:sp>
      <p:sp>
        <p:nvSpPr>
          <p:cNvPr id="3" name="Footer Placeholder 3">
            <a:extLst>
              <a:ext uri="{FF2B5EF4-FFF2-40B4-BE49-F238E27FC236}">
                <a16:creationId xmlns:a16="http://schemas.microsoft.com/office/drawing/2014/main" id="{74B45452-EA07-2D73-1A05-681112EE15A4}"/>
              </a:ext>
              <a:ext uri="{C183D7F6-B498-43B3-948B-1728B52AA6E4}">
                <adec:decorative xmlns:adec="http://schemas.microsoft.com/office/drawing/2017/decorative" val="1"/>
              </a:ext>
            </a:extLst>
          </p:cNvPr>
          <p:cNvSpPr txBox="1">
            <a:spLocks/>
          </p:cNvSpPr>
          <p:nvPr/>
        </p:nvSpPr>
        <p:spPr>
          <a:xfrm>
            <a:off x="7599007" y="6260961"/>
            <a:ext cx="4114800" cy="365125"/>
          </a:xfrm>
          <a:prstGeom prst="round2DiagRect">
            <a:avLst/>
          </a:prstGeom>
          <a:noFill/>
        </p:spPr>
        <p:txBody>
          <a:bodyPr vert="horz" lIns="182880" tIns="182880" rIns="182880" bIns="18288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B5E6C4C4-F8D2-3E45-812B-28EE593B4815}" type="slidenum">
              <a:rPr lang="en-US" sz="1200" smtClean="0"/>
              <a:pPr algn="r"/>
              <a:t>30</a:t>
            </a:fld>
            <a:endParaRPr lang="en-US" sz="1200"/>
          </a:p>
        </p:txBody>
      </p:sp>
    </p:spTree>
    <p:extLst>
      <p:ext uri="{BB962C8B-B14F-4D97-AF65-F5344CB8AC3E}">
        <p14:creationId xmlns:p14="http://schemas.microsoft.com/office/powerpoint/2010/main" val="1080018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3BC99C-D432-B0F1-F41B-E985ABF2A0EF}"/>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Measures to support improvement</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988386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651270"/>
            <a:ext cx="11087100" cy="4533900"/>
          </a:xfrm>
        </p:spPr>
        <p:txBody>
          <a:bodyPr vert="horz" lIns="0" tIns="0" rIns="0" bIns="0" numCol="1" spcCol="457200" rtlCol="0" anchor="t">
            <a:noAutofit/>
          </a:bodyPr>
          <a:lstStyle/>
          <a:p>
            <a:pPr marL="396000" indent="-288000" algn="l" rtl="0" fontAlgn="base">
              <a:buClrTx/>
              <a:buFont typeface="Arial" panose="020B0604020202020204" pitchFamily="34" charset="0"/>
              <a:buChar char="•"/>
            </a:pPr>
            <a:r>
              <a:rPr lang="en-US" sz="2400" b="0" i="0">
                <a:effectLst/>
                <a:latin typeface="Calibri" panose="020F0502020204030204" pitchFamily="34" charset="0"/>
              </a:rPr>
              <a:t>Percentage of people who report that their sleep has improved after treatment of their insomnia disorder</a:t>
            </a:r>
          </a:p>
          <a:p>
            <a:pPr marL="396000" indent="-288000" algn="l" rtl="0" fontAlgn="base">
              <a:buClrTx/>
              <a:buFont typeface="Arial" panose="020B0604020202020204" pitchFamily="34" charset="0"/>
              <a:buChar char="•"/>
            </a:pPr>
            <a:r>
              <a:rPr lang="en-US" sz="2400" b="0" i="0">
                <a:effectLst/>
                <a:latin typeface="Calibri" panose="020F0502020204030204" pitchFamily="34" charset="0"/>
              </a:rPr>
              <a:t>Percentage of people with insomnia disorder and taking insomnia medication who report that their medication was prescribed based on a documented discussion with their clinician </a:t>
            </a:r>
          </a:p>
          <a:p>
            <a:pPr marL="396000" indent="-288000" algn="l" rtl="0" fontAlgn="base">
              <a:buClrTx/>
              <a:buFont typeface="Arial" panose="020B0604020202020204" pitchFamily="34" charset="0"/>
              <a:buChar char="•"/>
            </a:pPr>
            <a:r>
              <a:rPr lang="en-US" sz="2400" b="0" i="0">
                <a:effectLst/>
                <a:latin typeface="Calibri" panose="020F0502020204030204" pitchFamily="34" charset="0"/>
              </a:rPr>
              <a:t>Percentage of people who report improved quality of life </a:t>
            </a:r>
            <a:r>
              <a:rPr lang="en-US" sz="2400">
                <a:latin typeface="Calibri" panose="020F0502020204030204" pitchFamily="34" charset="0"/>
              </a:rPr>
              <a:t>after treatment of their</a:t>
            </a:r>
            <a:r>
              <a:rPr lang="en-US" sz="2400" b="0" i="0">
                <a:effectLst/>
                <a:latin typeface="Calibri" panose="020F0502020204030204" pitchFamily="34" charset="0"/>
              </a:rPr>
              <a:t> insomnia disorder</a:t>
            </a:r>
          </a:p>
        </p:txBody>
      </p:sp>
      <p:sp>
        <p:nvSpPr>
          <p:cNvPr id="2" name="Footer Placeholder 3">
            <a:extLst>
              <a:ext uri="{FF2B5EF4-FFF2-40B4-BE49-F238E27FC236}">
                <a16:creationId xmlns:a16="http://schemas.microsoft.com/office/drawing/2014/main" id="{A7A9BC7E-79A4-295B-C3D9-FFBF22457EDC}"/>
              </a:ext>
              <a:ext uri="{C183D7F6-B498-43B3-948B-1728B52AA6E4}">
                <adec:decorative xmlns:adec="http://schemas.microsoft.com/office/drawing/2017/decorative" val="1"/>
              </a:ext>
            </a:extLst>
          </p:cNvPr>
          <p:cNvSpPr txBox="1">
            <a:spLocks/>
          </p:cNvSpPr>
          <p:nvPr/>
        </p:nvSpPr>
        <p:spPr>
          <a:xfrm>
            <a:off x="7599007" y="6260961"/>
            <a:ext cx="4114800" cy="365125"/>
          </a:xfrm>
          <a:prstGeom prst="round2DiagRect">
            <a:avLst/>
          </a:prstGeom>
          <a:noFill/>
        </p:spPr>
        <p:txBody>
          <a:bodyPr vert="horz" lIns="182880" tIns="182880" rIns="182880" bIns="18288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B5E6C4C4-F8D2-3E45-812B-28EE593B4815}" type="slidenum">
              <a:rPr lang="en-US" sz="1200" smtClean="0"/>
              <a:pPr algn="r"/>
              <a:t>32</a:t>
            </a:fld>
            <a:endParaRPr lang="en-US" sz="1200"/>
          </a:p>
        </p:txBody>
      </p:sp>
    </p:spTree>
    <p:extLst>
      <p:ext uri="{BB962C8B-B14F-4D97-AF65-F5344CB8AC3E}">
        <p14:creationId xmlns:p14="http://schemas.microsoft.com/office/powerpoint/2010/main" val="2491820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r>
              <a:rPr lang="en-US"/>
              <a:t>Some of the data used in this presentation were sourced from the Canadian Community Health Survey Ontario Share Files, developed by Statistics Canada and provided by Ontario’s Ministry of Health. </a:t>
            </a:r>
            <a:r>
              <a:rPr lang="en-US">
                <a:effectLst/>
                <a:latin typeface="Calibri" panose="020F0502020204030204" pitchFamily="34" charset="0"/>
                <a:cs typeface="Calibri" panose="020F0502020204030204" pitchFamily="34" charset="0"/>
              </a:rPr>
              <a:t>However, the analyses, conclusions, opinions, and statements expressed herein are those of the authors and not necessarily those of the Ontario Ministry of Health or Statistics Canada.</a:t>
            </a:r>
            <a:endParaRPr lang="en-US">
              <a:latin typeface="Calibri" panose="020F0502020204030204" pitchFamily="34" charset="0"/>
              <a:ea typeface="Calibri"/>
              <a:cs typeface="Calibri" panose="020F0502020204030204" pitchFamily="34" charset="0"/>
            </a:endParaRPr>
          </a:p>
        </p:txBody>
      </p:sp>
      <p:sp>
        <p:nvSpPr>
          <p:cNvPr id="2" name="Footer Placeholder 3">
            <a:extLst>
              <a:ext uri="{FF2B5EF4-FFF2-40B4-BE49-F238E27FC236}">
                <a16:creationId xmlns:a16="http://schemas.microsoft.com/office/drawing/2014/main" id="{33814105-25B5-0091-5755-2AF6526B50D1}"/>
              </a:ext>
              <a:ext uri="{C183D7F6-B498-43B3-948B-1728B52AA6E4}">
                <adec:decorative xmlns:adec="http://schemas.microsoft.com/office/drawing/2017/decorative" val="1"/>
              </a:ext>
            </a:extLst>
          </p:cNvPr>
          <p:cNvSpPr txBox="1">
            <a:spLocks/>
          </p:cNvSpPr>
          <p:nvPr/>
        </p:nvSpPr>
        <p:spPr>
          <a:xfrm>
            <a:off x="7599007" y="6260961"/>
            <a:ext cx="4114800" cy="365125"/>
          </a:xfrm>
          <a:prstGeom prst="round2DiagRect">
            <a:avLst/>
          </a:prstGeom>
          <a:noFill/>
        </p:spPr>
        <p:txBody>
          <a:bodyPr vert="horz" lIns="182880" tIns="182880" rIns="182880" bIns="18288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B5E6C4C4-F8D2-3E45-812B-28EE593B4815}" type="slidenum">
              <a:rPr lang="en-US" sz="1200" smtClean="0"/>
              <a:pPr algn="r"/>
              <a:t>33</a:t>
            </a:fld>
            <a:endParaRPr lang="en-US" sz="1200"/>
          </a:p>
        </p:txBody>
      </p:sp>
    </p:spTree>
    <p:extLst>
      <p:ext uri="{BB962C8B-B14F-4D97-AF65-F5344CB8AC3E}">
        <p14:creationId xmlns:p14="http://schemas.microsoft.com/office/powerpoint/2010/main" val="81161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3BC99C-D432-B0F1-F41B-E985ABF2A0EF}"/>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a:ln>
                  <a:noFill/>
                </a:ln>
                <a:solidFill>
                  <a:schemeClr val="bg1"/>
                </a:solidFill>
                <a:effectLst/>
                <a:uLnTx/>
                <a:uFillTx/>
                <a:latin typeface="+mn-lt"/>
                <a:ea typeface="+mn-ea"/>
                <a:cs typeface="+mn-cs"/>
              </a:rPr>
              <a:t>Thank you</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0864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a:t>Quality standards</a:t>
            </a:r>
          </a:p>
        </p:txBody>
      </p:sp>
      <p:graphicFrame>
        <p:nvGraphicFramePr>
          <p:cNvPr id="7" name="Diagram 6">
            <a:extLst>
              <a:ext uri="{FF2B5EF4-FFF2-40B4-BE49-F238E27FC236}">
                <a16:creationId xmlns:a16="http://schemas.microsoft.com/office/drawing/2014/main" id="{19C5F5E8-BF21-1621-6EE4-9674393947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8175923"/>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9F62226F-9E89-1DC1-2295-D388A29782A6}"/>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srgbClr val="000000"/>
                </a:solidFill>
                <a:latin typeface="Calibri" panose="020F0502020204030204"/>
              </a:rPr>
              <a:t>4</a:t>
            </a:r>
          </a:p>
        </p:txBody>
      </p:sp>
    </p:spTree>
    <p:extLst>
      <p:ext uri="{BB962C8B-B14F-4D97-AF65-F5344CB8AC3E}">
        <p14:creationId xmlns:p14="http://schemas.microsoft.com/office/powerpoint/2010/main" val="9096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Quality standard resources</a:t>
            </a:r>
          </a:p>
        </p:txBody>
      </p:sp>
      <p:pic>
        <p:nvPicPr>
          <p:cNvPr id="5" name="Picture 4" descr="Cover of the quality standard">
            <a:extLst>
              <a:ext uri="{FF2B5EF4-FFF2-40B4-BE49-F238E27FC236}">
                <a16:creationId xmlns:a16="http://schemas.microsoft.com/office/drawing/2014/main" id="{73B53869-4572-353F-325F-0BE65F4E721E}"/>
              </a:ext>
            </a:extLst>
          </p:cNvPr>
          <p:cNvPicPr>
            <a:picLocks noChangeAspect="1"/>
          </p:cNvPicPr>
          <p:nvPr/>
        </p:nvPicPr>
        <p:blipFill>
          <a:blip r:embed="rId3"/>
          <a:srcRect/>
          <a:stretch/>
        </p:blipFill>
        <p:spPr>
          <a:xfrm>
            <a:off x="1160672" y="1476954"/>
            <a:ext cx="1255674"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4" name="TextBox 2">
            <a:extLst>
              <a:ext uri="{FF2B5EF4-FFF2-40B4-BE49-F238E27FC236}">
                <a16:creationId xmlns:a16="http://schemas.microsoft.com/office/drawing/2014/main" id="{B2E8B1DB-7B7E-3CF2-028A-93DD1AA36A31}"/>
              </a:ext>
            </a:extLst>
          </p:cNvPr>
          <p:cNvSpPr txBox="1"/>
          <p:nvPr/>
        </p:nvSpPr>
        <p:spPr>
          <a:xfrm>
            <a:off x="910480"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Quality Standard</a:t>
            </a:r>
          </a:p>
        </p:txBody>
      </p:sp>
      <p:pic>
        <p:nvPicPr>
          <p:cNvPr id="6" name="Picture 5" descr="Cover of the patient guide">
            <a:extLst>
              <a:ext uri="{FF2B5EF4-FFF2-40B4-BE49-F238E27FC236}">
                <a16:creationId xmlns:a16="http://schemas.microsoft.com/office/drawing/2014/main" id="{E462D966-8B1D-2184-F795-9951E9198DA1}"/>
              </a:ext>
            </a:extLst>
          </p:cNvPr>
          <p:cNvPicPr>
            <a:picLocks noChangeAspect="1"/>
          </p:cNvPicPr>
          <p:nvPr/>
        </p:nvPicPr>
        <p:blipFill>
          <a:blip r:embed="rId4"/>
          <a:srcRect/>
          <a:stretch/>
        </p:blipFill>
        <p:spPr>
          <a:xfrm>
            <a:off x="3831926" y="1511877"/>
            <a:ext cx="1254178" cy="163368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Patient Guide</a:t>
            </a:r>
          </a:p>
        </p:txBody>
      </p:sp>
      <p:pic>
        <p:nvPicPr>
          <p:cNvPr id="7" name="Picture 6" descr="Cover of the placemat">
            <a:extLst>
              <a:ext uri="{FF2B5EF4-FFF2-40B4-BE49-F238E27FC236}">
                <a16:creationId xmlns:a16="http://schemas.microsoft.com/office/drawing/2014/main" id="{1AB9BD8A-808D-B14D-0E78-C4619A0CD806}"/>
              </a:ext>
            </a:extLst>
          </p:cNvPr>
          <p:cNvPicPr>
            <a:picLocks noChangeAspect="1"/>
          </p:cNvPicPr>
          <p:nvPr/>
        </p:nvPicPr>
        <p:blipFill>
          <a:blip r:embed="rId5"/>
          <a:srcRect/>
          <a:stretch/>
        </p:blipFill>
        <p:spPr>
          <a:xfrm>
            <a:off x="6414295" y="1514550"/>
            <a:ext cx="1259255"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6" name="TextBox 15">
            <a:extLst>
              <a:ext uri="{FF2B5EF4-FFF2-40B4-BE49-F238E27FC236}">
                <a16:creationId xmlns:a16="http://schemas.microsoft.com/office/drawing/2014/main" id="{49E55529-E794-E5EA-E4DE-7051F40512E9}"/>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Placemat</a:t>
            </a:r>
          </a:p>
        </p:txBody>
      </p:sp>
      <p:pic>
        <p:nvPicPr>
          <p:cNvPr id="20" name="Picture 19" descr="Cover of the case for improvement deck">
            <a:extLst>
              <a:ext uri="{FF2B5EF4-FFF2-40B4-BE49-F238E27FC236}">
                <a16:creationId xmlns:a16="http://schemas.microsoft.com/office/drawing/2014/main" id="{9B70C939-7A0D-CA5F-E58F-F0F59607CB52}"/>
              </a:ext>
            </a:extLst>
          </p:cNvPr>
          <p:cNvPicPr>
            <a:picLocks noChangeAspect="1"/>
          </p:cNvPicPr>
          <p:nvPr/>
        </p:nvPicPr>
        <p:blipFill>
          <a:blip r:embed="rId6"/>
          <a:stretch>
            <a:fillRect/>
          </a:stretch>
        </p:blipFill>
        <p:spPr>
          <a:xfrm>
            <a:off x="8905371" y="1675007"/>
            <a:ext cx="2277510" cy="128721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65153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Case for Improvement Deck</a:t>
            </a:r>
          </a:p>
        </p:txBody>
      </p:sp>
      <p:pic>
        <p:nvPicPr>
          <p:cNvPr id="10" name="Picture 9" descr="Cover of the measurement guid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727792" y="3788050"/>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2349401" y="5497752"/>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chemeClr val="tx2"/>
                </a:solidFill>
                <a:latin typeface="Calibri"/>
                <a:ea typeface="MS PGothic"/>
                <a:cs typeface="Calibri"/>
              </a:rPr>
              <a:t>Measurement Guide</a:t>
            </a:r>
            <a:endParaRPr lang="en-US" sz="1800" u="none">
              <a:solidFill>
                <a:schemeClr val="tx2"/>
              </a:solidFill>
              <a:latin typeface="Calibri" panose="020F0502020204030204" pitchFamily="34" charset="0"/>
              <a:cs typeface="Calibri" panose="020F0502020204030204" pitchFamily="34" charset="0"/>
            </a:endParaRPr>
          </a:p>
        </p:txBody>
      </p:sp>
      <p:pic>
        <p:nvPicPr>
          <p:cNvPr id="18" name="Picture 17" descr="Cover of the technical specifications">
            <a:extLst>
              <a:ext uri="{FF2B5EF4-FFF2-40B4-BE49-F238E27FC236}">
                <a16:creationId xmlns:a16="http://schemas.microsoft.com/office/drawing/2014/main" id="{419FED87-D4D1-3B66-513E-B5D3F9CCF5BE}"/>
              </a:ext>
            </a:extLst>
          </p:cNvPr>
          <p:cNvPicPr>
            <a:picLocks noChangeAspect="1"/>
          </p:cNvPicPr>
          <p:nvPr/>
        </p:nvPicPr>
        <p:blipFill>
          <a:blip r:embed="rId8"/>
          <a:srcRect/>
          <a:stretch/>
        </p:blipFill>
        <p:spPr>
          <a:xfrm>
            <a:off x="5500896" y="3790486"/>
            <a:ext cx="1263358" cy="1633121"/>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870075" y="5497752"/>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a:ea typeface="MS PGothic"/>
                <a:cs typeface="Calibri"/>
              </a:rPr>
              <a:t>Technical Specifications</a:t>
            </a:r>
            <a:endParaRPr lang="en-US" sz="1800" u="none">
              <a:solidFill>
                <a:srgbClr val="000000"/>
              </a:solidFill>
              <a:latin typeface="Calibri" panose="020F0502020204030204" pitchFamily="34" charset="0"/>
              <a:cs typeface="Calibri" panose="020F0502020204030204" pitchFamily="34" charset="0"/>
            </a:endParaRPr>
          </a:p>
        </p:txBody>
      </p:sp>
      <p:pic>
        <p:nvPicPr>
          <p:cNvPr id="8" name="Picture 7" descr="Cover of the Getting Started Guid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7755161" y="4117473"/>
            <a:ext cx="16235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529057" y="5497752"/>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a:solidFill>
                  <a:srgbClr val="000000"/>
                </a:solidFill>
                <a:latin typeface="Calibri" panose="020F0502020204030204" pitchFamily="34" charset="0"/>
                <a:cs typeface="Calibri" panose="020F0502020204030204" pitchFamily="34" charset="0"/>
              </a:rPr>
              <a:t>Getting Started Guide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533399" y="6386595"/>
            <a:ext cx="10877549" cy="113682"/>
          </a:xfrm>
        </p:spPr>
        <p:txBody>
          <a:bodyPr/>
          <a:lstStyle/>
          <a:p>
            <a:r>
              <a:rPr lang="en-US" b="0"/>
              <a:t>Find these resources here: </a:t>
            </a:r>
            <a:r>
              <a:rPr lang="en-US" b="0">
                <a:hlinkClick r:id="rId10"/>
              </a:rPr>
              <a:t>https://www.hqontario.ca/Evidence-to-Improve-Care/Quality-Standards/View-All-Quality-Standards/Insomnia-Disorder</a:t>
            </a:r>
            <a:endParaRPr lang="en-US" b="0">
              <a:highlight>
                <a:srgbClr val="FFFF00"/>
              </a:highlight>
            </a:endParaRPr>
          </a:p>
        </p:txBody>
      </p:sp>
      <p:sp>
        <p:nvSpPr>
          <p:cNvPr id="4" name="Footer Placeholder 1">
            <a:extLst>
              <a:ext uri="{FF2B5EF4-FFF2-40B4-BE49-F238E27FC236}">
                <a16:creationId xmlns:a16="http://schemas.microsoft.com/office/drawing/2014/main" id="{31F47D01-846B-C7EE-BFA4-517BCDADF210}"/>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5</a:t>
            </a:r>
          </a:p>
        </p:txBody>
      </p:sp>
    </p:spTree>
    <p:extLst>
      <p:ext uri="{BB962C8B-B14F-4D97-AF65-F5344CB8AC3E}">
        <p14:creationId xmlns:p14="http://schemas.microsoft.com/office/powerpoint/2010/main" val="1854574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a:t>Inside the quality standard</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Quality Statement</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5" name="Picture 4" descr="Quality statement 1 from the quality standard">
            <a:extLst>
              <a:ext uri="{FF2B5EF4-FFF2-40B4-BE49-F238E27FC236}">
                <a16:creationId xmlns:a16="http://schemas.microsoft.com/office/drawing/2014/main" id="{FA10669C-E542-B52F-CB6C-28F2AFD59FF8}"/>
              </a:ext>
            </a:extLst>
          </p:cNvPr>
          <p:cNvPicPr>
            <a:picLocks noChangeAspect="1"/>
          </p:cNvPicPr>
          <p:nvPr/>
        </p:nvPicPr>
        <p:blipFill>
          <a:blip r:embed="rId3"/>
          <a:srcRect/>
          <a:stretch/>
        </p:blipFill>
        <p:spPr>
          <a:xfrm>
            <a:off x="1896136" y="2326505"/>
            <a:ext cx="3522525" cy="1178691"/>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267680" y="1455935"/>
            <a:ext cx="2867945"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Audience Statements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9" name="Picture 8" descr="A set of audience statements from the quality standard">
            <a:extLst>
              <a:ext uri="{FF2B5EF4-FFF2-40B4-BE49-F238E27FC236}">
                <a16:creationId xmlns:a16="http://schemas.microsoft.com/office/drawing/2014/main" id="{60DFE7ED-3F36-867C-66C8-65330CB17A69}"/>
              </a:ext>
            </a:extLst>
          </p:cNvPr>
          <p:cNvPicPr>
            <a:picLocks noChangeAspect="1"/>
          </p:cNvPicPr>
          <p:nvPr/>
        </p:nvPicPr>
        <p:blipFill>
          <a:blip r:embed="rId4"/>
          <a:srcRect/>
          <a:stretch/>
        </p:blipFill>
        <p:spPr>
          <a:xfrm>
            <a:off x="7267680" y="2265814"/>
            <a:ext cx="2974638" cy="1709971"/>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Definitions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6" name="Picture 5" descr="A definition from the quality standard">
            <a:extLst>
              <a:ext uri="{FF2B5EF4-FFF2-40B4-BE49-F238E27FC236}">
                <a16:creationId xmlns:a16="http://schemas.microsoft.com/office/drawing/2014/main" id="{3D098FAD-51A9-FBE6-EBD4-127F90D8DDDD}"/>
              </a:ext>
            </a:extLst>
          </p:cNvPr>
          <p:cNvPicPr>
            <a:picLocks noChangeAspect="1"/>
          </p:cNvPicPr>
          <p:nvPr/>
        </p:nvPicPr>
        <p:blipFill>
          <a:blip r:embed="rId5"/>
          <a:srcRect/>
          <a:stretch/>
        </p:blipFill>
        <p:spPr>
          <a:xfrm>
            <a:off x="1901273" y="4864967"/>
            <a:ext cx="3522525" cy="1074195"/>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245376"/>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b="1">
                <a:solidFill>
                  <a:schemeClr val="bg1"/>
                </a:solidFill>
                <a:latin typeface="Calibri" panose="020F0502020204030204" pitchFamily="34" charset="0"/>
                <a:ea typeface="MS PGothic"/>
                <a:cs typeface="Calibri" panose="020F0502020204030204" pitchFamily="34" charset="0"/>
              </a:rPr>
              <a:t>The Indicators</a:t>
            </a:r>
            <a:endParaRPr lang="en-CA" b="1">
              <a:solidFill>
                <a:schemeClr val="bg1"/>
              </a:solidFill>
              <a:latin typeface="Calibri" panose="020F0502020204030204" pitchFamily="34" charset="0"/>
              <a:ea typeface="MS PGothic"/>
              <a:cs typeface="Calibri" panose="020F0502020204030204" pitchFamily="34" charset="0"/>
            </a:endParaRPr>
          </a:p>
        </p:txBody>
      </p:sp>
      <p:pic>
        <p:nvPicPr>
          <p:cNvPr id="13" name="Picture 12" descr="An indicator from the quality standard">
            <a:extLst>
              <a:ext uri="{FF2B5EF4-FFF2-40B4-BE49-F238E27FC236}">
                <a16:creationId xmlns:a16="http://schemas.microsoft.com/office/drawing/2014/main" id="{31382457-E089-E417-D830-8D72F5D259F0}"/>
              </a:ext>
            </a:extLst>
          </p:cNvPr>
          <p:cNvPicPr>
            <a:picLocks noChangeAspect="1"/>
          </p:cNvPicPr>
          <p:nvPr/>
        </p:nvPicPr>
        <p:blipFill>
          <a:blip r:embed="rId6"/>
          <a:srcRect/>
          <a:stretch/>
        </p:blipFill>
        <p:spPr>
          <a:xfrm>
            <a:off x="6903837" y="5075300"/>
            <a:ext cx="3702324" cy="846245"/>
          </a:xfrm>
          <a:prstGeom prst="rect">
            <a:avLst/>
          </a:prstGeom>
          <a:effectLst>
            <a:outerShdw blurRad="50800" dist="38100" dir="2700000" algn="tl" rotWithShape="0">
              <a:prstClr val="black">
                <a:alpha val="40000"/>
              </a:prstClr>
            </a:outerShdw>
          </a:effectLst>
        </p:spPr>
      </p:pic>
      <p:sp>
        <p:nvSpPr>
          <p:cNvPr id="12" name="Footer Placeholder 1">
            <a:extLst>
              <a:ext uri="{FF2B5EF4-FFF2-40B4-BE49-F238E27FC236}">
                <a16:creationId xmlns:a16="http://schemas.microsoft.com/office/drawing/2014/main" id="{42FEF0FD-85CF-19FC-388F-66962BDB7A73}"/>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6</a:t>
            </a:r>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Patient guide</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a:t>The </a:t>
            </a:r>
            <a:r>
              <a:rPr lang="en-US" b="1"/>
              <a:t>patient guide </a:t>
            </a:r>
            <a:r>
              <a:rPr lang="en-US"/>
              <a:t>is designed to give patients information about what quality care looks like for various conditions based on the best evidence, so they can ask informed questions of their health care teams. </a:t>
            </a:r>
          </a:p>
          <a:p>
            <a:endParaRPr lang="en-US"/>
          </a:p>
        </p:txBody>
      </p:sp>
      <p:pic>
        <p:nvPicPr>
          <p:cNvPr id="4" name="Picture 3" descr="Cover of the patient guide">
            <a:extLst>
              <a:ext uri="{FF2B5EF4-FFF2-40B4-BE49-F238E27FC236}">
                <a16:creationId xmlns:a16="http://schemas.microsoft.com/office/drawing/2014/main" id="{C5B5C922-F379-7E60-1AC1-27A6AE5AC000}"/>
              </a:ext>
            </a:extLst>
          </p:cNvPr>
          <p:cNvPicPr>
            <a:picLocks noChangeAspect="1"/>
          </p:cNvPicPr>
          <p:nvPr/>
        </p:nvPicPr>
        <p:blipFill>
          <a:blip r:embed="rId3"/>
          <a:srcRect/>
          <a:stretch/>
        </p:blipFill>
        <p:spPr>
          <a:xfrm>
            <a:off x="6878195" y="1183848"/>
            <a:ext cx="3600295" cy="4689722"/>
          </a:xfrm>
          <a:prstGeom prst="rect">
            <a:avLst/>
          </a:prstGeom>
          <a:effectLst>
            <a:outerShdw blurRad="50800" dist="38100" dir="2700000" algn="tl" rotWithShape="0">
              <a:prstClr val="black">
                <a:alpha val="40000"/>
              </a:prstClr>
            </a:outerShdw>
          </a:effectLst>
        </p:spPr>
      </p:pic>
      <p:sp>
        <p:nvSpPr>
          <p:cNvPr id="2" name="Footer Placeholder 1">
            <a:extLst>
              <a:ext uri="{FF2B5EF4-FFF2-40B4-BE49-F238E27FC236}">
                <a16:creationId xmlns:a16="http://schemas.microsoft.com/office/drawing/2014/main" id="{C6373715-AEA2-6BF3-347E-E751DB7C8997}"/>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7</a:t>
            </a:r>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Placemat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US"/>
              <a:t>The </a:t>
            </a:r>
            <a:r>
              <a:rPr lang="en-US" b="1"/>
              <a:t>placemat</a:t>
            </a:r>
            <a:r>
              <a:rPr lang="en-US"/>
              <a:t> is a quick-reference resource </a:t>
            </a:r>
            <a:br>
              <a:rPr lang="en-US"/>
            </a:br>
            <a:r>
              <a:rPr lang="en-US"/>
              <a:t>for clinicians that summarizes the quality standard and includes links to helpful resources and tools.</a:t>
            </a:r>
          </a:p>
        </p:txBody>
      </p:sp>
      <p:sp>
        <p:nvSpPr>
          <p:cNvPr id="4" name="Footer Placeholder 1">
            <a:extLst>
              <a:ext uri="{FF2B5EF4-FFF2-40B4-BE49-F238E27FC236}">
                <a16:creationId xmlns:a16="http://schemas.microsoft.com/office/drawing/2014/main" id="{6B11CD0E-C7B3-899E-D47C-63ECD9BF2325}"/>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000000"/>
                </a:solidFill>
                <a:latin typeface="Calibri" panose="020F0502020204030204"/>
              </a:rPr>
              <a:t>8</a:t>
            </a:r>
          </a:p>
        </p:txBody>
      </p:sp>
      <p:pic>
        <p:nvPicPr>
          <p:cNvPr id="2" name="Picture 1" descr="Cover of the placemat">
            <a:extLst>
              <a:ext uri="{FF2B5EF4-FFF2-40B4-BE49-F238E27FC236}">
                <a16:creationId xmlns:a16="http://schemas.microsoft.com/office/drawing/2014/main" id="{BA8FD86B-D1B2-FB10-B0C6-63BB4B41EF59}"/>
              </a:ext>
            </a:extLst>
          </p:cNvPr>
          <p:cNvPicPr>
            <a:picLocks noChangeAspect="1"/>
          </p:cNvPicPr>
          <p:nvPr/>
        </p:nvPicPr>
        <p:blipFill>
          <a:blip r:embed="rId3"/>
          <a:srcRect/>
          <a:stretch/>
        </p:blipFill>
        <p:spPr>
          <a:xfrm>
            <a:off x="7022515" y="1265549"/>
            <a:ext cx="3334285" cy="43372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a:t>Case for improvement deck</a:t>
            </a:r>
          </a:p>
        </p:txBody>
      </p:sp>
      <p:sp>
        <p:nvSpPr>
          <p:cNvPr id="8" name="Text Placeholder 7">
            <a:extLst>
              <a:ext uri="{FF2B5EF4-FFF2-40B4-BE49-F238E27FC236}">
                <a16:creationId xmlns:a16="http://schemas.microsoft.com/office/drawing/2014/main" id="{CB443B1F-5AB2-361B-2E56-2B5D78C89B30}"/>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9839" y="2505265"/>
            <a:ext cx="5090160" cy="1609725"/>
          </a:xfrm>
        </p:spPr>
        <p:txBody>
          <a:bodyPr/>
          <a:lstStyle/>
          <a:p>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The </a:t>
            </a:r>
            <a:r>
              <a:rPr kumimoji="0" lang="en-US" sz="2200" b="1" i="0" u="none" strike="noStrike" kern="1200" cap="none" spc="0" normalizeH="0" baseline="0" noProof="0">
                <a:ln>
                  <a:noFill/>
                </a:ln>
                <a:solidFill>
                  <a:srgbClr val="000000"/>
                </a:solidFill>
                <a:effectLst/>
                <a:uLnTx/>
                <a:uFillTx/>
                <a:latin typeface="Calibri" panose="020F0502020204030204"/>
                <a:ea typeface="+mn-ea"/>
                <a:cs typeface="+mn-cs"/>
              </a:rPr>
              <a:t>case for improvement deck </a:t>
            </a:r>
            <a:r>
              <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US"/>
              <a:t>.</a:t>
            </a:r>
          </a:p>
        </p:txBody>
      </p:sp>
      <p:pic>
        <p:nvPicPr>
          <p:cNvPr id="2" name="Picture 1" descr="Cover of the case for improvement deck">
            <a:extLst>
              <a:ext uri="{FF2B5EF4-FFF2-40B4-BE49-F238E27FC236}">
                <a16:creationId xmlns:a16="http://schemas.microsoft.com/office/drawing/2014/main" id="{35248D6E-BAAA-33D8-FC95-B7B2EFD205A1}"/>
              </a:ext>
            </a:extLst>
          </p:cNvPr>
          <p:cNvPicPr>
            <a:picLocks noChangeAspect="1"/>
          </p:cNvPicPr>
          <p:nvPr/>
        </p:nvPicPr>
        <p:blipFill>
          <a:blip r:embed="rId3"/>
          <a:srcRect/>
          <a:stretch/>
        </p:blipFill>
        <p:spPr>
          <a:xfrm>
            <a:off x="6765219" y="2149151"/>
            <a:ext cx="4528958" cy="2559698"/>
          </a:xfrm>
          <a:prstGeom prst="rect">
            <a:avLst/>
          </a:prstGeom>
          <a:effectLst>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0525D82A-0319-A16F-EB52-410CD988A961}"/>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5E6C4C4-F8D2-3E45-812B-28EE593B4815}" type="slidenum">
              <a:rPr lang="en-US" sz="1200" smtClean="0"/>
              <a:pPr algn="r"/>
              <a:t>9</a:t>
            </a:fld>
            <a:endParaRPr lang="en-US" sz="1200"/>
          </a:p>
        </p:txBody>
      </p:sp>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SharedWithUsers xmlns="623dabe2-7971-4695-be10-17b1dbde532f">
      <UserInfo>
        <DisplayName>Burrows, Benjamin</DisplayName>
        <AccountId>12707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7FDA62-54AD-4397-AB9D-780F6243DA6F}">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639A4E-51D6-44A7-8ACA-F88ABA3871F8}">
  <ds:schemaRefs>
    <ds:schemaRef ds:uri="623dabe2-7971-4695-be10-17b1dbde532f"/>
    <ds:schemaRef ds:uri="f4a9ebb6-6bae-4df8-b4d9-b705f0eb6b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5FEE223-8CC4-436B-BD26-FFC536ABE8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OH Template-Mar30</Template>
  <Application>Microsoft Office PowerPoint</Application>
  <PresentationFormat>Widescreen</PresentationFormat>
  <Slides>34</Slides>
  <Notes>34</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OH Template-Mar30</vt:lpstr>
      <vt:lpstr>Insomnia Disorder</vt:lpstr>
      <vt:lpstr>Objectives</vt:lpstr>
      <vt:lpstr>Quality standards</vt:lpstr>
      <vt:lpstr>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insomnia disorder? </vt:lpstr>
      <vt:lpstr>1 in 5 adults in Canada have insomnia</vt:lpstr>
      <vt:lpstr>Insomnia affects daily living</vt:lpstr>
      <vt:lpstr>Societal impact of insomnia</vt:lpstr>
      <vt:lpstr>Insomnia is often comorbid with other health conditions</vt:lpstr>
      <vt:lpstr>Select comorbidities reported by people with and without insomnia</vt:lpstr>
      <vt:lpstr>CBT-I is recommended as first-line treatment for insomnia, but access to care needs improvement</vt:lpstr>
      <vt:lpstr>Need to improve clinicians’ knowledge about insomnia treatment</vt:lpstr>
      <vt:lpstr>Quality statements  to improve care </vt:lpstr>
      <vt:lpstr>Scope of this quality standard</vt:lpstr>
      <vt:lpstr>Quality statement topics</vt:lpstr>
      <vt:lpstr>Comprehensive assessment </vt:lpstr>
      <vt:lpstr>Individualized, person-centred, comprehensive care plan</vt:lpstr>
      <vt:lpstr>Management of insomnia disorder in people with comorbidities</vt:lpstr>
      <vt:lpstr>Cognitive behavioural therapy for insomnia </vt:lpstr>
      <vt:lpstr>Pharmacotherapy </vt:lpstr>
      <vt:lpstr>Measures to support improvement </vt:lpstr>
      <vt:lpstr>Indicators that can be measured using only local data</vt:lpstr>
      <vt:lpstr>Data sources and acknowledgement</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revision>1</cp:revision>
  <cp:lastPrinted>2023-03-01T15:21:33Z</cp:lastPrinted>
  <dcterms:created xsi:type="dcterms:W3CDTF">2023-04-11T19:41:18Z</dcterms:created>
  <dcterms:modified xsi:type="dcterms:W3CDTF">2025-01-24T19:35:45Z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