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 id="2147483731" r:id="rId5"/>
  </p:sldMasterIdLst>
  <p:notesMasterIdLst>
    <p:notesMasterId r:id="rId48"/>
  </p:notesMasterIdLst>
  <p:handoutMasterIdLst>
    <p:handoutMasterId r:id="rId49"/>
  </p:handoutMasterIdLst>
  <p:sldIdLst>
    <p:sldId id="322" r:id="rId6"/>
    <p:sldId id="356" r:id="rId7"/>
    <p:sldId id="357" r:id="rId8"/>
    <p:sldId id="417" r:id="rId9"/>
    <p:sldId id="418" r:id="rId10"/>
    <p:sldId id="360" r:id="rId11"/>
    <p:sldId id="361" r:id="rId12"/>
    <p:sldId id="367" r:id="rId13"/>
    <p:sldId id="419" r:id="rId14"/>
    <p:sldId id="362" r:id="rId15"/>
    <p:sldId id="363" r:id="rId16"/>
    <p:sldId id="364" r:id="rId17"/>
    <p:sldId id="365" r:id="rId18"/>
    <p:sldId id="366" r:id="rId19"/>
    <p:sldId id="382" r:id="rId20"/>
    <p:sldId id="409" r:id="rId21"/>
    <p:sldId id="415" r:id="rId22"/>
    <p:sldId id="408" r:id="rId23"/>
    <p:sldId id="375" r:id="rId24"/>
    <p:sldId id="413" r:id="rId25"/>
    <p:sldId id="412" r:id="rId26"/>
    <p:sldId id="374" r:id="rId27"/>
    <p:sldId id="381" r:id="rId28"/>
    <p:sldId id="384" r:id="rId29"/>
    <p:sldId id="385" r:id="rId30"/>
    <p:sldId id="386" r:id="rId31"/>
    <p:sldId id="420" r:id="rId32"/>
    <p:sldId id="421" r:id="rId33"/>
    <p:sldId id="422" r:id="rId34"/>
    <p:sldId id="423" r:id="rId35"/>
    <p:sldId id="424" r:id="rId36"/>
    <p:sldId id="425" r:id="rId37"/>
    <p:sldId id="426" r:id="rId38"/>
    <p:sldId id="427" r:id="rId39"/>
    <p:sldId id="428" r:id="rId40"/>
    <p:sldId id="429" r:id="rId41"/>
    <p:sldId id="430" r:id="rId42"/>
    <p:sldId id="387" r:id="rId43"/>
    <p:sldId id="392" r:id="rId44"/>
    <p:sldId id="391" r:id="rId45"/>
    <p:sldId id="390" r:id="rId46"/>
    <p:sldId id="41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ED31E4D-B6B6-4B43-82A4-2224D652F609}">
          <p14:sldIdLst>
            <p14:sldId id="322"/>
          </p14:sldIdLst>
        </p14:section>
        <p14:section name="About quality standards" id="{918A749C-5AED-4CD4-98F0-507B1203A5AB}">
          <p14:sldIdLst>
            <p14:sldId id="356"/>
            <p14:sldId id="357"/>
            <p14:sldId id="417"/>
          </p14:sldIdLst>
        </p14:section>
        <p14:section name="Quality standard resources" id="{5B04F06A-91E2-47D3-9CA6-401105304DE7}">
          <p14:sldIdLst>
            <p14:sldId id="418"/>
            <p14:sldId id="360"/>
            <p14:sldId id="361"/>
            <p14:sldId id="367"/>
            <p14:sldId id="419"/>
            <p14:sldId id="362"/>
            <p14:sldId id="363"/>
            <p14:sldId id="364"/>
            <p14:sldId id="365"/>
            <p14:sldId id="366"/>
          </p14:sldIdLst>
        </p14:section>
        <p14:section name="Evidence" id="{2C29BDA9-DBAA-4887-97D0-62C59E85DA37}">
          <p14:sldIdLst>
            <p14:sldId id="382"/>
            <p14:sldId id="409"/>
            <p14:sldId id="415"/>
            <p14:sldId id="408"/>
            <p14:sldId id="375"/>
            <p14:sldId id="413"/>
            <p14:sldId id="412"/>
            <p14:sldId id="374"/>
          </p14:sldIdLst>
        </p14:section>
        <p14:section name="Quality statements" id="{115EAF48-C7FA-4ED9-84D2-4CCB923CD263}">
          <p14:sldIdLst>
            <p14:sldId id="381"/>
            <p14:sldId id="384"/>
            <p14:sldId id="385"/>
            <p14:sldId id="386"/>
            <p14:sldId id="420"/>
            <p14:sldId id="421"/>
            <p14:sldId id="422"/>
            <p14:sldId id="423"/>
            <p14:sldId id="424"/>
            <p14:sldId id="425"/>
            <p14:sldId id="426"/>
            <p14:sldId id="427"/>
            <p14:sldId id="428"/>
            <p14:sldId id="429"/>
            <p14:sldId id="430"/>
          </p14:sldIdLst>
        </p14:section>
        <p14:section name="Measures to support improvement" id="{06D6BF7C-66E1-4DA2-9268-6CC0C11358C9}">
          <p14:sldIdLst>
            <p14:sldId id="387"/>
            <p14:sldId id="392"/>
            <p14:sldId id="391"/>
          </p14:sldIdLst>
        </p14:section>
        <p14:section name="Closing" id="{C7FB744C-06D0-40CA-8E67-49D1C4A022C3}">
          <p14:sldIdLst>
            <p14:sldId id="390"/>
            <p14:sldId id="416"/>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MG" userId="S::gracia.mabaya@ontariohealth.ca::b09e9c0f-5fd2-42db-ac07-187d9d93d23a" providerId="AD"/>
  <p188:author id="{43DCAE1F-1933-5AA8-DFB0-D87E98B36994}" name="Kennedy-Yee, Carol" initials="CK" userId="S::carol.kennedy@ontariohealth.ca::b448f05e-9d95-41d1-a36c-f2fb5d9947b0" providerId="AD"/>
  <p188:author id="{F81E792E-49DB-0CD8-8BBE-A01EE85F7AF6}" name="Costante, Alicia" initials="CA" userId="S::alicia.costante@ontariohealth.ca::088730f9-fd58-499f-8459-bd7b32429f13"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9BB1F171-2DE8-2887-75B2-4B867B10B0F0}" name="Liang, Catherine" initials="LC" userId="S::catherine.liang@ontariohealth.ca::f02553ff-2f62-4d20-a67a-f5e2927c8ae2" providerId="AD"/>
  <p188:author id="{C5F05692-10F5-AA5A-253D-22D0779AF760}" name="Maguire, Tim" initials="TM" userId="S::tim.maguire@ontariohealth.ca::0a50f5eb-c84f-4892-9e7e-880f7b00f11b" providerId="AD"/>
  <p188:author id="{AFCCF4CA-3E8E-1FD5-74E7-39ADAE3A9D6B}" name="McKane, Jeanne" initials="MJ" userId="S::jeanne.mckane@ontariohealth.ca::ccaae3d9-a257-43fb-bdc8-036ccece4828"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2E3"/>
    <a:srgbClr val="326295"/>
    <a:srgbClr val="7B2B83"/>
    <a:srgbClr val="598787"/>
    <a:srgbClr val="C6F3FF"/>
    <a:srgbClr val="E8F3D8"/>
    <a:srgbClr val="DCCDDB"/>
    <a:srgbClr val="CFE1E0"/>
    <a:srgbClr val="CBE4F4"/>
    <a:srgbClr val="E9E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05D89-11FB-4510-825E-0CF558BDF0D9}" v="2" dt="2025-10-22T15:04:56.691"/>
    <p1510:client id="{7AF9ADC8-126A-4D8D-BB23-AEBF3126E727}" v="24" dt="2025-10-22T14:52:13.9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56" y="10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sorterViewPr>
    <p:cViewPr>
      <p:scale>
        <a:sx n="100" d="100"/>
        <a:sy n="100" d="100"/>
      </p:scale>
      <p:origin x="0" y="-60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ne, Jeanne" userId="ccaae3d9-a257-43fb-bdc8-036ccece4828" providerId="ADAL" clId="{6D546265-723A-433C-A4BC-453C032252A9}"/>
    <pc:docChg chg="undo redo custSel addSld delSld modSld modMainMaster addSection modSection">
      <pc:chgData name="McKane, Jeanne" userId="ccaae3d9-a257-43fb-bdc8-036ccece4828" providerId="ADAL" clId="{6D546265-723A-433C-A4BC-453C032252A9}" dt="2025-10-22T15:04:56.691" v="2642"/>
      <pc:docMkLst>
        <pc:docMk/>
      </pc:docMkLst>
      <pc:sldChg chg="delSp mod">
        <pc:chgData name="McKane, Jeanne" userId="ccaae3d9-a257-43fb-bdc8-036ccece4828" providerId="ADAL" clId="{6D546265-723A-433C-A4BC-453C032252A9}" dt="2025-10-01T17:30:58.168" v="779" actId="478"/>
        <pc:sldMkLst>
          <pc:docMk/>
          <pc:sldMk cId="969934670" sldId="356"/>
        </pc:sldMkLst>
      </pc:sldChg>
      <pc:sldChg chg="delSp mod">
        <pc:chgData name="McKane, Jeanne" userId="ccaae3d9-a257-43fb-bdc8-036ccece4828" providerId="ADAL" clId="{6D546265-723A-433C-A4BC-453C032252A9}" dt="2025-10-01T17:31:03.272" v="780" actId="478"/>
        <pc:sldMkLst>
          <pc:docMk/>
          <pc:sldMk cId="663100937" sldId="357"/>
        </pc:sldMkLst>
      </pc:sldChg>
      <pc:sldChg chg="delSp modSp add del mod">
        <pc:chgData name="McKane, Jeanne" userId="ccaae3d9-a257-43fb-bdc8-036ccece4828" providerId="ADAL" clId="{6D546265-723A-433C-A4BC-453C032252A9}" dt="2025-10-22T14:57:36.465" v="2378" actId="962"/>
        <pc:sldMkLst>
          <pc:docMk/>
          <pc:sldMk cId="2872917886" sldId="360"/>
        </pc:sldMkLst>
        <pc:picChg chg="mod ord">
          <ac:chgData name="McKane, Jeanne" userId="ccaae3d9-a257-43fb-bdc8-036ccece4828" providerId="ADAL" clId="{6D546265-723A-433C-A4BC-453C032252A9}" dt="2025-10-22T14:57:02.477" v="2170" actId="962"/>
          <ac:picMkLst>
            <pc:docMk/>
            <pc:sldMk cId="2872917886" sldId="360"/>
            <ac:picMk id="4" creationId="{085797C7-1214-42AC-6799-2FCF38999AB6}"/>
          </ac:picMkLst>
        </pc:picChg>
        <pc:picChg chg="mod ord">
          <ac:chgData name="McKane, Jeanne" userId="ccaae3d9-a257-43fb-bdc8-036ccece4828" providerId="ADAL" clId="{6D546265-723A-433C-A4BC-453C032252A9}" dt="2025-10-22T14:57:16.644" v="2248" actId="962"/>
          <ac:picMkLst>
            <pc:docMk/>
            <pc:sldMk cId="2872917886" sldId="360"/>
            <ac:picMk id="6" creationId="{3D098FAD-51A9-FBE6-EBD4-127F90D8DDDD}"/>
          </ac:picMkLst>
        </pc:picChg>
        <pc:picChg chg="mod ord">
          <ac:chgData name="McKane, Jeanne" userId="ccaae3d9-a257-43fb-bdc8-036ccece4828" providerId="ADAL" clId="{6D546265-723A-433C-A4BC-453C032252A9}" dt="2025-10-22T14:57:25.217" v="2314" actId="962"/>
          <ac:picMkLst>
            <pc:docMk/>
            <pc:sldMk cId="2872917886" sldId="360"/>
            <ac:picMk id="9" creationId="{60DFE7ED-3F36-867C-66C8-65330CB17A69}"/>
          </ac:picMkLst>
        </pc:picChg>
        <pc:picChg chg="mod ord">
          <ac:chgData name="McKane, Jeanne" userId="ccaae3d9-a257-43fb-bdc8-036ccece4828" providerId="ADAL" clId="{6D546265-723A-433C-A4BC-453C032252A9}" dt="2025-10-22T14:57:36.465" v="2378" actId="962"/>
          <ac:picMkLst>
            <pc:docMk/>
            <pc:sldMk cId="2872917886" sldId="360"/>
            <ac:picMk id="13" creationId="{31382457-E089-E417-D830-8D72F5D259F0}"/>
          </ac:picMkLst>
        </pc:picChg>
      </pc:sldChg>
      <pc:sldChg chg="addSp delSp modSp mod">
        <pc:chgData name="McKane, Jeanne" userId="ccaae3d9-a257-43fb-bdc8-036ccece4828" providerId="ADAL" clId="{6D546265-723A-433C-A4BC-453C032252A9}" dt="2025-10-22T14:57:47.683" v="2438" actId="962"/>
        <pc:sldMkLst>
          <pc:docMk/>
          <pc:sldMk cId="3239380564" sldId="361"/>
        </pc:sldMkLst>
        <pc:picChg chg="mod">
          <ac:chgData name="McKane, Jeanne" userId="ccaae3d9-a257-43fb-bdc8-036ccece4828" providerId="ADAL" clId="{6D546265-723A-433C-A4BC-453C032252A9}" dt="2025-10-22T14:57:47.683" v="2438" actId="962"/>
          <ac:picMkLst>
            <pc:docMk/>
            <pc:sldMk cId="3239380564" sldId="361"/>
            <ac:picMk id="6" creationId="{E1A7D816-DC39-C10E-E837-F9E3B9A150A1}"/>
          </ac:picMkLst>
        </pc:picChg>
      </pc:sldChg>
      <pc:sldChg chg="addSp delSp modSp mod">
        <pc:chgData name="McKane, Jeanne" userId="ccaae3d9-a257-43fb-bdc8-036ccece4828" providerId="ADAL" clId="{6D546265-723A-433C-A4BC-453C032252A9}" dt="2025-10-01T17:31:50.953" v="786" actId="478"/>
        <pc:sldMkLst>
          <pc:docMk/>
          <pc:sldMk cId="284031855" sldId="362"/>
        </pc:sldMkLst>
      </pc:sldChg>
      <pc:sldChg chg="delSp modSp mod">
        <pc:chgData name="McKane, Jeanne" userId="ccaae3d9-a257-43fb-bdc8-036ccece4828" providerId="ADAL" clId="{6D546265-723A-433C-A4BC-453C032252A9}" dt="2025-10-01T17:31:53.643" v="787" actId="478"/>
        <pc:sldMkLst>
          <pc:docMk/>
          <pc:sldMk cId="2224059937" sldId="363"/>
        </pc:sldMkLst>
        <pc:spChg chg="ord">
          <ac:chgData name="McKane, Jeanne" userId="ccaae3d9-a257-43fb-bdc8-036ccece4828" providerId="ADAL" clId="{6D546265-723A-433C-A4BC-453C032252A9}" dt="2025-10-01T16:54:43.616" v="717" actId="13244"/>
          <ac:spMkLst>
            <pc:docMk/>
            <pc:sldMk cId="2224059937" sldId="363"/>
            <ac:spMk id="12" creationId="{E88BA993-D338-2C69-272C-738B9099574D}"/>
          </ac:spMkLst>
        </pc:spChg>
      </pc:sldChg>
      <pc:sldChg chg="delSp modSp mod">
        <pc:chgData name="McKane, Jeanne" userId="ccaae3d9-a257-43fb-bdc8-036ccece4828" providerId="ADAL" clId="{6D546265-723A-433C-A4BC-453C032252A9}" dt="2025-10-01T17:31:57.215" v="788" actId="478"/>
        <pc:sldMkLst>
          <pc:docMk/>
          <pc:sldMk cId="2499699887" sldId="364"/>
        </pc:sldMkLst>
        <pc:spChg chg="ord">
          <ac:chgData name="McKane, Jeanne" userId="ccaae3d9-a257-43fb-bdc8-036ccece4828" providerId="ADAL" clId="{6D546265-723A-433C-A4BC-453C032252A9}" dt="2025-10-01T16:54:59.824" v="718" actId="13244"/>
          <ac:spMkLst>
            <pc:docMk/>
            <pc:sldMk cId="2499699887" sldId="364"/>
            <ac:spMk id="12" creationId="{E88BA993-D338-2C69-272C-738B9099574D}"/>
          </ac:spMkLst>
        </pc:spChg>
      </pc:sldChg>
      <pc:sldChg chg="delSp modSp mod">
        <pc:chgData name="McKane, Jeanne" userId="ccaae3d9-a257-43fb-bdc8-036ccece4828" providerId="ADAL" clId="{6D546265-723A-433C-A4BC-453C032252A9}" dt="2025-10-01T17:31:59.741" v="789" actId="478"/>
        <pc:sldMkLst>
          <pc:docMk/>
          <pc:sldMk cId="86015325" sldId="365"/>
        </pc:sldMkLst>
        <pc:spChg chg="mod">
          <ac:chgData name="McKane, Jeanne" userId="ccaae3d9-a257-43fb-bdc8-036ccece4828" providerId="ADAL" clId="{6D546265-723A-433C-A4BC-453C032252A9}" dt="2025-10-01T16:34:07.035" v="0" actId="14100"/>
          <ac:spMkLst>
            <pc:docMk/>
            <pc:sldMk cId="86015325" sldId="365"/>
            <ac:spMk id="12" creationId="{E88BA993-D338-2C69-272C-738B9099574D}"/>
          </ac:spMkLst>
        </pc:spChg>
      </pc:sldChg>
      <pc:sldChg chg="addSp delSp modSp mod">
        <pc:chgData name="McKane, Jeanne" userId="ccaae3d9-a257-43fb-bdc8-036ccece4828" providerId="ADAL" clId="{6D546265-723A-433C-A4BC-453C032252A9}" dt="2025-10-22T14:58:24.043" v="2640" actId="962"/>
        <pc:sldMkLst>
          <pc:docMk/>
          <pc:sldMk cId="2687523301" sldId="366"/>
        </pc:sldMkLst>
        <pc:picChg chg="mod">
          <ac:chgData name="McKane, Jeanne" userId="ccaae3d9-a257-43fb-bdc8-036ccece4828" providerId="ADAL" clId="{6D546265-723A-433C-A4BC-453C032252A9}" dt="2025-10-22T14:58:24.043" v="2640" actId="962"/>
          <ac:picMkLst>
            <pc:docMk/>
            <pc:sldMk cId="2687523301" sldId="366"/>
            <ac:picMk id="9" creationId="{57ADA3AC-A798-96C6-0584-2A1830DD1D9C}"/>
          </ac:picMkLst>
        </pc:picChg>
      </pc:sldChg>
      <pc:sldChg chg="modSp mod">
        <pc:chgData name="McKane, Jeanne" userId="ccaae3d9-a257-43fb-bdc8-036ccece4828" providerId="ADAL" clId="{6D546265-723A-433C-A4BC-453C032252A9}" dt="2025-10-22T14:57:54.242" v="2482" actId="962"/>
        <pc:sldMkLst>
          <pc:docMk/>
          <pc:sldMk cId="4193221867" sldId="367"/>
        </pc:sldMkLst>
        <pc:picChg chg="mod">
          <ac:chgData name="McKane, Jeanne" userId="ccaae3d9-a257-43fb-bdc8-036ccece4828" providerId="ADAL" clId="{6D546265-723A-433C-A4BC-453C032252A9}" dt="2025-10-22T14:57:54.242" v="2482" actId="962"/>
          <ac:picMkLst>
            <pc:docMk/>
            <pc:sldMk cId="4193221867" sldId="367"/>
            <ac:picMk id="5" creationId="{2A9EBD72-917C-5A12-0247-85C5322490F8}"/>
          </ac:picMkLst>
        </pc:picChg>
      </pc:sldChg>
      <pc:sldChg chg="modSp mod">
        <pc:chgData name="McKane, Jeanne" userId="ccaae3d9-a257-43fb-bdc8-036ccece4828" providerId="ADAL" clId="{6D546265-723A-433C-A4BC-453C032252A9}" dt="2025-10-01T16:50:15.698" v="691" actId="33553"/>
        <pc:sldMkLst>
          <pc:docMk/>
          <pc:sldMk cId="59602600" sldId="381"/>
        </pc:sldMkLst>
        <pc:spChg chg="mod">
          <ac:chgData name="McKane, Jeanne" userId="ccaae3d9-a257-43fb-bdc8-036ccece4828" providerId="ADAL" clId="{6D546265-723A-433C-A4BC-453C032252A9}" dt="2025-10-01T16:50:15.698" v="691" actId="33553"/>
          <ac:spMkLst>
            <pc:docMk/>
            <pc:sldMk cId="59602600" sldId="381"/>
            <ac:spMk id="2" creationId="{089718FE-D82F-9655-4C32-164233659472}"/>
          </ac:spMkLst>
        </pc:spChg>
      </pc:sldChg>
      <pc:sldChg chg="modSp mod">
        <pc:chgData name="McKane, Jeanne" userId="ccaae3d9-a257-43fb-bdc8-036ccece4828" providerId="ADAL" clId="{6D546265-723A-433C-A4BC-453C032252A9}" dt="2025-10-01T16:50:10.541" v="689" actId="33553"/>
        <pc:sldMkLst>
          <pc:docMk/>
          <pc:sldMk cId="345027054" sldId="382"/>
        </pc:sldMkLst>
        <pc:spChg chg="mod">
          <ac:chgData name="McKane, Jeanne" userId="ccaae3d9-a257-43fb-bdc8-036ccece4828" providerId="ADAL" clId="{6D546265-723A-433C-A4BC-453C032252A9}" dt="2025-10-01T16:50:10.541" v="689" actId="33553"/>
          <ac:spMkLst>
            <pc:docMk/>
            <pc:sldMk cId="345027054" sldId="382"/>
            <ac:spMk id="2" creationId="{D4A69E61-01CF-DED7-4B06-8520988A14D0}"/>
          </ac:spMkLst>
        </pc:spChg>
      </pc:sldChg>
      <pc:sldChg chg="delSp modSp mod modNotes modNotesTx">
        <pc:chgData name="McKane, Jeanne" userId="ccaae3d9-a257-43fb-bdc8-036ccece4828" providerId="ADAL" clId="{6D546265-723A-433C-A4BC-453C032252A9}" dt="2025-10-01T20:06:21.279" v="1192" actId="20577"/>
        <pc:sldMkLst>
          <pc:docMk/>
          <pc:sldMk cId="3909832607" sldId="384"/>
        </pc:sldMkLst>
        <pc:spChg chg="mod">
          <ac:chgData name="McKane, Jeanne" userId="ccaae3d9-a257-43fb-bdc8-036ccece4828" providerId="ADAL" clId="{6D546265-723A-433C-A4BC-453C032252A9}" dt="2025-10-01T20:01:45.362" v="1138" actId="1076"/>
          <ac:spMkLst>
            <pc:docMk/>
            <pc:sldMk cId="3909832607" sldId="384"/>
            <ac:spMk id="4" creationId="{34B929EA-085D-03CC-8ABC-3FFBF3231F85}"/>
          </ac:spMkLst>
        </pc:spChg>
      </pc:sldChg>
      <pc:sldChg chg="delSp modSp mod">
        <pc:chgData name="McKane, Jeanne" userId="ccaae3d9-a257-43fb-bdc8-036ccece4828" providerId="ADAL" clId="{6D546265-723A-433C-A4BC-453C032252A9}" dt="2025-10-01T20:02:12.826" v="1142" actId="255"/>
        <pc:sldMkLst>
          <pc:docMk/>
          <pc:sldMk cId="936660227" sldId="385"/>
        </pc:sldMkLst>
        <pc:spChg chg="mod">
          <ac:chgData name="McKane, Jeanne" userId="ccaae3d9-a257-43fb-bdc8-036ccece4828" providerId="ADAL" clId="{6D546265-723A-433C-A4BC-453C032252A9}" dt="2025-10-01T20:02:12.826" v="1142" actId="255"/>
          <ac:spMkLst>
            <pc:docMk/>
            <pc:sldMk cId="936660227" sldId="385"/>
            <ac:spMk id="4" creationId="{34B929EA-085D-03CC-8ABC-3FFBF3231F85}"/>
          </ac:spMkLst>
        </pc:spChg>
      </pc:sldChg>
      <pc:sldChg chg="delSp modSp mod">
        <pc:chgData name="McKane, Jeanne" userId="ccaae3d9-a257-43fb-bdc8-036ccece4828" providerId="ADAL" clId="{6D546265-723A-433C-A4BC-453C032252A9}" dt="2025-10-01T20:02:29.792" v="1145" actId="403"/>
        <pc:sldMkLst>
          <pc:docMk/>
          <pc:sldMk cId="830031710" sldId="386"/>
        </pc:sldMkLst>
        <pc:spChg chg="mod">
          <ac:chgData name="McKane, Jeanne" userId="ccaae3d9-a257-43fb-bdc8-036ccece4828" providerId="ADAL" clId="{6D546265-723A-433C-A4BC-453C032252A9}" dt="2025-10-01T20:02:29.792" v="1145" actId="403"/>
          <ac:spMkLst>
            <pc:docMk/>
            <pc:sldMk cId="830031710" sldId="386"/>
            <ac:spMk id="5" creationId="{7C4B4A7C-3522-E834-AD1E-897D8423F208}"/>
          </ac:spMkLst>
        </pc:spChg>
        <pc:spChg chg="mod">
          <ac:chgData name="McKane, Jeanne" userId="ccaae3d9-a257-43fb-bdc8-036ccece4828" providerId="ADAL" clId="{6D546265-723A-433C-A4BC-453C032252A9}" dt="2025-10-01T17:25:44.763" v="759" actId="255"/>
          <ac:spMkLst>
            <pc:docMk/>
            <pc:sldMk cId="830031710" sldId="386"/>
            <ac:spMk id="8" creationId="{A62CD457-E2DA-68F9-02F0-D85A239B732C}"/>
          </ac:spMkLst>
        </pc:spChg>
      </pc:sldChg>
      <pc:sldChg chg="modSp mod">
        <pc:chgData name="McKane, Jeanne" userId="ccaae3d9-a257-43fb-bdc8-036ccece4828" providerId="ADAL" clId="{6D546265-723A-433C-A4BC-453C032252A9}" dt="2025-10-01T16:50:18.245" v="692" actId="33553"/>
        <pc:sldMkLst>
          <pc:docMk/>
          <pc:sldMk cId="988386414" sldId="387"/>
        </pc:sldMkLst>
        <pc:spChg chg="mod">
          <ac:chgData name="McKane, Jeanne" userId="ccaae3d9-a257-43fb-bdc8-036ccece4828" providerId="ADAL" clId="{6D546265-723A-433C-A4BC-453C032252A9}" dt="2025-10-01T16:50:18.245" v="692" actId="33553"/>
          <ac:spMkLst>
            <pc:docMk/>
            <pc:sldMk cId="988386414" sldId="387"/>
            <ac:spMk id="2" creationId="{273BC99C-D432-B0F1-F41B-E985ABF2A0EF}"/>
          </ac:spMkLst>
        </pc:spChg>
      </pc:sldChg>
      <pc:sldChg chg="delSp modSp mod">
        <pc:chgData name="McKane, Jeanne" userId="ccaae3d9-a257-43fb-bdc8-036ccece4828" providerId="ADAL" clId="{6D546265-723A-433C-A4BC-453C032252A9}" dt="2025-10-01T20:04:43.352" v="1186" actId="1076"/>
        <pc:sldMkLst>
          <pc:docMk/>
          <pc:sldMk cId="81161874" sldId="390"/>
        </pc:sldMkLst>
        <pc:spChg chg="mod">
          <ac:chgData name="McKane, Jeanne" userId="ccaae3d9-a257-43fb-bdc8-036ccece4828" providerId="ADAL" clId="{6D546265-723A-433C-A4BC-453C032252A9}" dt="2025-10-01T20:04:43.352" v="1186" actId="1076"/>
          <ac:spMkLst>
            <pc:docMk/>
            <pc:sldMk cId="81161874" sldId="390"/>
            <ac:spMk id="4" creationId="{34B929EA-085D-03CC-8ABC-3FFBF3231F85}"/>
          </ac:spMkLst>
        </pc:spChg>
      </pc:sldChg>
      <pc:sldChg chg="delSp modSp mod">
        <pc:chgData name="McKane, Jeanne" userId="ccaae3d9-a257-43fb-bdc8-036ccece4828" providerId="ADAL" clId="{6D546265-723A-433C-A4BC-453C032252A9}" dt="2025-10-01T20:04:35.632" v="1185" actId="14100"/>
        <pc:sldMkLst>
          <pc:docMk/>
          <pc:sldMk cId="2832015745" sldId="392"/>
        </pc:sldMkLst>
        <pc:spChg chg="mod">
          <ac:chgData name="McKane, Jeanne" userId="ccaae3d9-a257-43fb-bdc8-036ccece4828" providerId="ADAL" clId="{6D546265-723A-433C-A4BC-453C032252A9}" dt="2025-10-01T20:04:35.632" v="1185" actId="14100"/>
          <ac:spMkLst>
            <pc:docMk/>
            <pc:sldMk cId="2832015745" sldId="392"/>
            <ac:spMk id="4" creationId="{34B929EA-085D-03CC-8ABC-3FFBF3231F85}"/>
          </ac:spMkLst>
        </pc:spChg>
        <pc:spChg chg="mod">
          <ac:chgData name="McKane, Jeanne" userId="ccaae3d9-a257-43fb-bdc8-036ccece4828" providerId="ADAL" clId="{6D546265-723A-433C-A4BC-453C032252A9}" dt="2025-10-01T17:29:43.038" v="776" actId="14100"/>
          <ac:spMkLst>
            <pc:docMk/>
            <pc:sldMk cId="2832015745" sldId="392"/>
            <ac:spMk id="27" creationId="{6D7733A8-17FB-66BD-9A1B-C0C33D2F92B0}"/>
          </ac:spMkLst>
        </pc:spChg>
      </pc:sldChg>
      <pc:sldChg chg="delSp modSp mod">
        <pc:chgData name="McKane, Jeanne" userId="ccaae3d9-a257-43fb-bdc8-036ccece4828" providerId="ADAL" clId="{6D546265-723A-433C-A4BC-453C032252A9}" dt="2025-10-01T19:58:10.699" v="1089" actId="14100"/>
        <pc:sldMkLst>
          <pc:docMk/>
          <pc:sldMk cId="951327253" sldId="408"/>
        </pc:sldMkLst>
        <pc:spChg chg="mod">
          <ac:chgData name="McKane, Jeanne" userId="ccaae3d9-a257-43fb-bdc8-036ccece4828" providerId="ADAL" clId="{6D546265-723A-433C-A4BC-453C032252A9}" dt="2025-10-01T17:01:47.041" v="747" actId="1076"/>
          <ac:spMkLst>
            <pc:docMk/>
            <pc:sldMk cId="951327253" sldId="408"/>
            <ac:spMk id="2" creationId="{6DCFDA98-0ED9-22AC-F38F-D7CF0DADC6CE}"/>
          </ac:spMkLst>
        </pc:spChg>
        <pc:spChg chg="mod ord">
          <ac:chgData name="McKane, Jeanne" userId="ccaae3d9-a257-43fb-bdc8-036ccece4828" providerId="ADAL" clId="{6D546265-723A-433C-A4BC-453C032252A9}" dt="2025-10-01T19:57:34.946" v="1080" actId="1076"/>
          <ac:spMkLst>
            <pc:docMk/>
            <pc:sldMk cId="951327253" sldId="408"/>
            <ac:spMk id="4" creationId="{AF46CC1A-F3A4-8D5B-5315-D46FF12DE748}"/>
          </ac:spMkLst>
        </pc:spChg>
        <pc:spChg chg="mod">
          <ac:chgData name="McKane, Jeanne" userId="ccaae3d9-a257-43fb-bdc8-036ccece4828" providerId="ADAL" clId="{6D546265-723A-433C-A4BC-453C032252A9}" dt="2025-10-01T19:52:54.032" v="1032" actId="14100"/>
          <ac:spMkLst>
            <pc:docMk/>
            <pc:sldMk cId="951327253" sldId="408"/>
            <ac:spMk id="8" creationId="{3381A0EA-0C86-9AAA-7535-0F796796CADB}"/>
          </ac:spMkLst>
        </pc:spChg>
        <pc:spChg chg="mod ord">
          <ac:chgData name="McKane, Jeanne" userId="ccaae3d9-a257-43fb-bdc8-036ccece4828" providerId="ADAL" clId="{6D546265-723A-433C-A4BC-453C032252A9}" dt="2025-10-01T19:57:53.551" v="1084" actId="1076"/>
          <ac:spMkLst>
            <pc:docMk/>
            <pc:sldMk cId="951327253" sldId="408"/>
            <ac:spMk id="15" creationId="{A099D812-AE02-94EE-DCD6-FFA7D5BEB869}"/>
          </ac:spMkLst>
        </pc:spChg>
        <pc:graphicFrameChg chg="mod">
          <ac:chgData name="McKane, Jeanne" userId="ccaae3d9-a257-43fb-bdc8-036ccece4828" providerId="ADAL" clId="{6D546265-723A-433C-A4BC-453C032252A9}" dt="2025-10-01T19:58:10.699" v="1089" actId="14100"/>
          <ac:graphicFrameMkLst>
            <pc:docMk/>
            <pc:sldMk cId="951327253" sldId="408"/>
            <ac:graphicFrameMk id="12" creationId="{1E387A0C-A0D7-EDF2-CF16-B676DBE424C1}"/>
          </ac:graphicFrameMkLst>
        </pc:graphicFrameChg>
      </pc:sldChg>
      <pc:sldChg chg="modSp add del">
        <pc:chgData name="McKane, Jeanne" userId="ccaae3d9-a257-43fb-bdc8-036ccece4828" providerId="ADAL" clId="{6D546265-723A-433C-A4BC-453C032252A9}" dt="2025-10-22T14:35:26.457" v="1765" actId="2696"/>
        <pc:sldMkLst>
          <pc:docMk/>
          <pc:sldMk cId="2496178789" sldId="409"/>
        </pc:sldMkLst>
        <pc:graphicFrameChg chg="mod">
          <ac:chgData name="McKane, Jeanne" userId="ccaae3d9-a257-43fb-bdc8-036ccece4828" providerId="ADAL" clId="{6D546265-723A-433C-A4BC-453C032252A9}" dt="2025-10-03T15:03:35.985" v="1757" actId="962"/>
          <ac:graphicFrameMkLst>
            <pc:docMk/>
            <pc:sldMk cId="2496178789" sldId="409"/>
            <ac:graphicFrameMk id="13" creationId="{4AC990B0-191D-CC41-FBEE-21C2001B07BB}"/>
          </ac:graphicFrameMkLst>
        </pc:graphicFrameChg>
      </pc:sldChg>
      <pc:sldChg chg="delSp modSp mod">
        <pc:chgData name="McKane, Jeanne" userId="ccaae3d9-a257-43fb-bdc8-036ccece4828" providerId="ADAL" clId="{6D546265-723A-433C-A4BC-453C032252A9}" dt="2025-10-01T20:01:35.344" v="1137" actId="14100"/>
        <pc:sldMkLst>
          <pc:docMk/>
          <pc:sldMk cId="3279961900" sldId="412"/>
        </pc:sldMkLst>
        <pc:spChg chg="mod">
          <ac:chgData name="McKane, Jeanne" userId="ccaae3d9-a257-43fb-bdc8-036ccece4828" providerId="ADAL" clId="{6D546265-723A-433C-A4BC-453C032252A9}" dt="2025-10-01T19:54:31.266" v="1070"/>
          <ac:spMkLst>
            <pc:docMk/>
            <pc:sldMk cId="3279961900" sldId="412"/>
            <ac:spMk id="4" creationId="{8308BCDD-7092-33C6-E13C-3F618B359848}"/>
          </ac:spMkLst>
        </pc:spChg>
        <pc:spChg chg="mod">
          <ac:chgData name="McKane, Jeanne" userId="ccaae3d9-a257-43fb-bdc8-036ccece4828" providerId="ADAL" clId="{6D546265-723A-433C-A4BC-453C032252A9}" dt="2025-10-01T20:01:35.344" v="1137" actId="14100"/>
          <ac:spMkLst>
            <pc:docMk/>
            <pc:sldMk cId="3279961900" sldId="412"/>
            <ac:spMk id="7" creationId="{33162BDC-B064-1C01-5976-81CEF1492111}"/>
          </ac:spMkLst>
        </pc:spChg>
        <pc:graphicFrameChg chg="mod">
          <ac:chgData name="McKane, Jeanne" userId="ccaae3d9-a257-43fb-bdc8-036ccece4828" providerId="ADAL" clId="{6D546265-723A-433C-A4BC-453C032252A9}" dt="2025-10-01T16:48:20.602" v="21" actId="962"/>
          <ac:graphicFrameMkLst>
            <pc:docMk/>
            <pc:sldMk cId="3279961900" sldId="412"/>
            <ac:graphicFrameMk id="9" creationId="{73060585-96AC-D64E-64D1-DA8F09E76388}"/>
          </ac:graphicFrameMkLst>
        </pc:graphicFrameChg>
      </pc:sldChg>
      <pc:sldChg chg="delSp modSp mod">
        <pc:chgData name="McKane, Jeanne" userId="ccaae3d9-a257-43fb-bdc8-036ccece4828" providerId="ADAL" clId="{6D546265-723A-433C-A4BC-453C032252A9}" dt="2025-10-01T20:01:06.183" v="1134" actId="404"/>
        <pc:sldMkLst>
          <pc:docMk/>
          <pc:sldMk cId="3323682470" sldId="413"/>
        </pc:sldMkLst>
        <pc:spChg chg="mod ord">
          <ac:chgData name="McKane, Jeanne" userId="ccaae3d9-a257-43fb-bdc8-036ccece4828" providerId="ADAL" clId="{6D546265-723A-433C-A4BC-453C032252A9}" dt="2025-10-01T19:54:27.554" v="1069"/>
          <ac:spMkLst>
            <pc:docMk/>
            <pc:sldMk cId="3323682470" sldId="413"/>
            <ac:spMk id="4" creationId="{8308BCDD-7092-33C6-E13C-3F618B359848}"/>
          </ac:spMkLst>
        </pc:spChg>
        <pc:spChg chg="mod">
          <ac:chgData name="McKane, Jeanne" userId="ccaae3d9-a257-43fb-bdc8-036ccece4828" providerId="ADAL" clId="{6D546265-723A-433C-A4BC-453C032252A9}" dt="2025-10-01T17:02:05.831" v="750" actId="20577"/>
          <ac:spMkLst>
            <pc:docMk/>
            <pc:sldMk cId="3323682470" sldId="413"/>
            <ac:spMk id="7" creationId="{33162BDC-B064-1C01-5976-81CEF1492111}"/>
          </ac:spMkLst>
        </pc:spChg>
        <pc:spChg chg="mod">
          <ac:chgData name="McKane, Jeanne" userId="ccaae3d9-a257-43fb-bdc8-036ccece4828" providerId="ADAL" clId="{6D546265-723A-433C-A4BC-453C032252A9}" dt="2025-10-01T20:00:12.252" v="1116" actId="1076"/>
          <ac:spMkLst>
            <pc:docMk/>
            <pc:sldMk cId="3323682470" sldId="413"/>
            <ac:spMk id="12" creationId="{28BF291D-5EFC-41B4-6051-0203D33C2208}"/>
          </ac:spMkLst>
        </pc:spChg>
        <pc:spChg chg="mod">
          <ac:chgData name="McKane, Jeanne" userId="ccaae3d9-a257-43fb-bdc8-036ccece4828" providerId="ADAL" clId="{6D546265-723A-433C-A4BC-453C032252A9}" dt="2025-10-01T20:00:44.312" v="1128" actId="1076"/>
          <ac:spMkLst>
            <pc:docMk/>
            <pc:sldMk cId="3323682470" sldId="413"/>
            <ac:spMk id="13" creationId="{A86383B8-CA70-C218-05F3-28F98DF482DD}"/>
          </ac:spMkLst>
        </pc:spChg>
        <pc:spChg chg="mod">
          <ac:chgData name="McKane, Jeanne" userId="ccaae3d9-a257-43fb-bdc8-036ccece4828" providerId="ADAL" clId="{6D546265-723A-433C-A4BC-453C032252A9}" dt="2025-10-01T20:01:06.183" v="1134" actId="404"/>
          <ac:spMkLst>
            <pc:docMk/>
            <pc:sldMk cId="3323682470" sldId="413"/>
            <ac:spMk id="14" creationId="{F8AD4642-24B9-D9E3-42BD-43E63AAC4535}"/>
          </ac:spMkLst>
        </pc:spChg>
        <pc:spChg chg="mod">
          <ac:chgData name="McKane, Jeanne" userId="ccaae3d9-a257-43fb-bdc8-036ccece4828" providerId="ADAL" clId="{6D546265-723A-433C-A4BC-453C032252A9}" dt="2025-10-01T20:00:55.415" v="1131" actId="1076"/>
          <ac:spMkLst>
            <pc:docMk/>
            <pc:sldMk cId="3323682470" sldId="413"/>
            <ac:spMk id="15" creationId="{86EF1951-9789-982B-A9D6-986D0759E10A}"/>
          </ac:spMkLst>
        </pc:spChg>
        <pc:spChg chg="ord">
          <ac:chgData name="McKane, Jeanne" userId="ccaae3d9-a257-43fb-bdc8-036ccece4828" providerId="ADAL" clId="{6D546265-723A-433C-A4BC-453C032252A9}" dt="2025-10-01T16:56:34.095" v="731" actId="13244"/>
          <ac:spMkLst>
            <pc:docMk/>
            <pc:sldMk cId="3323682470" sldId="413"/>
            <ac:spMk id="17" creationId="{19613C7D-A93D-D19C-B7AD-869B841E9341}"/>
          </ac:spMkLst>
        </pc:spChg>
        <pc:graphicFrameChg chg="mod">
          <ac:chgData name="McKane, Jeanne" userId="ccaae3d9-a257-43fb-bdc8-036ccece4828" providerId="ADAL" clId="{6D546265-723A-433C-A4BC-453C032252A9}" dt="2025-10-01T19:59:12.727" v="1102" actId="14100"/>
          <ac:graphicFrameMkLst>
            <pc:docMk/>
            <pc:sldMk cId="3323682470" sldId="413"/>
            <ac:graphicFrameMk id="6" creationId="{E32C549B-681B-5EEB-7F1D-BF7DABF297B6}"/>
          </ac:graphicFrameMkLst>
        </pc:graphicFrameChg>
        <pc:graphicFrameChg chg="mod modGraphic">
          <ac:chgData name="McKane, Jeanne" userId="ccaae3d9-a257-43fb-bdc8-036ccece4828" providerId="ADAL" clId="{6D546265-723A-433C-A4BC-453C032252A9}" dt="2025-10-01T20:00:31.617" v="1124" actId="20577"/>
          <ac:graphicFrameMkLst>
            <pc:docMk/>
            <pc:sldMk cId="3323682470" sldId="413"/>
            <ac:graphicFrameMk id="11" creationId="{77A95E62-4237-5B18-5AC3-BF96F02C0116}"/>
          </ac:graphicFrameMkLst>
        </pc:graphicFrameChg>
      </pc:sldChg>
      <pc:sldChg chg="modSp mod">
        <pc:chgData name="McKane, Jeanne" userId="ccaae3d9-a257-43fb-bdc8-036ccece4828" providerId="ADAL" clId="{6D546265-723A-433C-A4BC-453C032252A9}" dt="2025-10-01T16:50:21.098" v="693" actId="33553"/>
        <pc:sldMkLst>
          <pc:docMk/>
          <pc:sldMk cId="4010718258" sldId="416"/>
        </pc:sldMkLst>
        <pc:spChg chg="mod">
          <ac:chgData name="McKane, Jeanne" userId="ccaae3d9-a257-43fb-bdc8-036ccece4828" providerId="ADAL" clId="{6D546265-723A-433C-A4BC-453C032252A9}" dt="2025-10-01T16:50:21.098" v="693" actId="33553"/>
          <ac:spMkLst>
            <pc:docMk/>
            <pc:sldMk cId="4010718258" sldId="416"/>
            <ac:spMk id="3" creationId="{6EC6A181-77E6-AC5B-8448-48DA0B3CF88A}"/>
          </ac:spMkLst>
        </pc:spChg>
      </pc:sldChg>
      <pc:sldChg chg="addSp modSp add del mod">
        <pc:chgData name="McKane, Jeanne" userId="ccaae3d9-a257-43fb-bdc8-036ccece4828" providerId="ADAL" clId="{6D546265-723A-433C-A4BC-453C032252A9}" dt="2025-10-22T14:56:50.886" v="2132" actId="962"/>
        <pc:sldMkLst>
          <pc:docMk/>
          <pc:sldMk cId="1106234397" sldId="418"/>
        </pc:sldMkLst>
        <pc:picChg chg="add mod">
          <ac:chgData name="McKane, Jeanne" userId="ccaae3d9-a257-43fb-bdc8-036ccece4828" providerId="ADAL" clId="{6D546265-723A-433C-A4BC-453C032252A9}" dt="2025-10-22T14:36:06.012" v="1768"/>
          <ac:picMkLst>
            <pc:docMk/>
            <pc:sldMk cId="1106234397" sldId="418"/>
            <ac:picMk id="3" creationId="{0AA14A90-E8A9-9CD2-1E91-128099B403E9}"/>
          </ac:picMkLst>
        </pc:picChg>
        <pc:picChg chg="mod">
          <ac:chgData name="McKane, Jeanne" userId="ccaae3d9-a257-43fb-bdc8-036ccece4828" providerId="ADAL" clId="{6D546265-723A-433C-A4BC-453C032252A9}" dt="2025-10-22T14:56:46.331" v="2128" actId="962"/>
          <ac:picMkLst>
            <pc:docMk/>
            <pc:sldMk cId="1106234397" sldId="418"/>
            <ac:picMk id="6" creationId="{EA286ECD-6104-9B6B-741D-6558DE3DF65C}"/>
          </ac:picMkLst>
        </pc:picChg>
        <pc:picChg chg="mod">
          <ac:chgData name="McKane, Jeanne" userId="ccaae3d9-a257-43fb-bdc8-036ccece4828" providerId="ADAL" clId="{6D546265-723A-433C-A4BC-453C032252A9}" dt="2025-10-22T14:56:47.767" v="2130" actId="962"/>
          <ac:picMkLst>
            <pc:docMk/>
            <pc:sldMk cId="1106234397" sldId="418"/>
            <ac:picMk id="20" creationId="{F094AE92-3EEA-9FE9-F52C-32432AFB0EC4}"/>
          </ac:picMkLst>
        </pc:picChg>
        <pc:picChg chg="mod">
          <ac:chgData name="McKane, Jeanne" userId="ccaae3d9-a257-43fb-bdc8-036ccece4828" providerId="ADAL" clId="{6D546265-723A-433C-A4BC-453C032252A9}" dt="2025-10-22T14:56:42.541" v="2124" actId="962"/>
          <ac:picMkLst>
            <pc:docMk/>
            <pc:sldMk cId="1106234397" sldId="418"/>
            <ac:picMk id="22" creationId="{B69CCB91-2E7F-6A5F-DD22-0A6AB9411375}"/>
          </ac:picMkLst>
        </pc:picChg>
        <pc:picChg chg="mod">
          <ac:chgData name="McKane, Jeanne" userId="ccaae3d9-a257-43fb-bdc8-036ccece4828" providerId="ADAL" clId="{6D546265-723A-433C-A4BC-453C032252A9}" dt="2025-10-22T14:56:44.333" v="2126" actId="962"/>
          <ac:picMkLst>
            <pc:docMk/>
            <pc:sldMk cId="1106234397" sldId="418"/>
            <ac:picMk id="24" creationId="{5970D7AE-0B3B-3E4F-8A8D-E91995FD982A}"/>
          </ac:picMkLst>
        </pc:picChg>
        <pc:picChg chg="mod">
          <ac:chgData name="McKane, Jeanne" userId="ccaae3d9-a257-43fb-bdc8-036ccece4828" providerId="ADAL" clId="{6D546265-723A-433C-A4BC-453C032252A9}" dt="2025-10-22T14:56:50.886" v="2132" actId="962"/>
          <ac:picMkLst>
            <pc:docMk/>
            <pc:sldMk cId="1106234397" sldId="418"/>
            <ac:picMk id="26" creationId="{BB4B40AF-A9C0-165A-89A6-C7C509FBA94F}"/>
          </ac:picMkLst>
        </pc:picChg>
      </pc:sldChg>
      <pc:sldChg chg="modSp mod">
        <pc:chgData name="McKane, Jeanne" userId="ccaae3d9-a257-43fb-bdc8-036ccece4828" providerId="ADAL" clId="{6D546265-723A-433C-A4BC-453C032252A9}" dt="2025-10-22T14:58:08.073" v="2562" actId="962"/>
        <pc:sldMkLst>
          <pc:docMk/>
          <pc:sldMk cId="3648762564" sldId="419"/>
        </pc:sldMkLst>
        <pc:picChg chg="mod">
          <ac:chgData name="McKane, Jeanne" userId="ccaae3d9-a257-43fb-bdc8-036ccece4828" providerId="ADAL" clId="{6D546265-723A-433C-A4BC-453C032252A9}" dt="2025-10-22T14:58:08.073" v="2562" actId="962"/>
          <ac:picMkLst>
            <pc:docMk/>
            <pc:sldMk cId="3648762564" sldId="419"/>
            <ac:picMk id="3" creationId="{F7BE02EB-8818-4422-46AE-8316EBAA05A3}"/>
          </ac:picMkLst>
        </pc:picChg>
      </pc:sldChg>
      <pc:sldChg chg="delSp modSp mod">
        <pc:chgData name="McKane, Jeanne" userId="ccaae3d9-a257-43fb-bdc8-036ccece4828" providerId="ADAL" clId="{6D546265-723A-433C-A4BC-453C032252A9}" dt="2025-10-01T20:02:39.380" v="1148" actId="403"/>
        <pc:sldMkLst>
          <pc:docMk/>
          <pc:sldMk cId="2535181282" sldId="420"/>
        </pc:sldMkLst>
        <pc:spChg chg="mod">
          <ac:chgData name="McKane, Jeanne" userId="ccaae3d9-a257-43fb-bdc8-036ccece4828" providerId="ADAL" clId="{6D546265-723A-433C-A4BC-453C032252A9}" dt="2025-10-01T20:02:39.380" v="1148" actId="403"/>
          <ac:spMkLst>
            <pc:docMk/>
            <pc:sldMk cId="2535181282" sldId="420"/>
            <ac:spMk id="5" creationId="{F95C1BD1-3428-468C-E4A0-CEB7D19101DE}"/>
          </ac:spMkLst>
        </pc:spChg>
        <pc:spChg chg="mod">
          <ac:chgData name="McKane, Jeanne" userId="ccaae3d9-a257-43fb-bdc8-036ccece4828" providerId="ADAL" clId="{6D546265-723A-433C-A4BC-453C032252A9}" dt="2025-10-01T17:25:50.592" v="761" actId="404"/>
          <ac:spMkLst>
            <pc:docMk/>
            <pc:sldMk cId="2535181282" sldId="420"/>
            <ac:spMk id="8" creationId="{AF3F5F22-FD80-FBB9-E8DC-500FC353E98F}"/>
          </ac:spMkLst>
        </pc:spChg>
      </pc:sldChg>
      <pc:sldChg chg="delSp modSp mod">
        <pc:chgData name="McKane, Jeanne" userId="ccaae3d9-a257-43fb-bdc8-036ccece4828" providerId="ADAL" clId="{6D546265-723A-433C-A4BC-453C032252A9}" dt="2025-10-01T20:02:50.732" v="1151" actId="403"/>
        <pc:sldMkLst>
          <pc:docMk/>
          <pc:sldMk cId="2302020162" sldId="421"/>
        </pc:sldMkLst>
        <pc:spChg chg="mod">
          <ac:chgData name="McKane, Jeanne" userId="ccaae3d9-a257-43fb-bdc8-036ccece4828" providerId="ADAL" clId="{6D546265-723A-433C-A4BC-453C032252A9}" dt="2025-10-01T20:02:50.732" v="1151" actId="403"/>
          <ac:spMkLst>
            <pc:docMk/>
            <pc:sldMk cId="2302020162" sldId="421"/>
            <ac:spMk id="5" creationId="{5A3FBFD5-5142-500F-00F8-BFC69FDB1837}"/>
          </ac:spMkLst>
        </pc:spChg>
      </pc:sldChg>
      <pc:sldChg chg="delSp modSp mod">
        <pc:chgData name="McKane, Jeanne" userId="ccaae3d9-a257-43fb-bdc8-036ccece4828" providerId="ADAL" clId="{6D546265-723A-433C-A4BC-453C032252A9}" dt="2025-10-01T20:02:58.902" v="1154" actId="1076"/>
        <pc:sldMkLst>
          <pc:docMk/>
          <pc:sldMk cId="3496255229" sldId="422"/>
        </pc:sldMkLst>
        <pc:spChg chg="mod">
          <ac:chgData name="McKane, Jeanne" userId="ccaae3d9-a257-43fb-bdc8-036ccece4828" providerId="ADAL" clId="{6D546265-723A-433C-A4BC-453C032252A9}" dt="2025-10-01T20:02:58.902" v="1154" actId="1076"/>
          <ac:spMkLst>
            <pc:docMk/>
            <pc:sldMk cId="3496255229" sldId="422"/>
            <ac:spMk id="5" creationId="{30C124D6-9FEE-980C-0E7B-B5A5106F8785}"/>
          </ac:spMkLst>
        </pc:spChg>
      </pc:sldChg>
      <pc:sldChg chg="delSp modSp mod">
        <pc:chgData name="McKane, Jeanne" userId="ccaae3d9-a257-43fb-bdc8-036ccece4828" providerId="ADAL" clId="{6D546265-723A-433C-A4BC-453C032252A9}" dt="2025-10-01T20:03:07.946" v="1157" actId="1076"/>
        <pc:sldMkLst>
          <pc:docMk/>
          <pc:sldMk cId="3429133189" sldId="423"/>
        </pc:sldMkLst>
        <pc:spChg chg="mod">
          <ac:chgData name="McKane, Jeanne" userId="ccaae3d9-a257-43fb-bdc8-036ccece4828" providerId="ADAL" clId="{6D546265-723A-433C-A4BC-453C032252A9}" dt="2025-10-01T20:03:07.946" v="1157" actId="1076"/>
          <ac:spMkLst>
            <pc:docMk/>
            <pc:sldMk cId="3429133189" sldId="423"/>
            <ac:spMk id="5" creationId="{1D0FC525-1054-B80A-D190-0428FE49C921}"/>
          </ac:spMkLst>
        </pc:spChg>
        <pc:spChg chg="mod">
          <ac:chgData name="McKane, Jeanne" userId="ccaae3d9-a257-43fb-bdc8-036ccece4828" providerId="ADAL" clId="{6D546265-723A-433C-A4BC-453C032252A9}" dt="2025-10-01T17:28:32.181" v="764" actId="404"/>
          <ac:spMkLst>
            <pc:docMk/>
            <pc:sldMk cId="3429133189" sldId="423"/>
            <ac:spMk id="8" creationId="{30B48B6A-C226-ADA8-E99D-50AA446FC597}"/>
          </ac:spMkLst>
        </pc:spChg>
      </pc:sldChg>
      <pc:sldChg chg="delSp modSp mod">
        <pc:chgData name="McKane, Jeanne" userId="ccaae3d9-a257-43fb-bdc8-036ccece4828" providerId="ADAL" clId="{6D546265-723A-433C-A4BC-453C032252A9}" dt="2025-10-01T20:03:15.655" v="1160" actId="1076"/>
        <pc:sldMkLst>
          <pc:docMk/>
          <pc:sldMk cId="2434577219" sldId="424"/>
        </pc:sldMkLst>
        <pc:spChg chg="mod">
          <ac:chgData name="McKane, Jeanne" userId="ccaae3d9-a257-43fb-bdc8-036ccece4828" providerId="ADAL" clId="{6D546265-723A-433C-A4BC-453C032252A9}" dt="2025-10-01T20:03:15.655" v="1160" actId="1076"/>
          <ac:spMkLst>
            <pc:docMk/>
            <pc:sldMk cId="2434577219" sldId="424"/>
            <ac:spMk id="5" creationId="{C2F9C723-360C-F35A-8A9D-DDA7047E2FFE}"/>
          </ac:spMkLst>
        </pc:spChg>
        <pc:spChg chg="mod">
          <ac:chgData name="McKane, Jeanne" userId="ccaae3d9-a257-43fb-bdc8-036ccece4828" providerId="ADAL" clId="{6D546265-723A-433C-A4BC-453C032252A9}" dt="2025-10-01T17:28:43.836" v="766" actId="14100"/>
          <ac:spMkLst>
            <pc:docMk/>
            <pc:sldMk cId="2434577219" sldId="424"/>
            <ac:spMk id="8" creationId="{1B204F4A-B0E2-7C19-4539-01DF5A2B1048}"/>
          </ac:spMkLst>
        </pc:spChg>
      </pc:sldChg>
      <pc:sldChg chg="delSp modSp mod">
        <pc:chgData name="McKane, Jeanne" userId="ccaae3d9-a257-43fb-bdc8-036ccece4828" providerId="ADAL" clId="{6D546265-723A-433C-A4BC-453C032252A9}" dt="2025-10-01T20:03:21.387" v="1163" actId="1076"/>
        <pc:sldMkLst>
          <pc:docMk/>
          <pc:sldMk cId="4273288594" sldId="425"/>
        </pc:sldMkLst>
        <pc:spChg chg="mod">
          <ac:chgData name="McKane, Jeanne" userId="ccaae3d9-a257-43fb-bdc8-036ccece4828" providerId="ADAL" clId="{6D546265-723A-433C-A4BC-453C032252A9}" dt="2025-10-01T20:03:21.387" v="1163" actId="1076"/>
          <ac:spMkLst>
            <pc:docMk/>
            <pc:sldMk cId="4273288594" sldId="425"/>
            <ac:spMk id="5" creationId="{F1139EAA-C115-B506-864A-D134F1261AC6}"/>
          </ac:spMkLst>
        </pc:spChg>
        <pc:spChg chg="mod">
          <ac:chgData name="McKane, Jeanne" userId="ccaae3d9-a257-43fb-bdc8-036ccece4828" providerId="ADAL" clId="{6D546265-723A-433C-A4BC-453C032252A9}" dt="2025-10-01T17:28:59.002" v="770" actId="14100"/>
          <ac:spMkLst>
            <pc:docMk/>
            <pc:sldMk cId="4273288594" sldId="425"/>
            <ac:spMk id="8" creationId="{FD31FB67-2312-FD7A-1769-68F118B914FE}"/>
          </ac:spMkLst>
        </pc:spChg>
      </pc:sldChg>
      <pc:sldChg chg="delSp modSp mod">
        <pc:chgData name="McKane, Jeanne" userId="ccaae3d9-a257-43fb-bdc8-036ccece4828" providerId="ADAL" clId="{6D546265-723A-433C-A4BC-453C032252A9}" dt="2025-10-01T20:03:32.107" v="1166" actId="1076"/>
        <pc:sldMkLst>
          <pc:docMk/>
          <pc:sldMk cId="3650807349" sldId="426"/>
        </pc:sldMkLst>
        <pc:spChg chg="mod">
          <ac:chgData name="McKane, Jeanne" userId="ccaae3d9-a257-43fb-bdc8-036ccece4828" providerId="ADAL" clId="{6D546265-723A-433C-A4BC-453C032252A9}" dt="2025-10-01T20:03:32.107" v="1166" actId="1076"/>
          <ac:spMkLst>
            <pc:docMk/>
            <pc:sldMk cId="3650807349" sldId="426"/>
            <ac:spMk id="5" creationId="{78997274-5FF7-A720-7C80-FFAC59B8C716}"/>
          </ac:spMkLst>
        </pc:spChg>
      </pc:sldChg>
      <pc:sldChg chg="delSp modSp mod">
        <pc:chgData name="McKane, Jeanne" userId="ccaae3d9-a257-43fb-bdc8-036ccece4828" providerId="ADAL" clId="{6D546265-723A-433C-A4BC-453C032252A9}" dt="2025-10-01T20:03:41.370" v="1169" actId="1076"/>
        <pc:sldMkLst>
          <pc:docMk/>
          <pc:sldMk cId="2866843341" sldId="427"/>
        </pc:sldMkLst>
        <pc:spChg chg="mod">
          <ac:chgData name="McKane, Jeanne" userId="ccaae3d9-a257-43fb-bdc8-036ccece4828" providerId="ADAL" clId="{6D546265-723A-433C-A4BC-453C032252A9}" dt="2025-10-01T20:03:41.370" v="1169" actId="1076"/>
          <ac:spMkLst>
            <pc:docMk/>
            <pc:sldMk cId="2866843341" sldId="427"/>
            <ac:spMk id="5" creationId="{2A3F65F2-901B-953C-379C-19EA0A7232C3}"/>
          </ac:spMkLst>
        </pc:spChg>
      </pc:sldChg>
      <pc:sldChg chg="delSp modSp mod">
        <pc:chgData name="McKane, Jeanne" userId="ccaae3d9-a257-43fb-bdc8-036ccece4828" providerId="ADAL" clId="{6D546265-723A-433C-A4BC-453C032252A9}" dt="2025-10-01T20:04:00.104" v="1175" actId="1076"/>
        <pc:sldMkLst>
          <pc:docMk/>
          <pc:sldMk cId="4150251798" sldId="428"/>
        </pc:sldMkLst>
        <pc:spChg chg="mod">
          <ac:chgData name="McKane, Jeanne" userId="ccaae3d9-a257-43fb-bdc8-036ccece4828" providerId="ADAL" clId="{6D546265-723A-433C-A4BC-453C032252A9}" dt="2025-10-01T20:04:00.104" v="1175" actId="1076"/>
          <ac:spMkLst>
            <pc:docMk/>
            <pc:sldMk cId="4150251798" sldId="428"/>
            <ac:spMk id="5" creationId="{32489F19-8349-5CE8-0C18-6E4C33C8539E}"/>
          </ac:spMkLst>
        </pc:spChg>
        <pc:spChg chg="mod">
          <ac:chgData name="McKane, Jeanne" userId="ccaae3d9-a257-43fb-bdc8-036ccece4828" providerId="ADAL" clId="{6D546265-723A-433C-A4BC-453C032252A9}" dt="2025-10-01T17:29:11.597" v="771" actId="14100"/>
          <ac:spMkLst>
            <pc:docMk/>
            <pc:sldMk cId="4150251798" sldId="428"/>
            <ac:spMk id="8" creationId="{39BB2A6B-053F-3038-BFAE-25863798540E}"/>
          </ac:spMkLst>
        </pc:spChg>
      </pc:sldChg>
      <pc:sldChg chg="delSp modSp mod">
        <pc:chgData name="McKane, Jeanne" userId="ccaae3d9-a257-43fb-bdc8-036ccece4828" providerId="ADAL" clId="{6D546265-723A-433C-A4BC-453C032252A9}" dt="2025-10-01T20:04:07.234" v="1178" actId="1076"/>
        <pc:sldMkLst>
          <pc:docMk/>
          <pc:sldMk cId="2271979138" sldId="429"/>
        </pc:sldMkLst>
        <pc:spChg chg="mod">
          <ac:chgData name="McKane, Jeanne" userId="ccaae3d9-a257-43fb-bdc8-036ccece4828" providerId="ADAL" clId="{6D546265-723A-433C-A4BC-453C032252A9}" dt="2025-10-01T20:04:07.234" v="1178" actId="1076"/>
          <ac:spMkLst>
            <pc:docMk/>
            <pc:sldMk cId="2271979138" sldId="429"/>
            <ac:spMk id="5" creationId="{D7CEC56C-9663-6D1A-AE1D-F4C9F0B964D0}"/>
          </ac:spMkLst>
        </pc:spChg>
      </pc:sldChg>
      <pc:sldChg chg="delSp modSp mod">
        <pc:chgData name="McKane, Jeanne" userId="ccaae3d9-a257-43fb-bdc8-036ccece4828" providerId="ADAL" clId="{6D546265-723A-433C-A4BC-453C032252A9}" dt="2025-10-01T20:04:13.063" v="1181" actId="1076"/>
        <pc:sldMkLst>
          <pc:docMk/>
          <pc:sldMk cId="3314316464" sldId="430"/>
        </pc:sldMkLst>
        <pc:spChg chg="mod">
          <ac:chgData name="McKane, Jeanne" userId="ccaae3d9-a257-43fb-bdc8-036ccece4828" providerId="ADAL" clId="{6D546265-723A-433C-A4BC-453C032252A9}" dt="2025-10-01T20:04:13.063" v="1181" actId="1076"/>
          <ac:spMkLst>
            <pc:docMk/>
            <pc:sldMk cId="3314316464" sldId="430"/>
            <ac:spMk id="5" creationId="{0A71078E-0C48-6D05-E2B3-81FFBE0ED162}"/>
          </ac:spMkLst>
        </pc:spChg>
      </pc:sldChg>
      <pc:sldMasterChg chg="modSldLayout">
        <pc:chgData name="McKane, Jeanne" userId="ccaae3d9-a257-43fb-bdc8-036ccece4828" providerId="ADAL" clId="{6D546265-723A-433C-A4BC-453C032252A9}" dt="2025-10-22T15:04:56.691" v="2642"/>
        <pc:sldMasterMkLst>
          <pc:docMk/>
          <pc:sldMasterMk cId="2465387210" sldId="2147483710"/>
        </pc:sldMasterMkLst>
        <pc:sldLayoutChg chg="setBg">
          <pc:chgData name="McKane, Jeanne" userId="ccaae3d9-a257-43fb-bdc8-036ccece4828" providerId="ADAL" clId="{6D546265-723A-433C-A4BC-453C032252A9}" dt="2025-10-22T15:04:56.691" v="2642"/>
          <pc:sldLayoutMkLst>
            <pc:docMk/>
            <pc:sldMasterMk cId="2465387210" sldId="2147483710"/>
            <pc:sldLayoutMk cId="2517144388" sldId="2147483714"/>
          </pc:sldLayoutMkLst>
        </pc:sldLayoutChg>
        <pc:sldLayoutChg chg="addSp delSp modSp mod">
          <pc:chgData name="McKane, Jeanne" userId="ccaae3d9-a257-43fb-bdc8-036ccece4828" providerId="ADAL" clId="{6D546265-723A-433C-A4BC-453C032252A9}" dt="2025-10-01T17:30:47.033" v="778" actId="478"/>
          <pc:sldLayoutMkLst>
            <pc:docMk/>
            <pc:sldMasterMk cId="2465387210" sldId="2147483710"/>
            <pc:sldLayoutMk cId="2645032755" sldId="2147483719"/>
          </pc:sldLayoutMkLst>
          <pc:spChg chg="add mod">
            <ac:chgData name="McKane, Jeanne" userId="ccaae3d9-a257-43fb-bdc8-036ccece4828" providerId="ADAL" clId="{6D546265-723A-433C-A4BC-453C032252A9}" dt="2025-10-01T17:30:40.619" v="777"/>
            <ac:spMkLst>
              <pc:docMk/>
              <pc:sldMasterMk cId="2465387210" sldId="2147483710"/>
              <pc:sldLayoutMk cId="2645032755" sldId="2147483719"/>
              <ac:spMk id="5" creationId="{A6BB84DB-5964-2140-A6E8-AAEFA086F4C2}"/>
            </ac:spMkLst>
          </pc:spChg>
        </pc:sldLayoutChg>
        <pc:sldLayoutChg chg="addSp modSp">
          <pc:chgData name="McKane, Jeanne" userId="ccaae3d9-a257-43fb-bdc8-036ccece4828" providerId="ADAL" clId="{6D546265-723A-433C-A4BC-453C032252A9}" dt="2025-10-01T17:32:09.901" v="791"/>
          <pc:sldLayoutMkLst>
            <pc:docMk/>
            <pc:sldMasterMk cId="2465387210" sldId="2147483710"/>
            <pc:sldLayoutMk cId="3517732716" sldId="2147483720"/>
          </pc:sldLayoutMkLst>
          <pc:spChg chg="add mod">
            <ac:chgData name="McKane, Jeanne" userId="ccaae3d9-a257-43fb-bdc8-036ccece4828" providerId="ADAL" clId="{6D546265-723A-433C-A4BC-453C032252A9}" dt="2025-10-01T17:32:09.901" v="791"/>
            <ac:spMkLst>
              <pc:docMk/>
              <pc:sldMasterMk cId="2465387210" sldId="2147483710"/>
              <pc:sldLayoutMk cId="3517732716" sldId="2147483720"/>
              <ac:spMk id="3" creationId="{6D2A9706-9781-3E0C-2468-DA39881B0EED}"/>
            </ac:spMkLst>
          </pc:spChg>
        </pc:sldLayoutChg>
        <pc:sldLayoutChg chg="addSp modSp">
          <pc:chgData name="McKane, Jeanne" userId="ccaae3d9-a257-43fb-bdc8-036ccece4828" providerId="ADAL" clId="{6D546265-723A-433C-A4BC-453C032252A9}" dt="2025-10-01T17:31:37.552" v="783"/>
          <pc:sldLayoutMkLst>
            <pc:docMk/>
            <pc:sldMasterMk cId="2465387210" sldId="2147483710"/>
            <pc:sldLayoutMk cId="1460573692" sldId="2147483725"/>
          </pc:sldLayoutMkLst>
          <pc:spChg chg="add mod">
            <ac:chgData name="McKane, Jeanne" userId="ccaae3d9-a257-43fb-bdc8-036ccece4828" providerId="ADAL" clId="{6D546265-723A-433C-A4BC-453C032252A9}" dt="2025-10-01T17:31:37.552" v="783"/>
            <ac:spMkLst>
              <pc:docMk/>
              <pc:sldMasterMk cId="2465387210" sldId="2147483710"/>
              <pc:sldLayoutMk cId="1460573692" sldId="2147483725"/>
              <ac:spMk id="3" creationId="{53A834A2-A4F5-4D57-D2DC-58426321240D}"/>
            </ac:spMkLst>
          </pc:spChg>
        </pc:sldLayoutChg>
        <pc:sldLayoutChg chg="addSp modSp">
          <pc:chgData name="McKane, Jeanne" userId="ccaae3d9-a257-43fb-bdc8-036ccece4828" providerId="ADAL" clId="{6D546265-723A-433C-A4BC-453C032252A9}" dt="2025-10-01T17:31:23.546" v="781"/>
          <pc:sldLayoutMkLst>
            <pc:docMk/>
            <pc:sldMasterMk cId="2465387210" sldId="2147483710"/>
            <pc:sldLayoutMk cId="4199440311" sldId="2147483728"/>
          </pc:sldLayoutMkLst>
          <pc:spChg chg="add mod">
            <ac:chgData name="McKane, Jeanne" userId="ccaae3d9-a257-43fb-bdc8-036ccece4828" providerId="ADAL" clId="{6D546265-723A-433C-A4BC-453C032252A9}" dt="2025-10-01T17:31:23.546" v="781"/>
            <ac:spMkLst>
              <pc:docMk/>
              <pc:sldMasterMk cId="2465387210" sldId="2147483710"/>
              <pc:sldLayoutMk cId="4199440311" sldId="2147483728"/>
              <ac:spMk id="4" creationId="{54C80459-A860-FEEC-993D-0D9EEB8B65D5}"/>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1161765604284017E-2"/>
          <c:y val="0.13742485397881415"/>
          <c:w val="0.83223963501804776"/>
          <c:h val="0.72823565503509924"/>
        </c:manualLayout>
      </c:layout>
      <c:barChart>
        <c:barDir val="col"/>
        <c:grouping val="clustered"/>
        <c:varyColors val="0"/>
        <c:ser>
          <c:idx val="0"/>
          <c:order val="0"/>
          <c:tx>
            <c:strRef>
              <c:f>Sheet1!$E$1</c:f>
              <c:strCache>
                <c:ptCount val="1"/>
                <c:pt idx="0">
                  <c:v>rate by 10,000</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13-17 y</c:v>
                </c:pt>
                <c:pt idx="1">
                  <c:v>18-24 y</c:v>
                </c:pt>
                <c:pt idx="2">
                  <c:v>25-44 y</c:v>
                </c:pt>
                <c:pt idx="3">
                  <c:v>45-64 y</c:v>
                </c:pt>
                <c:pt idx="4">
                  <c:v>65-84 y</c:v>
                </c:pt>
                <c:pt idx="5">
                  <c:v>85-105 y</c:v>
                </c:pt>
              </c:strCache>
            </c:strRef>
          </c:cat>
          <c:val>
            <c:numRef>
              <c:f>Sheet1!$E$2:$E$7</c:f>
              <c:numCache>
                <c:formatCode>General</c:formatCode>
                <c:ptCount val="6"/>
                <c:pt idx="0">
                  <c:v>52.738172291948899</c:v>
                </c:pt>
                <c:pt idx="1">
                  <c:v>40.059462163323687</c:v>
                </c:pt>
                <c:pt idx="2">
                  <c:v>22.430784180498947</c:v>
                </c:pt>
                <c:pt idx="3">
                  <c:v>14.281076411549408</c:v>
                </c:pt>
                <c:pt idx="4">
                  <c:v>8.1437625750791796</c:v>
                </c:pt>
                <c:pt idx="5">
                  <c:v>6.1375788250675845</c:v>
                </c:pt>
              </c:numCache>
            </c:numRef>
          </c:val>
          <c:extLst>
            <c:ext xmlns:c16="http://schemas.microsoft.com/office/drawing/2014/chart" uri="{C3380CC4-5D6E-409C-BE32-E72D297353CC}">
              <c16:uniqueId val="{00000002-1E99-4370-B3BC-D8E8828DEBDD}"/>
            </c:ext>
          </c:extLst>
        </c:ser>
        <c:dLbls>
          <c:dLblPos val="inEnd"/>
          <c:showLegendKey val="0"/>
          <c:showVal val="1"/>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63907574145931E-2"/>
          <c:y val="0.25526843460977466"/>
          <c:w val="0.62065219201581079"/>
          <c:h val="0.74473156539022545"/>
        </c:manualLayout>
      </c:layout>
      <c:pieChart>
        <c:varyColors val="1"/>
        <c:ser>
          <c:idx val="0"/>
          <c:order val="0"/>
          <c:tx>
            <c:strRef>
              <c:f>Sheet1!$B$1</c:f>
              <c:strCache>
                <c:ptCount val="1"/>
                <c:pt idx="0">
                  <c:v>PERCENT</c:v>
                </c:pt>
              </c:strCache>
            </c:strRef>
          </c:tx>
          <c:dPt>
            <c:idx val="0"/>
            <c:bubble3D val="0"/>
            <c:spPr>
              <a:solidFill>
                <a:srgbClr val="7B2B8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1B-4B07-BBFB-E09661B4EDC4}"/>
              </c:ext>
            </c:extLst>
          </c:dPt>
          <c:dPt>
            <c:idx val="1"/>
            <c:bubble3D val="0"/>
            <c:spPr>
              <a:solidFill>
                <a:srgbClr val="00B2E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1B-4B07-BBFB-E09661B4ED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1B-4B07-BBFB-E09661B4EDC4}"/>
              </c:ext>
            </c:extLst>
          </c:dPt>
          <c:dPt>
            <c:idx val="3"/>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81B-4B07-BBFB-E09661B4EDC4}"/>
              </c:ext>
            </c:extLst>
          </c:dPt>
          <c:dLbls>
            <c:dLbl>
              <c:idx val="0"/>
              <c:layout>
                <c:manualLayout>
                  <c:x val="-0.15221201815757546"/>
                  <c:y val="8.5729547891020622E-2"/>
                </c:manualLayout>
              </c:layout>
              <c:tx>
                <c:rich>
                  <a:bodyPr/>
                  <a:lstStyle/>
                  <a:p>
                    <a:r>
                      <a:rPr lang="en-US" baseline="0"/>
                      <a:t> </a:t>
                    </a:r>
                    <a:fld id="{B4EE5E47-7C94-4CA7-A4B6-1EE5657FFC0E}" type="PERCENTAGE">
                      <a:rPr lang="en-US" baseline="0"/>
                      <a:pPr/>
                      <a:t>[PERCENTAGE]</a:t>
                    </a:fld>
                    <a:endParaRPr lang="en-US"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1B-4B07-BBFB-E09661B4EDC4}"/>
                </c:ext>
              </c:extLst>
            </c:dLbl>
            <c:dLbl>
              <c:idx val="1"/>
              <c:layout>
                <c:manualLayout>
                  <c:x val="6.4175804414870183E-2"/>
                  <c:y val="-6.3138243522218557E-2"/>
                </c:manualLayout>
              </c:layout>
              <c:tx>
                <c:rich>
                  <a:bodyPr/>
                  <a:lstStyle/>
                  <a:p>
                    <a:r>
                      <a:rPr lang="en-US" baseline="0"/>
                      <a:t> </a:t>
                    </a:r>
                    <a:fld id="{3CB3B904-46B4-45A6-8EB8-1941107E5581}" type="PERCENTAGE">
                      <a:rPr lang="en-US" baseline="0"/>
                      <a:pPr/>
                      <a:t>[PERCENTAGE]</a:t>
                    </a:fld>
                    <a:endParaRPr lang="en-US"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1B-4B07-BBFB-E09661B4EDC4}"/>
                </c:ext>
              </c:extLst>
            </c:dLbl>
            <c:dLbl>
              <c:idx val="2"/>
              <c:layout>
                <c:manualLayout>
                  <c:x val="4.9204528445494042E-2"/>
                  <c:y val="7.761506574636752E-2"/>
                </c:manualLayout>
              </c:layout>
              <c:tx>
                <c:rich>
                  <a:bodyPr/>
                  <a:lstStyle/>
                  <a:p>
                    <a:fld id="{F56E0F89-CDAD-4B72-B68C-9844CB6ABD1B}" type="PERCENTAGE">
                      <a:rPr lang="en-US" baseline="0" smtClean="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81B-4B07-BBFB-E09661B4EDC4}"/>
                </c:ext>
              </c:extLst>
            </c:dLbl>
            <c:dLbl>
              <c:idx val="3"/>
              <c:layout>
                <c:manualLayout>
                  <c:x val="2.3159397677926637E-2"/>
                  <c:y val="7.9906887207746621E-2"/>
                </c:manualLayout>
              </c:layout>
              <c:tx>
                <c:rich>
                  <a:bodyPr/>
                  <a:lstStyle/>
                  <a:p>
                    <a:fld id="{5A3D0CBE-2961-4468-809D-D85C35E9406A}" type="PERCENTAGE">
                      <a:rPr lang="en-US" baseline="0" smtClean="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81B-4B07-BBFB-E09661B4EDC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Sheet1!$A$2:$A$5</c:f>
              <c:strCache>
                <c:ptCount val="4"/>
                <c:pt idx="0">
                  <c:v>Discharged home (with or without support)</c:v>
                </c:pt>
                <c:pt idx="1">
                  <c:v>Admitted</c:v>
                </c:pt>
                <c:pt idx="2">
                  <c:v>Other </c:v>
                </c:pt>
                <c:pt idx="3">
                  <c:v>Left without being seen</c:v>
                </c:pt>
              </c:strCache>
            </c:strRef>
          </c:cat>
          <c:val>
            <c:numRef>
              <c:f>Sheet1!$B$2:$B$5</c:f>
              <c:numCache>
                <c:formatCode>General</c:formatCode>
                <c:ptCount val="4"/>
                <c:pt idx="0">
                  <c:v>0.57313312284308682</c:v>
                </c:pt>
                <c:pt idx="1">
                  <c:v>0.3325134003965049</c:v>
                </c:pt>
                <c:pt idx="2">
                  <c:v>5.0701226228063723E-2</c:v>
                </c:pt>
                <c:pt idx="3">
                  <c:v>4.3652250532344519E-2</c:v>
                </c:pt>
              </c:numCache>
            </c:numRef>
          </c:val>
          <c:extLst>
            <c:ext xmlns:c16="http://schemas.microsoft.com/office/drawing/2014/chart" uri="{C3380CC4-5D6E-409C-BE32-E72D297353CC}">
              <c16:uniqueId val="{00000008-581B-4B07-BBFB-E09661B4EDC4}"/>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5267851360028706"/>
          <c:y val="0.34563042650356196"/>
          <c:w val="0.32093338767570156"/>
          <c:h val="0.38947048410091389"/>
        </c:manualLayout>
      </c:layout>
      <c:overlay val="1"/>
      <c:spPr>
        <a:solidFill>
          <a:schemeClr val="lt1"/>
        </a:solidFill>
        <a:ln w="12700" cap="flat" cmpd="sng" algn="ctr">
          <a:solidFill>
            <a:schemeClr val="dk1"/>
          </a:solidFill>
          <a:prstDash val="solid"/>
          <a:miter lim="800000"/>
        </a:ln>
        <a:effectLst/>
      </c:spPr>
      <c:txPr>
        <a:bodyPr rot="0" spcFirstLastPara="1" vertOverflow="ellipsis" vert="horz" wrap="square" anchor="b" anchorCtr="1"/>
        <a:lstStyle/>
        <a:p>
          <a:pPr>
            <a:defRPr sz="1197"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628702896846802"/>
          <c:y val="0.16627060293410351"/>
          <c:w val="0.84292750224254975"/>
          <c:h val="0.64613575192326245"/>
        </c:manualLayout>
      </c:layout>
      <c:barChart>
        <c:barDir val="col"/>
        <c:grouping val="clustered"/>
        <c:varyColors val="0"/>
        <c:ser>
          <c:idx val="0"/>
          <c:order val="0"/>
          <c:tx>
            <c:strRef>
              <c:f>Sheet1!$B$1</c:f>
              <c:strCache>
                <c:ptCount val="1"/>
                <c:pt idx="0">
                  <c:v>All ages</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626D-44C9-B723-835D6B39741F}"/>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East</c:v>
                </c:pt>
                <c:pt idx="2">
                  <c:v>North West</c:v>
                </c:pt>
                <c:pt idx="3">
                  <c:v>West</c:v>
                </c:pt>
                <c:pt idx="4">
                  <c:v>East</c:v>
                </c:pt>
                <c:pt idx="5">
                  <c:v>Central</c:v>
                </c:pt>
                <c:pt idx="6">
                  <c:v>Toronto</c:v>
                </c:pt>
              </c:strCache>
            </c:strRef>
          </c:cat>
          <c:val>
            <c:numRef>
              <c:f>Sheet1!$B$2:$B$8</c:f>
              <c:numCache>
                <c:formatCode>0.0%</c:formatCode>
                <c:ptCount val="7"/>
                <c:pt idx="0">
                  <c:v>0.20826387695516754</c:v>
                </c:pt>
                <c:pt idx="1">
                  <c:v>0.27942206356086696</c:v>
                </c:pt>
                <c:pt idx="2">
                  <c:v>0.2578812999555794</c:v>
                </c:pt>
                <c:pt idx="3">
                  <c:v>0.20920725744559687</c:v>
                </c:pt>
                <c:pt idx="4">
                  <c:v>0.20915792468959499</c:v>
                </c:pt>
                <c:pt idx="5">
                  <c:v>0.18543367951910439</c:v>
                </c:pt>
                <c:pt idx="6">
                  <c:v>0.18090492844653608</c:v>
                </c:pt>
              </c:numCache>
            </c:numRef>
          </c:val>
          <c:extLst>
            <c:ext xmlns:c16="http://schemas.microsoft.com/office/drawing/2014/chart" uri="{C3380CC4-5D6E-409C-BE32-E72D297353CC}">
              <c16:uniqueId val="{00000002-626D-44C9-B723-835D6B39741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183315336022902"/>
          <c:y val="0.1669971643280608"/>
          <c:w val="0.82453594381400586"/>
          <c:h val="0.70663413337620151"/>
        </c:manualLayout>
      </c:layout>
      <c:barChart>
        <c:barDir val="col"/>
        <c:grouping val="clustered"/>
        <c:varyColors val="0"/>
        <c:ser>
          <c:idx val="0"/>
          <c:order val="0"/>
          <c:tx>
            <c:strRef>
              <c:f>Sheet1!$J$1</c:f>
              <c:strCache>
                <c:ptCount val="1"/>
                <c:pt idx="0">
                  <c:v>stdrate_pctformat</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A784-4A44-864A-786C12B31513}"/>
              </c:ext>
            </c:extLst>
          </c:dPt>
          <c:dLbls>
            <c:spPr>
              <a:noFill/>
              <a:ln>
                <a:noFill/>
              </a:ln>
              <a:effectLst/>
            </c:spPr>
            <c:txPr>
              <a:bodyPr rot="0" spcFirstLastPara="1" vertOverflow="ellipsis" vert="horz" wrap="square" anchor="ctr" anchorCtr="1"/>
              <a:lstStyle/>
              <a:p>
                <a:pPr>
                  <a:defRPr sz="12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Overall</c:v>
                </c:pt>
                <c:pt idx="1">
                  <c:v>13-17 y</c:v>
                </c:pt>
                <c:pt idx="2">
                  <c:v>18-24 y</c:v>
                </c:pt>
                <c:pt idx="3">
                  <c:v>25-44 y</c:v>
                </c:pt>
                <c:pt idx="4">
                  <c:v>45-64 y</c:v>
                </c:pt>
                <c:pt idx="5">
                  <c:v>65-84 y</c:v>
                </c:pt>
                <c:pt idx="6">
                  <c:v>85-105 y</c:v>
                </c:pt>
              </c:strCache>
            </c:strRef>
          </c:cat>
          <c:val>
            <c:numRef>
              <c:f>Sheet1!$J$2:$J$8</c:f>
              <c:numCache>
                <c:formatCode>0.0%</c:formatCode>
                <c:ptCount val="7"/>
                <c:pt idx="0">
                  <c:v>0.19169160420912548</c:v>
                </c:pt>
                <c:pt idx="1">
                  <c:v>0.11835211402190099</c:v>
                </c:pt>
                <c:pt idx="2">
                  <c:v>0.17367198423572422</c:v>
                </c:pt>
                <c:pt idx="3">
                  <c:v>0.20261699387902232</c:v>
                </c:pt>
                <c:pt idx="4">
                  <c:v>0.23977710812636416</c:v>
                </c:pt>
                <c:pt idx="5">
                  <c:v>0.21173878988911199</c:v>
                </c:pt>
                <c:pt idx="6">
                  <c:v>0.10243149883866558</c:v>
                </c:pt>
              </c:numCache>
            </c:numRef>
          </c:val>
          <c:extLst>
            <c:ext xmlns:c16="http://schemas.microsoft.com/office/drawing/2014/chart" uri="{C3380CC4-5D6E-409C-BE32-E72D297353CC}">
              <c16:uniqueId val="{00000002-A784-4A44-864A-786C12B31513}"/>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4112208758146"/>
          <c:y val="7.1684341454366265E-2"/>
          <c:w val="0.84038902587589837"/>
          <c:h val="0.74540840537720188"/>
        </c:manualLayout>
      </c:layout>
      <c:lineChart>
        <c:grouping val="standard"/>
        <c:varyColors val="0"/>
        <c:ser>
          <c:idx val="0"/>
          <c:order val="0"/>
          <c:tx>
            <c:strRef>
              <c:f>Sheet1!$B$1</c:f>
              <c:strCache>
                <c:ptCount val="1"/>
                <c:pt idx="0">
                  <c:v>Any Outpatient</c:v>
                </c:pt>
              </c:strCache>
            </c:strRef>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0.0%</c:formatCode>
                <c:ptCount val="5"/>
                <c:pt idx="0">
                  <c:v>0.31869282878163158</c:v>
                </c:pt>
                <c:pt idx="1">
                  <c:v>0.31731797886050583</c:v>
                </c:pt>
                <c:pt idx="2">
                  <c:v>0.37009054115372125</c:v>
                </c:pt>
                <c:pt idx="3">
                  <c:v>0.32943240729083967</c:v>
                </c:pt>
                <c:pt idx="4">
                  <c:v>0.31285421826870541</c:v>
                </c:pt>
              </c:numCache>
            </c:numRef>
          </c:val>
          <c:smooth val="0"/>
          <c:extLst>
            <c:ext xmlns:c16="http://schemas.microsoft.com/office/drawing/2014/chart" uri="{C3380CC4-5D6E-409C-BE32-E72D297353CC}">
              <c16:uniqueId val="{00000000-E242-48F7-AA46-D9C7161BF2C4}"/>
            </c:ext>
          </c:extLst>
        </c:ser>
        <c:dLbls>
          <c:dLblPos val="t"/>
          <c:showLegendKey val="0"/>
          <c:showVal val="1"/>
          <c:showCatName val="0"/>
          <c:showSerName val="0"/>
          <c:showPercent val="0"/>
          <c:showBubbleSize val="0"/>
        </c:dLbls>
        <c:smooth val="0"/>
        <c:axId val="723025432"/>
        <c:axId val="723031192"/>
      </c:lineChart>
      <c:catAx>
        <c:axId val="72302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23031192"/>
        <c:crosses val="autoZero"/>
        <c:auto val="1"/>
        <c:lblAlgn val="ctr"/>
        <c:lblOffset val="100"/>
        <c:noMultiLvlLbl val="0"/>
      </c:catAx>
      <c:valAx>
        <c:axId val="7230311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23025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2893079723062"/>
          <c:y val="0.12025525117465681"/>
          <c:w val="0.79186373308274738"/>
          <c:h val="0.69061436951274979"/>
        </c:manualLayout>
      </c:layout>
      <c:barChart>
        <c:barDir val="col"/>
        <c:grouping val="clustered"/>
        <c:varyColors val="0"/>
        <c:ser>
          <c:idx val="0"/>
          <c:order val="0"/>
          <c:tx>
            <c:strRef>
              <c:f>Sheet1!$J$1</c:f>
              <c:strCache>
                <c:ptCount val="1"/>
                <c:pt idx="0">
                  <c:v>std rate percent format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32629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EB7E-43CB-94EF-A250E575E3E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Overall</c:v>
                </c:pt>
                <c:pt idx="1">
                  <c:v>Toronto</c:v>
                </c:pt>
                <c:pt idx="2">
                  <c:v>Central</c:v>
                </c:pt>
                <c:pt idx="3">
                  <c:v>West</c:v>
                </c:pt>
                <c:pt idx="4">
                  <c:v>East</c:v>
                </c:pt>
                <c:pt idx="5">
                  <c:v>North East</c:v>
                </c:pt>
                <c:pt idx="6">
                  <c:v>North West</c:v>
                </c:pt>
              </c:strCache>
            </c:strRef>
          </c:cat>
          <c:val>
            <c:numRef>
              <c:f>Sheet1!$J$2:$J$8</c:f>
              <c:numCache>
                <c:formatCode>0.0%</c:formatCode>
                <c:ptCount val="7"/>
                <c:pt idx="0">
                  <c:v>0.31285421826870541</c:v>
                </c:pt>
                <c:pt idx="1">
                  <c:v>0.44681596096219545</c:v>
                </c:pt>
                <c:pt idx="2">
                  <c:v>0.3506602594200019</c:v>
                </c:pt>
                <c:pt idx="3">
                  <c:v>0.30344618427390319</c:v>
                </c:pt>
                <c:pt idx="4">
                  <c:v>0.26785486252237928</c:v>
                </c:pt>
                <c:pt idx="5">
                  <c:v>0.22038077727143515</c:v>
                </c:pt>
                <c:pt idx="6">
                  <c:v>0.18760172206139178</c:v>
                </c:pt>
              </c:numCache>
            </c:numRef>
          </c:val>
          <c:extLst>
            <c:ext xmlns:c16="http://schemas.microsoft.com/office/drawing/2014/chart" uri="{C3380CC4-5D6E-409C-BE32-E72D297353CC}">
              <c16:uniqueId val="{00000000-00AD-4350-8534-4A2CE457841D}"/>
            </c:ext>
          </c:extLst>
        </c:ser>
        <c:dLbls>
          <c:dLblPos val="ctr"/>
          <c:showLegendKey val="0"/>
          <c:showVal val="1"/>
          <c:showCatName val="0"/>
          <c:showSerName val="0"/>
          <c:showPercent val="0"/>
          <c:showBubbleSize val="0"/>
        </c:dLbls>
        <c:gapWidth val="115"/>
        <c:axId val="418725360"/>
        <c:axId val="418726016"/>
      </c:barChart>
      <c:catAx>
        <c:axId val="418725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418726016"/>
        <c:crossesAt val="0"/>
        <c:auto val="1"/>
        <c:lblAlgn val="ctr"/>
        <c:lblOffset val="100"/>
        <c:noMultiLvlLbl val="0"/>
      </c:catAx>
      <c:valAx>
        <c:axId val="418726016"/>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418725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630000480599377"/>
          <c:y val="0.15127924488437169"/>
          <c:w val="0.87343433746807775"/>
          <c:h val="0.66055852036889851"/>
        </c:manualLayout>
      </c:layout>
      <c:barChart>
        <c:barDir val="col"/>
        <c:grouping val="clustered"/>
        <c:varyColors val="0"/>
        <c:ser>
          <c:idx val="0"/>
          <c:order val="0"/>
          <c:tx>
            <c:strRef>
              <c:f>Sheet1!$J$1</c:f>
              <c:strCache>
                <c:ptCount val="1"/>
                <c:pt idx="0">
                  <c:v>stdrate_percentage</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2C03-459D-A19B-3788D840E12F}"/>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Overall</c:v>
                </c:pt>
                <c:pt idx="1">
                  <c:v>1 (lowest)</c:v>
                </c:pt>
                <c:pt idx="2">
                  <c:v>2</c:v>
                </c:pt>
                <c:pt idx="3">
                  <c:v>3</c:v>
                </c:pt>
                <c:pt idx="4">
                  <c:v>4</c:v>
                </c:pt>
                <c:pt idx="5">
                  <c:v>5 (highest)</c:v>
                </c:pt>
              </c:strCache>
            </c:strRef>
          </c:cat>
          <c:val>
            <c:numRef>
              <c:f>Sheet1!$J$2:$J$7</c:f>
              <c:numCache>
                <c:formatCode>0.0%</c:formatCode>
                <c:ptCount val="6"/>
                <c:pt idx="0">
                  <c:v>0.10525105343005331</c:v>
                </c:pt>
                <c:pt idx="1">
                  <c:v>0.12014539870782472</c:v>
                </c:pt>
                <c:pt idx="2">
                  <c:v>0.1009904853896178</c:v>
                </c:pt>
                <c:pt idx="3">
                  <c:v>0.10318149498840806</c:v>
                </c:pt>
                <c:pt idx="4">
                  <c:v>8.8736215321480488E-2</c:v>
                </c:pt>
                <c:pt idx="5">
                  <c:v>9.8409182382863711E-2</c:v>
                </c:pt>
              </c:numCache>
            </c:numRef>
          </c:val>
          <c:extLst>
            <c:ext xmlns:c16="http://schemas.microsoft.com/office/drawing/2014/chart" uri="{C3380CC4-5D6E-409C-BE32-E72D297353CC}">
              <c16:uniqueId val="{00000002-2C03-459D-A19B-3788D840E12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84BAD-1EFF-4968-B561-E42E93B8614B}" type="doc">
      <dgm:prSet loTypeId="urn:microsoft.com/office/officeart/2005/8/layout/venn1" loCatId="relationship" qsTypeId="urn:microsoft.com/office/officeart/2005/8/quickstyle/simple4" qsCatId="simple" csTypeId="urn:microsoft.com/office/officeart/2005/8/colors/accent1_2" csCatId="accent1" phldr="1"/>
      <dgm:spPr/>
    </dgm:pt>
    <dgm:pt modelId="{8292BCA6-78EC-4F2D-9BB8-395D4B4D080E}">
      <dgm:prSet phldrT="[Text]" custT="1"/>
      <dgm:spPr/>
      <dgm:t>
        <a:bodyPr/>
        <a:lstStyle/>
        <a:p>
          <a:endParaRPr lang="en-US" sz="2800"/>
        </a:p>
      </dgm:t>
    </dgm:pt>
    <dgm:pt modelId="{88192232-D6BB-407F-8DE1-A11725A132A9}" type="parTrans" cxnId="{2904F111-E25B-4C80-9CA1-A2FEEFA757A5}">
      <dgm:prSet/>
      <dgm:spPr/>
      <dgm:t>
        <a:bodyPr/>
        <a:lstStyle/>
        <a:p>
          <a:endParaRPr lang="en-US"/>
        </a:p>
      </dgm:t>
    </dgm:pt>
    <dgm:pt modelId="{CA9FCD68-D415-409C-8FF7-CA8A7056FE4D}" type="sibTrans" cxnId="{2904F111-E25B-4C80-9CA1-A2FEEFA757A5}">
      <dgm:prSet/>
      <dgm:spPr/>
      <dgm:t>
        <a:bodyPr/>
        <a:lstStyle/>
        <a:p>
          <a:endParaRPr lang="en-US"/>
        </a:p>
      </dgm:t>
    </dgm:pt>
    <dgm:pt modelId="{E50605F1-8B3F-471A-9EDF-81E1F10EC034}">
      <dgm:prSet phldrT="[Text]" custT="1"/>
      <dgm:spPr/>
      <dgm:t>
        <a:bodyPr/>
        <a:lstStyle/>
        <a:p>
          <a:endParaRPr lang="en-US" sz="2800"/>
        </a:p>
      </dgm:t>
    </dgm:pt>
    <dgm:pt modelId="{902C448E-E68B-45CF-8E35-935F675EBF9D}" type="parTrans" cxnId="{200D71A7-C8A1-4664-A04B-269D54E5AD85}">
      <dgm:prSet/>
      <dgm:spPr/>
      <dgm:t>
        <a:bodyPr/>
        <a:lstStyle/>
        <a:p>
          <a:endParaRPr lang="en-US"/>
        </a:p>
      </dgm:t>
    </dgm:pt>
    <dgm:pt modelId="{88BEE4F8-BECA-4EE6-84E7-6FD976CAE2A3}" type="sibTrans" cxnId="{200D71A7-C8A1-4664-A04B-269D54E5AD85}">
      <dgm:prSet/>
      <dgm:spPr/>
      <dgm:t>
        <a:bodyPr/>
        <a:lstStyle/>
        <a:p>
          <a:endParaRPr lang="en-US"/>
        </a:p>
      </dgm:t>
    </dgm:pt>
    <dgm:pt modelId="{9679D4EA-732B-4968-9E20-42C2CAB2FFD9}" type="pres">
      <dgm:prSet presAssocID="{51684BAD-1EFF-4968-B561-E42E93B8614B}" presName="compositeShape" presStyleCnt="0">
        <dgm:presLayoutVars>
          <dgm:chMax val="7"/>
          <dgm:dir/>
          <dgm:resizeHandles val="exact"/>
        </dgm:presLayoutVars>
      </dgm:prSet>
      <dgm:spPr/>
    </dgm:pt>
    <dgm:pt modelId="{42BEF359-F278-43ED-A52A-6D16E77487A7}" type="pres">
      <dgm:prSet presAssocID="{8292BCA6-78EC-4F2D-9BB8-395D4B4D080E}" presName="circ1" presStyleLbl="vennNode1" presStyleIdx="0" presStyleCnt="2" custLinFactNeighborX="-3062" custLinFactNeighborY="12171"/>
      <dgm:spPr/>
    </dgm:pt>
    <dgm:pt modelId="{63F08063-662F-402C-A747-8A6569B481FD}" type="pres">
      <dgm:prSet presAssocID="{8292BCA6-78EC-4F2D-9BB8-395D4B4D080E}" presName="circ1Tx" presStyleLbl="revTx" presStyleIdx="0" presStyleCnt="0">
        <dgm:presLayoutVars>
          <dgm:chMax val="0"/>
          <dgm:chPref val="0"/>
          <dgm:bulletEnabled val="1"/>
        </dgm:presLayoutVars>
      </dgm:prSet>
      <dgm:spPr/>
    </dgm:pt>
    <dgm:pt modelId="{44B4E0FB-56C7-421F-BB38-4BD145038506}" type="pres">
      <dgm:prSet presAssocID="{E50605F1-8B3F-471A-9EDF-81E1F10EC034}" presName="circ2" presStyleLbl="vennNode1" presStyleIdx="1" presStyleCnt="2" custScaleX="89890" custScaleY="83287" custLinFactNeighborX="-129" custLinFactNeighborY="12226"/>
      <dgm:spPr/>
    </dgm:pt>
    <dgm:pt modelId="{8E619FDB-C58C-40AC-AC8F-0C0BAE34D88D}" type="pres">
      <dgm:prSet presAssocID="{E50605F1-8B3F-471A-9EDF-81E1F10EC034}" presName="circ2Tx" presStyleLbl="revTx" presStyleIdx="0" presStyleCnt="0">
        <dgm:presLayoutVars>
          <dgm:chMax val="0"/>
          <dgm:chPref val="0"/>
          <dgm:bulletEnabled val="1"/>
        </dgm:presLayoutVars>
      </dgm:prSet>
      <dgm:spPr/>
    </dgm:pt>
  </dgm:ptLst>
  <dgm:cxnLst>
    <dgm:cxn modelId="{2904F111-E25B-4C80-9CA1-A2FEEFA757A5}" srcId="{51684BAD-1EFF-4968-B561-E42E93B8614B}" destId="{8292BCA6-78EC-4F2D-9BB8-395D4B4D080E}" srcOrd="0" destOrd="0" parTransId="{88192232-D6BB-407F-8DE1-A11725A132A9}" sibTransId="{CA9FCD68-D415-409C-8FF7-CA8A7056FE4D}"/>
    <dgm:cxn modelId="{0166E144-0340-4D45-B4E2-B036A994D9E2}" type="presOf" srcId="{E50605F1-8B3F-471A-9EDF-81E1F10EC034}" destId="{8E619FDB-C58C-40AC-AC8F-0C0BAE34D88D}" srcOrd="1" destOrd="0" presId="urn:microsoft.com/office/officeart/2005/8/layout/venn1"/>
    <dgm:cxn modelId="{2D16596E-84C9-4938-B395-A1DF126D5909}" type="presOf" srcId="{8292BCA6-78EC-4F2D-9BB8-395D4B4D080E}" destId="{42BEF359-F278-43ED-A52A-6D16E77487A7}" srcOrd="0" destOrd="0" presId="urn:microsoft.com/office/officeart/2005/8/layout/venn1"/>
    <dgm:cxn modelId="{064F1F7C-5909-44AC-9CF5-0B4C77328F4E}" type="presOf" srcId="{51684BAD-1EFF-4968-B561-E42E93B8614B}" destId="{9679D4EA-732B-4968-9E20-42C2CAB2FFD9}" srcOrd="0" destOrd="0" presId="urn:microsoft.com/office/officeart/2005/8/layout/venn1"/>
    <dgm:cxn modelId="{200D71A7-C8A1-4664-A04B-269D54E5AD85}" srcId="{51684BAD-1EFF-4968-B561-E42E93B8614B}" destId="{E50605F1-8B3F-471A-9EDF-81E1F10EC034}" srcOrd="1" destOrd="0" parTransId="{902C448E-E68B-45CF-8E35-935F675EBF9D}" sibTransId="{88BEE4F8-BECA-4EE6-84E7-6FD976CAE2A3}"/>
    <dgm:cxn modelId="{521B58B4-A6CD-4EFC-AE18-00410798E0F0}" type="presOf" srcId="{8292BCA6-78EC-4F2D-9BB8-395D4B4D080E}" destId="{63F08063-662F-402C-A747-8A6569B481FD}" srcOrd="1" destOrd="0" presId="urn:microsoft.com/office/officeart/2005/8/layout/venn1"/>
    <dgm:cxn modelId="{B1F3EEF4-AF92-4586-B551-777FCA6735D3}" type="presOf" srcId="{E50605F1-8B3F-471A-9EDF-81E1F10EC034}" destId="{44B4E0FB-56C7-421F-BB38-4BD145038506}" srcOrd="0" destOrd="0" presId="urn:microsoft.com/office/officeart/2005/8/layout/venn1"/>
    <dgm:cxn modelId="{6D3C038F-B0FF-4613-893B-EB6F0487742B}" type="presParOf" srcId="{9679D4EA-732B-4968-9E20-42C2CAB2FFD9}" destId="{42BEF359-F278-43ED-A52A-6D16E77487A7}" srcOrd="0" destOrd="0" presId="urn:microsoft.com/office/officeart/2005/8/layout/venn1"/>
    <dgm:cxn modelId="{22CFE5C4-6E7B-4369-8597-3A18A15CC2BD}" type="presParOf" srcId="{9679D4EA-732B-4968-9E20-42C2CAB2FFD9}" destId="{63F08063-662F-402C-A747-8A6569B481FD}" srcOrd="1" destOrd="0" presId="urn:microsoft.com/office/officeart/2005/8/layout/venn1"/>
    <dgm:cxn modelId="{9571C567-5056-4957-88E9-8798345499CE}" type="presParOf" srcId="{9679D4EA-732B-4968-9E20-42C2CAB2FFD9}" destId="{44B4E0FB-56C7-421F-BB38-4BD145038506}" srcOrd="2" destOrd="0" presId="urn:microsoft.com/office/officeart/2005/8/layout/venn1"/>
    <dgm:cxn modelId="{3AC6F63F-1BF3-4F37-AE22-DD088E0B3718}" type="presParOf" srcId="{9679D4EA-732B-4968-9E20-42C2CAB2FFD9}" destId="{8E619FDB-C58C-40AC-AC8F-0C0BAE34D88D}" srcOrd="3" destOrd="0" presId="urn:microsoft.com/office/officeart/2005/8/layout/ven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EF359-F278-43ED-A52A-6D16E77487A7}">
      <dsp:nvSpPr>
        <dsp:cNvPr id="0" name=""/>
        <dsp:cNvSpPr/>
      </dsp:nvSpPr>
      <dsp:spPr>
        <a:xfrm>
          <a:off x="85641" y="1115860"/>
          <a:ext cx="2433316" cy="243331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25429" y="1402801"/>
        <a:ext cx="1402993" cy="1859435"/>
      </dsp:txXfrm>
    </dsp:sp>
    <dsp:sp modelId="{44B4E0FB-56C7-421F-BB38-4BD145038506}">
      <dsp:nvSpPr>
        <dsp:cNvPr id="0" name=""/>
        <dsp:cNvSpPr/>
      </dsp:nvSpPr>
      <dsp:spPr>
        <a:xfrm>
          <a:off x="2033756" y="1320539"/>
          <a:ext cx="2187308" cy="202663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654479" y="1559523"/>
        <a:ext cx="1261150" cy="154866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0.04879</cdr:x>
      <cdr:y>0</cdr:y>
    </cdr:from>
    <cdr:to>
      <cdr:x>0.9311</cdr:x>
      <cdr:y>0.08368</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523125" y="0"/>
          <a:ext cx="9459823" cy="3477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rtl="0">
            <a:defRPr sz="1862" b="0" i="0" u="none" strike="noStrike" kern="1200" spc="0" baseline="0">
              <a:solidFill>
                <a:srgbClr val="000000">
                  <a:lumMod val="65000"/>
                  <a:lumOff val="35000"/>
                </a:srgbClr>
              </a:solidFill>
              <a:latin typeface="+mn-lt"/>
              <a:ea typeface="+mn-ea"/>
              <a:cs typeface="+mn-cs"/>
            </a:defRPr>
          </a:pPr>
          <a:r>
            <a:rPr lang="en-US" sz="1500" b="1" i="0" u="none" strike="noStrike" kern="1200" spc="0" baseline="0" dirty="0">
              <a:solidFill>
                <a:schemeClr val="tx1"/>
              </a:solidFill>
              <a:latin typeface="Calibri" panose="020F0502020204030204" pitchFamily="34" charset="0"/>
              <a:cs typeface="Calibri" panose="020F0502020204030204" pitchFamily="34" charset="0"/>
            </a:rPr>
            <a:t>Rate (per 10,000) of ED </a:t>
          </a:r>
          <a:r>
            <a:rPr lang="en-US" sz="1500" b="1" u="none" dirty="0">
              <a:latin typeface="Calibri" panose="020F0502020204030204" pitchFamily="34" charset="0"/>
              <a:cs typeface="Calibri" panose="020F0502020204030204" pitchFamily="34" charset="0"/>
            </a:rPr>
            <a:t>v</a:t>
          </a:r>
          <a:r>
            <a:rPr lang="en-US" sz="1500" b="1" i="0" u="none" strike="noStrike" kern="1200" spc="0" baseline="0" dirty="0">
              <a:solidFill>
                <a:schemeClr val="tx1"/>
              </a:solidFill>
              <a:latin typeface="Calibri" panose="020F0502020204030204" pitchFamily="34" charset="0"/>
              <a:cs typeface="Calibri" panose="020F0502020204030204" pitchFamily="34" charset="0"/>
            </a:rPr>
            <a:t>isits for major depression by age group, FY 2022/23</a:t>
          </a:r>
          <a:endParaRPr lang="en-CA" sz="1500" b="1" dirty="0">
            <a:solidFill>
              <a:schemeClr val="tx1"/>
            </a:solidFill>
            <a:effectLst/>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0.16708</cdr:x>
      <cdr:y>0</cdr:y>
    </cdr:from>
    <cdr:to>
      <cdr:x>0.93883</cdr:x>
      <cdr:y>0.11342</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1821706" y="0"/>
          <a:ext cx="8414426"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rtl="0">
            <a:defRPr sz="1862" b="0" i="0" u="none" strike="noStrike" kern="1200" spc="0" baseline="0">
              <a:solidFill>
                <a:srgbClr val="000000">
                  <a:lumMod val="65000"/>
                  <a:lumOff val="35000"/>
                </a:srgbClr>
              </a:solidFill>
              <a:latin typeface="+mn-lt"/>
              <a:ea typeface="+mn-ea"/>
              <a:cs typeface="+mn-cs"/>
            </a:defRPr>
          </a:pPr>
          <a:r>
            <a:rPr lang="en-US" sz="1500" b="1" i="0" u="none" strike="noStrike" kern="1200" spc="0" baseline="0" dirty="0">
              <a:solidFill>
                <a:schemeClr val="tx1"/>
              </a:solidFill>
              <a:latin typeface="Calibri" panose="020F0502020204030204" pitchFamily="34" charset="0"/>
              <a:cs typeface="Calibri" panose="020F0502020204030204" pitchFamily="34" charset="0"/>
            </a:rPr>
            <a:t>Percentage of people readmitted to hospital for a mental health or addictions condition within 30 days of discharge from a hospitalization for major depression </a:t>
          </a:r>
          <a:r>
            <a:rPr lang="en-US" sz="1500" b="1" i="0" baseline="0" dirty="0">
              <a:solidFill>
                <a:schemeClr val="tx1"/>
              </a:solidFill>
              <a:effectLst/>
              <a:latin typeface="Calibri" panose="020F0502020204030204" pitchFamily="34" charset="0"/>
              <a:cs typeface="Calibri" panose="020F0502020204030204" pitchFamily="34" charset="0"/>
            </a:rPr>
            <a:t>by neighbourhood</a:t>
          </a:r>
          <a:r>
            <a:rPr lang="en-US" sz="1500" b="1" i="0" dirty="0">
              <a:solidFill>
                <a:schemeClr val="tx1"/>
              </a:solidFill>
              <a:effectLst/>
              <a:latin typeface="Calibri" panose="020F0502020204030204" pitchFamily="34" charset="0"/>
              <a:cs typeface="Calibri" panose="020F0502020204030204" pitchFamily="34" charset="0"/>
            </a:rPr>
            <a:t> </a:t>
          </a:r>
          <a:r>
            <a:rPr lang="en-US" sz="1500" b="1" i="0" baseline="0" dirty="0">
              <a:solidFill>
                <a:schemeClr val="tx1"/>
              </a:solidFill>
              <a:effectLst/>
              <a:latin typeface="Calibri" panose="020F0502020204030204" pitchFamily="34" charset="0"/>
              <a:cs typeface="Calibri" panose="020F0502020204030204" pitchFamily="34" charset="0"/>
            </a:rPr>
            <a:t>income quintile, FY 2022/23</a:t>
          </a:r>
          <a:endParaRPr lang="en-CA" sz="1500" b="1" dirty="0">
            <a:solidFill>
              <a:schemeClr val="tx1"/>
            </a:solidFill>
            <a:effectLst/>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10/22/2025</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225691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14039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332863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a:p>
        </p:txBody>
      </p:sp>
    </p:spTree>
    <p:extLst>
      <p:ext uri="{BB962C8B-B14F-4D97-AF65-F5344CB8AC3E}">
        <p14:creationId xmlns:p14="http://schemas.microsoft.com/office/powerpoint/2010/main" val="3390661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a:p>
        </p:txBody>
      </p:sp>
    </p:spTree>
    <p:extLst>
      <p:ext uri="{BB962C8B-B14F-4D97-AF65-F5344CB8AC3E}">
        <p14:creationId xmlns:p14="http://schemas.microsoft.com/office/powerpoint/2010/main" val="97870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a:p>
        </p:txBody>
      </p:sp>
    </p:spTree>
    <p:extLst>
      <p:ext uri="{BB962C8B-B14F-4D97-AF65-F5344CB8AC3E}">
        <p14:creationId xmlns:p14="http://schemas.microsoft.com/office/powerpoint/2010/main" val="276684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326817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3869118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344884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a:p>
        </p:txBody>
      </p:sp>
    </p:spTree>
    <p:extLst>
      <p:ext uri="{BB962C8B-B14F-4D97-AF65-F5344CB8AC3E}">
        <p14:creationId xmlns:p14="http://schemas.microsoft.com/office/powerpoint/2010/main" val="572520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680718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sz="1200" b="1" kern="120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quality standard addresses care for people who have major depression or who are suspected to have major depression. It applies to adults and adolescents aged 13 years and older, and it considers all care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quality standard does not apply to people with postpartum depression or to children under 13 years of age.</a:t>
            </a:r>
          </a:p>
          <a:p>
            <a:endParaRPr lang="en-CA" sz="1200"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a:p>
        </p:txBody>
      </p:sp>
    </p:spTree>
    <p:extLst>
      <p:ext uri="{BB962C8B-B14F-4D97-AF65-F5344CB8AC3E}">
        <p14:creationId xmlns:p14="http://schemas.microsoft.com/office/powerpoint/2010/main" val="2232042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1411733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1132715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164136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a:latin typeface="Calibri" panose="020F0502020204030204" pitchFamily="34" charset="0"/>
                <a:cs typeface="Calibri" panose="020F0502020204030204" pitchFamily="34" charset="0"/>
              </a:rPr>
              <a:t>).</a:t>
            </a:r>
            <a:endParaRPr lang="en-US" sz="1200" b="0" kern="1200">
              <a:solidFill>
                <a:schemeClr val="tx1"/>
              </a:solidFill>
              <a:latin typeface="Calibri" panose="020F0502020204030204" pitchFamily="34" charset="0"/>
              <a:cs typeface="Calibri" panose="020F0502020204030204" pitchFamily="34" charset="0"/>
            </a:endParaRPr>
          </a:p>
          <a:p>
            <a:endParaRPr lang="en-CA" sz="1200" b="1">
              <a:latin typeface="Calibri" panose="020F0502020204030204" pitchFamily="34" charset="0"/>
              <a:cs typeface="Calibri" panose="020F0502020204030204" pitchFamily="34" charset="0"/>
            </a:endParaRPr>
          </a:p>
          <a:p>
            <a:r>
              <a:rPr lang="en-CA" sz="1200" b="1">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health care team (</a:t>
            </a:r>
            <a:r>
              <a:rPr lang="en-US" sz="12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a:solidFill>
                  <a:schemeClr val="tx1"/>
                </a:solidFill>
                <a:latin typeface="Calibri" panose="020F0502020204030204" pitchFamily="34" charset="0"/>
                <a:cs typeface="Calibri" panose="020F0502020204030204" pitchFamily="34" charset="0"/>
              </a:rPr>
              <a:t>Implementable</a:t>
            </a:r>
            <a:r>
              <a:rPr lang="en-US" sz="1200" b="0">
                <a:latin typeface="Calibri" panose="020F0502020204030204" pitchFamily="34" charset="0"/>
                <a:cs typeface="Calibri" panose="020F0502020204030204" pitchFamily="34" charset="0"/>
              </a:rPr>
              <a:t>: </a:t>
            </a:r>
            <a:r>
              <a:rPr lang="en-US" sz="12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3550047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1380528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a:p>
        </p:txBody>
      </p:sp>
    </p:spTree>
    <p:extLst>
      <p:ext uri="{BB962C8B-B14F-4D97-AF65-F5344CB8AC3E}">
        <p14:creationId xmlns:p14="http://schemas.microsoft.com/office/powerpoint/2010/main" val="443582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a:p>
        </p:txBody>
      </p:sp>
    </p:spTree>
    <p:extLst>
      <p:ext uri="{BB962C8B-B14F-4D97-AF65-F5344CB8AC3E}">
        <p14:creationId xmlns:p14="http://schemas.microsoft.com/office/powerpoint/2010/main" val="62032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1199928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a:p>
        </p:txBody>
      </p:sp>
    </p:spTree>
    <p:extLst>
      <p:ext uri="{BB962C8B-B14F-4D97-AF65-F5344CB8AC3E}">
        <p14:creationId xmlns:p14="http://schemas.microsoft.com/office/powerpoint/2010/main" val="1049558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a:p>
        </p:txBody>
      </p:sp>
    </p:spTree>
    <p:extLst>
      <p:ext uri="{BB962C8B-B14F-4D97-AF65-F5344CB8AC3E}">
        <p14:creationId xmlns:p14="http://schemas.microsoft.com/office/powerpoint/2010/main" val="1020112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3743250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Major Depression Quality Standard Advisory Committee identified a set of overarching goals for this quality standard. These have been mapped to indicators that may be used to assess quality of care provincially and locally.</a:t>
            </a:r>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 partners,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clinicians,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Clinicians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a:p>
        </p:txBody>
      </p:sp>
    </p:spTree>
    <p:extLst>
      <p:ext uri="{BB962C8B-B14F-4D97-AF65-F5344CB8AC3E}">
        <p14:creationId xmlns:p14="http://schemas.microsoft.com/office/powerpoint/2010/main" val="331759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Placemat</a:t>
            </a:r>
            <a:endParaRPr lang="en-CA" sz="1200" i="1">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130724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caregivers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176737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268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TextBox 4">
            <a:extLst>
              <a:ext uri="{FF2B5EF4-FFF2-40B4-BE49-F238E27FC236}">
                <a16:creationId xmlns:a16="http://schemas.microsoft.com/office/drawing/2014/main" id="{A6BB84DB-5964-2140-A6E8-AAEFA086F4C2}"/>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Box 2">
            <a:extLst>
              <a:ext uri="{FF2B5EF4-FFF2-40B4-BE49-F238E27FC236}">
                <a16:creationId xmlns:a16="http://schemas.microsoft.com/office/drawing/2014/main" id="{6D2A9706-9781-3E0C-2468-DA39881B0EE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Box 2">
            <a:extLst>
              <a:ext uri="{FF2B5EF4-FFF2-40B4-BE49-F238E27FC236}">
                <a16:creationId xmlns:a16="http://schemas.microsoft.com/office/drawing/2014/main" id="{53A834A2-A4F5-4D57-D2DC-58426321240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TextBox 3">
            <a:extLst>
              <a:ext uri="{FF2B5EF4-FFF2-40B4-BE49-F238E27FC236}">
                <a16:creationId xmlns:a16="http://schemas.microsoft.com/office/drawing/2014/main" id="{54C80459-A860-FEEC-993D-0D9EEB8B65D5}"/>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552254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12016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717771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957521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031589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71356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2648203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70681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3C888ACE-42D4-487C-376D-32470112F0A9}"/>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19286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22FEE275-93E5-A709-A442-F6D2C8A194E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416373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F791CF7D-28B6-D68B-29A2-87083A046E4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196152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7" name="TextBox 6">
            <a:extLst>
              <a:ext uri="{FF2B5EF4-FFF2-40B4-BE49-F238E27FC236}">
                <a16:creationId xmlns:a16="http://schemas.microsoft.com/office/drawing/2014/main" id="{FA82D558-93A1-3B9B-E9CF-9A3854444891}"/>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240998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1" name="TextBox 10">
            <a:extLst>
              <a:ext uri="{FF2B5EF4-FFF2-40B4-BE49-F238E27FC236}">
                <a16:creationId xmlns:a16="http://schemas.microsoft.com/office/drawing/2014/main" id="{AE7C9E17-8ABA-1C61-BDE9-3527E3EE695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131550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aliquam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extBox 9">
            <a:extLst>
              <a:ext uri="{FF2B5EF4-FFF2-40B4-BE49-F238E27FC236}">
                <a16:creationId xmlns:a16="http://schemas.microsoft.com/office/drawing/2014/main" id="{0479BF10-A732-2A66-E9A6-55AB2B7D80C5}"/>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48221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9505218F-7205-7B05-D5E3-B2529C972F08}"/>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572167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13D346B8-E625-6359-E579-9EDFC0EC27C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770984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Box 7">
            <a:extLst>
              <a:ext uri="{FF2B5EF4-FFF2-40B4-BE49-F238E27FC236}">
                <a16:creationId xmlns:a16="http://schemas.microsoft.com/office/drawing/2014/main" id="{14731046-7CCF-FD80-5443-81AF98B2731B}"/>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157977616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Box 2">
            <a:extLst>
              <a:ext uri="{FF2B5EF4-FFF2-40B4-BE49-F238E27FC236}">
                <a16:creationId xmlns:a16="http://schemas.microsoft.com/office/drawing/2014/main" id="{59D80DFA-AB91-50C4-751D-7FCC17444004}"/>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251335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7A22B-A806-B1FB-5C72-AA94A50CBEAF}"/>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a:ea typeface="MS PGothic"/>
              <a:cs typeface="Calibri"/>
            </a:endParaRPr>
          </a:p>
        </p:txBody>
      </p:sp>
    </p:spTree>
    <p:extLst>
      <p:ext uri="{BB962C8B-B14F-4D97-AF65-F5344CB8AC3E}">
        <p14:creationId xmlns:p14="http://schemas.microsoft.com/office/powerpoint/2010/main" val="330319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38302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30"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Tree>
    <p:extLst>
      <p:ext uri="{BB962C8B-B14F-4D97-AF65-F5344CB8AC3E}">
        <p14:creationId xmlns:p14="http://schemas.microsoft.com/office/powerpoint/2010/main" val="403811271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5.xml"/><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hyperlink" Target="https://hqontario.ca/evidence-to-improve-care/quality-standards/view-all-quality-standards/major-depression" TargetMode="External"/><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a:ln>
                  <a:noFill/>
                </a:ln>
                <a:solidFill>
                  <a:schemeClr val="tx1"/>
                </a:solidFill>
                <a:effectLst/>
                <a:uLnTx/>
                <a:uFillTx/>
                <a:latin typeface="+mn-lt"/>
                <a:ea typeface="+mn-ea"/>
                <a:cs typeface="+mn-cs"/>
              </a:rPr>
              <a:t>Major Depression</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923330"/>
          </a:xfrm>
        </p:spPr>
        <p:txBody>
          <a:bodyPr/>
          <a:lstStyle/>
          <a:p>
            <a:r>
              <a:rPr lang="en-US"/>
              <a:t>Guiding evidence-based care for adults and adolescents in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
        <p:nvSpPr>
          <p:cNvPr id="8" name="TextBox 7">
            <a:extLst>
              <a:ext uri="{FF2B5EF4-FFF2-40B4-BE49-F238E27FC236}">
                <a16:creationId xmlns:a16="http://schemas.microsoft.com/office/drawing/2014/main" id="{8FC8FF22-5F66-531E-DE6F-A4E435610329}"/>
              </a:ext>
            </a:extLst>
          </p:cNvPr>
          <p:cNvSpPr txBox="1"/>
          <p:nvPr/>
        </p:nvSpPr>
        <p:spPr>
          <a:xfrm>
            <a:off x="608861" y="4676822"/>
            <a:ext cx="6158484" cy="369332"/>
          </a:xfrm>
          <a:prstGeom prst="rect">
            <a:avLst/>
          </a:prstGeom>
          <a:noFill/>
        </p:spPr>
        <p:txBody>
          <a:bodyPr wrap="square">
            <a:spAutoFit/>
          </a:bodyPr>
          <a:lstStyle/>
          <a:p>
            <a:r>
              <a:rPr lang="en-CA" sz="1800" b="0" i="0">
                <a:solidFill>
                  <a:srgbClr val="000000"/>
                </a:solidFill>
                <a:effectLst/>
                <a:latin typeface="Calibri Light" panose="020F0302020204030204" pitchFamily="34" charset="0"/>
              </a:rPr>
              <a:t>2025 UPDATE </a:t>
            </a:r>
            <a:endParaRPr lang="en-CA"/>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and support the implementation of quality standards</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a:t>Getting Started Guide</a:t>
            </a:r>
            <a:r>
              <a:rPr lang="en-US"/>
              <a:t>:</a:t>
            </a:r>
          </a:p>
          <a:p>
            <a:pPr marL="342900" indent="-342900">
              <a:buFont typeface="Arial" panose="020B0604020202020204" pitchFamily="34" charset="0"/>
              <a:buChar char="•"/>
            </a:pPr>
            <a:r>
              <a:rPr lang="en-US"/>
              <a:t>Outlines the process for using the quality standard as a resource to deliver </a:t>
            </a:r>
            <a:br>
              <a:rPr lang="en-US"/>
            </a:br>
            <a:r>
              <a:rPr lang="en-US"/>
              <a:t>high-quality care</a:t>
            </a:r>
          </a:p>
          <a:p>
            <a:pPr marL="342900" indent="-342900">
              <a:buFont typeface="Arial" panose="020B0604020202020204" pitchFamily="34" charset="0"/>
              <a:buChar char="•"/>
            </a:pPr>
            <a:r>
              <a:rPr lang="en-US"/>
              <a:t>Contains evidence-based approaches, as well as useful tools and templates for implementing change ideas at the </a:t>
            </a:r>
            <a:br>
              <a:rPr lang="en-US"/>
            </a:br>
            <a:r>
              <a:rPr lang="en-US"/>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0"/>
              </a:spcBef>
              <a:spcAft>
                <a:spcPts val="3600"/>
              </a:spcAft>
              <a:buClr>
                <a:srgbClr val="000000"/>
              </a:buClr>
              <a:buSzTx/>
              <a:buFont typeface="Arial" panose="020B0604020202020204" pitchFamily="34" charset="0"/>
              <a:buNone/>
              <a:tabLst/>
              <a:defRPr/>
            </a:pPr>
            <a:r>
              <a:rPr kumimoji="0" lang="en-CA" sz="2200" b="1" i="0" u="none" strike="noStrike" kern="1200" cap="none" spc="0" normalizeH="0" baseline="0" noProof="0">
                <a:ln>
                  <a:noFill/>
                </a:ln>
                <a:solidFill>
                  <a:srgbClr val="000000"/>
                </a:solidFill>
                <a:effectLst/>
                <a:uLnTx/>
                <a:uFillTx/>
                <a:latin typeface="Calibri" panose="020F0502020204030204"/>
                <a:ea typeface="+mn-ea"/>
                <a:cs typeface="+mn-cs"/>
                <a:hlinkClick r:id="rId3" tooltip="Quorum web page."/>
              </a:rPr>
              <a:t>Quorum</a:t>
            </a:r>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 is an online community dedicated to improving the quality of health care in Ontario.</a:t>
            </a:r>
          </a:p>
          <a:p>
            <a:pPr marL="0" marR="0" lvl="0" indent="0" algn="l" defTabSz="914400" rtl="0" eaLnBrk="1" fontAlgn="auto" latinLnBrk="0" hangingPunct="1">
              <a:lnSpc>
                <a:spcPct val="100000"/>
              </a:lnSpc>
              <a:spcBef>
                <a:spcPts val="0"/>
              </a:spcBef>
              <a:spcAft>
                <a:spcPts val="3600"/>
              </a:spcAft>
              <a:buClr>
                <a:srgbClr val="000000"/>
              </a:buClr>
              <a:buSzTx/>
              <a:buFont typeface="Arial" panose="020B0604020202020204" pitchFamily="34" charset="0"/>
              <a:buNone/>
              <a:tabLst/>
              <a:defRPr/>
            </a:pPr>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hlinkClick r:id="rId4" tooltip="Implementation tools on Quorum."/>
              </a:rPr>
              <a:t>Quality Standards Adoption Series</a:t>
            </a:r>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 highlights efforts in the field to implement changes and close gaps in care related to quality standard topics.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076825" cy="4533900"/>
          </a:xfrm>
        </p:spPr>
        <p:txBody>
          <a:bodyPr/>
          <a:lstStyle/>
          <a:p>
            <a:r>
              <a:rPr lang="en-US" sz="2400"/>
              <a:t>The </a:t>
            </a:r>
            <a:r>
              <a:rPr lang="en-US" sz="2400" b="1"/>
              <a:t>measurement guide </a:t>
            </a:r>
            <a:r>
              <a:rPr lang="en-US" sz="2400"/>
              <a:t>describes:</a:t>
            </a:r>
          </a:p>
          <a:p>
            <a:pPr marL="342900" indent="-342900">
              <a:buFont typeface="Arial" panose="020B0604020202020204" pitchFamily="34" charset="0"/>
              <a:buChar char="•"/>
            </a:pPr>
            <a:r>
              <a:rPr lang="en-US" sz="2400"/>
              <a:t>The measurement principles behind the quality indicators included in quality standards</a:t>
            </a:r>
          </a:p>
          <a:p>
            <a:pPr marL="342900" indent="-342900">
              <a:buFont typeface="Arial" panose="020B0604020202020204" pitchFamily="34" charset="0"/>
              <a:buChar char="•"/>
            </a:pPr>
            <a:r>
              <a:rPr lang="en-US" sz="2400"/>
              <a:t>The types of indicators included in quality standards</a:t>
            </a:r>
          </a:p>
          <a:p>
            <a:pPr marL="342900" indent="-342900">
              <a:buFont typeface="Arial" panose="020B0604020202020204" pitchFamily="34" charset="0"/>
              <a:buChar char="•"/>
            </a:pPr>
            <a:r>
              <a:rPr lang="en-US" sz="2400"/>
              <a:t>How local and provincial data are collected and measured </a:t>
            </a:r>
          </a:p>
          <a:p>
            <a:endParaRPr lang="en-US" sz="2400"/>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826" r="826"/>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Technical specifications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dirty="0"/>
              <a:t>technical specifications </a:t>
            </a:r>
            <a:r>
              <a:rPr lang="en-US" dirty="0"/>
              <a:t>report outlines </a:t>
            </a:r>
            <a:br>
              <a:rPr lang="en-US" dirty="0"/>
            </a:br>
            <a:r>
              <a:rPr lang="en-US" dirty="0"/>
              <a:t>2 types of measurement:</a:t>
            </a:r>
            <a:endParaRPr lang="en-US" dirty="0">
              <a:cs typeface="Calibri"/>
            </a:endParaRPr>
          </a:p>
          <a:p>
            <a:pPr marL="342900" indent="-342900">
              <a:buFont typeface="Arial" panose="020B0604020202020204" pitchFamily="34" charset="0"/>
              <a:buChar char="•"/>
            </a:pPr>
            <a:r>
              <a:rPr lang="en-US" b="1" dirty="0"/>
              <a:t>Provincial measurement: </a:t>
            </a:r>
            <a:r>
              <a:rPr lang="en-US" dirty="0"/>
              <a:t>how we can monitor the progress being made to improve care at the provincial level </a:t>
            </a:r>
          </a:p>
          <a:p>
            <a:pPr marL="342900" indent="-342900">
              <a:buFont typeface="Arial" panose="020B0604020202020204" pitchFamily="34" charset="0"/>
              <a:buChar char="•"/>
            </a:pPr>
            <a:r>
              <a:rPr lang="en-US" b="1"/>
              <a:t>Local measurement: </a:t>
            </a:r>
            <a:r>
              <a:rPr lang="en-US"/>
              <a:t>what you can do to assess the quality of care that you </a:t>
            </a:r>
            <a:br>
              <a:rPr lang="en-US"/>
            </a:br>
            <a:r>
              <a:rPr lang="en-US"/>
              <a:t>provide locally</a:t>
            </a:r>
          </a:p>
        </p:txBody>
      </p:sp>
      <p:pic>
        <p:nvPicPr>
          <p:cNvPr id="9" name="Picture 8" descr="Cover of the technical specifications">
            <a:extLst>
              <a:ext uri="{FF2B5EF4-FFF2-40B4-BE49-F238E27FC236}">
                <a16:creationId xmlns:a16="http://schemas.microsoft.com/office/drawing/2014/main" id="{57ADA3AC-A798-96C6-0584-2A1830DD1D9C}"/>
              </a:ext>
            </a:extLst>
          </p:cNvPr>
          <p:cNvPicPr>
            <a:picLocks noChangeAspect="1"/>
          </p:cNvPicPr>
          <p:nvPr/>
        </p:nvPicPr>
        <p:blipFill>
          <a:blip r:embed="rId3"/>
          <a:srcRect/>
          <a:stretch/>
        </p:blipFill>
        <p:spPr>
          <a:xfrm>
            <a:off x="7441374" y="1171188"/>
            <a:ext cx="3476313" cy="45156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69E61-01CF-DED7-4B06-8520988A14D0}"/>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7600" b="0" i="0" u="none" strike="noStrike" kern="1200" cap="none" spc="0" normalizeH="0" baseline="0" noProof="0">
                <a:ln>
                  <a:noFill/>
                </a:ln>
                <a:solidFill>
                  <a:schemeClr val="bg1"/>
                </a:solidFill>
                <a:effectLst/>
                <a:uLnTx/>
                <a:uFillTx/>
                <a:latin typeface="+mn-lt"/>
                <a:ea typeface="+mn-ea"/>
                <a:cs typeface="+mn-cs"/>
              </a:rPr>
              <a:t>Why do we need a </a:t>
            </a:r>
            <a:br>
              <a:rPr kumimoji="0" lang="en-US" sz="7600" b="0" i="0" u="none" strike="noStrike" kern="1200" cap="none" spc="0" normalizeH="0" baseline="0" noProof="0">
                <a:ln>
                  <a:noFill/>
                </a:ln>
                <a:solidFill>
                  <a:schemeClr val="bg1"/>
                </a:solidFill>
                <a:effectLst/>
                <a:uLnTx/>
                <a:uFillTx/>
                <a:latin typeface="+mn-lt"/>
                <a:ea typeface="+mn-ea"/>
                <a:cs typeface="+mn-cs"/>
              </a:rPr>
            </a:br>
            <a:r>
              <a:rPr kumimoji="0" lang="en-US" sz="7600" b="0" i="0" u="none" strike="noStrike" kern="1200" cap="none" spc="0" normalizeH="0" baseline="0" noProof="0">
                <a:ln>
                  <a:noFill/>
                </a:ln>
                <a:solidFill>
                  <a:schemeClr val="bg1"/>
                </a:solidFill>
                <a:effectLst/>
                <a:uLnTx/>
                <a:uFillTx/>
                <a:latin typeface="+mn-lt"/>
                <a:ea typeface="+mn-ea"/>
                <a:cs typeface="+mn-cs"/>
              </a:rPr>
              <a:t>quality standard for </a:t>
            </a:r>
            <a:br>
              <a:rPr kumimoji="0" lang="en-US" sz="7600" b="0" i="0" u="none" strike="noStrike" kern="1200" cap="none" spc="0" normalizeH="0" baseline="0" noProof="0">
                <a:ln>
                  <a:noFill/>
                </a:ln>
                <a:solidFill>
                  <a:schemeClr val="bg1"/>
                </a:solidFill>
                <a:effectLst/>
                <a:uLnTx/>
                <a:uFillTx/>
                <a:latin typeface="+mn-lt"/>
                <a:ea typeface="+mn-ea"/>
                <a:cs typeface="+mn-cs"/>
              </a:rPr>
            </a:br>
            <a:r>
              <a:rPr kumimoji="0" lang="en-US" sz="7600" b="0" i="0" u="none" strike="noStrike" kern="1200" cap="none" spc="0" normalizeH="0" baseline="0" noProof="0">
                <a:ln>
                  <a:noFill/>
                </a:ln>
                <a:solidFill>
                  <a:schemeClr val="bg1"/>
                </a:solidFill>
                <a:effectLst/>
                <a:uLnTx/>
                <a:uFillTx/>
                <a:latin typeface="+mn-lt"/>
                <a:ea typeface="+mn-ea"/>
                <a:cs typeface="+mn-cs"/>
              </a:rPr>
              <a:t>major depression?</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50444" y="438915"/>
            <a:ext cx="11091112" cy="697541"/>
          </a:xfrm>
        </p:spPr>
        <p:txBody>
          <a:bodyPr/>
          <a:lstStyle/>
          <a:p>
            <a:r>
              <a:rPr lang="en-US" sz="2800"/>
              <a:t>In FY 2022/23, about 1 in 500 people aged 13 years and older in Ontario visited the ED for major depression</a:t>
            </a:r>
          </a:p>
        </p:txBody>
      </p:sp>
      <p:sp>
        <p:nvSpPr>
          <p:cNvPr id="8" name="Text Placeholder 2">
            <a:extLst>
              <a:ext uri="{FF2B5EF4-FFF2-40B4-BE49-F238E27FC236}">
                <a16:creationId xmlns:a16="http://schemas.microsoft.com/office/drawing/2014/main" id="{3381A0EA-0C86-9AAA-7535-0F796796CADB}"/>
              </a:ext>
            </a:extLst>
          </p:cNvPr>
          <p:cNvSpPr txBox="1">
            <a:spLocks/>
          </p:cNvSpPr>
          <p:nvPr/>
        </p:nvSpPr>
        <p:spPr>
          <a:xfrm>
            <a:off x="550445" y="6027600"/>
            <a:ext cx="10098506"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latin typeface="Calibri" panose="020F0502020204030204" pitchFamily="34" charset="0"/>
                <a:cs typeface="Calibri" panose="020F0502020204030204" pitchFamily="34" charset="0"/>
              </a:rPr>
              <a:t>Abbreviations: ED, emergency department; FY, fiscal year. </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Sources: National Ambulatory Care Reporting System, FY 2022/23; Statistics Canada, Table 17-10-0005-01, Population estimates on July 1,2022, by age and sex, accessed 2023 Dec 5.</a:t>
            </a:r>
            <a:endParaRPr lang="en-CA" b="0" u="none">
              <a:highlight>
                <a:srgbClr val="FFFF00"/>
              </a:highlight>
              <a:latin typeface="Calibri" panose="020F0502020204030204" pitchFamily="34" charset="0"/>
              <a:cs typeface="Calibri" panose="020F0502020204030204" pitchFamily="34" charset="0"/>
            </a:endParaRPr>
          </a:p>
        </p:txBody>
      </p:sp>
      <p:graphicFrame>
        <p:nvGraphicFramePr>
          <p:cNvPr id="13" name="Chart 12" descr="Line graph showing the rate (per 10,000) of visits to the emergency department for major depression by age group in fiscal year 2022/23: 52.7% for those aged 13-17 years; 40.1% for those aged 18-24 years; 22.4% for those aged 25-44 years, 14.3% for those aged 45 to 64 years, 8.1% for those aged 65-84 years, and 6.1% for those aged 85-105 years.">
            <a:extLst>
              <a:ext uri="{FF2B5EF4-FFF2-40B4-BE49-F238E27FC236}">
                <a16:creationId xmlns:a16="http://schemas.microsoft.com/office/drawing/2014/main" id="{4AC990B0-191D-CC41-FBEE-21C2001B07BB}"/>
              </a:ext>
            </a:extLst>
          </p:cNvPr>
          <p:cNvGraphicFramePr/>
          <p:nvPr>
            <p:extLst>
              <p:ext uri="{D42A27DB-BD31-4B8C-83A1-F6EECF244321}">
                <p14:modId xmlns:p14="http://schemas.microsoft.com/office/powerpoint/2010/main" val="2725344294"/>
              </p:ext>
            </p:extLst>
          </p:nvPr>
        </p:nvGraphicFramePr>
        <p:xfrm>
          <a:off x="829677" y="2187721"/>
          <a:ext cx="10334625" cy="383987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C54E1C2-DEFF-CFEC-3974-4B10F4CFA6E5}"/>
              </a:ext>
            </a:extLst>
          </p:cNvPr>
          <p:cNvSpPr txBox="1">
            <a:spLocks/>
          </p:cNvSpPr>
          <p:nvPr/>
        </p:nvSpPr>
        <p:spPr>
          <a:xfrm>
            <a:off x="618121" y="1400175"/>
            <a:ext cx="10584281" cy="8001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r>
              <a:rPr lang="en-US" sz="2000" b="0"/>
              <a:t>In FY 2022/23, there were more than 27,000 ED visits for major depression. Visits were more common among women (57%) than men (43%), and most visits were among people aged 13–24 years. </a:t>
            </a:r>
          </a:p>
        </p:txBody>
      </p:sp>
    </p:spTree>
    <p:extLst>
      <p:ext uri="{BB962C8B-B14F-4D97-AF65-F5344CB8AC3E}">
        <p14:creationId xmlns:p14="http://schemas.microsoft.com/office/powerpoint/2010/main" val="24961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52450" y="420500"/>
            <a:ext cx="11087100" cy="697541"/>
          </a:xfrm>
        </p:spPr>
        <p:txBody>
          <a:bodyPr/>
          <a:lstStyle/>
          <a:p>
            <a:r>
              <a:rPr lang="en-US" sz="2800"/>
              <a:t>Health care contacts for major depression are an important opportunity for suicide prevention</a:t>
            </a:r>
          </a:p>
        </p:txBody>
      </p:sp>
      <p:sp>
        <p:nvSpPr>
          <p:cNvPr id="10" name="TextBox 9">
            <a:extLst>
              <a:ext uri="{FF2B5EF4-FFF2-40B4-BE49-F238E27FC236}">
                <a16:creationId xmlns:a16="http://schemas.microsoft.com/office/drawing/2014/main" id="{821A63B7-72BA-8571-7E02-33B2E7DD44A0}"/>
              </a:ext>
            </a:extLst>
          </p:cNvPr>
          <p:cNvSpPr txBox="1"/>
          <p:nvPr/>
        </p:nvSpPr>
        <p:spPr>
          <a:xfrm>
            <a:off x="552450" y="1417395"/>
            <a:ext cx="4591747" cy="3954929"/>
          </a:xfrm>
          <a:prstGeom prst="rect">
            <a:avLst/>
          </a:prstGeom>
          <a:noFill/>
        </p:spPr>
        <p:txBody>
          <a:bodyPr wrap="square" lIns="91440" tIns="45720" rIns="91440" bIns="45720" anchor="t">
            <a:spAutoFit/>
          </a:bodyPr>
          <a:lstStyle/>
          <a:p>
            <a:pPr>
              <a:spcAft>
                <a:spcPts val="1200"/>
              </a:spcAft>
            </a:pPr>
            <a:r>
              <a:rPr lang="en-US" sz="2100"/>
              <a:t>Among people who die by suicide, more than 90% have contact with the health care system in the year before their death, about 1/3 with the ED.</a:t>
            </a:r>
            <a:r>
              <a:rPr lang="en-US" sz="2100" baseline="30000"/>
              <a:t>1</a:t>
            </a:r>
            <a:r>
              <a:rPr lang="en-US" sz="2100"/>
              <a:t> </a:t>
            </a:r>
          </a:p>
          <a:p>
            <a:pPr>
              <a:spcAft>
                <a:spcPts val="1200"/>
              </a:spcAft>
            </a:pPr>
            <a:r>
              <a:rPr lang="en-US" sz="2100"/>
              <a:t>Elements to support improvement include enhancing opportunities for intervention, such as including </a:t>
            </a:r>
            <a:r>
              <a:rPr lang="en-US" sz="2100" b="1"/>
              <a:t>risk assessment </a:t>
            </a:r>
            <a:r>
              <a:rPr lang="en-US" sz="2100"/>
              <a:t>in all clinical care for major depression. </a:t>
            </a:r>
          </a:p>
          <a:p>
            <a:pPr>
              <a:spcAft>
                <a:spcPts val="1200"/>
              </a:spcAft>
            </a:pPr>
            <a:r>
              <a:rPr lang="en-US" sz="2100"/>
              <a:t>Leaving the ED without being seen is a </a:t>
            </a:r>
            <a:r>
              <a:rPr lang="en-US" sz="2100" b="1"/>
              <a:t>missed opportunity </a:t>
            </a:r>
            <a:r>
              <a:rPr lang="en-US" sz="2100"/>
              <a:t>for intervention.</a:t>
            </a:r>
            <a:endParaRPr lang="en-US" sz="2100" baseline="30000"/>
          </a:p>
        </p:txBody>
      </p:sp>
      <p:sp>
        <p:nvSpPr>
          <p:cNvPr id="4" name="TextBox 3">
            <a:extLst>
              <a:ext uri="{FF2B5EF4-FFF2-40B4-BE49-F238E27FC236}">
                <a16:creationId xmlns:a16="http://schemas.microsoft.com/office/drawing/2014/main" id="{94E9D359-DC5B-CD37-095A-C0B5FF4F5067}"/>
              </a:ext>
            </a:extLst>
          </p:cNvPr>
          <p:cNvSpPr txBox="1"/>
          <p:nvPr/>
        </p:nvSpPr>
        <p:spPr>
          <a:xfrm>
            <a:off x="6521881" y="1417395"/>
            <a:ext cx="4077313" cy="707886"/>
          </a:xfrm>
          <a:prstGeom prst="rect">
            <a:avLst/>
          </a:prstGeom>
          <a:noFill/>
        </p:spPr>
        <p:txBody>
          <a:bodyPr wrap="square">
            <a:spAutoFit/>
          </a:bodyPr>
          <a:lstStyle/>
          <a:p>
            <a:r>
              <a:rPr lang="en-US" sz="2000" b="1">
                <a:ea typeface="MS PGothic"/>
                <a:cs typeface="Calibri"/>
              </a:rPr>
              <a:t>Where patients went after ED visits for major depression, FY 2022/23 </a:t>
            </a:r>
          </a:p>
        </p:txBody>
      </p:sp>
      <p:graphicFrame>
        <p:nvGraphicFramePr>
          <p:cNvPr id="5" name="Chart 4" descr="Pie chart showing where patients went after emergency department visits for major depression in fiscal year 2022/23: 57% were discharged home (with or without support); 33% were admitted; 5% left without being seen, and 5% other.">
            <a:extLst>
              <a:ext uri="{FF2B5EF4-FFF2-40B4-BE49-F238E27FC236}">
                <a16:creationId xmlns:a16="http://schemas.microsoft.com/office/drawing/2014/main" id="{74D01BED-2A79-1138-8453-7F0AB6798EEA}"/>
              </a:ext>
            </a:extLst>
          </p:cNvPr>
          <p:cNvGraphicFramePr/>
          <p:nvPr>
            <p:extLst>
              <p:ext uri="{D42A27DB-BD31-4B8C-83A1-F6EECF244321}">
                <p14:modId xmlns:p14="http://schemas.microsoft.com/office/powerpoint/2010/main" val="790004976"/>
              </p:ext>
            </p:extLst>
          </p:nvPr>
        </p:nvGraphicFramePr>
        <p:xfrm>
          <a:off x="5900627" y="1229237"/>
          <a:ext cx="5738923" cy="45557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3381A0EA-0C86-9AAA-7535-0F796796CADB}"/>
              </a:ext>
            </a:extLst>
          </p:cNvPr>
          <p:cNvSpPr txBox="1">
            <a:spLocks/>
          </p:cNvSpPr>
          <p:nvPr/>
        </p:nvSpPr>
        <p:spPr>
          <a:xfrm>
            <a:off x="552450" y="5638288"/>
            <a:ext cx="10496550" cy="92333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b="0">
                <a:latin typeface="Calibri" panose="020F0502020204030204" pitchFamily="34" charset="0"/>
                <a:cs typeface="Calibri" panose="020F0502020204030204" pitchFamily="34" charset="0"/>
              </a:rPr>
              <a:t>Abbreviations: ED, emergency department; FY, fiscal year. </a:t>
            </a:r>
            <a:br>
              <a:rPr lang="en-CA" b="0">
                <a:latin typeface="Calibri" panose="020F0502020204030204" pitchFamily="34" charset="0"/>
                <a:cs typeface="Calibri" panose="020F0502020204030204" pitchFamily="34" charset="0"/>
              </a:rPr>
            </a:br>
            <a:r>
              <a:rPr lang="en-CA" b="0">
                <a:latin typeface="Calibri" panose="020F0502020204030204" pitchFamily="34" charset="0"/>
                <a:cs typeface="Calibri" panose="020F0502020204030204" pitchFamily="34" charset="0"/>
              </a:rPr>
              <a:t>Source (graph): </a:t>
            </a:r>
            <a:r>
              <a:rPr lang="en-US" b="0">
                <a:latin typeface="Calibri" panose="020F0502020204030204" pitchFamily="34" charset="0"/>
                <a:cs typeface="Calibri" panose="020F0502020204030204" pitchFamily="34" charset="0"/>
              </a:rPr>
              <a:t>National Ambulatory Care Reporting System, FY 2022/23. </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Reference: </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1. Schaffer A, et al. Population-based analysis of health care contacts among suicide decedents: identifying opportunities for more targeted suicide prevention strategies. World Psychiatry. 2016 Jun;15(2):135-45.</a:t>
            </a:r>
          </a:p>
        </p:txBody>
      </p:sp>
    </p:spTree>
    <p:extLst>
      <p:ext uri="{BB962C8B-B14F-4D97-AF65-F5344CB8AC3E}">
        <p14:creationId xmlns:p14="http://schemas.microsoft.com/office/powerpoint/2010/main" val="66000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83315" y="457713"/>
            <a:ext cx="11295062" cy="697541"/>
          </a:xfrm>
        </p:spPr>
        <p:txBody>
          <a:bodyPr/>
          <a:lstStyle/>
          <a:p>
            <a:r>
              <a:rPr lang="en-US" sz="2400"/>
              <a:t>In FY 2022/23, people living in Northern Ontario were more likely to have the ED as their first point of contact for major depression than those living elsewhere in the province</a:t>
            </a:r>
          </a:p>
        </p:txBody>
      </p:sp>
      <p:sp>
        <p:nvSpPr>
          <p:cNvPr id="4" name="TextBox 3">
            <a:extLst>
              <a:ext uri="{FF2B5EF4-FFF2-40B4-BE49-F238E27FC236}">
                <a16:creationId xmlns:a16="http://schemas.microsoft.com/office/drawing/2014/main" id="{AF46CC1A-F3A4-8D5B-5315-D46FF12DE748}"/>
              </a:ext>
            </a:extLst>
          </p:cNvPr>
          <p:cNvSpPr txBox="1"/>
          <p:nvPr/>
        </p:nvSpPr>
        <p:spPr>
          <a:xfrm>
            <a:off x="583315" y="1708811"/>
            <a:ext cx="2805627" cy="25416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algn="l" fontAlgn="t"/>
            <a:r>
              <a:rPr lang="en-US" sz="2200">
                <a:ea typeface="MS PGothic"/>
                <a:cs typeface="Calibri"/>
              </a:rPr>
              <a:t>Between FYs 2010/11 and 2022/23, the provincial rate for ED as first point of contact for major depression was about 20%.</a:t>
            </a:r>
          </a:p>
          <a:p>
            <a:pPr algn="l" fontAlgn="t"/>
            <a:endParaRPr lang="en-US" sz="2200">
              <a:ea typeface="MS PGothic"/>
              <a:cs typeface="Calibri"/>
            </a:endParaRPr>
          </a:p>
        </p:txBody>
      </p:sp>
      <p:sp>
        <p:nvSpPr>
          <p:cNvPr id="15" name="TextBox 14">
            <a:extLst>
              <a:ext uri="{FF2B5EF4-FFF2-40B4-BE49-F238E27FC236}">
                <a16:creationId xmlns:a16="http://schemas.microsoft.com/office/drawing/2014/main" id="{A099D812-AE02-94EE-DCD6-FFA7D5BEB869}"/>
              </a:ext>
            </a:extLst>
          </p:cNvPr>
          <p:cNvSpPr txBox="1"/>
          <p:nvPr/>
        </p:nvSpPr>
        <p:spPr>
          <a:xfrm>
            <a:off x="4953000" y="1638386"/>
            <a:ext cx="5786336" cy="553998"/>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500" b="1">
                <a:solidFill>
                  <a:schemeClr val="tx1">
                    <a:lumMod val="95000"/>
                    <a:lumOff val="5000"/>
                  </a:schemeClr>
                </a:solidFill>
              </a:rPr>
              <a:t>Percentage of people with ED as first point of contact for major depression by Ontario Health region, FY 2022/23 </a:t>
            </a:r>
            <a:endParaRPr lang="en-CA" sz="1500" b="1">
              <a:solidFill>
                <a:schemeClr val="tx1">
                  <a:lumMod val="95000"/>
                  <a:lumOff val="5000"/>
                </a:schemeClr>
              </a:solidFill>
            </a:endParaRPr>
          </a:p>
        </p:txBody>
      </p:sp>
      <p:graphicFrame>
        <p:nvGraphicFramePr>
          <p:cNvPr id="12" name="Chart 11" descr="Bar graph showing the percentage of people who had the emergency department as their first point of conact for major depression by Ontario Health region in fiscal year 2022/23: Ontario overall, 20.8%; North East, 27.9%, North West, 25.8%; West, 20.9%; East, 20.9%; Central, 18.5%; Toronto, 18.1%.">
            <a:extLst>
              <a:ext uri="{FF2B5EF4-FFF2-40B4-BE49-F238E27FC236}">
                <a16:creationId xmlns:a16="http://schemas.microsoft.com/office/drawing/2014/main" id="{1E387A0C-A0D7-EDF2-CF16-B676DBE424C1}"/>
              </a:ext>
            </a:extLst>
          </p:cNvPr>
          <p:cNvGraphicFramePr/>
          <p:nvPr>
            <p:extLst>
              <p:ext uri="{D42A27DB-BD31-4B8C-83A1-F6EECF244321}">
                <p14:modId xmlns:p14="http://schemas.microsoft.com/office/powerpoint/2010/main" val="3687284583"/>
              </p:ext>
            </p:extLst>
          </p:nvPr>
        </p:nvGraphicFramePr>
        <p:xfrm>
          <a:off x="3643827" y="1903451"/>
          <a:ext cx="8032235" cy="41449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3381A0EA-0C86-9AAA-7535-0F796796CADB}"/>
              </a:ext>
            </a:extLst>
          </p:cNvPr>
          <p:cNvSpPr txBox="1">
            <a:spLocks/>
          </p:cNvSpPr>
          <p:nvPr/>
        </p:nvSpPr>
        <p:spPr>
          <a:xfrm>
            <a:off x="515938" y="5832758"/>
            <a:ext cx="10475912"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0">
                <a:latin typeface="Calibri" panose="020F0502020204030204" pitchFamily="34" charset="0"/>
                <a:cs typeface="Calibri" panose="020F0502020204030204" pitchFamily="34" charset="0"/>
              </a:rPr>
              <a:t>Note: Standardized rates.</a:t>
            </a:r>
            <a:br>
              <a:rPr lang="en-US" b="0">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Abbreviations: ED, emergency department; FY, fiscal year.</a:t>
            </a:r>
            <a:br>
              <a:rPr lang="en-US" b="0">
                <a:highlight>
                  <a:srgbClr val="FFFF00"/>
                </a:highlight>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Sources: Discharge Abstract Database, National Ambulatory Care Reporting System, Ontario Health Insurance Plan claims database, Ontario Mental Health Reporting System, FY 2022/23, accessed via ICES.</a:t>
            </a:r>
          </a:p>
        </p:txBody>
      </p:sp>
    </p:spTree>
    <p:extLst>
      <p:ext uri="{BB962C8B-B14F-4D97-AF65-F5344CB8AC3E}">
        <p14:creationId xmlns:p14="http://schemas.microsoft.com/office/powerpoint/2010/main" val="951327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92B4980-FEFB-F42F-A4F6-49ED4D22461A}"/>
              </a:ext>
            </a:extLst>
          </p:cNvPr>
          <p:cNvSpPr>
            <a:spLocks noGrp="1"/>
          </p:cNvSpPr>
          <p:nvPr>
            <p:ph type="title"/>
          </p:nvPr>
        </p:nvSpPr>
        <p:spPr>
          <a:xfrm>
            <a:off x="591252" y="440305"/>
            <a:ext cx="11315699" cy="697541"/>
          </a:xfrm>
        </p:spPr>
        <p:txBody>
          <a:bodyPr/>
          <a:lstStyle/>
          <a:p>
            <a:r>
              <a:rPr lang="en-US" sz="2400"/>
              <a:t>In FY 2022/23, ED return visits for major depression in Ontario were more common in urban settings and among middle-aged adults</a:t>
            </a:r>
          </a:p>
        </p:txBody>
      </p:sp>
      <p:sp>
        <p:nvSpPr>
          <p:cNvPr id="5" name="TextBox 4">
            <a:extLst>
              <a:ext uri="{FF2B5EF4-FFF2-40B4-BE49-F238E27FC236}">
                <a16:creationId xmlns:a16="http://schemas.microsoft.com/office/drawing/2014/main" id="{DADD0026-C793-7A9B-D54F-5C8AFD59181F}"/>
              </a:ext>
            </a:extLst>
          </p:cNvPr>
          <p:cNvSpPr txBox="1"/>
          <p:nvPr/>
        </p:nvSpPr>
        <p:spPr>
          <a:xfrm>
            <a:off x="523875" y="1676400"/>
            <a:ext cx="3440234" cy="325755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algn="l" fontAlgn="t"/>
            <a:r>
              <a:rPr lang="en-US" sz="2200">
                <a:ea typeface="MS PGothic"/>
                <a:cs typeface="Calibri"/>
              </a:rPr>
              <a:t>In FY 2022/23, more people living in urban areas (20.8%) visited the ED for a mental health or addictions condition within 30 days of a previous ED visit for major depression than those in living in rural areas (17.8%)</a:t>
            </a:r>
          </a:p>
        </p:txBody>
      </p:sp>
      <p:sp>
        <p:nvSpPr>
          <p:cNvPr id="8" name="TextBox 7">
            <a:extLst>
              <a:ext uri="{FF2B5EF4-FFF2-40B4-BE49-F238E27FC236}">
                <a16:creationId xmlns:a16="http://schemas.microsoft.com/office/drawing/2014/main" id="{3169DE95-421E-0E17-A8DF-2D60E57253E2}"/>
              </a:ext>
            </a:extLst>
          </p:cNvPr>
          <p:cNvSpPr txBox="1"/>
          <p:nvPr/>
        </p:nvSpPr>
        <p:spPr>
          <a:xfrm>
            <a:off x="4743451" y="1399401"/>
            <a:ext cx="6905624" cy="553998"/>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500" b="1" i="0" u="none" strike="noStrike" kern="1200" spc="0" baseline="0">
                <a:solidFill>
                  <a:schemeClr val="tx2"/>
                </a:solidFill>
              </a:rPr>
              <a:t>Percentage of people who visited the ED for a mental health or addictions condition within 30 days of a previous ED visit for major depression by age group, </a:t>
            </a:r>
            <a:r>
              <a:rPr lang="en-US" sz="1500" b="1" i="0" baseline="0">
                <a:solidFill>
                  <a:schemeClr val="tx2"/>
                </a:solidFill>
                <a:effectLst/>
              </a:rPr>
              <a:t>FY 2022/23 </a:t>
            </a:r>
            <a:endParaRPr lang="en-CA" sz="1500" b="1">
              <a:solidFill>
                <a:schemeClr val="tx2"/>
              </a:solidFill>
              <a:effectLst/>
            </a:endParaRPr>
          </a:p>
        </p:txBody>
      </p:sp>
      <p:graphicFrame>
        <p:nvGraphicFramePr>
          <p:cNvPr id="7" name="Chart 6" descr="Bar graph showing the percentage of people who visited the emergency department for a mental health or addictions condition within 30 days of a previous visit for major depression by age group in fiscal year 2022/23: overall, 19.2%; 13-17 years, 11.8%; 18-24 years, 17.4%; 25-44 years, 20.3%; 45-64 years, 24.0%; 65-84 years, 21.2%; 85-105 years, 10.2%.">
            <a:extLst>
              <a:ext uri="{FF2B5EF4-FFF2-40B4-BE49-F238E27FC236}">
                <a16:creationId xmlns:a16="http://schemas.microsoft.com/office/drawing/2014/main" id="{1F1E7403-C861-27C3-C05C-D95265C58735}"/>
              </a:ext>
            </a:extLst>
          </p:cNvPr>
          <p:cNvGraphicFramePr/>
          <p:nvPr>
            <p:extLst>
              <p:ext uri="{D42A27DB-BD31-4B8C-83A1-F6EECF244321}">
                <p14:modId xmlns:p14="http://schemas.microsoft.com/office/powerpoint/2010/main" val="1291103522"/>
              </p:ext>
            </p:extLst>
          </p:nvPr>
        </p:nvGraphicFramePr>
        <p:xfrm>
          <a:off x="4135386" y="1298797"/>
          <a:ext cx="7561315" cy="498894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D6D404DD-B2B0-81AE-DFCF-BF25B02B60C0}"/>
              </a:ext>
            </a:extLst>
          </p:cNvPr>
          <p:cNvSpPr txBox="1">
            <a:spLocks/>
          </p:cNvSpPr>
          <p:nvPr/>
        </p:nvSpPr>
        <p:spPr>
          <a:xfrm>
            <a:off x="523875" y="5844496"/>
            <a:ext cx="10782300"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spcBef>
                <a:spcPct val="30000"/>
              </a:spcBef>
              <a:defRPr/>
            </a:pPr>
            <a:r>
              <a:rPr lang="en-CA" b="0" u="none">
                <a:latin typeface="Calibri" panose="020F0502020204030204" pitchFamily="34" charset="0"/>
                <a:cs typeface="Calibri" panose="020F0502020204030204" pitchFamily="34" charset="0"/>
              </a:rPr>
              <a:t>Note: Standardized rates.</a:t>
            </a:r>
            <a:br>
              <a:rPr lang="en-CA" b="0" u="none">
                <a:latin typeface="Calibri" panose="020F0502020204030204" pitchFamily="34" charset="0"/>
                <a:cs typeface="Calibri" panose="020F0502020204030204" pitchFamily="34" charset="0"/>
              </a:rPr>
            </a:br>
            <a:r>
              <a:rPr lang="en-US" b="0">
                <a:latin typeface="Calibri" panose="020F0502020204030204" pitchFamily="34" charset="0"/>
                <a:ea typeface="MS PGothic"/>
                <a:cs typeface="Calibri" panose="020F0502020204030204" pitchFamily="34" charset="0"/>
              </a:rPr>
              <a:t>Abbreviations: ED, emergency department; FY, fiscal year.</a:t>
            </a:r>
            <a:br>
              <a:rPr lang="en-CA" b="0">
                <a:highlight>
                  <a:srgbClr val="FFFF00"/>
                </a:highlight>
                <a:latin typeface="Calibri" panose="020F0502020204030204" pitchFamily="34" charset="0"/>
                <a:cs typeface="Calibri" panose="020F0502020204030204" pitchFamily="34" charset="0"/>
              </a:rPr>
            </a:br>
            <a:r>
              <a:rPr lang="en-US" b="0">
                <a:latin typeface="Calibri" panose="020F0502020204030204" pitchFamily="34" charset="0"/>
                <a:cs typeface="Calibri" panose="020F0502020204030204" pitchFamily="34" charset="0"/>
              </a:rPr>
              <a:t>Sources: Discharge Abstract Database, National Ambulatory Care Reporting System, Ontario Health Insurance Plan claims database, Ontario Mental Health Reporting System</a:t>
            </a:r>
            <a:r>
              <a:rPr lang="en-CA" b="0" u="none">
                <a:latin typeface="Calibri" panose="020F0502020204030204" pitchFamily="34" charset="0"/>
                <a:ea typeface="MS PGothic"/>
                <a:cs typeface="Calibri" panose="020F0502020204030204" pitchFamily="34" charset="0"/>
              </a:rPr>
              <a:t>, </a:t>
            </a:r>
            <a:r>
              <a:rPr lang="en-US" b="0" u="none">
                <a:latin typeface="Calibri" panose="020F0502020204030204" pitchFamily="34" charset="0"/>
                <a:ea typeface="MS PGothic"/>
                <a:cs typeface="Calibri" panose="020F0502020204030204" pitchFamily="34" charset="0"/>
              </a:rPr>
              <a:t>FY 2022/23,</a:t>
            </a:r>
            <a:r>
              <a:rPr lang="en-CA" b="0" u="none">
                <a:latin typeface="Calibri" panose="020F0502020204030204" pitchFamily="34" charset="0"/>
                <a:ea typeface="MS PGothic"/>
                <a:cs typeface="Calibri" panose="020F0502020204030204" pitchFamily="34" charset="0"/>
              </a:rPr>
              <a:t> accessed via ICES</a:t>
            </a:r>
            <a:r>
              <a:rPr lang="en-US" b="0" u="none">
                <a:latin typeface="Calibri" panose="020F0502020204030204" pitchFamily="34" charset="0"/>
                <a:ea typeface="MS PGothic"/>
                <a:cs typeface="Calibri" panose="020F0502020204030204" pitchFamily="34" charset="0"/>
              </a:rPr>
              <a:t>.</a:t>
            </a:r>
          </a:p>
        </p:txBody>
      </p:sp>
    </p:spTree>
    <p:extLst>
      <p:ext uri="{BB962C8B-B14F-4D97-AF65-F5344CB8AC3E}">
        <p14:creationId xmlns:p14="http://schemas.microsoft.com/office/powerpoint/2010/main" val="88408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a:t>Overview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care for people with major depression in Ontario</a:t>
            </a:r>
          </a:p>
          <a:p>
            <a:pPr marL="342900" indent="-342900">
              <a:buFont typeface="Arial" panose="020B0604020202020204" pitchFamily="34" charset="0"/>
              <a:buChar char="•"/>
            </a:pPr>
            <a:r>
              <a:rPr lang="en-US" sz="3000" b="1"/>
              <a:t>Quality statements to improve care: </a:t>
            </a:r>
            <a:r>
              <a:rPr lang="en-US" sz="3000"/>
              <a:t>The key statements in the </a:t>
            </a:r>
            <a:br>
              <a:rPr lang="en-US" sz="3000"/>
            </a:br>
            <a:r>
              <a:rPr lang="en-US" sz="3000"/>
              <a:t>major depression quality standard</a:t>
            </a: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83008" y="385431"/>
            <a:ext cx="11087100" cy="697541"/>
          </a:xfrm>
        </p:spPr>
        <p:txBody>
          <a:bodyPr/>
          <a:lstStyle/>
          <a:p>
            <a:r>
              <a:rPr lang="en-US" sz="2800"/>
              <a:t>In FY 2022/23, about 1/3 of people discharged from hospital for major depression in Ontario had a physician follow-up within 7 days</a:t>
            </a:r>
          </a:p>
        </p:txBody>
      </p:sp>
      <p:sp>
        <p:nvSpPr>
          <p:cNvPr id="17" name="TextBox 16">
            <a:extLst>
              <a:ext uri="{FF2B5EF4-FFF2-40B4-BE49-F238E27FC236}">
                <a16:creationId xmlns:a16="http://schemas.microsoft.com/office/drawing/2014/main" id="{19613C7D-A93D-D19C-B7AD-869B841E9341}"/>
              </a:ext>
            </a:extLst>
          </p:cNvPr>
          <p:cNvSpPr txBox="1"/>
          <p:nvPr/>
        </p:nvSpPr>
        <p:spPr>
          <a:xfrm>
            <a:off x="709790" y="1446770"/>
            <a:ext cx="5845764" cy="553998"/>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CA" sz="1500" b="1" i="0" u="none" strike="noStrike" kern="1200" spc="0" baseline="0">
                <a:solidFill>
                  <a:schemeClr val="tx1"/>
                </a:solidFill>
                <a:cs typeface="Calibri" panose="020F0502020204030204" pitchFamily="34" charset="0"/>
              </a:rPr>
              <a:t>Percentage of people with an </a:t>
            </a:r>
            <a:r>
              <a:rPr lang="en-CA" sz="1500" b="1">
                <a:solidFill>
                  <a:schemeClr val="tx1"/>
                </a:solidFill>
              </a:rPr>
              <a:t>outpatient physician follow-up </a:t>
            </a:r>
            <a:r>
              <a:rPr lang="en-US" sz="1500" b="1" i="0" u="none" strike="noStrike" kern="1200" spc="0" baseline="0">
                <a:solidFill>
                  <a:schemeClr val="tx1"/>
                </a:solidFill>
                <a:latin typeface="Calibri" panose="020F0502020204030204" pitchFamily="34" charset="0"/>
                <a:cs typeface="Calibri" panose="020F0502020204030204" pitchFamily="34" charset="0"/>
              </a:rPr>
              <a:t>within </a:t>
            </a:r>
            <a:br>
              <a:rPr lang="en-US" sz="1500" b="1" i="0" u="none" strike="noStrike" kern="1200" spc="0" baseline="0">
                <a:solidFill>
                  <a:schemeClr val="tx1"/>
                </a:solidFill>
                <a:latin typeface="Calibri" panose="020F0502020204030204" pitchFamily="34" charset="0"/>
                <a:cs typeface="Calibri" panose="020F0502020204030204" pitchFamily="34" charset="0"/>
              </a:rPr>
            </a:br>
            <a:r>
              <a:rPr lang="en-US" sz="1500" b="1" i="0" u="none" strike="noStrike" kern="1200" spc="0" baseline="0">
                <a:solidFill>
                  <a:schemeClr val="tx1"/>
                </a:solidFill>
                <a:latin typeface="Calibri" panose="020F0502020204030204" pitchFamily="34" charset="0"/>
                <a:cs typeface="Calibri" panose="020F0502020204030204" pitchFamily="34" charset="0"/>
              </a:rPr>
              <a:t>7 days of hospital discharge for major depression</a:t>
            </a:r>
            <a:r>
              <a:rPr lang="en-CA" sz="1500" b="1" baseline="0">
                <a:solidFill>
                  <a:schemeClr val="tx1"/>
                </a:solidFill>
              </a:rPr>
              <a:t>, </a:t>
            </a:r>
            <a:r>
              <a:rPr lang="en-CA" sz="1500" b="1">
                <a:solidFill>
                  <a:schemeClr val="tx2"/>
                </a:solidFill>
              </a:rPr>
              <a:t>FY </a:t>
            </a:r>
            <a:r>
              <a:rPr lang="en-CA" sz="1500" b="1">
                <a:solidFill>
                  <a:schemeClr val="tx2"/>
                </a:solidFill>
                <a:latin typeface="Calibri" panose="020F0502020204030204" pitchFamily="34" charset="0"/>
                <a:cs typeface="Calibri" panose="020F0502020204030204" pitchFamily="34" charset="0"/>
              </a:rPr>
              <a:t>2018/19–2022/23</a:t>
            </a:r>
          </a:p>
        </p:txBody>
      </p:sp>
      <p:graphicFrame>
        <p:nvGraphicFramePr>
          <p:cNvPr id="6" name="Chart 5" descr="Line graph showing the percentage of people with an outpatient physician follow-up within 7 days of hospital discharge for major depression from 2018/19 to 2022/23: 2018/19, 31.9%; 2019/20, 31.7%; 2020/21, 37.0%; 2021/22, 32.9%; 2022/23, 31.3%.">
            <a:extLst>
              <a:ext uri="{FF2B5EF4-FFF2-40B4-BE49-F238E27FC236}">
                <a16:creationId xmlns:a16="http://schemas.microsoft.com/office/drawing/2014/main" id="{E32C549B-681B-5EEB-7F1D-BF7DABF297B6}"/>
              </a:ext>
            </a:extLst>
          </p:cNvPr>
          <p:cNvGraphicFramePr/>
          <p:nvPr>
            <p:extLst>
              <p:ext uri="{D42A27DB-BD31-4B8C-83A1-F6EECF244321}">
                <p14:modId xmlns:p14="http://schemas.microsoft.com/office/powerpoint/2010/main" val="2493904157"/>
              </p:ext>
            </p:extLst>
          </p:nvPr>
        </p:nvGraphicFramePr>
        <p:xfrm>
          <a:off x="254755" y="1947434"/>
          <a:ext cx="6755646" cy="424411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6922866-D203-1F04-0D29-AF521BF5F8C8}"/>
              </a:ext>
            </a:extLst>
          </p:cNvPr>
          <p:cNvSpPr txBox="1"/>
          <p:nvPr/>
        </p:nvSpPr>
        <p:spPr>
          <a:xfrm>
            <a:off x="7010400" y="1446770"/>
            <a:ext cx="4791075" cy="738664"/>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US" sz="1400" b="1">
                <a:solidFill>
                  <a:schemeClr val="tx2"/>
                </a:solidFill>
                <a:cs typeface="Calibri" panose="020F0502020204030204" pitchFamily="34" charset="0"/>
              </a:rPr>
              <a:t>Distribution of follow-up type among people with outpatient physician follow-up within 7 days of a hospital discharge for major depression, in Ontario, FY </a:t>
            </a:r>
            <a:r>
              <a:rPr lang="en-CA" sz="1400" b="1" baseline="0">
                <a:solidFill>
                  <a:schemeClr val="tx2"/>
                </a:solidFill>
                <a:latin typeface="Calibri" panose="020F0502020204030204" pitchFamily="34" charset="0"/>
                <a:cs typeface="Calibri" panose="020F0502020204030204" pitchFamily="34" charset="0"/>
              </a:rPr>
              <a:t>2022/23</a:t>
            </a:r>
            <a:endParaRPr lang="en-CA" sz="1400" b="1">
              <a:solidFill>
                <a:schemeClr val="tx2"/>
              </a:solidFill>
            </a:endParaRPr>
          </a:p>
        </p:txBody>
      </p:sp>
      <p:graphicFrame>
        <p:nvGraphicFramePr>
          <p:cNvPr id="11" name="Diagram 10" descr="Venn diagram showing the distribution of follow-up type among people with outpatient physician follow-up within 7 days of a hospital discharge for major depression in fiscal year 2022/23: primary care, 56.3%; psychiatrist, 34.7%; both, 8.9%.">
            <a:extLst>
              <a:ext uri="{FF2B5EF4-FFF2-40B4-BE49-F238E27FC236}">
                <a16:creationId xmlns:a16="http://schemas.microsoft.com/office/drawing/2014/main" id="{77A95E62-4237-5B18-5AC3-BF96F02C0116}"/>
              </a:ext>
            </a:extLst>
          </p:cNvPr>
          <p:cNvGraphicFramePr/>
          <p:nvPr>
            <p:extLst>
              <p:ext uri="{D42A27DB-BD31-4B8C-83A1-F6EECF244321}">
                <p14:modId xmlns:p14="http://schemas.microsoft.com/office/powerpoint/2010/main" val="44597410"/>
              </p:ext>
            </p:extLst>
          </p:nvPr>
        </p:nvGraphicFramePr>
        <p:xfrm>
          <a:off x="7213760" y="1209583"/>
          <a:ext cx="4384354" cy="4072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28BF291D-5EFC-41B4-6051-0203D33C2208}"/>
              </a:ext>
              <a:ext uri="{C183D7F6-B498-43B3-948B-1728B52AA6E4}">
                <adec:decorative xmlns:adec="http://schemas.microsoft.com/office/drawing/2017/decorative" val="1"/>
              </a:ext>
            </a:extLst>
          </p:cNvPr>
          <p:cNvSpPr txBox="1"/>
          <p:nvPr/>
        </p:nvSpPr>
        <p:spPr>
          <a:xfrm>
            <a:off x="7399256" y="2936640"/>
            <a:ext cx="1905001" cy="873994"/>
          </a:xfrm>
          <a:prstGeom prst="rect">
            <a:avLst/>
          </a:prstGeom>
          <a:noFill/>
          <a:ln>
            <a:noFill/>
          </a:ln>
        </p:spPr>
        <p:txBody>
          <a:bodyPr wrap="square" lIns="0" tIns="0" rIns="0" bIns="0" rtlCol="0" anchor="t" anchorCtr="0">
            <a:noAutofit/>
          </a:bodyPr>
          <a:lstStyle/>
          <a:p>
            <a:pPr algn="ctr" fontAlgn="t"/>
            <a:r>
              <a:rPr lang="en-US" sz="2800">
                <a:ea typeface="MS PGothic"/>
                <a:cs typeface="Calibri"/>
              </a:rPr>
              <a:t>Primary care</a:t>
            </a:r>
          </a:p>
          <a:p>
            <a:pPr algn="ctr" fontAlgn="t"/>
            <a:r>
              <a:rPr lang="en-US" sz="2800">
                <a:ea typeface="MS PGothic"/>
                <a:cs typeface="Calibri"/>
              </a:rPr>
              <a:t>56.3%</a:t>
            </a:r>
          </a:p>
        </p:txBody>
      </p:sp>
      <p:sp>
        <p:nvSpPr>
          <p:cNvPr id="13" name="TextBox 12">
            <a:extLst>
              <a:ext uri="{FF2B5EF4-FFF2-40B4-BE49-F238E27FC236}">
                <a16:creationId xmlns:a16="http://schemas.microsoft.com/office/drawing/2014/main" id="{A86383B8-CA70-C218-05F3-28F98DF482DD}"/>
              </a:ext>
              <a:ext uri="{C183D7F6-B498-43B3-948B-1728B52AA6E4}">
                <adec:decorative xmlns:adec="http://schemas.microsoft.com/office/drawing/2017/decorative" val="1"/>
              </a:ext>
            </a:extLst>
          </p:cNvPr>
          <p:cNvSpPr txBox="1"/>
          <p:nvPr/>
        </p:nvSpPr>
        <p:spPr>
          <a:xfrm>
            <a:off x="9613881" y="2868541"/>
            <a:ext cx="1674608" cy="546676"/>
          </a:xfrm>
          <a:prstGeom prst="rect">
            <a:avLst/>
          </a:prstGeom>
          <a:noFill/>
          <a:ln>
            <a:noFill/>
          </a:ln>
        </p:spPr>
        <p:txBody>
          <a:bodyPr wrap="square" lIns="0" tIns="0" rIns="0" bIns="0" rtlCol="0" anchor="t" anchorCtr="0">
            <a:noAutofit/>
          </a:bodyPr>
          <a:lstStyle/>
          <a:p>
            <a:pPr algn="ctr" fontAlgn="t"/>
            <a:r>
              <a:rPr lang="en-US" sz="2400">
                <a:ea typeface="MS PGothic"/>
                <a:cs typeface="Calibri"/>
              </a:rPr>
              <a:t>Psychiatrist</a:t>
            </a:r>
            <a:br>
              <a:rPr lang="en-US" sz="2400">
                <a:ea typeface="MS PGothic"/>
                <a:cs typeface="Calibri"/>
              </a:rPr>
            </a:br>
            <a:r>
              <a:rPr lang="en-US" sz="2400">
                <a:ea typeface="MS PGothic"/>
                <a:cs typeface="Calibri"/>
              </a:rPr>
              <a:t>34.7%</a:t>
            </a:r>
          </a:p>
        </p:txBody>
      </p:sp>
      <p:sp>
        <p:nvSpPr>
          <p:cNvPr id="14" name="TextBox 13">
            <a:extLst>
              <a:ext uri="{FF2B5EF4-FFF2-40B4-BE49-F238E27FC236}">
                <a16:creationId xmlns:a16="http://schemas.microsoft.com/office/drawing/2014/main" id="{F8AD4642-24B9-D9E3-42BD-43E63AAC4535}"/>
              </a:ext>
              <a:ext uri="{C183D7F6-B498-43B3-948B-1728B52AA6E4}">
                <adec:decorative xmlns:adec="http://schemas.microsoft.com/office/drawing/2017/decorative" val="1"/>
              </a:ext>
            </a:extLst>
          </p:cNvPr>
          <p:cNvSpPr txBox="1"/>
          <p:nvPr/>
        </p:nvSpPr>
        <p:spPr>
          <a:xfrm>
            <a:off x="9258649" y="3390300"/>
            <a:ext cx="816178" cy="465413"/>
          </a:xfrm>
          <a:prstGeom prst="rect">
            <a:avLst/>
          </a:prstGeom>
          <a:noFill/>
          <a:ln>
            <a:noFill/>
          </a:ln>
        </p:spPr>
        <p:txBody>
          <a:bodyPr wrap="square" lIns="0" tIns="0" rIns="0" bIns="0" rtlCol="0" anchor="t" anchorCtr="0">
            <a:noAutofit/>
          </a:bodyPr>
          <a:lstStyle/>
          <a:p>
            <a:pPr algn="l" fontAlgn="t"/>
            <a:r>
              <a:rPr lang="en-US">
                <a:ea typeface="MS PGothic"/>
                <a:cs typeface="Calibri"/>
              </a:rPr>
              <a:t>Both</a:t>
            </a:r>
          </a:p>
        </p:txBody>
      </p:sp>
      <p:sp>
        <p:nvSpPr>
          <p:cNvPr id="15" name="TextBox 14">
            <a:extLst>
              <a:ext uri="{FF2B5EF4-FFF2-40B4-BE49-F238E27FC236}">
                <a16:creationId xmlns:a16="http://schemas.microsoft.com/office/drawing/2014/main" id="{86EF1951-9789-982B-A9D6-986D0759E10A}"/>
              </a:ext>
              <a:ext uri="{C183D7F6-B498-43B3-948B-1728B52AA6E4}">
                <adec:decorative xmlns:adec="http://schemas.microsoft.com/office/drawing/2017/decorative" val="1"/>
              </a:ext>
            </a:extLst>
          </p:cNvPr>
          <p:cNvSpPr txBox="1"/>
          <p:nvPr/>
        </p:nvSpPr>
        <p:spPr>
          <a:xfrm>
            <a:off x="9293573" y="3623006"/>
            <a:ext cx="668890" cy="410479"/>
          </a:xfrm>
          <a:prstGeom prst="rect">
            <a:avLst/>
          </a:prstGeom>
          <a:noFill/>
        </p:spPr>
        <p:txBody>
          <a:bodyPr wrap="square" lIns="0" tIns="0" rIns="0" bIns="0" rtlCol="0" anchor="t" anchorCtr="0">
            <a:noAutofit/>
          </a:bodyPr>
          <a:lstStyle/>
          <a:p>
            <a:pPr algn="l" fontAlgn="t"/>
            <a:r>
              <a:rPr lang="en-US" sz="2200">
                <a:ea typeface="MS PGothic"/>
                <a:cs typeface="Calibri"/>
              </a:rPr>
              <a:t>8.9%</a:t>
            </a:r>
          </a:p>
        </p:txBody>
      </p:sp>
      <p:sp>
        <p:nvSpPr>
          <p:cNvPr id="4" name="Text Placeholder 2">
            <a:extLst>
              <a:ext uri="{FF2B5EF4-FFF2-40B4-BE49-F238E27FC236}">
                <a16:creationId xmlns:a16="http://schemas.microsoft.com/office/drawing/2014/main" id="{8308BCDD-7092-33C6-E13C-3F618B359848}"/>
              </a:ext>
            </a:extLst>
          </p:cNvPr>
          <p:cNvSpPr txBox="1">
            <a:spLocks/>
          </p:cNvSpPr>
          <p:nvPr/>
        </p:nvSpPr>
        <p:spPr>
          <a:xfrm>
            <a:off x="583008" y="6006881"/>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latin typeface="+mn-lt"/>
              </a:rPr>
              <a:t>Note: Standardized rates.</a:t>
            </a:r>
            <a:br>
              <a:rPr lang="en-US" b="0">
                <a:latin typeface="+mn-lt"/>
              </a:rPr>
            </a:br>
            <a:r>
              <a:rPr lang="en-US" b="0">
                <a:latin typeface="+mn-lt"/>
              </a:rPr>
              <a:t>Abbreviation: FY, fiscal year.</a:t>
            </a:r>
            <a:br>
              <a:rPr lang="en-US" b="0">
                <a:latin typeface="+mn-lt"/>
              </a:rPr>
            </a:br>
            <a:r>
              <a:rPr lang="en-US" b="0">
                <a:latin typeface="+mn-lt"/>
                <a:cs typeface="Calibri" panose="020F0502020204030204" pitchFamily="34" charset="0"/>
              </a:rPr>
              <a:t>Sources: </a:t>
            </a:r>
            <a:r>
              <a:rPr lang="en-US" b="0">
                <a:latin typeface="+mn-lt"/>
              </a:rPr>
              <a:t>Discharge Abstract Database, </a:t>
            </a:r>
            <a:r>
              <a:rPr lang="en-US" b="0">
                <a:latin typeface="Calibri" panose="020F0502020204030204" pitchFamily="34" charset="0"/>
                <a:cs typeface="Calibri" panose="020F0502020204030204" pitchFamily="34" charset="0"/>
              </a:rPr>
              <a:t>Ontario Health Insurance Plan</a:t>
            </a:r>
            <a:r>
              <a:rPr lang="en-US" b="0">
                <a:latin typeface="+mn-lt"/>
              </a:rPr>
              <a:t> claims database; </a:t>
            </a:r>
            <a:r>
              <a:rPr lang="en-US" b="0">
                <a:latin typeface="Calibri" panose="020F0502020204030204" pitchFamily="34" charset="0"/>
                <a:cs typeface="Calibri" panose="020F0502020204030204" pitchFamily="34" charset="0"/>
              </a:rPr>
              <a:t>Ontario Mental Health Reporting System</a:t>
            </a:r>
            <a:r>
              <a:rPr lang="en-US" b="0">
                <a:latin typeface="+mn-lt"/>
              </a:rPr>
              <a:t>, FY 2022/23, accessed via ICES.</a:t>
            </a:r>
            <a:endParaRPr lang="en-CA" b="0" u="none">
              <a:highlight>
                <a:srgbClr val="FFFF00"/>
              </a:highlight>
              <a:latin typeface="+mn-lt"/>
              <a:cs typeface="Calibri" panose="020F0502020204030204" pitchFamily="34" charset="0"/>
            </a:endParaRPr>
          </a:p>
        </p:txBody>
      </p:sp>
    </p:spTree>
    <p:extLst>
      <p:ext uri="{BB962C8B-B14F-4D97-AF65-F5344CB8AC3E}">
        <p14:creationId xmlns:p14="http://schemas.microsoft.com/office/powerpoint/2010/main" val="3323682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87140" y="495300"/>
            <a:ext cx="11338359" cy="651268"/>
          </a:xfrm>
        </p:spPr>
        <p:txBody>
          <a:bodyPr/>
          <a:lstStyle/>
          <a:p>
            <a:r>
              <a:rPr lang="en-US" sz="2100"/>
              <a:t>In FY 2022/23 across Ontario Health regions, there was a 2-fold variation in the percentage of people with a physician follow-up within 7 days of discharge from a hospitalization for major depression</a:t>
            </a:r>
          </a:p>
        </p:txBody>
      </p:sp>
      <p:sp>
        <p:nvSpPr>
          <p:cNvPr id="4" name="Text Placeholder 2">
            <a:extLst>
              <a:ext uri="{FF2B5EF4-FFF2-40B4-BE49-F238E27FC236}">
                <a16:creationId xmlns:a16="http://schemas.microsoft.com/office/drawing/2014/main" id="{8308BCDD-7092-33C6-E13C-3F618B359848}"/>
              </a:ext>
            </a:extLst>
          </p:cNvPr>
          <p:cNvSpPr txBox="1">
            <a:spLocks/>
          </p:cNvSpPr>
          <p:nvPr/>
        </p:nvSpPr>
        <p:spPr>
          <a:xfrm>
            <a:off x="587140" y="6079351"/>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latin typeface="+mn-lt"/>
              </a:rPr>
              <a:t>Note: Standardized rates.</a:t>
            </a:r>
            <a:br>
              <a:rPr lang="en-US" b="0">
                <a:latin typeface="+mn-lt"/>
              </a:rPr>
            </a:br>
            <a:r>
              <a:rPr lang="en-US" b="0">
                <a:latin typeface="+mn-lt"/>
              </a:rPr>
              <a:t>Abbreviation: FY, fiscal year.</a:t>
            </a:r>
            <a:br>
              <a:rPr lang="en-US" b="0">
                <a:latin typeface="+mn-lt"/>
              </a:rPr>
            </a:br>
            <a:r>
              <a:rPr lang="en-US" b="0">
                <a:latin typeface="+mn-lt"/>
                <a:cs typeface="Calibri" panose="020F0502020204030204" pitchFamily="34" charset="0"/>
              </a:rPr>
              <a:t>Sources: </a:t>
            </a:r>
            <a:r>
              <a:rPr lang="en-US" b="0">
                <a:latin typeface="Calibri" panose="020F0502020204030204" pitchFamily="34" charset="0"/>
                <a:cs typeface="Calibri" panose="020F0502020204030204" pitchFamily="34" charset="0"/>
              </a:rPr>
              <a:t>Discharge Abstract Database</a:t>
            </a:r>
            <a:r>
              <a:rPr lang="en-US" b="0">
                <a:latin typeface="+mn-lt"/>
              </a:rPr>
              <a:t>, </a:t>
            </a:r>
            <a:r>
              <a:rPr lang="en-US" b="0">
                <a:latin typeface="Calibri" panose="020F0502020204030204" pitchFamily="34" charset="0"/>
                <a:cs typeface="Calibri" panose="020F0502020204030204" pitchFamily="34" charset="0"/>
              </a:rPr>
              <a:t>Ontario Health Insurance Plan</a:t>
            </a:r>
            <a:r>
              <a:rPr lang="en-US" b="0">
                <a:latin typeface="+mn-lt"/>
              </a:rPr>
              <a:t> claims database, </a:t>
            </a:r>
            <a:r>
              <a:rPr lang="en-US" b="0">
                <a:latin typeface="Calibri" panose="020F0502020204030204" pitchFamily="34" charset="0"/>
                <a:cs typeface="Calibri" panose="020F0502020204030204" pitchFamily="34" charset="0"/>
              </a:rPr>
              <a:t>Ontario Mental Health Reporting System</a:t>
            </a:r>
            <a:r>
              <a:rPr lang="en-US" b="0">
                <a:latin typeface="+mn-lt"/>
              </a:rPr>
              <a:t>, FY 2022/23, accessed via ICES.</a:t>
            </a:r>
          </a:p>
        </p:txBody>
      </p:sp>
      <p:graphicFrame>
        <p:nvGraphicFramePr>
          <p:cNvPr id="9" name="Content Placeholder 3" descr="Bar graph showing the percentage of people with an outpatient physician follow-up within 7 days of discharge from a hospitalization for major depression by Ontario Health region in fiscal year 2022/23: overall, 31.3%; Toronto, 44.7%; Central, 35.1%; West, 30.3%; East, 26.8%; North East, 22.0%; North West 18.8%.">
            <a:extLst>
              <a:ext uri="{FF2B5EF4-FFF2-40B4-BE49-F238E27FC236}">
                <a16:creationId xmlns:a16="http://schemas.microsoft.com/office/drawing/2014/main" id="{73060585-96AC-D64E-64D1-DA8F09E76388}"/>
              </a:ext>
            </a:extLst>
          </p:cNvPr>
          <p:cNvGraphicFramePr>
            <a:graphicFrameLocks/>
          </p:cNvGraphicFramePr>
          <p:nvPr>
            <p:extLst>
              <p:ext uri="{D42A27DB-BD31-4B8C-83A1-F6EECF244321}">
                <p14:modId xmlns:p14="http://schemas.microsoft.com/office/powerpoint/2010/main" val="2951926581"/>
              </p:ext>
            </p:extLst>
          </p:nvPr>
        </p:nvGraphicFramePr>
        <p:xfrm>
          <a:off x="114300" y="1352550"/>
          <a:ext cx="11572875" cy="49380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7542F30-6E23-8684-ED6B-4E6FAD8A4666}"/>
              </a:ext>
            </a:extLst>
          </p:cNvPr>
          <p:cNvSpPr txBox="1"/>
          <p:nvPr/>
        </p:nvSpPr>
        <p:spPr>
          <a:xfrm>
            <a:off x="2814673" y="1286788"/>
            <a:ext cx="7146449" cy="553998"/>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CA" sz="1500" b="1" i="0" u="none" strike="noStrike" kern="1200" spc="0" baseline="0">
                <a:solidFill>
                  <a:schemeClr val="tx1"/>
                </a:solidFill>
                <a:cs typeface="Calibri" panose="020F0502020204030204" pitchFamily="34" charset="0"/>
              </a:rPr>
              <a:t>Percentage of people with an outpatient </a:t>
            </a:r>
            <a:r>
              <a:rPr lang="en-CA" sz="1500" b="1">
                <a:solidFill>
                  <a:schemeClr val="tx1"/>
                </a:solidFill>
              </a:rPr>
              <a:t>physician follow-up </a:t>
            </a:r>
            <a:r>
              <a:rPr lang="en-US" sz="1500" b="1" i="0" u="none" strike="noStrike" kern="1200" spc="0" baseline="0">
                <a:solidFill>
                  <a:schemeClr val="tx1"/>
                </a:solidFill>
                <a:latin typeface="Calibri" panose="020F0502020204030204" pitchFamily="34" charset="0"/>
                <a:cs typeface="Calibri" panose="020F0502020204030204" pitchFamily="34" charset="0"/>
              </a:rPr>
              <a:t>within 7 days of discharge from a hospitalization for major depression</a:t>
            </a:r>
            <a:r>
              <a:rPr lang="en-CA" sz="1500" b="1" baseline="0">
                <a:solidFill>
                  <a:schemeClr val="tx1"/>
                </a:solidFill>
              </a:rPr>
              <a:t> by Ontario Health region</a:t>
            </a:r>
            <a:r>
              <a:rPr lang="en-CA" sz="1500" b="1">
                <a:solidFill>
                  <a:schemeClr val="tx1"/>
                </a:solidFill>
              </a:rPr>
              <a:t>, FY 2022/23</a:t>
            </a:r>
          </a:p>
        </p:txBody>
      </p:sp>
    </p:spTree>
    <p:extLst>
      <p:ext uri="{BB962C8B-B14F-4D97-AF65-F5344CB8AC3E}">
        <p14:creationId xmlns:p14="http://schemas.microsoft.com/office/powerpoint/2010/main" val="327996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A20050AE-2FFE-016F-A5A8-0F3034EBDDF1}"/>
              </a:ext>
            </a:extLst>
          </p:cNvPr>
          <p:cNvSpPr txBox="1">
            <a:spLocks noGrp="1"/>
          </p:cNvSpPr>
          <p:nvPr>
            <p:ph type="title" idx="4294967295"/>
          </p:nvPr>
        </p:nvSpPr>
        <p:spPr>
          <a:xfrm>
            <a:off x="581026" y="450916"/>
            <a:ext cx="10924007" cy="69754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Calibri" panose="020F0502020204030204" pitchFamily="34" charset="0"/>
                <a:ea typeface="+mj-ea"/>
                <a:cs typeface="Calibri" panose="020F0502020204030204" pitchFamily="34" charset="0"/>
              </a:rPr>
              <a:t>In FY 2022/23, more than 10% of people hospitalized for major depression in Ontario were readmitted; this rate rose to 12% for people living in the lowest-income neighbourhoods</a:t>
            </a:r>
          </a:p>
        </p:txBody>
      </p:sp>
      <p:graphicFrame>
        <p:nvGraphicFramePr>
          <p:cNvPr id="11" name="Chart 10" descr="Bar graph showing the percentage of people readmitted to hospital for a mental health or addictions condition within 30 days of discharge from a hospitalization for major depression by neighbourhood income quintile in fiscal year 2022/23: overall, 10.5%; 1 (lowest), 12.0%; 2, 10.1%; 3, 10.3%; 4, 8.9%; 5 (highest), 9.8%.">
            <a:extLst>
              <a:ext uri="{FF2B5EF4-FFF2-40B4-BE49-F238E27FC236}">
                <a16:creationId xmlns:a16="http://schemas.microsoft.com/office/drawing/2014/main" id="{76B1A371-338B-1C3D-A522-BBCB6397698C}"/>
              </a:ext>
            </a:extLst>
          </p:cNvPr>
          <p:cNvGraphicFramePr/>
          <p:nvPr>
            <p:extLst>
              <p:ext uri="{D42A27DB-BD31-4B8C-83A1-F6EECF244321}">
                <p14:modId xmlns:p14="http://schemas.microsoft.com/office/powerpoint/2010/main" val="3163252892"/>
              </p:ext>
            </p:extLst>
          </p:nvPr>
        </p:nvGraphicFramePr>
        <p:xfrm>
          <a:off x="581026" y="1378444"/>
          <a:ext cx="10903052" cy="488444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FD653D3B-D074-AF68-6F96-0524E168B37F}"/>
              </a:ext>
            </a:extLst>
          </p:cNvPr>
          <p:cNvSpPr txBox="1">
            <a:spLocks/>
          </p:cNvSpPr>
          <p:nvPr/>
        </p:nvSpPr>
        <p:spPr>
          <a:xfrm>
            <a:off x="581026" y="5985889"/>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spcBef>
                <a:spcPct val="30000"/>
              </a:spcBef>
              <a:defRPr/>
            </a:pPr>
            <a:r>
              <a:rPr lang="en-US" sz="1200" b="0" u="none">
                <a:latin typeface="Calibri" panose="020F0502020204030204" pitchFamily="34" charset="0"/>
                <a:ea typeface="MS PGothic"/>
                <a:cs typeface="Calibri" panose="020F0502020204030204" pitchFamily="34" charset="0"/>
              </a:rPr>
              <a:t>Notes: Standardized rates. Income quintile is an area-based ranking of the household income in each neighbourhood of residence compared to surrounding neighbourhoods.​</a:t>
            </a:r>
            <a:br>
              <a:rPr lang="en-CA" b="0">
                <a:latin typeface="Calibri" panose="020F0502020204030204" pitchFamily="34" charset="0"/>
                <a:ea typeface="MS PGothic"/>
                <a:cs typeface="Calibri" panose="020F0502020204030204" pitchFamily="34" charset="0"/>
              </a:rPr>
            </a:br>
            <a:r>
              <a:rPr lang="en-US" sz="1200" b="0" u="none">
                <a:latin typeface="Calibri" panose="020F0502020204030204" pitchFamily="34" charset="0"/>
                <a:ea typeface="MS PGothic"/>
                <a:cs typeface="Calibri" panose="020F0502020204030204" pitchFamily="34" charset="0"/>
              </a:rPr>
              <a:t>Abbreviation: FY, fiscal year.</a:t>
            </a:r>
            <a:br>
              <a:rPr lang="en-US" sz="1200" b="0" u="none">
                <a:latin typeface="Calibri" panose="020F0502020204030204" pitchFamily="34" charset="0"/>
                <a:ea typeface="MS PGothic"/>
                <a:cs typeface="Calibri" panose="020F0502020204030204" pitchFamily="34" charset="0"/>
              </a:rPr>
            </a:br>
            <a:r>
              <a:rPr lang="en-US" b="0">
                <a:latin typeface="Calibri" panose="020F0502020204030204" pitchFamily="34" charset="0"/>
                <a:cs typeface="Calibri" panose="020F0502020204030204" pitchFamily="34" charset="0"/>
              </a:rPr>
              <a:t>Sources: Discharge Abstract Database</a:t>
            </a:r>
            <a:r>
              <a:rPr lang="en-CA" b="0">
                <a:latin typeface="Calibri" panose="020F0502020204030204" pitchFamily="34" charset="0"/>
                <a:ea typeface="MS PGothic"/>
                <a:cs typeface="Calibri" panose="020F0502020204030204" pitchFamily="34" charset="0"/>
              </a:rPr>
              <a:t>, </a:t>
            </a:r>
            <a:r>
              <a:rPr lang="en-US" b="0">
                <a:latin typeface="Calibri" panose="020F0502020204030204" pitchFamily="34" charset="0"/>
                <a:cs typeface="Calibri" panose="020F0502020204030204" pitchFamily="34" charset="0"/>
              </a:rPr>
              <a:t>Ontario Health Insurance Plan</a:t>
            </a:r>
            <a:r>
              <a:rPr lang="en-CA" b="0">
                <a:latin typeface="Calibri" panose="020F0502020204030204" pitchFamily="34" charset="0"/>
                <a:ea typeface="MS PGothic"/>
                <a:cs typeface="Calibri" panose="020F0502020204030204" pitchFamily="34" charset="0"/>
              </a:rPr>
              <a:t> claims database; </a:t>
            </a:r>
            <a:r>
              <a:rPr lang="en-US" b="0">
                <a:latin typeface="Calibri" panose="020F0502020204030204" pitchFamily="34" charset="0"/>
                <a:cs typeface="Calibri" panose="020F0502020204030204" pitchFamily="34" charset="0"/>
              </a:rPr>
              <a:t>Ontario Mental Health Reporting System</a:t>
            </a:r>
            <a:r>
              <a:rPr lang="en-CA" b="0">
                <a:latin typeface="Calibri" panose="020F0502020204030204" pitchFamily="34" charset="0"/>
                <a:ea typeface="MS PGothic"/>
                <a:cs typeface="Calibri" panose="020F0502020204030204" pitchFamily="34" charset="0"/>
              </a:rPr>
              <a:t>, </a:t>
            </a:r>
            <a:r>
              <a:rPr lang="en-US" b="0">
                <a:latin typeface="Calibri" panose="020F0502020204030204" pitchFamily="34" charset="0"/>
                <a:ea typeface="MS PGothic"/>
                <a:cs typeface="Calibri" panose="020F0502020204030204" pitchFamily="34" charset="0"/>
              </a:rPr>
              <a:t>FY2022/23,</a:t>
            </a:r>
            <a:r>
              <a:rPr lang="en-CA" b="0">
                <a:latin typeface="Calibri" panose="020F0502020204030204" pitchFamily="34" charset="0"/>
                <a:ea typeface="MS PGothic"/>
                <a:cs typeface="Calibri" panose="020F0502020204030204" pitchFamily="34" charset="0"/>
              </a:rPr>
              <a:t> accessed via ICES</a:t>
            </a:r>
            <a:r>
              <a:rPr lang="en-US" b="0">
                <a:latin typeface="Calibri" panose="020F0502020204030204" pitchFamily="34" charset="0"/>
                <a:ea typeface="MS PGothic"/>
                <a:cs typeface="Calibri" panose="020F0502020204030204" pitchFamily="34" charset="0"/>
              </a:rPr>
              <a:t>.</a:t>
            </a:r>
            <a:endParaRPr lang="en-US" sz="1200" b="0" u="none">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905656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718FE-D82F-9655-4C32-164233659472}"/>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Quality statements </a:t>
            </a:r>
            <a:br>
              <a:rPr kumimoji="0" lang="en-US" sz="8000" b="0" i="0" u="none" strike="noStrike" kern="1200" cap="none" spc="0" normalizeH="0" baseline="0" noProof="0">
                <a:ln>
                  <a:noFill/>
                </a:ln>
                <a:solidFill>
                  <a:schemeClr val="bg1"/>
                </a:solidFill>
                <a:effectLst/>
                <a:uLnTx/>
                <a:uFillTx/>
                <a:latin typeface="+mn-lt"/>
                <a:ea typeface="+mn-ea"/>
                <a:cs typeface="+mn-cs"/>
              </a:rPr>
            </a:br>
            <a:r>
              <a:rPr kumimoji="0" lang="en-US" sz="8000" b="0" i="0" u="none" strike="noStrike" kern="1200" cap="none" spc="0" normalizeH="0" baseline="0" noProof="0">
                <a:ln>
                  <a:noFill/>
                </a:ln>
                <a:solidFill>
                  <a:schemeClr val="bg1"/>
                </a:solidFill>
                <a:effectLst/>
                <a:uLnTx/>
                <a:uFillTx/>
                <a:latin typeface="+mn-lt"/>
                <a:ea typeface="+mn-ea"/>
                <a:cs typeface="+mn-cs"/>
              </a:rPr>
              <a:t>to improve care</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28775"/>
            <a:ext cx="11087100" cy="4533900"/>
          </a:xfrm>
        </p:spPr>
        <p:txBody>
          <a:bodyPr/>
          <a:lstStyle/>
          <a:p>
            <a:pPr marL="342900" indent="-342900">
              <a:buFont typeface="Arial" panose="020B0604020202020204" pitchFamily="34" charset="0"/>
              <a:buChar char="•"/>
            </a:pPr>
            <a:r>
              <a:rPr lang="en-US" sz="3000"/>
              <a:t>This quality standard addresses care for people who have major depression or who are suspected to have major depression. It </a:t>
            </a:r>
            <a:br>
              <a:rPr lang="en-US" sz="3000"/>
            </a:br>
            <a:r>
              <a:rPr lang="en-US" sz="3000"/>
              <a:t>applies to adults and adolescents aged 13 years and older, and it considers all care settings</a:t>
            </a:r>
          </a:p>
          <a:p>
            <a:pPr marL="342900" indent="-342900">
              <a:buFont typeface="Arial" panose="020B0604020202020204" pitchFamily="34" charset="0"/>
              <a:buChar char="•"/>
            </a:pPr>
            <a:r>
              <a:rPr lang="en-US" sz="3000"/>
              <a:t>This quality standard does not apply to people with postpartum depression or to children under 13 years of age</a:t>
            </a:r>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506648"/>
            <a:ext cx="11087100" cy="4989402"/>
          </a:xfrm>
        </p:spPr>
        <p:txBody>
          <a:bodyPr/>
          <a:lstStyle/>
          <a:p>
            <a:pPr marL="457200" indent="-457200">
              <a:spcAft>
                <a:spcPts val="600"/>
              </a:spcAft>
              <a:buFont typeface="+mj-lt"/>
              <a:buAutoNum type="arabicPeriod"/>
            </a:pPr>
            <a:r>
              <a:rPr lang="en-US" sz="2000"/>
              <a:t>Comprehensive assessment</a:t>
            </a:r>
          </a:p>
          <a:p>
            <a:pPr marL="457200" indent="-457200">
              <a:spcAft>
                <a:spcPts val="600"/>
              </a:spcAft>
              <a:buFont typeface="+mj-lt"/>
              <a:buAutoNum type="arabicPeriod"/>
            </a:pPr>
            <a:r>
              <a:rPr lang="en-US" sz="2000"/>
              <a:t>Suicide risk assessment and intervention</a:t>
            </a:r>
          </a:p>
          <a:p>
            <a:pPr marL="457200" indent="-457200">
              <a:spcAft>
                <a:spcPts val="600"/>
              </a:spcAft>
              <a:buFont typeface="+mj-lt"/>
              <a:buAutoNum type="arabicPeriod"/>
            </a:pPr>
            <a:r>
              <a:rPr lang="en-US" sz="2000"/>
              <a:t>Shared decision-making</a:t>
            </a:r>
          </a:p>
          <a:p>
            <a:pPr marL="457200" indent="-457200">
              <a:spcAft>
                <a:spcPts val="600"/>
              </a:spcAft>
              <a:buFont typeface="+mj-lt"/>
              <a:buAutoNum type="arabicPeriod"/>
            </a:pPr>
            <a:r>
              <a:rPr lang="en-US" sz="2000"/>
              <a:t>Treatment after initial diagnosis</a:t>
            </a:r>
          </a:p>
          <a:p>
            <a:pPr marL="457200" indent="-457200">
              <a:spcAft>
                <a:spcPts val="600"/>
              </a:spcAft>
              <a:buFont typeface="+mj-lt"/>
              <a:buAutoNum type="arabicPeriod"/>
            </a:pPr>
            <a:r>
              <a:rPr lang="en-US" sz="2000"/>
              <a:t>Adjunct therapies and self-management</a:t>
            </a:r>
          </a:p>
          <a:p>
            <a:pPr marL="457200" indent="-457200">
              <a:spcAft>
                <a:spcPts val="600"/>
              </a:spcAft>
              <a:buFont typeface="+mj-lt"/>
              <a:buAutoNum type="arabicPeriod"/>
            </a:pPr>
            <a:r>
              <a:rPr lang="en-US" sz="2000"/>
              <a:t>Monitoring for treatment adherence and response</a:t>
            </a:r>
          </a:p>
          <a:p>
            <a:pPr marL="457200" indent="-457200">
              <a:spcAft>
                <a:spcPts val="600"/>
              </a:spcAft>
              <a:buFont typeface="+mj-lt"/>
              <a:buAutoNum type="arabicPeriod"/>
            </a:pPr>
            <a:r>
              <a:rPr lang="en-US" sz="2000"/>
              <a:t>Optimizing, switching, or adding therapies</a:t>
            </a:r>
          </a:p>
          <a:p>
            <a:pPr marL="457200" indent="-457200">
              <a:spcAft>
                <a:spcPts val="600"/>
              </a:spcAft>
              <a:buFont typeface="+mj-lt"/>
              <a:buAutoNum type="arabicPeriod"/>
            </a:pPr>
            <a:r>
              <a:rPr lang="en-US" sz="2000"/>
              <a:t>Continuation of medication</a:t>
            </a:r>
          </a:p>
          <a:p>
            <a:pPr marL="457200" indent="-457200">
              <a:spcAft>
                <a:spcPts val="600"/>
              </a:spcAft>
              <a:buFont typeface="+mj-lt"/>
              <a:buAutoNum type="arabicPeriod"/>
            </a:pPr>
            <a:r>
              <a:rPr lang="en-US" sz="2000"/>
              <a:t>Electroconvulsive therapy</a:t>
            </a:r>
          </a:p>
          <a:p>
            <a:pPr marL="457200" indent="-457200">
              <a:spcAft>
                <a:spcPts val="600"/>
              </a:spcAft>
              <a:buFont typeface="+mj-lt"/>
              <a:buAutoNum type="arabicPeriod"/>
            </a:pPr>
            <a:r>
              <a:rPr lang="en-US" sz="2000"/>
              <a:t>Assessment and treatment for recurrent episodes</a:t>
            </a:r>
          </a:p>
          <a:p>
            <a:pPr marL="457200" indent="-457200">
              <a:spcAft>
                <a:spcPts val="600"/>
              </a:spcAft>
              <a:buFont typeface="+mj-lt"/>
              <a:buAutoNum type="arabicPeriod"/>
            </a:pPr>
            <a:r>
              <a:rPr lang="en-US" sz="2000"/>
              <a:t>Education and support</a:t>
            </a:r>
          </a:p>
          <a:p>
            <a:pPr marL="457200" indent="-457200">
              <a:spcAft>
                <a:spcPts val="600"/>
              </a:spcAft>
              <a:buFont typeface="+mj-lt"/>
              <a:buAutoNum type="arabicPeriod"/>
            </a:pPr>
            <a:r>
              <a:rPr lang="en-US" sz="2000"/>
              <a:t>Transitions in care</a:t>
            </a:r>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3600"/>
              <a:t>Quality statement (QS) 1: Comprehensive assessment</a:t>
            </a:r>
          </a:p>
        </p:txBody>
      </p:sp>
      <p:sp>
        <p:nvSpPr>
          <p:cNvPr id="5" name="Text Placeholder 4">
            <a:extLst>
              <a:ext uri="{FF2B5EF4-FFF2-40B4-BE49-F238E27FC236}">
                <a16:creationId xmlns:a16="http://schemas.microsoft.com/office/drawing/2014/main" id="{7C4B4A7C-3522-E834-AD1E-897D8423F208}"/>
              </a:ext>
            </a:extLst>
          </p:cNvPr>
          <p:cNvSpPr>
            <a:spLocks noGrp="1"/>
          </p:cNvSpPr>
          <p:nvPr>
            <p:ph type="body" sz="quarter" idx="11"/>
          </p:nvPr>
        </p:nvSpPr>
        <p:spPr>
          <a:xfrm>
            <a:off x="552450" y="1676400"/>
            <a:ext cx="11087100" cy="4533900"/>
          </a:xfrm>
        </p:spPr>
        <p:txBody>
          <a:bodyPr/>
          <a:lstStyle/>
          <a:p>
            <a:r>
              <a:rPr lang="en-US" sz="2800"/>
              <a:t>People suspected to have major depression have timely access to a comprehensive assessment.</a:t>
            </a:r>
          </a:p>
          <a:p>
            <a:endParaRPr lang="en-CA" sz="2800"/>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36EA-6B04-7221-C71C-C32B8DBBE17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F3F5F22-FD80-FBB9-E8DC-500FC353E98F}"/>
              </a:ext>
            </a:extLst>
          </p:cNvPr>
          <p:cNvSpPr>
            <a:spLocks noGrp="1"/>
          </p:cNvSpPr>
          <p:nvPr>
            <p:ph type="title"/>
          </p:nvPr>
        </p:nvSpPr>
        <p:spPr/>
        <p:txBody>
          <a:bodyPr/>
          <a:lstStyle/>
          <a:p>
            <a:r>
              <a:rPr lang="en-US" sz="4400"/>
              <a:t>QS 2: Suicide risk assessment and intervention</a:t>
            </a:r>
          </a:p>
        </p:txBody>
      </p:sp>
      <p:sp>
        <p:nvSpPr>
          <p:cNvPr id="5" name="Text Placeholder 4">
            <a:extLst>
              <a:ext uri="{FF2B5EF4-FFF2-40B4-BE49-F238E27FC236}">
                <a16:creationId xmlns:a16="http://schemas.microsoft.com/office/drawing/2014/main" id="{F95C1BD1-3428-468C-E4A0-CEB7D19101DE}"/>
              </a:ext>
            </a:extLst>
          </p:cNvPr>
          <p:cNvSpPr>
            <a:spLocks noGrp="1"/>
          </p:cNvSpPr>
          <p:nvPr>
            <p:ph type="body" sz="quarter" idx="11"/>
          </p:nvPr>
        </p:nvSpPr>
        <p:spPr>
          <a:xfrm>
            <a:off x="552450" y="1704975"/>
            <a:ext cx="11087100" cy="4533900"/>
          </a:xfrm>
        </p:spPr>
        <p:txBody>
          <a:bodyPr/>
          <a:lstStyle/>
          <a:p>
            <a:r>
              <a:rPr lang="en-US" sz="2800"/>
              <a:t>People with major depression who are at considerable risk to themselves or others, including those who experience psychotic symptoms, receive immediate access to suicide risk assessment and preventive intervention.</a:t>
            </a:r>
            <a:endParaRPr lang="en-CA" sz="2800"/>
          </a:p>
        </p:txBody>
      </p:sp>
    </p:spTree>
    <p:extLst>
      <p:ext uri="{BB962C8B-B14F-4D97-AF65-F5344CB8AC3E}">
        <p14:creationId xmlns:p14="http://schemas.microsoft.com/office/powerpoint/2010/main" val="2535181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2F9A-401F-8191-C643-06EEFB7E56F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37D28C1-122F-4F36-7344-CFE638C37967}"/>
              </a:ext>
            </a:extLst>
          </p:cNvPr>
          <p:cNvSpPr>
            <a:spLocks noGrp="1"/>
          </p:cNvSpPr>
          <p:nvPr>
            <p:ph type="title"/>
          </p:nvPr>
        </p:nvSpPr>
        <p:spPr/>
        <p:txBody>
          <a:bodyPr/>
          <a:lstStyle/>
          <a:p>
            <a:r>
              <a:rPr lang="en-US"/>
              <a:t>QS 3: Shared decision-making</a:t>
            </a:r>
          </a:p>
        </p:txBody>
      </p:sp>
      <p:sp>
        <p:nvSpPr>
          <p:cNvPr id="5" name="Text Placeholder 4">
            <a:extLst>
              <a:ext uri="{FF2B5EF4-FFF2-40B4-BE49-F238E27FC236}">
                <a16:creationId xmlns:a16="http://schemas.microsoft.com/office/drawing/2014/main" id="{5A3FBFD5-5142-500F-00F8-BFC69FDB1837}"/>
              </a:ext>
            </a:extLst>
          </p:cNvPr>
          <p:cNvSpPr>
            <a:spLocks noGrp="1"/>
          </p:cNvSpPr>
          <p:nvPr>
            <p:ph type="body" sz="quarter" idx="11"/>
          </p:nvPr>
        </p:nvSpPr>
        <p:spPr>
          <a:xfrm>
            <a:off x="552450" y="1704975"/>
            <a:ext cx="11087100" cy="4533900"/>
          </a:xfrm>
        </p:spPr>
        <p:txBody>
          <a:bodyPr/>
          <a:lstStyle/>
          <a:p>
            <a:r>
              <a:rPr lang="en-US" sz="2800"/>
              <a:t>People with major depression jointly decide with clinicians on the most appropriate treatment for them, based on their values, preferences, and goals for recovery. They have access to a decision aid in a language they understand that provides information on the expected treatment effects, side effects, risks, costs, and anticipated waiting times for treatment options.</a:t>
            </a:r>
          </a:p>
        </p:txBody>
      </p:sp>
    </p:spTree>
    <p:extLst>
      <p:ext uri="{BB962C8B-B14F-4D97-AF65-F5344CB8AC3E}">
        <p14:creationId xmlns:p14="http://schemas.microsoft.com/office/powerpoint/2010/main" val="2302020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FAB00-5579-0496-F663-819DC0CB7FD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A643B94-F41C-E5DC-64CF-EC3C2A7B7B96}"/>
              </a:ext>
            </a:extLst>
          </p:cNvPr>
          <p:cNvSpPr>
            <a:spLocks noGrp="1"/>
          </p:cNvSpPr>
          <p:nvPr>
            <p:ph type="title"/>
          </p:nvPr>
        </p:nvSpPr>
        <p:spPr/>
        <p:txBody>
          <a:bodyPr/>
          <a:lstStyle/>
          <a:p>
            <a:r>
              <a:rPr lang="en-US"/>
              <a:t>QS 4: Treatment after initial diagnosis</a:t>
            </a:r>
          </a:p>
        </p:txBody>
      </p:sp>
      <p:sp>
        <p:nvSpPr>
          <p:cNvPr id="5" name="Text Placeholder 4">
            <a:extLst>
              <a:ext uri="{FF2B5EF4-FFF2-40B4-BE49-F238E27FC236}">
                <a16:creationId xmlns:a16="http://schemas.microsoft.com/office/drawing/2014/main" id="{30C124D6-9FEE-980C-0E7B-B5A5106F8785}"/>
              </a:ext>
            </a:extLst>
          </p:cNvPr>
          <p:cNvSpPr>
            <a:spLocks noGrp="1"/>
          </p:cNvSpPr>
          <p:nvPr>
            <p:ph type="body" sz="quarter" idx="11"/>
          </p:nvPr>
        </p:nvSpPr>
        <p:spPr>
          <a:xfrm>
            <a:off x="533400" y="1733550"/>
            <a:ext cx="11087100" cy="4533900"/>
          </a:xfrm>
        </p:spPr>
        <p:txBody>
          <a:bodyPr vert="horz" lIns="0" tIns="0" rIns="0" bIns="0" numCol="1" spcCol="457200" rtlCol="0" anchor="t">
            <a:noAutofit/>
          </a:bodyPr>
          <a:lstStyle/>
          <a:p>
            <a:r>
              <a:rPr lang="en-US" sz="2800"/>
              <a:t>People with major depression have timely access to initial treatment, including pharmacotherapy or evidence-based psychotherapy (or both) according to their preference, the severity of symptoms, and their ability to tolerate treatment. People for whom adequate trials of pharmacotherapy or evidence-based psychotherapy have not been effective have the option of repetitive transcranial magnetic stimulation.</a:t>
            </a:r>
            <a:endParaRPr lang="en-CA" sz="2800"/>
          </a:p>
        </p:txBody>
      </p:sp>
    </p:spTree>
    <p:extLst>
      <p:ext uri="{BB962C8B-B14F-4D97-AF65-F5344CB8AC3E}">
        <p14:creationId xmlns:p14="http://schemas.microsoft.com/office/powerpoint/2010/main" val="349625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8B8F-55EE-8DED-9867-3896C57CED3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0B48B6A-C226-ADA8-E99D-50AA446FC597}"/>
              </a:ext>
            </a:extLst>
          </p:cNvPr>
          <p:cNvSpPr>
            <a:spLocks noGrp="1"/>
          </p:cNvSpPr>
          <p:nvPr>
            <p:ph type="title"/>
          </p:nvPr>
        </p:nvSpPr>
        <p:spPr>
          <a:xfrm>
            <a:off x="533400" y="472558"/>
            <a:ext cx="11658600" cy="697541"/>
          </a:xfrm>
        </p:spPr>
        <p:txBody>
          <a:bodyPr/>
          <a:lstStyle/>
          <a:p>
            <a:r>
              <a:rPr lang="en-US" sz="4400"/>
              <a:t>QS 5: Adjunct therapies and self-management</a:t>
            </a:r>
          </a:p>
        </p:txBody>
      </p:sp>
      <p:sp>
        <p:nvSpPr>
          <p:cNvPr id="5" name="Text Placeholder 4">
            <a:extLst>
              <a:ext uri="{FF2B5EF4-FFF2-40B4-BE49-F238E27FC236}">
                <a16:creationId xmlns:a16="http://schemas.microsoft.com/office/drawing/2014/main" id="{1D0FC525-1054-B80A-D190-0428FE49C921}"/>
              </a:ext>
            </a:extLst>
          </p:cNvPr>
          <p:cNvSpPr>
            <a:spLocks noGrp="1"/>
          </p:cNvSpPr>
          <p:nvPr>
            <p:ph type="body" sz="quarter" idx="11"/>
          </p:nvPr>
        </p:nvSpPr>
        <p:spPr>
          <a:xfrm>
            <a:off x="552450" y="1724025"/>
            <a:ext cx="11087100" cy="4533900"/>
          </a:xfrm>
        </p:spPr>
        <p:txBody>
          <a:bodyPr/>
          <a:lstStyle/>
          <a:p>
            <a:r>
              <a:rPr lang="en-US" sz="2800"/>
              <a:t>People with major depression are advised about adjunct therapies and self-management strategies that can complement pharmacotherapy or psychotherapy.</a:t>
            </a:r>
            <a:endParaRPr lang="en-CA" sz="2800"/>
          </a:p>
        </p:txBody>
      </p:sp>
    </p:spTree>
    <p:extLst>
      <p:ext uri="{BB962C8B-B14F-4D97-AF65-F5344CB8AC3E}">
        <p14:creationId xmlns:p14="http://schemas.microsoft.com/office/powerpoint/2010/main" val="3429133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C745-B3AF-59D0-3F29-07C59534208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B204F4A-B0E2-7C19-4539-01DF5A2B1048}"/>
              </a:ext>
            </a:extLst>
          </p:cNvPr>
          <p:cNvSpPr>
            <a:spLocks noGrp="1"/>
          </p:cNvSpPr>
          <p:nvPr>
            <p:ph type="title"/>
          </p:nvPr>
        </p:nvSpPr>
        <p:spPr>
          <a:xfrm>
            <a:off x="539838" y="625642"/>
            <a:ext cx="11080661" cy="544457"/>
          </a:xfrm>
        </p:spPr>
        <p:txBody>
          <a:bodyPr/>
          <a:lstStyle/>
          <a:p>
            <a:r>
              <a:rPr lang="en-US" sz="3600"/>
              <a:t>QS 6: Monitoring for treatment adherence and response</a:t>
            </a:r>
          </a:p>
        </p:txBody>
      </p:sp>
      <p:sp>
        <p:nvSpPr>
          <p:cNvPr id="5" name="Text Placeholder 4">
            <a:extLst>
              <a:ext uri="{FF2B5EF4-FFF2-40B4-BE49-F238E27FC236}">
                <a16:creationId xmlns:a16="http://schemas.microsoft.com/office/drawing/2014/main" id="{C2F9C723-360C-F35A-8A9D-DDA7047E2FFE}"/>
              </a:ext>
            </a:extLst>
          </p:cNvPr>
          <p:cNvSpPr>
            <a:spLocks noGrp="1"/>
          </p:cNvSpPr>
          <p:nvPr>
            <p:ph type="body" sz="quarter" idx="11"/>
          </p:nvPr>
        </p:nvSpPr>
        <p:spPr>
          <a:xfrm>
            <a:off x="539838" y="1698458"/>
            <a:ext cx="11087100" cy="4533900"/>
          </a:xfrm>
        </p:spPr>
        <p:txBody>
          <a:bodyPr/>
          <a:lstStyle/>
          <a:p>
            <a:r>
              <a:rPr lang="en-US" sz="2800"/>
              <a:t>People with major depression are monitored for the onset of, or an increase in, suicidal thinking following initiation of any treatment. People with major depression have a follow-up appointment with their clinician at least every 2 weeks for at least 6 weeks or until treatment adherence and response have been achieved. After this, they have a follow-up appointment at least every 4 weeks until they enter remission.</a:t>
            </a:r>
            <a:endParaRPr lang="en-CA" sz="2800"/>
          </a:p>
        </p:txBody>
      </p:sp>
    </p:spTree>
    <p:extLst>
      <p:ext uri="{BB962C8B-B14F-4D97-AF65-F5344CB8AC3E}">
        <p14:creationId xmlns:p14="http://schemas.microsoft.com/office/powerpoint/2010/main" val="2434577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29D5-61C9-0D76-F6C8-8F3F698C351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D31FB67-2312-FD7A-1769-68F118B914FE}"/>
              </a:ext>
            </a:extLst>
          </p:cNvPr>
          <p:cNvSpPr>
            <a:spLocks noGrp="1"/>
          </p:cNvSpPr>
          <p:nvPr>
            <p:ph type="title"/>
          </p:nvPr>
        </p:nvSpPr>
        <p:spPr>
          <a:xfrm>
            <a:off x="552450" y="616017"/>
            <a:ext cx="11257748" cy="554082"/>
          </a:xfrm>
        </p:spPr>
        <p:txBody>
          <a:bodyPr/>
          <a:lstStyle/>
          <a:p>
            <a:r>
              <a:rPr lang="en-US" sz="4400"/>
              <a:t>QS 7: Optimizing, switching, or adding therapies</a:t>
            </a:r>
          </a:p>
        </p:txBody>
      </p:sp>
      <p:sp>
        <p:nvSpPr>
          <p:cNvPr id="5" name="Text Placeholder 4">
            <a:extLst>
              <a:ext uri="{FF2B5EF4-FFF2-40B4-BE49-F238E27FC236}">
                <a16:creationId xmlns:a16="http://schemas.microsoft.com/office/drawing/2014/main" id="{F1139EAA-C115-B506-864A-D134F1261AC6}"/>
              </a:ext>
            </a:extLst>
          </p:cNvPr>
          <p:cNvSpPr>
            <a:spLocks noGrp="1"/>
          </p:cNvSpPr>
          <p:nvPr>
            <p:ph type="body" sz="quarter" idx="11"/>
          </p:nvPr>
        </p:nvSpPr>
        <p:spPr>
          <a:xfrm>
            <a:off x="552450" y="1708083"/>
            <a:ext cx="11087100" cy="4533900"/>
          </a:xfrm>
        </p:spPr>
        <p:txBody>
          <a:bodyPr/>
          <a:lstStyle/>
          <a:p>
            <a:r>
              <a:rPr lang="en-US" sz="2800"/>
              <a:t>People with major depression who are prescribed medication are monitored for 2 weeks for the onset of effects; after this time, dosage adjustment or switching medications may be considered. People with major depression who do not experience a response to their medication after 8 weeks are offered a different or additional medication, psychotherapy, or a combination of both.</a:t>
            </a:r>
            <a:endParaRPr lang="en-CA" sz="2800"/>
          </a:p>
        </p:txBody>
      </p:sp>
    </p:spTree>
    <p:extLst>
      <p:ext uri="{BB962C8B-B14F-4D97-AF65-F5344CB8AC3E}">
        <p14:creationId xmlns:p14="http://schemas.microsoft.com/office/powerpoint/2010/main" val="427328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037FC-B349-B6BF-4241-AF1D699BB88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C5B7F6D-09F6-46DA-2871-00B87B0936CC}"/>
              </a:ext>
            </a:extLst>
          </p:cNvPr>
          <p:cNvSpPr>
            <a:spLocks noGrp="1"/>
          </p:cNvSpPr>
          <p:nvPr>
            <p:ph type="title"/>
          </p:nvPr>
        </p:nvSpPr>
        <p:spPr/>
        <p:txBody>
          <a:bodyPr/>
          <a:lstStyle/>
          <a:p>
            <a:r>
              <a:rPr lang="en-US"/>
              <a:t>QS 8: Continuation of medication</a:t>
            </a:r>
          </a:p>
        </p:txBody>
      </p:sp>
      <p:sp>
        <p:nvSpPr>
          <p:cNvPr id="5" name="Text Placeholder 4">
            <a:extLst>
              <a:ext uri="{FF2B5EF4-FFF2-40B4-BE49-F238E27FC236}">
                <a16:creationId xmlns:a16="http://schemas.microsoft.com/office/drawing/2014/main" id="{78997274-5FF7-A720-7C80-FFAC59B8C716}"/>
              </a:ext>
            </a:extLst>
          </p:cNvPr>
          <p:cNvSpPr>
            <a:spLocks noGrp="1"/>
          </p:cNvSpPr>
          <p:nvPr>
            <p:ph type="body" sz="quarter" idx="11"/>
          </p:nvPr>
        </p:nvSpPr>
        <p:spPr>
          <a:xfrm>
            <a:off x="552450" y="1676400"/>
            <a:ext cx="11087100" cy="4533900"/>
          </a:xfrm>
        </p:spPr>
        <p:txBody>
          <a:bodyPr/>
          <a:lstStyle/>
          <a:p>
            <a:r>
              <a:rPr lang="en-US" sz="2800"/>
              <a:t>People taking medication who enter into remission from their first episode of major depression are advised to continue their medication for at least 6 months after remission. People with recurrent episodes of major depression who are taking medication and enter into remission are advised to continue their medication for at least 2 years after remission.</a:t>
            </a:r>
            <a:endParaRPr lang="en-CA" sz="2800"/>
          </a:p>
        </p:txBody>
      </p:sp>
    </p:spTree>
    <p:extLst>
      <p:ext uri="{BB962C8B-B14F-4D97-AF65-F5344CB8AC3E}">
        <p14:creationId xmlns:p14="http://schemas.microsoft.com/office/powerpoint/2010/main" val="3650807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96865-1DC6-ECDE-9995-2ACD4CC9E37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21C9C37-57C0-342F-8C34-484E740BD432}"/>
              </a:ext>
            </a:extLst>
          </p:cNvPr>
          <p:cNvSpPr>
            <a:spLocks noGrp="1"/>
          </p:cNvSpPr>
          <p:nvPr>
            <p:ph type="title"/>
          </p:nvPr>
        </p:nvSpPr>
        <p:spPr/>
        <p:txBody>
          <a:bodyPr/>
          <a:lstStyle/>
          <a:p>
            <a:r>
              <a:rPr lang="en-US"/>
              <a:t>QS 9: Electroconvulsive therapy</a:t>
            </a:r>
          </a:p>
        </p:txBody>
      </p:sp>
      <p:sp>
        <p:nvSpPr>
          <p:cNvPr id="5" name="Text Placeholder 4">
            <a:extLst>
              <a:ext uri="{FF2B5EF4-FFF2-40B4-BE49-F238E27FC236}">
                <a16:creationId xmlns:a16="http://schemas.microsoft.com/office/drawing/2014/main" id="{2A3F65F2-901B-953C-379C-19EA0A7232C3}"/>
              </a:ext>
            </a:extLst>
          </p:cNvPr>
          <p:cNvSpPr>
            <a:spLocks noGrp="1"/>
          </p:cNvSpPr>
          <p:nvPr>
            <p:ph type="body" sz="quarter" idx="11"/>
          </p:nvPr>
        </p:nvSpPr>
        <p:spPr>
          <a:xfrm>
            <a:off x="552450" y="1704975"/>
            <a:ext cx="11087100" cy="4533900"/>
          </a:xfrm>
        </p:spPr>
        <p:txBody>
          <a:bodyPr/>
          <a:lstStyle/>
          <a:p>
            <a:r>
              <a:rPr lang="en-US" sz="2800"/>
              <a:t>People with severe major depression and those with difficult-to-treat depression have access to electroconvulsive therapy.</a:t>
            </a:r>
            <a:endParaRPr lang="en-CA" sz="2800"/>
          </a:p>
        </p:txBody>
      </p:sp>
    </p:spTree>
    <p:extLst>
      <p:ext uri="{BB962C8B-B14F-4D97-AF65-F5344CB8AC3E}">
        <p14:creationId xmlns:p14="http://schemas.microsoft.com/office/powerpoint/2010/main" val="2866843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8CA0-80E0-C53F-D149-82E57121634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9BB2A6B-053F-3038-BFAE-25863798540E}"/>
              </a:ext>
            </a:extLst>
          </p:cNvPr>
          <p:cNvSpPr>
            <a:spLocks noGrp="1"/>
          </p:cNvSpPr>
          <p:nvPr>
            <p:ph type="title"/>
          </p:nvPr>
        </p:nvSpPr>
        <p:spPr>
          <a:xfrm>
            <a:off x="539838" y="472558"/>
            <a:ext cx="11080661" cy="697541"/>
          </a:xfrm>
        </p:spPr>
        <p:txBody>
          <a:bodyPr/>
          <a:lstStyle/>
          <a:p>
            <a:r>
              <a:rPr lang="en-US" sz="3600"/>
              <a:t>QS 10: Assessment and treatment of recurrent episodes</a:t>
            </a:r>
          </a:p>
        </p:txBody>
      </p:sp>
      <p:sp>
        <p:nvSpPr>
          <p:cNvPr id="5" name="Text Placeholder 4">
            <a:extLst>
              <a:ext uri="{FF2B5EF4-FFF2-40B4-BE49-F238E27FC236}">
                <a16:creationId xmlns:a16="http://schemas.microsoft.com/office/drawing/2014/main" id="{32489F19-8349-5CE8-0C18-6E4C33C8539E}"/>
              </a:ext>
            </a:extLst>
          </p:cNvPr>
          <p:cNvSpPr>
            <a:spLocks noGrp="1"/>
          </p:cNvSpPr>
          <p:nvPr>
            <p:ph type="body" sz="quarter" idx="11"/>
          </p:nvPr>
        </p:nvSpPr>
        <p:spPr>
          <a:xfrm>
            <a:off x="539838" y="1704975"/>
            <a:ext cx="10404386" cy="4533900"/>
          </a:xfrm>
        </p:spPr>
        <p:txBody>
          <a:bodyPr/>
          <a:lstStyle/>
          <a:p>
            <a:r>
              <a:rPr lang="en-US" sz="2800"/>
              <a:t>People with major depression who have reached full remission but are experiencing recurrent episodes have timely access to reassessment and treatment.</a:t>
            </a:r>
            <a:endParaRPr lang="en-CA" sz="2800"/>
          </a:p>
        </p:txBody>
      </p:sp>
    </p:spTree>
    <p:extLst>
      <p:ext uri="{BB962C8B-B14F-4D97-AF65-F5344CB8AC3E}">
        <p14:creationId xmlns:p14="http://schemas.microsoft.com/office/powerpoint/2010/main" val="4150251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5ED2D-24B3-8023-1BC8-BE0D5CBE85E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73D447E-3B91-25C3-96FD-C9AA32DAA754}"/>
              </a:ext>
            </a:extLst>
          </p:cNvPr>
          <p:cNvSpPr>
            <a:spLocks noGrp="1"/>
          </p:cNvSpPr>
          <p:nvPr>
            <p:ph type="title"/>
          </p:nvPr>
        </p:nvSpPr>
        <p:spPr/>
        <p:txBody>
          <a:bodyPr/>
          <a:lstStyle/>
          <a:p>
            <a:r>
              <a:rPr lang="en-US"/>
              <a:t>QS 11: Education and support </a:t>
            </a:r>
          </a:p>
        </p:txBody>
      </p:sp>
      <p:sp>
        <p:nvSpPr>
          <p:cNvPr id="5" name="Text Placeholder 4">
            <a:extLst>
              <a:ext uri="{FF2B5EF4-FFF2-40B4-BE49-F238E27FC236}">
                <a16:creationId xmlns:a16="http://schemas.microsoft.com/office/drawing/2014/main" id="{D7CEC56C-9663-6D1A-AE1D-F4C9F0B964D0}"/>
              </a:ext>
            </a:extLst>
          </p:cNvPr>
          <p:cNvSpPr>
            <a:spLocks noGrp="1"/>
          </p:cNvSpPr>
          <p:nvPr>
            <p:ph type="body" sz="quarter" idx="11"/>
          </p:nvPr>
        </p:nvSpPr>
        <p:spPr>
          <a:xfrm>
            <a:off x="552450" y="1676400"/>
            <a:ext cx="11087100" cy="4533900"/>
          </a:xfrm>
        </p:spPr>
        <p:txBody>
          <a:bodyPr/>
          <a:lstStyle/>
          <a:p>
            <a:r>
              <a:rPr lang="en-US" sz="2800"/>
              <a:t>People with major depression and their family members and care partners are offered education on major depression and information regarding community supports and crisis services.</a:t>
            </a:r>
            <a:endParaRPr lang="en-CA" sz="2800"/>
          </a:p>
        </p:txBody>
      </p:sp>
    </p:spTree>
    <p:extLst>
      <p:ext uri="{BB962C8B-B14F-4D97-AF65-F5344CB8AC3E}">
        <p14:creationId xmlns:p14="http://schemas.microsoft.com/office/powerpoint/2010/main" val="2271979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572A-27B9-5620-2107-2A077F56B75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824445-6A34-53A6-66DB-07A429D3C44F}"/>
              </a:ext>
            </a:extLst>
          </p:cNvPr>
          <p:cNvSpPr>
            <a:spLocks noGrp="1"/>
          </p:cNvSpPr>
          <p:nvPr>
            <p:ph type="title"/>
          </p:nvPr>
        </p:nvSpPr>
        <p:spPr/>
        <p:txBody>
          <a:bodyPr/>
          <a:lstStyle/>
          <a:p>
            <a:r>
              <a:rPr lang="en-US"/>
              <a:t>QS 12: Transitions in care</a:t>
            </a:r>
          </a:p>
        </p:txBody>
      </p:sp>
      <p:sp>
        <p:nvSpPr>
          <p:cNvPr id="5" name="Text Placeholder 4">
            <a:extLst>
              <a:ext uri="{FF2B5EF4-FFF2-40B4-BE49-F238E27FC236}">
                <a16:creationId xmlns:a16="http://schemas.microsoft.com/office/drawing/2014/main" id="{0A71078E-0C48-6D05-E2B3-81FFBE0ED162}"/>
              </a:ext>
            </a:extLst>
          </p:cNvPr>
          <p:cNvSpPr>
            <a:spLocks noGrp="1"/>
          </p:cNvSpPr>
          <p:nvPr>
            <p:ph type="body" sz="quarter" idx="11"/>
          </p:nvPr>
        </p:nvSpPr>
        <p:spPr>
          <a:xfrm>
            <a:off x="533400" y="1676400"/>
            <a:ext cx="11087100" cy="4533900"/>
          </a:xfrm>
        </p:spPr>
        <p:txBody>
          <a:bodyPr/>
          <a:lstStyle/>
          <a:p>
            <a:r>
              <a:rPr lang="en-US" sz="2800"/>
              <a:t>People with major depression who transition from one clinician to another have a documented care plan that is made available to them and their receiving clinician within 7 days of the transition, with a specific timeline for follow-up. People with major depression who are discharged from acute care have a scheduled follow-up appointment with a clinician within 7 days.</a:t>
            </a:r>
            <a:endParaRPr lang="en-CA" sz="2800"/>
          </a:p>
        </p:txBody>
      </p:sp>
    </p:spTree>
    <p:extLst>
      <p:ext uri="{BB962C8B-B14F-4D97-AF65-F5344CB8AC3E}">
        <p14:creationId xmlns:p14="http://schemas.microsoft.com/office/powerpoint/2010/main" val="3314316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BC99C-D432-B0F1-F41B-E985ABF2A0EF}"/>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Measures to support improvement</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8838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654518"/>
            <a:ext cx="11087100" cy="515581"/>
          </a:xfrm>
        </p:spPr>
        <p:txBody>
          <a:bodyPr/>
          <a:lstStyle/>
          <a:p>
            <a:r>
              <a:rPr lang="en-US" sz="360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524000"/>
            <a:ext cx="10925175" cy="5178352"/>
          </a:xfrm>
        </p:spPr>
        <p:txBody>
          <a:bodyPr/>
          <a:lstStyle/>
          <a:p>
            <a:pPr marL="342900" indent="-342900">
              <a:spcAft>
                <a:spcPts val="0"/>
              </a:spcAft>
              <a:buFont typeface="Arial" panose="020B0604020202020204" pitchFamily="34" charset="0"/>
              <a:buChar char="•"/>
            </a:pPr>
            <a:r>
              <a:rPr lang="en-US" sz="1800"/>
              <a:t>Number of inpatient deaths by suicide among people with a primary diagnosis of major depression</a:t>
            </a:r>
          </a:p>
          <a:p>
            <a:pPr marL="342900" indent="-342900">
              <a:spcAft>
                <a:spcPts val="0"/>
              </a:spcAft>
              <a:buFont typeface="Arial" panose="020B0604020202020204" pitchFamily="34" charset="0"/>
              <a:buChar char="•"/>
            </a:pPr>
            <a:r>
              <a:rPr lang="en-US" sz="1800"/>
              <a:t>Percentage of people with major depression discharged from a hospital inpatient stay who die by suicide within 30 days, 3 months, 6 months, and 1 year of discharge</a:t>
            </a:r>
          </a:p>
          <a:p>
            <a:pPr marL="342900" indent="-342900">
              <a:spcAft>
                <a:spcPts val="0"/>
              </a:spcAft>
              <a:buFont typeface="Arial" panose="020B0604020202020204" pitchFamily="34" charset="0"/>
              <a:buChar char="•"/>
            </a:pPr>
            <a:r>
              <a:rPr lang="en-US" sz="1800"/>
              <a:t>Percentage of emergency department visits for major depression that are a person’s first contact with health care services for a diagnosis of major depression</a:t>
            </a:r>
          </a:p>
          <a:p>
            <a:pPr marL="342900" indent="-342900">
              <a:spcAft>
                <a:spcPts val="0"/>
              </a:spcAft>
              <a:buFont typeface="Arial" panose="020B0604020202020204" pitchFamily="34" charset="0"/>
              <a:buChar char="•"/>
            </a:pPr>
            <a:r>
              <a:rPr lang="en-US" sz="1800"/>
              <a:t>Percentage of people with major depression who show an improvement in depressive symptoms during an inpatient stay</a:t>
            </a:r>
          </a:p>
          <a:p>
            <a:pPr marL="342900" indent="-342900">
              <a:spcAft>
                <a:spcPts val="0"/>
              </a:spcAft>
              <a:buFont typeface="Arial" panose="020B0604020202020204" pitchFamily="34" charset="0"/>
              <a:buChar char="•"/>
            </a:pPr>
            <a:r>
              <a:rPr lang="en-US" sz="1800"/>
              <a:t>Percentage of readmissions to any hospital within 7 days and within 30 days of discharge from an inpatient hospital stay for major depression, stratified by the reason for readmission:</a:t>
            </a:r>
          </a:p>
          <a:p>
            <a:pPr marL="800100" lvl="1" indent="-342900">
              <a:buFont typeface="Calibri" panose="020F0502020204030204" pitchFamily="34" charset="0"/>
              <a:buChar char="–"/>
            </a:pPr>
            <a:r>
              <a:rPr lang="en-US" sz="1600"/>
              <a:t>Any reason </a:t>
            </a:r>
          </a:p>
          <a:p>
            <a:pPr marL="800100" lvl="1" indent="-342900">
              <a:buFont typeface="Calibri" panose="020F0502020204030204" pitchFamily="34" charset="0"/>
              <a:buChar char="–"/>
            </a:pPr>
            <a:r>
              <a:rPr lang="en-US" sz="1600"/>
              <a:t>Reason related to mental health and addictions</a:t>
            </a:r>
          </a:p>
          <a:p>
            <a:pPr marL="800100" lvl="1" indent="-342900">
              <a:buFont typeface="Calibri" panose="020F0502020204030204" pitchFamily="34" charset="0"/>
              <a:buChar char="–"/>
            </a:pPr>
            <a:r>
              <a:rPr lang="en-US" sz="1600"/>
              <a:t>Major depression</a:t>
            </a:r>
          </a:p>
          <a:p>
            <a:pPr marL="342900" indent="-342900">
              <a:spcAft>
                <a:spcPts val="0"/>
              </a:spcAft>
              <a:buFont typeface="Arial" panose="020B0604020202020204" pitchFamily="34" charset="0"/>
              <a:buChar char="•"/>
            </a:pPr>
            <a:r>
              <a:rPr lang="en-US" sz="1800"/>
              <a:t>Percentage of unscheduled emergency department visits within 7 days and within 30 days of discharge from an inpatient hospital stay for major depression, stratified by the reason for the visit:</a:t>
            </a:r>
          </a:p>
          <a:p>
            <a:pPr marL="800100" lvl="1" indent="-342900">
              <a:buFont typeface="Calibri" panose="020F0502020204030204" pitchFamily="34" charset="0"/>
              <a:buChar char="–"/>
            </a:pPr>
            <a:r>
              <a:rPr lang="en-US" sz="1600"/>
              <a:t>Any reason </a:t>
            </a:r>
          </a:p>
          <a:p>
            <a:pPr marL="800100" lvl="1" indent="-342900">
              <a:buFont typeface="Calibri" panose="020F0502020204030204" pitchFamily="34" charset="0"/>
              <a:buChar char="–"/>
            </a:pPr>
            <a:r>
              <a:rPr lang="en-US" sz="1600"/>
              <a:t>Reason related to mental health and addictions</a:t>
            </a:r>
          </a:p>
          <a:p>
            <a:pPr marL="800100" lvl="1" indent="-342900">
              <a:buFont typeface="Calibri" panose="020F0502020204030204" pitchFamily="34" charset="0"/>
              <a:buChar char="–"/>
            </a:pPr>
            <a:r>
              <a:rPr lang="en-US" sz="1600"/>
              <a:t>Major depression </a:t>
            </a:r>
          </a:p>
          <a:p>
            <a:pPr marL="800100" lvl="1" indent="-342900">
              <a:buFont typeface="Calibri" panose="020F0502020204030204" pitchFamily="34" charset="0"/>
              <a:buChar char="–"/>
            </a:pPr>
            <a:r>
              <a:rPr lang="en-US" sz="1600"/>
              <a:t>Self-harm</a:t>
            </a:r>
          </a:p>
          <a:p>
            <a:pPr marL="342900" indent="-342900">
              <a:spcAft>
                <a:spcPts val="0"/>
              </a:spcAft>
              <a:buFont typeface="Arial" panose="020B0604020202020204" pitchFamily="34" charset="0"/>
              <a:buChar char="•"/>
            </a:pPr>
            <a:endParaRPr lang="en-US" sz="1800"/>
          </a:p>
        </p:txBody>
      </p:sp>
    </p:spTree>
    <p:extLst>
      <p:ext uri="{BB962C8B-B14F-4D97-AF65-F5344CB8AC3E}">
        <p14:creationId xmlns:p14="http://schemas.microsoft.com/office/powerpoint/2010/main" val="283201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CA"/>
              <a:t>Benefits of quality standards</a:t>
            </a:r>
          </a:p>
        </p:txBody>
      </p:sp>
      <p:sp>
        <p:nvSpPr>
          <p:cNvPr id="8" name="Text Placeholder 7">
            <a:extLst>
              <a:ext uri="{FF2B5EF4-FFF2-40B4-BE49-F238E27FC236}">
                <a16:creationId xmlns:a16="http://schemas.microsoft.com/office/drawing/2014/main" id="{D592994C-468D-47CE-A848-0E1B21DCC83F}"/>
              </a:ext>
            </a:extLst>
          </p:cNvPr>
          <p:cNvSpPr>
            <a:spLocks noGrp="1"/>
          </p:cNvSpPr>
          <p:nvPr>
            <p:ph type="body" sz="quarter" idx="11"/>
          </p:nvPr>
        </p:nvSpPr>
        <p:spPr/>
        <p:txBody>
          <a:bodyPr/>
          <a:lstStyle/>
          <a:p>
            <a:pPr marL="342900" indent="-342900">
              <a:buFont typeface="Arial" panose="020B0604020202020204" pitchFamily="34" charset="0"/>
              <a:buChar char="•"/>
            </a:pPr>
            <a:r>
              <a:rPr lang="en-CA" sz="3000"/>
              <a:t>Help patients, residents, families, and care partners know what to ask for in their care</a:t>
            </a:r>
          </a:p>
          <a:p>
            <a:pPr marL="342900" indent="-342900">
              <a:buFont typeface="Arial" panose="020B0604020202020204" pitchFamily="34" charset="0"/>
              <a:buChar char="•"/>
            </a:pPr>
            <a:r>
              <a:rPr lang="en-CA" sz="3000"/>
              <a:t>Help clinicians know what care to offer, based on evidence and expert consensus </a:t>
            </a:r>
          </a:p>
          <a:p>
            <a:pPr marL="342900" indent="-342900">
              <a:buFont typeface="Arial" panose="020B0604020202020204" pitchFamily="34" charset="0"/>
              <a:buChar char="•"/>
            </a:pPr>
            <a:r>
              <a:rPr lang="en-CA" sz="3000"/>
              <a:t>Help health care organizations measure, assess, and improve the quality of the care they provide</a:t>
            </a:r>
          </a:p>
          <a:p>
            <a:pPr marL="342900" indent="-342900">
              <a:buFont typeface="Arial" panose="020B0604020202020204" pitchFamily="34" charset="0"/>
              <a:buChar char="•"/>
            </a:pPr>
            <a:r>
              <a:rPr lang="en-CA" sz="3000"/>
              <a:t>Help ensure consistent, high-quality care across the province</a:t>
            </a:r>
          </a:p>
        </p:txBody>
      </p:sp>
    </p:spTree>
    <p:extLst>
      <p:ext uri="{BB962C8B-B14F-4D97-AF65-F5344CB8AC3E}">
        <p14:creationId xmlns:p14="http://schemas.microsoft.com/office/powerpoint/2010/main" val="3456810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672830"/>
            <a:ext cx="11087100" cy="497269"/>
          </a:xfrm>
        </p:spPr>
        <p:txBody>
          <a:bodyPr/>
          <a:lstStyle/>
          <a:p>
            <a:r>
              <a:rPr lang="en-US" sz="360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51270"/>
            <a:ext cx="11087100" cy="4533900"/>
          </a:xfrm>
        </p:spPr>
        <p:txBody>
          <a:bodyPr vert="horz" lIns="0" tIns="0" rIns="0" bIns="0" numCol="1" spcCol="457200" rtlCol="0" anchor="t">
            <a:noAutofit/>
          </a:bodyPr>
          <a:lstStyle/>
          <a:p>
            <a:pPr marL="342900" indent="-342900">
              <a:buFont typeface="Arial" panose="020B0604020202020204" pitchFamily="34" charset="0"/>
              <a:buChar char="•"/>
            </a:pPr>
            <a:r>
              <a:rPr lang="en-US" sz="2400"/>
              <a:t>Percentage of people with major depression, or family members of people with major depression, whose overall ratings of services received are good or very good</a:t>
            </a:r>
          </a:p>
          <a:p>
            <a:pPr marL="342900" indent="-342900">
              <a:buFont typeface="Arial" panose="020B0604020202020204" pitchFamily="34" charset="0"/>
              <a:buChar char="•"/>
            </a:pPr>
            <a:r>
              <a:rPr lang="en-US" sz="2400"/>
              <a:t>Percentage of people with major depression who rate the care they receive in the hospital as excellent, very good, or good</a:t>
            </a:r>
          </a:p>
          <a:p>
            <a:pPr marL="342900" indent="-342900">
              <a:buFont typeface="Arial" panose="020B0604020202020204" pitchFamily="34" charset="0"/>
              <a:buChar char="•"/>
            </a:pPr>
            <a:r>
              <a:rPr lang="en-US" sz="2400"/>
              <a:t>Percentage of people with major depression who show a decrease in their unmet needs over time </a:t>
            </a:r>
          </a:p>
          <a:p>
            <a:pPr marL="342900" indent="-342900">
              <a:buFont typeface="Arial" panose="020B0604020202020204" pitchFamily="34" charset="0"/>
              <a:buChar char="•"/>
            </a:pPr>
            <a:endParaRPr lang="en-US" sz="2400">
              <a:cs typeface="Calibri" panose="020F0502020204030204"/>
            </a:endParaRPr>
          </a:p>
        </p:txBody>
      </p:sp>
    </p:spTree>
    <p:extLst>
      <p:ext uri="{BB962C8B-B14F-4D97-AF65-F5344CB8AC3E}">
        <p14:creationId xmlns:p14="http://schemas.microsoft.com/office/powerpoint/2010/main" val="24918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85925"/>
            <a:ext cx="11087100" cy="4533900"/>
          </a:xfrm>
        </p:spPr>
        <p:txBody>
          <a:bodyPr/>
          <a:lstStyle/>
          <a:p>
            <a:r>
              <a:rPr lang="en-US"/>
              <a:t>The data used in this presentation were in part provided by ICES. These datasets were linked using unique encoded identifiers and analyzed at ICES. Data from the Canadian Institute for Health Information (CIHI) and the Ontario Ministry of Health (MOH) were also used. The opinions, results, and conclusions included in this presentation are those of the authors and are independent from the funding sources. No endorsement by ICES, CIHI, or MOH is intended or should be inferred, and the analyses, conclusions, opinions, and statements expressed herein are those of the authors, not necessarily those of ICES, CIHI, or MOH.</a:t>
            </a:r>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C6A181-77E6-AC5B-8448-48DA0B3CF88A}"/>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401071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CA"/>
              <a:t>Quality standard resources</a:t>
            </a:r>
          </a:p>
        </p:txBody>
      </p:sp>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Quality Standard</a:t>
            </a:r>
          </a:p>
        </p:txBody>
      </p:sp>
      <p:pic>
        <p:nvPicPr>
          <p:cNvPr id="22" name="Picture 21" descr="Cover of the quality standard">
            <a:extLst>
              <a:ext uri="{FF2B5EF4-FFF2-40B4-BE49-F238E27FC236}">
                <a16:creationId xmlns:a16="http://schemas.microsoft.com/office/drawing/2014/main" id="{B69CCB91-2E7F-6A5F-DD22-0A6AB9411375}"/>
              </a:ext>
            </a:extLst>
          </p:cNvPr>
          <p:cNvPicPr>
            <a:picLocks noChangeAspect="1"/>
          </p:cNvPicPr>
          <p:nvPr/>
        </p:nvPicPr>
        <p:blipFill>
          <a:blip r:embed="rId3"/>
          <a:srcRect/>
          <a:stretch/>
        </p:blipFill>
        <p:spPr>
          <a:xfrm>
            <a:off x="1152811" y="1524504"/>
            <a:ext cx="1271394" cy="1646101"/>
          </a:xfrm>
          <a:prstGeom prst="rect">
            <a:avLst/>
          </a:prstGeom>
          <a:effectLst>
            <a:outerShdw blurRad="50800" dist="38100" dir="2700000" algn="tl" rotWithShape="0">
              <a:prstClr val="black">
                <a:alpha val="40000"/>
              </a:prstClr>
            </a:outerShdw>
          </a:effectLst>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Patient Guide</a:t>
            </a:r>
          </a:p>
        </p:txBody>
      </p:sp>
      <p:pic>
        <p:nvPicPr>
          <p:cNvPr id="24" name="Picture 23" descr="Cover of the patient guide">
            <a:extLst>
              <a:ext uri="{FF2B5EF4-FFF2-40B4-BE49-F238E27FC236}">
                <a16:creationId xmlns:a16="http://schemas.microsoft.com/office/drawing/2014/main" id="{5970D7AE-0B3B-3E4F-8A8D-E91995FD982A}"/>
              </a:ext>
            </a:extLst>
          </p:cNvPr>
          <p:cNvPicPr>
            <a:picLocks noChangeAspect="1"/>
          </p:cNvPicPr>
          <p:nvPr/>
        </p:nvPicPr>
        <p:blipFill>
          <a:blip r:embed="rId4"/>
          <a:srcRect/>
          <a:stretch/>
        </p:blipFill>
        <p:spPr>
          <a:xfrm>
            <a:off x="3829790" y="1538663"/>
            <a:ext cx="1258448" cy="1627494"/>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Placemat</a:t>
            </a:r>
          </a:p>
        </p:txBody>
      </p:sp>
      <p:pic>
        <p:nvPicPr>
          <p:cNvPr id="6" name="Picture 5" descr="Page 1 of the placemat">
            <a:extLst>
              <a:ext uri="{FF2B5EF4-FFF2-40B4-BE49-F238E27FC236}">
                <a16:creationId xmlns:a16="http://schemas.microsoft.com/office/drawing/2014/main" id="{EA286ECD-6104-9B6B-741D-6558DE3DF65C}"/>
              </a:ext>
            </a:extLst>
          </p:cNvPr>
          <p:cNvPicPr>
            <a:picLocks noChangeAspect="1"/>
          </p:cNvPicPr>
          <p:nvPr/>
        </p:nvPicPr>
        <p:blipFill>
          <a:blip r:embed="rId5"/>
          <a:srcRect/>
          <a:stretch/>
        </p:blipFill>
        <p:spPr>
          <a:xfrm>
            <a:off x="6410304" y="1535603"/>
            <a:ext cx="1267237" cy="1647968"/>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Case for Improvement Deck</a:t>
            </a:r>
          </a:p>
        </p:txBody>
      </p:sp>
      <p:pic>
        <p:nvPicPr>
          <p:cNvPr id="20" name="Picture 19" descr="Cover of the case for improvement deck">
            <a:extLst>
              <a:ext uri="{FF2B5EF4-FFF2-40B4-BE49-F238E27FC236}">
                <a16:creationId xmlns:a16="http://schemas.microsoft.com/office/drawing/2014/main" id="{F094AE92-3EEA-9FE9-F52C-32432AFB0EC4}"/>
              </a:ext>
            </a:extLst>
          </p:cNvPr>
          <p:cNvPicPr>
            <a:picLocks noChangeAspect="1"/>
          </p:cNvPicPr>
          <p:nvPr/>
        </p:nvPicPr>
        <p:blipFill>
          <a:blip r:embed="rId6"/>
          <a:srcRect/>
          <a:stretch/>
        </p:blipFill>
        <p:spPr>
          <a:xfrm>
            <a:off x="8751852" y="1730881"/>
            <a:ext cx="2584547" cy="145075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549008" y="5496165"/>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a:ea typeface="MS PGothic"/>
                <a:cs typeface="Calibri"/>
              </a:rPr>
              <a:t>Measurement Guide</a:t>
            </a:r>
            <a:endPar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1927399" y="3786463"/>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675822" y="5496165"/>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a:ea typeface="MS PGothic"/>
                <a:cs typeface="Calibri"/>
              </a:rPr>
              <a:t>Technical Specifications</a:t>
            </a:r>
            <a:endPar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26" name="Picture 25" descr="Cover of the technical specifications">
            <a:extLst>
              <a:ext uri="{FF2B5EF4-FFF2-40B4-BE49-F238E27FC236}">
                <a16:creationId xmlns:a16="http://schemas.microsoft.com/office/drawing/2014/main" id="{BB4B40AF-A9C0-165A-89A6-C7C509FBA94F}"/>
              </a:ext>
            </a:extLst>
          </p:cNvPr>
          <p:cNvPicPr>
            <a:picLocks noChangeAspect="1"/>
          </p:cNvPicPr>
          <p:nvPr/>
        </p:nvPicPr>
        <p:blipFill>
          <a:blip r:embed="rId8"/>
          <a:srcRect/>
          <a:stretch/>
        </p:blipFill>
        <p:spPr>
          <a:xfrm>
            <a:off x="5222214" y="3748311"/>
            <a:ext cx="1290366" cy="167614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39505"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Getting Started Guide</a:t>
            </a: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265609" y="4117473"/>
            <a:ext cx="1623533" cy="1218209"/>
          </a:xfrm>
          <a:prstGeom prst="rect">
            <a:avLst/>
          </a:prstGeom>
          <a:effectLst>
            <a:outerShdw blurRad="50800" dist="38100" dir="2700000" algn="tl" rotWithShape="0">
              <a:prstClr val="black">
                <a:alpha val="40000"/>
              </a:prstClr>
            </a:outerShdw>
          </a:effectLst>
        </p:spPr>
      </p:pic>
      <p:sp>
        <p:nvSpPr>
          <p:cNvPr id="18" name="Text Placeholder 2">
            <a:extLst>
              <a:ext uri="{FF2B5EF4-FFF2-40B4-BE49-F238E27FC236}">
                <a16:creationId xmlns:a16="http://schemas.microsoft.com/office/drawing/2014/main" id="{6DCAA5A8-23D2-9A71-3F21-C0729F4E6594}"/>
              </a:ext>
            </a:extLst>
          </p:cNvPr>
          <p:cNvSpPr txBox="1">
            <a:spLocks/>
          </p:cNvSpPr>
          <p:nvPr/>
        </p:nvSpPr>
        <p:spPr>
          <a:xfrm>
            <a:off x="533400" y="6385442"/>
            <a:ext cx="4974822" cy="18466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Find these resources on the </a:t>
            </a:r>
            <a:r>
              <a:rPr kumimoji="0" lang="en-US" sz="1200" b="0" u="none" strike="noStrike" kern="1200" cap="none" spc="0" normalizeH="0" baseline="0" noProof="0">
                <a:ln>
                  <a:noFill/>
                </a:ln>
                <a:solidFill>
                  <a:srgbClr val="000000"/>
                </a:solidFill>
                <a:effectLst/>
                <a:uLnTx/>
                <a:uFillTx/>
                <a:latin typeface="Calibri" panose="020F0502020204030204"/>
                <a:ea typeface="+mn-ea"/>
                <a:cs typeface="+mn-cs"/>
                <a:hlinkClick r:id="rId10" tooltip="Major Depression quality standard."/>
              </a:rPr>
              <a:t>Major Depression</a:t>
            </a:r>
            <a:r>
              <a:rPr kumimoji="0" lang="en-US" sz="1200" b="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quality standard web page.</a:t>
            </a:r>
            <a:endParaRPr kumimoji="0" lang="en-US" sz="1200" b="0" i="0"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110623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3" name="Callout: Down Arrow 2">
            <a:extLst>
              <a:ext uri="{FF2B5EF4-FFF2-40B4-BE49-F238E27FC236}">
                <a16:creationId xmlns:a16="http://schemas.microsoft.com/office/drawing/2014/main" id="{8AA9D1F6-9A92-58C1-235A-82D257BBA2DB}"/>
              </a:ext>
            </a:extLst>
          </p:cNvPr>
          <p:cNvSpPr/>
          <p:nvPr/>
        </p:nvSpPr>
        <p:spPr>
          <a:xfrm>
            <a:off x="2276840" y="145593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a:solidFill>
                  <a:schemeClr val="tx1"/>
                </a:solidFill>
                <a:latin typeface="Calibri" panose="020F0502020204030204" pitchFamily="34" charset="0"/>
                <a:ea typeface="MS PGothic"/>
                <a:cs typeface="Calibri" panose="020F0502020204030204" pitchFamily="34" charset="0"/>
              </a:rPr>
              <a:t>The Quality Statement</a:t>
            </a:r>
          </a:p>
        </p:txBody>
      </p:sp>
      <p:pic>
        <p:nvPicPr>
          <p:cNvPr id="4" name="Picture 3" descr="Quality statement 1">
            <a:extLst>
              <a:ext uri="{FF2B5EF4-FFF2-40B4-BE49-F238E27FC236}">
                <a16:creationId xmlns:a16="http://schemas.microsoft.com/office/drawing/2014/main" id="{085797C7-1214-42AC-6799-2FCF38999AB6}"/>
              </a:ext>
            </a:extLst>
          </p:cNvPr>
          <p:cNvPicPr>
            <a:picLocks noChangeAspect="1"/>
          </p:cNvPicPr>
          <p:nvPr/>
        </p:nvPicPr>
        <p:blipFill>
          <a:blip r:embed="rId3"/>
          <a:srcRect/>
          <a:stretch/>
        </p:blipFill>
        <p:spPr>
          <a:xfrm>
            <a:off x="1949682" y="2268051"/>
            <a:ext cx="3485065" cy="1536100"/>
          </a:xfrm>
          <a:prstGeom prst="rect">
            <a:avLst/>
          </a:prstGeom>
          <a:effectLst>
            <a:outerShdw blurRad="50800" dist="38100" dir="2700000" algn="tl" rotWithShape="0">
              <a:prstClr val="black">
                <a:alpha val="40000"/>
              </a:prstClr>
            </a:outerShdw>
          </a:effectLst>
        </p:spPr>
      </p:pic>
      <p:sp>
        <p:nvSpPr>
          <p:cNvPr id="5" name="Callout: Down Arrow 4">
            <a:extLst>
              <a:ext uri="{FF2B5EF4-FFF2-40B4-BE49-F238E27FC236}">
                <a16:creationId xmlns:a16="http://schemas.microsoft.com/office/drawing/2014/main" id="{35389625-0DBE-C0A3-2B5D-37BAAB436D8B}"/>
              </a:ext>
            </a:extLst>
          </p:cNvPr>
          <p:cNvSpPr/>
          <p:nvPr/>
        </p:nvSpPr>
        <p:spPr>
          <a:xfrm>
            <a:off x="7374374" y="1455935"/>
            <a:ext cx="2825540"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a:solidFill>
                  <a:schemeClr val="tx1"/>
                </a:solidFill>
                <a:latin typeface="Calibri" panose="020F0502020204030204" pitchFamily="34" charset="0"/>
                <a:ea typeface="MS PGothic"/>
                <a:cs typeface="Calibri" panose="020F0502020204030204" pitchFamily="34" charset="0"/>
              </a:rPr>
              <a:t>The Audience Statements</a:t>
            </a:r>
          </a:p>
        </p:txBody>
      </p:sp>
      <p:pic>
        <p:nvPicPr>
          <p:cNvPr id="9" name="Picture 8" descr="The audience statements section">
            <a:extLst>
              <a:ext uri="{FF2B5EF4-FFF2-40B4-BE49-F238E27FC236}">
                <a16:creationId xmlns:a16="http://schemas.microsoft.com/office/drawing/2014/main" id="{60DFE7ED-3F36-867C-66C8-65330CB17A69}"/>
              </a:ext>
            </a:extLst>
          </p:cNvPr>
          <p:cNvPicPr>
            <a:picLocks noChangeAspect="1"/>
          </p:cNvPicPr>
          <p:nvPr/>
        </p:nvPicPr>
        <p:blipFill>
          <a:blip r:embed="rId4"/>
          <a:srcRect/>
          <a:stretch/>
        </p:blipFill>
        <p:spPr>
          <a:xfrm>
            <a:off x="7330888" y="2238612"/>
            <a:ext cx="2848222" cy="2073537"/>
          </a:xfrm>
          <a:prstGeom prst="rect">
            <a:avLst/>
          </a:prstGeom>
          <a:effectLst>
            <a:outerShdw blurRad="50800" dist="38100" dir="2700000" algn="tl" rotWithShape="0">
              <a:prstClr val="black">
                <a:alpha val="40000"/>
              </a:prstClr>
            </a:outerShdw>
          </a:effectLst>
        </p:spPr>
      </p:pic>
      <p:sp>
        <p:nvSpPr>
          <p:cNvPr id="7" name="Callout: Down Arrow 6">
            <a:extLst>
              <a:ext uri="{FF2B5EF4-FFF2-40B4-BE49-F238E27FC236}">
                <a16:creationId xmlns:a16="http://schemas.microsoft.com/office/drawing/2014/main" id="{779F73C3-B10B-B378-7A7C-007EE7D12398}"/>
              </a:ext>
            </a:extLst>
          </p:cNvPr>
          <p:cNvSpPr/>
          <p:nvPr/>
        </p:nvSpPr>
        <p:spPr>
          <a:xfrm>
            <a:off x="2276840" y="4182280"/>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a:solidFill>
                  <a:schemeClr val="tx1"/>
                </a:solidFill>
                <a:latin typeface="Calibri" panose="020F0502020204030204" pitchFamily="34" charset="0"/>
                <a:ea typeface="MS PGothic"/>
                <a:cs typeface="Calibri" panose="020F0502020204030204" pitchFamily="34" charset="0"/>
              </a:rPr>
              <a:t>The Definitions</a:t>
            </a:r>
          </a:p>
        </p:txBody>
      </p:sp>
      <p:pic>
        <p:nvPicPr>
          <p:cNvPr id="6" name="Picture 5" descr="Sample from the definitions section">
            <a:extLst>
              <a:ext uri="{FF2B5EF4-FFF2-40B4-BE49-F238E27FC236}">
                <a16:creationId xmlns:a16="http://schemas.microsoft.com/office/drawing/2014/main" id="{3D098FAD-51A9-FBE6-EBD4-127F90D8DDDD}"/>
              </a:ext>
            </a:extLst>
          </p:cNvPr>
          <p:cNvPicPr>
            <a:picLocks noChangeAspect="1"/>
          </p:cNvPicPr>
          <p:nvPr/>
        </p:nvPicPr>
        <p:blipFill>
          <a:blip r:embed="rId5"/>
          <a:srcRect/>
          <a:stretch/>
        </p:blipFill>
        <p:spPr>
          <a:xfrm>
            <a:off x="1930951" y="4932744"/>
            <a:ext cx="3522525" cy="1331686"/>
          </a:xfrm>
          <a:prstGeom prst="rect">
            <a:avLst/>
          </a:prstGeom>
          <a:effectLst>
            <a:outerShdw blurRad="50800" dist="38100" dir="2700000" algn="tl" rotWithShape="0">
              <a:prstClr val="black">
                <a:alpha val="40000"/>
              </a:prstClr>
            </a:outerShdw>
          </a:effectLst>
        </p:spPr>
      </p:pic>
      <p:sp>
        <p:nvSpPr>
          <p:cNvPr id="8" name="Callout: Down Arrow 7">
            <a:extLst>
              <a:ext uri="{FF2B5EF4-FFF2-40B4-BE49-F238E27FC236}">
                <a16:creationId xmlns:a16="http://schemas.microsoft.com/office/drawing/2014/main" id="{8C978AA0-416D-A49F-26E9-BD687F5728AD}"/>
              </a:ext>
            </a:extLst>
          </p:cNvPr>
          <p:cNvSpPr/>
          <p:nvPr/>
        </p:nvSpPr>
        <p:spPr>
          <a:xfrm>
            <a:off x="7484605" y="4575082"/>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CA" b="1">
                <a:solidFill>
                  <a:schemeClr val="tx1"/>
                </a:solidFill>
                <a:latin typeface="Calibri" panose="020F0502020204030204" pitchFamily="34" charset="0"/>
                <a:ea typeface="MS PGothic"/>
                <a:cs typeface="Calibri" panose="020F0502020204030204" pitchFamily="34" charset="0"/>
              </a:rPr>
              <a:t>The Indicators</a:t>
            </a:r>
          </a:p>
        </p:txBody>
      </p:sp>
      <p:pic>
        <p:nvPicPr>
          <p:cNvPr id="13" name="Picture 12" descr="The quality indicators">
            <a:extLst>
              <a:ext uri="{FF2B5EF4-FFF2-40B4-BE49-F238E27FC236}">
                <a16:creationId xmlns:a16="http://schemas.microsoft.com/office/drawing/2014/main" id="{31382457-E089-E417-D830-8D72F5D259F0}"/>
              </a:ext>
            </a:extLst>
          </p:cNvPr>
          <p:cNvPicPr>
            <a:picLocks noChangeAspect="1"/>
          </p:cNvPicPr>
          <p:nvPr/>
        </p:nvPicPr>
        <p:blipFill>
          <a:blip r:embed="rId6"/>
          <a:srcRect/>
          <a:stretch/>
        </p:blipFill>
        <p:spPr>
          <a:xfrm>
            <a:off x="6697599" y="5371451"/>
            <a:ext cx="4114800" cy="10554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Patient guide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clinicians. </a:t>
            </a:r>
          </a:p>
          <a:p>
            <a:endParaRPr lang="en-US"/>
          </a:p>
        </p:txBody>
      </p:sp>
      <p:pic>
        <p:nvPicPr>
          <p:cNvPr id="6" name="Picture 5" descr="Cover of the patient guide">
            <a:extLst>
              <a:ext uri="{FF2B5EF4-FFF2-40B4-BE49-F238E27FC236}">
                <a16:creationId xmlns:a16="http://schemas.microsoft.com/office/drawing/2014/main" id="{E1A7D816-DC39-C10E-E837-F9E3B9A150A1}"/>
              </a:ext>
            </a:extLst>
          </p:cNvPr>
          <p:cNvPicPr>
            <a:picLocks noChangeAspect="1"/>
          </p:cNvPicPr>
          <p:nvPr/>
        </p:nvPicPr>
        <p:blipFill>
          <a:blip r:embed="rId3"/>
          <a:srcRect/>
          <a:stretch/>
        </p:blipFill>
        <p:spPr>
          <a:xfrm>
            <a:off x="7110548" y="1237634"/>
            <a:ext cx="3388914" cy="4382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Placemat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a:t>The placemat is a </a:t>
            </a:r>
            <a:r>
              <a:rPr lang="en-US" b="1"/>
              <a:t>quick-reference resource </a:t>
            </a:r>
            <a:br>
              <a:rPr lang="en-US" b="1"/>
            </a:br>
            <a:r>
              <a:rPr lang="en-US" b="1"/>
              <a:t>for clinicians</a:t>
            </a:r>
            <a:r>
              <a:rPr lang="en-US"/>
              <a:t> that summarizes the quality standard and includes links to helpful resources and tools.</a:t>
            </a:r>
          </a:p>
        </p:txBody>
      </p:sp>
      <p:pic>
        <p:nvPicPr>
          <p:cNvPr id="5" name="Picture 4" descr="Page 1 of the placemat">
            <a:extLst>
              <a:ext uri="{FF2B5EF4-FFF2-40B4-BE49-F238E27FC236}">
                <a16:creationId xmlns:a16="http://schemas.microsoft.com/office/drawing/2014/main" id="{2A9EBD72-917C-5A12-0247-85C5322490F8}"/>
              </a:ext>
            </a:extLst>
          </p:cNvPr>
          <p:cNvPicPr>
            <a:picLocks noChangeAspect="1"/>
          </p:cNvPicPr>
          <p:nvPr/>
        </p:nvPicPr>
        <p:blipFill>
          <a:blip r:embed="rId3"/>
          <a:srcRect/>
          <a:stretch/>
        </p:blipFill>
        <p:spPr>
          <a:xfrm>
            <a:off x="6918180" y="1170099"/>
            <a:ext cx="3698802" cy="48100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CA"/>
              <a:t>Case for improvement deck</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721695"/>
            <a:ext cx="5050971" cy="2031325"/>
          </a:xfrm>
        </p:spPr>
        <p:txBody>
          <a:bodyPr>
            <a:spAutoFit/>
          </a:bodyPr>
          <a:lstStyle/>
          <a:p>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CA" sz="2200" b="1" i="0" u="none" strike="noStrike" kern="1200" cap="none" spc="0" normalizeH="0" baseline="0" noProof="0">
                <a:ln>
                  <a:noFill/>
                </a:ln>
                <a:solidFill>
                  <a:srgbClr val="000000"/>
                </a:solidFill>
                <a:effectLst/>
                <a:uLnTx/>
                <a:uFillTx/>
                <a:latin typeface="Calibri" panose="020F0502020204030204"/>
                <a:ea typeface="+mn-ea"/>
                <a:cs typeface="+mn-cs"/>
              </a:rPr>
              <a:t>case for improvement deck </a:t>
            </a:r>
            <a:r>
              <a:rPr kumimoji="0" lang="en-CA" sz="2200" b="0" i="0" u="none" strike="noStrike" kern="1200" cap="none" spc="0" normalizeH="0" baseline="0" noProof="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CA"/>
              <a:t>.</a:t>
            </a:r>
          </a:p>
        </p:txBody>
      </p:sp>
      <p:pic>
        <p:nvPicPr>
          <p:cNvPr id="3" name="Picture 2" descr="Cover of the case for improvement deck">
            <a:extLst>
              <a:ext uri="{FF2B5EF4-FFF2-40B4-BE49-F238E27FC236}">
                <a16:creationId xmlns:a16="http://schemas.microsoft.com/office/drawing/2014/main" id="{F7BE02EB-8818-4422-46AE-8316EBAA05A3}"/>
              </a:ext>
            </a:extLst>
          </p:cNvPr>
          <p:cNvPicPr>
            <a:picLocks noChangeAspect="1"/>
          </p:cNvPicPr>
          <p:nvPr/>
        </p:nvPicPr>
        <p:blipFill>
          <a:blip r:embed="rId3"/>
          <a:srcRect/>
          <a:stretch/>
        </p:blipFill>
        <p:spPr>
          <a:xfrm>
            <a:off x="6188492" y="2415857"/>
            <a:ext cx="4702309" cy="26395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1_OH Template-Mar30">
  <a:themeElements>
    <a:clrScheme name="Custom 7">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37EAE"/>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http://purl.org/dc/elements/1.1/"/>
    <ds:schemaRef ds:uri="http://www.w3.org/XML/1998/namespace"/>
    <ds:schemaRef ds:uri="http://schemas.microsoft.com/office/2006/metadata/properties"/>
    <ds:schemaRef ds:uri="f4a9ebb6-6bae-4df8-b4d9-b705f0eb6b4b"/>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623dabe2-7971-4695-be10-17b1dbde532f"/>
    <ds:schemaRef ds:uri="http://purl.org/dc/terms/"/>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337FDA62-54AD-4397-AB9D-780F6243DA6F}">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0</TotalTime>
  <Words>3498</Words>
  <Application>Microsoft Office PowerPoint</Application>
  <PresentationFormat>Widescreen</PresentationFormat>
  <Paragraphs>249</Paragraphs>
  <Slides>42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MS PGothic</vt:lpstr>
      <vt:lpstr>Arial</vt:lpstr>
      <vt:lpstr>Calibri</vt:lpstr>
      <vt:lpstr>Calibri Light</vt:lpstr>
      <vt:lpstr>System Font Regular</vt:lpstr>
      <vt:lpstr>Wingdings</vt:lpstr>
      <vt:lpstr>OH Template-Mar30</vt:lpstr>
      <vt:lpstr>1_OH Template-Mar30</vt:lpstr>
      <vt:lpstr>Major Depression</vt:lpstr>
      <vt:lpstr>Objectives</vt:lpstr>
      <vt:lpstr>Quality standards</vt:lpstr>
      <vt:lpstr>Benefits of 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major depression? </vt:lpstr>
      <vt:lpstr>In FY 2022/23, about 1 in 500 people aged 13 years and older in Ontario visited the ED for major depression</vt:lpstr>
      <vt:lpstr>Health care contacts for major depression are an important opportunity for suicide prevention</vt:lpstr>
      <vt:lpstr>In FY 2022/23, people living in Northern Ontario were more likely to have the ED as their first point of contact for major depression than those living elsewhere in the province</vt:lpstr>
      <vt:lpstr>In FY 2022/23, ED return visits for major depression in Ontario were more common in urban settings and among middle-aged adults</vt:lpstr>
      <vt:lpstr>In FY 2022/23, about 1/3 of people discharged from hospital for major depression in Ontario had a physician follow-up within 7 days</vt:lpstr>
      <vt:lpstr>In FY 2022/23 across Ontario Health regions, there was a 2-fold variation in the percentage of people with a physician follow-up within 7 days of discharge from a hospitalization for major depression</vt:lpstr>
      <vt:lpstr>In FY 2022/23, more than 10% of people hospitalized for major depression in Ontario were readmitted; this rate rose to 12% for people living in the lowest-income neighbourhoods</vt:lpstr>
      <vt:lpstr>Quality statements  to improve care </vt:lpstr>
      <vt:lpstr>Scope of this quality standard</vt:lpstr>
      <vt:lpstr>Quality statement topics</vt:lpstr>
      <vt:lpstr>Quality statement (QS) 1: Comprehensive assessment</vt:lpstr>
      <vt:lpstr>QS 2: Suicide risk assessment and intervention</vt:lpstr>
      <vt:lpstr>QS 3: Shared decision-making</vt:lpstr>
      <vt:lpstr>QS 4: Treatment after initial diagnosis</vt:lpstr>
      <vt:lpstr>QS 5: Adjunct therapies and self-management</vt:lpstr>
      <vt:lpstr>QS 6: Monitoring for treatment adherence and response</vt:lpstr>
      <vt:lpstr>QS 7: Optimizing, switching, or adding therapies</vt:lpstr>
      <vt:lpstr>QS 8: Continuation of medication</vt:lpstr>
      <vt:lpstr>QS 9: Electroconvulsive therapy</vt:lpstr>
      <vt:lpstr>QS 10: Assessment and treatment of recurrent episodes</vt:lpstr>
      <vt:lpstr>QS 11: Education and support </vt:lpstr>
      <vt:lpstr>QS 12: Transitions in care</vt:lpstr>
      <vt:lpstr>Measures to support improvement </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1</cp:revision>
  <cp:lastPrinted>2023-03-01T15:21:33Z</cp:lastPrinted>
  <dcterms:created xsi:type="dcterms:W3CDTF">2023-04-11T19:41:18Z</dcterms:created>
  <dcterms:modified xsi:type="dcterms:W3CDTF">2025-10-22T15:05:03Z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