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7"/>
  </p:notesMasterIdLst>
  <p:handoutMasterIdLst>
    <p:handoutMasterId r:id="rId48"/>
  </p:handoutMasterIdLst>
  <p:sldIdLst>
    <p:sldId id="322" r:id="rId5"/>
    <p:sldId id="356" r:id="rId6"/>
    <p:sldId id="357" r:id="rId7"/>
    <p:sldId id="429" r:id="rId8"/>
    <p:sldId id="359" r:id="rId9"/>
    <p:sldId id="360" r:id="rId10"/>
    <p:sldId id="361" r:id="rId11"/>
    <p:sldId id="367" r:id="rId12"/>
    <p:sldId id="1596" r:id="rId13"/>
    <p:sldId id="362" r:id="rId14"/>
    <p:sldId id="363" r:id="rId15"/>
    <p:sldId id="1597" r:id="rId16"/>
    <p:sldId id="365" r:id="rId17"/>
    <p:sldId id="366" r:id="rId18"/>
    <p:sldId id="382" r:id="rId19"/>
    <p:sldId id="409" r:id="rId20"/>
    <p:sldId id="415" r:id="rId21"/>
    <p:sldId id="408" r:id="rId22"/>
    <p:sldId id="416" r:id="rId23"/>
    <p:sldId id="413" r:id="rId24"/>
    <p:sldId id="412" r:id="rId25"/>
    <p:sldId id="417" r:id="rId26"/>
    <p:sldId id="381" r:id="rId27"/>
    <p:sldId id="384" r:id="rId28"/>
    <p:sldId id="385" r:id="rId29"/>
    <p:sldId id="386" r:id="rId30"/>
    <p:sldId id="418" r:id="rId31"/>
    <p:sldId id="419" r:id="rId32"/>
    <p:sldId id="420" r:id="rId33"/>
    <p:sldId id="421" r:id="rId34"/>
    <p:sldId id="422" r:id="rId35"/>
    <p:sldId id="423" r:id="rId36"/>
    <p:sldId id="424" r:id="rId37"/>
    <p:sldId id="425" r:id="rId38"/>
    <p:sldId id="426" r:id="rId39"/>
    <p:sldId id="427" r:id="rId40"/>
    <p:sldId id="428" r:id="rId41"/>
    <p:sldId id="387" r:id="rId42"/>
    <p:sldId id="392" r:id="rId43"/>
    <p:sldId id="391" r:id="rId44"/>
    <p:sldId id="390" r:id="rId45"/>
    <p:sldId id="3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F1888CB9-362D-4491-9B50-5BF41A15970E}">
          <p14:sldIdLst>
            <p14:sldId id="322"/>
          </p14:sldIdLst>
        </p14:section>
        <p14:section name="À propos des normes de qualité" id="{8A6A80B0-2E75-4092-A640-AF24C44F3130}">
          <p14:sldIdLst>
            <p14:sldId id="356"/>
            <p14:sldId id="357"/>
            <p14:sldId id="429"/>
          </p14:sldIdLst>
        </p14:section>
        <p14:section name="Ressources des normes de qualité" id="{0BB832F9-766A-42BA-9E26-643BF377FD9D}">
          <p14:sldIdLst>
            <p14:sldId id="359"/>
            <p14:sldId id="360"/>
            <p14:sldId id="361"/>
            <p14:sldId id="367"/>
            <p14:sldId id="1596"/>
            <p14:sldId id="362"/>
            <p14:sldId id="363"/>
            <p14:sldId id="1597"/>
            <p14:sldId id="365"/>
            <p14:sldId id="366"/>
          </p14:sldIdLst>
        </p14:section>
        <p14:section name="Données probantes" id="{B520ECEF-6E63-43E5-AA01-DD584F4943C7}">
          <p14:sldIdLst>
            <p14:sldId id="382"/>
            <p14:sldId id="409"/>
            <p14:sldId id="415"/>
            <p14:sldId id="408"/>
            <p14:sldId id="416"/>
            <p14:sldId id="413"/>
            <p14:sldId id="412"/>
            <p14:sldId id="417"/>
          </p14:sldIdLst>
        </p14:section>
        <p14:section name="Énoncés de qualité" id="{5CB196A8-03B7-4944-932F-A005BD4CD287}">
          <p14:sldIdLst>
            <p14:sldId id="381"/>
            <p14:sldId id="384"/>
            <p14:sldId id="385"/>
            <p14:sldId id="386"/>
            <p14:sldId id="418"/>
            <p14:sldId id="419"/>
            <p14:sldId id="420"/>
            <p14:sldId id="421"/>
            <p14:sldId id="422"/>
            <p14:sldId id="423"/>
            <p14:sldId id="424"/>
            <p14:sldId id="425"/>
            <p14:sldId id="426"/>
            <p14:sldId id="427"/>
            <p14:sldId id="428"/>
          </p14:sldIdLst>
        </p14:section>
        <p14:section name="Mesure à l’appui de l’amélioration" id="{B1D65E8E-1BD3-4868-8EA9-0EED098C3F10}">
          <p14:sldIdLst>
            <p14:sldId id="387"/>
            <p14:sldId id="392"/>
            <p14:sldId id="391"/>
          </p14:sldIdLst>
        </p14:section>
        <p14:section name="Commentaires de clôture" id="{9EB5016D-7CCF-4201-B9A5-59BF049552CC}">
          <p14:sldIdLst>
            <p14:sldId id="390"/>
            <p14:sldId id="393"/>
          </p14:sldIdLst>
        </p14:section>
      </p14:sectionLst>
    </p:ex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F81E792E-49DB-0CD8-8BBE-A01EE85F7AF6}" name="Costante, Alicia" initials="CA" userId="S::alicia.costante@ontariohealth.ca::088730f9-fd58-499f-8459-bd7b32429f13" providerId="AD"/>
  <p188:author id="{D0FFAE60-4F43-C334-F9EF-F4728FDBE600}" name="Mulder, Tonja" initials="MT" userId="S::tonja.mulder@ontariohealth.ca::820ac58e-689d-4285-beef-c00b21dc2ef3" providerId="AD"/>
  <p188:author id="{32966AD6-DD37-978D-E2E9-9158C60A7F0B}" name="Harrison, Susan" initials="HS"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00B2E3"/>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BB20F-E63A-423C-9922-21773AD406FB}" v="849" dt="2025-10-03T14:53:30.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61" autoAdjust="0"/>
  </p:normalViewPr>
  <p:slideViewPr>
    <p:cSldViewPr snapToGrid="0">
      <p:cViewPr varScale="1">
        <p:scale>
          <a:sx n="87" d="100"/>
          <a:sy n="87" d="100"/>
        </p:scale>
        <p:origin x="1392" y="84"/>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4548" y="9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Susan" userId="S::susan.harrison@ontariohealth.ca::1ddf3375-323b-4640-a3c6-9d3435a6c407" providerId="AD" clId="Web-{B2745AD8-6F72-2F02-8B27-032085AA4685}"/>
    <pc:docChg chg="mod modSld">
      <pc:chgData name="Harrison, Susan" userId="S::susan.harrison@ontariohealth.ca::1ddf3375-323b-4640-a3c6-9d3435a6c407" providerId="AD" clId="Web-{B2745AD8-6F72-2F02-8B27-032085AA4685}" dt="2025-09-13T19:10:19.867" v="11" actId="1076"/>
      <pc:docMkLst>
        <pc:docMk/>
      </pc:docMkLst>
      <pc:sldChg chg="addSp modSp">
        <pc:chgData name="Harrison, Susan" userId="S::susan.harrison@ontariohealth.ca::1ddf3375-323b-4640-a3c6-9d3435a6c407" providerId="AD" clId="Web-{B2745AD8-6F72-2F02-8B27-032085AA4685}" dt="2025-09-13T19:10:19.867" v="11" actId="1076"/>
        <pc:sldMkLst>
          <pc:docMk/>
          <pc:sldMk cId="925506241" sldId="322"/>
        </pc:sldMkLst>
        <pc:spChg chg="add mod">
          <ac:chgData name="Harrison, Susan" userId="S::susan.harrison@ontariohealth.ca::1ddf3375-323b-4640-a3c6-9d3435a6c407" providerId="AD" clId="Web-{B2745AD8-6F72-2F02-8B27-032085AA4685}" dt="2025-09-13T19:10:19.867" v="11" actId="1076"/>
          <ac:spMkLst>
            <pc:docMk/>
            <pc:sldMk cId="925506241" sldId="322"/>
            <ac:spMk id="3" creationId="{FC43B43E-295A-269C-95F5-B39EAC5B6679}"/>
          </ac:spMkLst>
        </pc:spChg>
      </pc:sldChg>
      <pc:sldChg chg="modSp">
        <pc:chgData name="Harrison, Susan" userId="S::susan.harrison@ontariohealth.ca::1ddf3375-323b-4640-a3c6-9d3435a6c407" providerId="AD" clId="Web-{B2745AD8-6F72-2F02-8B27-032085AA4685}" dt="2025-09-13T19:07:59.617" v="7" actId="20577"/>
        <pc:sldMkLst>
          <pc:docMk/>
          <pc:sldMk cId="81161874" sldId="390"/>
        </pc:sldMkLst>
        <pc:spChg chg="mod">
          <ac:chgData name="Harrison, Susan" userId="S::susan.harrison@ontariohealth.ca::1ddf3375-323b-4640-a3c6-9d3435a6c407" providerId="AD" clId="Web-{B2745AD8-6F72-2F02-8B27-032085AA4685}" dt="2025-09-13T19:07:59.617" v="7" actId="20577"/>
          <ac:spMkLst>
            <pc:docMk/>
            <pc:sldMk cId="81161874" sldId="390"/>
            <ac:spMk id="4" creationId="{34B929EA-085D-03CC-8ABC-3FFBF3231F85}"/>
          </ac:spMkLst>
        </pc:spChg>
      </pc:sldChg>
      <pc:sldChg chg="modSp">
        <pc:chgData name="Harrison, Susan" userId="S::susan.harrison@ontariohealth.ca::1ddf3375-323b-4640-a3c6-9d3435a6c407" providerId="AD" clId="Web-{B2745AD8-6F72-2F02-8B27-032085AA4685}" dt="2025-09-13T19:08:11.805" v="8" actId="20577"/>
        <pc:sldMkLst>
          <pc:docMk/>
          <pc:sldMk cId="2014057375" sldId="420"/>
        </pc:sldMkLst>
        <pc:spChg chg="mod">
          <ac:chgData name="Harrison, Susan" userId="S::susan.harrison@ontariohealth.ca::1ddf3375-323b-4640-a3c6-9d3435a6c407" providerId="AD" clId="Web-{B2745AD8-6F72-2F02-8B27-032085AA4685}" dt="2025-09-13T19:08:11.805" v="8" actId="20577"/>
          <ac:spMkLst>
            <pc:docMk/>
            <pc:sldMk cId="2014057375" sldId="420"/>
            <ac:spMk id="5" creationId="{99586CB4-0272-2EE7-F1EF-ACFBCD26BE46}"/>
          </ac:spMkLst>
        </pc:spChg>
      </pc:sldChg>
    </pc:docChg>
  </pc:docChgLst>
  <pc:docChgLst>
    <pc:chgData name="Cowan, Kara" userId="422dcf60-3108-48b9-a5a5-708e064ad6eb" providerId="ADAL" clId="{B4B24A82-5001-457A-B082-DA5387AF948F}"/>
    <pc:docChg chg="undo custSel addSld delSld modSld">
      <pc:chgData name="Cowan, Kara" userId="422dcf60-3108-48b9-a5a5-708e064ad6eb" providerId="ADAL" clId="{B4B24A82-5001-457A-B082-DA5387AF948F}" dt="2025-08-13T15:59:11.591" v="352" actId="790"/>
      <pc:docMkLst>
        <pc:docMk/>
      </pc:docMkLst>
      <pc:sldChg chg="modSp mod">
        <pc:chgData name="Cowan, Kara" userId="422dcf60-3108-48b9-a5a5-708e064ad6eb" providerId="ADAL" clId="{B4B24A82-5001-457A-B082-DA5387AF948F}" dt="2025-08-13T15:59:11.591" v="352" actId="790"/>
        <pc:sldMkLst>
          <pc:docMk/>
          <pc:sldMk cId="925506241" sldId="322"/>
        </pc:sldMkLst>
      </pc:sldChg>
      <pc:sldChg chg="modSp mod">
        <pc:chgData name="Cowan, Kara" userId="422dcf60-3108-48b9-a5a5-708e064ad6eb" providerId="ADAL" clId="{B4B24A82-5001-457A-B082-DA5387AF948F}" dt="2025-08-13T15:59:11.591" v="352" actId="790"/>
        <pc:sldMkLst>
          <pc:docMk/>
          <pc:sldMk cId="969934670" sldId="356"/>
        </pc:sldMkLst>
      </pc:sldChg>
      <pc:sldChg chg="modSp mod">
        <pc:chgData name="Cowan, Kara" userId="422dcf60-3108-48b9-a5a5-708e064ad6eb" providerId="ADAL" clId="{B4B24A82-5001-457A-B082-DA5387AF948F}" dt="2025-08-13T15:59:11.591" v="352" actId="790"/>
        <pc:sldMkLst>
          <pc:docMk/>
          <pc:sldMk cId="663100937" sldId="357"/>
        </pc:sldMkLst>
      </pc:sldChg>
      <pc:sldChg chg="del">
        <pc:chgData name="Cowan, Kara" userId="422dcf60-3108-48b9-a5a5-708e064ad6eb" providerId="ADAL" clId="{B4B24A82-5001-457A-B082-DA5387AF948F}" dt="2025-08-13T15:37:27.469" v="1" actId="47"/>
        <pc:sldMkLst>
          <pc:docMk/>
          <pc:sldMk cId="909644597" sldId="358"/>
        </pc:sldMkLst>
      </pc:sldChg>
      <pc:sldChg chg="addSp delSp modSp mod">
        <pc:chgData name="Cowan, Kara" userId="422dcf60-3108-48b9-a5a5-708e064ad6eb" providerId="ADAL" clId="{B4B24A82-5001-457A-B082-DA5387AF948F}" dt="2025-08-13T15:59:11.591" v="352" actId="790"/>
        <pc:sldMkLst>
          <pc:docMk/>
          <pc:sldMk cId="482592697" sldId="359"/>
        </pc:sldMkLst>
      </pc:sldChg>
      <pc:sldChg chg="addSp delSp modSp mod">
        <pc:chgData name="Cowan, Kara" userId="422dcf60-3108-48b9-a5a5-708e064ad6eb" providerId="ADAL" clId="{B4B24A82-5001-457A-B082-DA5387AF948F}" dt="2025-08-13T15:59:11.591" v="352" actId="790"/>
        <pc:sldMkLst>
          <pc:docMk/>
          <pc:sldMk cId="2872917886" sldId="360"/>
        </pc:sldMkLst>
      </pc:sldChg>
      <pc:sldChg chg="modSp mod">
        <pc:chgData name="Cowan, Kara" userId="422dcf60-3108-48b9-a5a5-708e064ad6eb" providerId="ADAL" clId="{B4B24A82-5001-457A-B082-DA5387AF948F}" dt="2025-08-13T15:59:11.591" v="352" actId="790"/>
        <pc:sldMkLst>
          <pc:docMk/>
          <pc:sldMk cId="3239380564" sldId="361"/>
        </pc:sldMkLst>
      </pc:sldChg>
      <pc:sldChg chg="modSp mod">
        <pc:chgData name="Cowan, Kara" userId="422dcf60-3108-48b9-a5a5-708e064ad6eb" providerId="ADAL" clId="{B4B24A82-5001-457A-B082-DA5387AF948F}" dt="2025-08-13T15:59:11.591" v="352" actId="790"/>
        <pc:sldMkLst>
          <pc:docMk/>
          <pc:sldMk cId="284031855" sldId="362"/>
        </pc:sldMkLst>
      </pc:sldChg>
      <pc:sldChg chg="modSp mod">
        <pc:chgData name="Cowan, Kara" userId="422dcf60-3108-48b9-a5a5-708e064ad6eb" providerId="ADAL" clId="{B4B24A82-5001-457A-B082-DA5387AF948F}" dt="2025-08-13T15:59:11.591" v="352" actId="790"/>
        <pc:sldMkLst>
          <pc:docMk/>
          <pc:sldMk cId="2224059937" sldId="363"/>
        </pc:sldMkLst>
      </pc:sldChg>
      <pc:sldChg chg="del">
        <pc:chgData name="Cowan, Kara" userId="422dcf60-3108-48b9-a5a5-708e064ad6eb" providerId="ADAL" clId="{B4B24A82-5001-457A-B082-DA5387AF948F}" dt="2025-08-13T15:46:01.735" v="112" actId="47"/>
        <pc:sldMkLst>
          <pc:docMk/>
          <pc:sldMk cId="2499699887" sldId="364"/>
        </pc:sldMkLst>
      </pc:sldChg>
      <pc:sldChg chg="modSp mod">
        <pc:chgData name="Cowan, Kara" userId="422dcf60-3108-48b9-a5a5-708e064ad6eb" providerId="ADAL" clId="{B4B24A82-5001-457A-B082-DA5387AF948F}" dt="2025-08-13T15:59:11.591" v="352" actId="790"/>
        <pc:sldMkLst>
          <pc:docMk/>
          <pc:sldMk cId="86015325" sldId="365"/>
        </pc:sldMkLst>
      </pc:sldChg>
      <pc:sldChg chg="modSp mod">
        <pc:chgData name="Cowan, Kara" userId="422dcf60-3108-48b9-a5a5-708e064ad6eb" providerId="ADAL" clId="{B4B24A82-5001-457A-B082-DA5387AF948F}" dt="2025-08-13T15:59:11.591" v="352" actId="790"/>
        <pc:sldMkLst>
          <pc:docMk/>
          <pc:sldMk cId="2687523301" sldId="366"/>
        </pc:sldMkLst>
      </pc:sldChg>
      <pc:sldChg chg="modSp mod">
        <pc:chgData name="Cowan, Kara" userId="422dcf60-3108-48b9-a5a5-708e064ad6eb" providerId="ADAL" clId="{B4B24A82-5001-457A-B082-DA5387AF948F}" dt="2025-08-13T15:59:11.591" v="352" actId="790"/>
        <pc:sldMkLst>
          <pc:docMk/>
          <pc:sldMk cId="4193221867" sldId="367"/>
        </pc:sldMkLst>
      </pc:sldChg>
      <pc:sldChg chg="modSp mod">
        <pc:chgData name="Cowan, Kara" userId="422dcf60-3108-48b9-a5a5-708e064ad6eb" providerId="ADAL" clId="{B4B24A82-5001-457A-B082-DA5387AF948F}" dt="2025-08-13T15:59:11.591" v="352" actId="790"/>
        <pc:sldMkLst>
          <pc:docMk/>
          <pc:sldMk cId="59602600" sldId="381"/>
        </pc:sldMkLst>
      </pc:sldChg>
      <pc:sldChg chg="modSp mod">
        <pc:chgData name="Cowan, Kara" userId="422dcf60-3108-48b9-a5a5-708e064ad6eb" providerId="ADAL" clId="{B4B24A82-5001-457A-B082-DA5387AF948F}" dt="2025-08-13T15:59:11.591" v="352" actId="790"/>
        <pc:sldMkLst>
          <pc:docMk/>
          <pc:sldMk cId="345027054" sldId="382"/>
        </pc:sldMkLst>
      </pc:sldChg>
      <pc:sldChg chg="modSp mod">
        <pc:chgData name="Cowan, Kara" userId="422dcf60-3108-48b9-a5a5-708e064ad6eb" providerId="ADAL" clId="{B4B24A82-5001-457A-B082-DA5387AF948F}" dt="2025-08-13T15:59:11.591" v="352" actId="790"/>
        <pc:sldMkLst>
          <pc:docMk/>
          <pc:sldMk cId="3909832607" sldId="384"/>
        </pc:sldMkLst>
      </pc:sldChg>
      <pc:sldChg chg="modSp mod">
        <pc:chgData name="Cowan, Kara" userId="422dcf60-3108-48b9-a5a5-708e064ad6eb" providerId="ADAL" clId="{B4B24A82-5001-457A-B082-DA5387AF948F}" dt="2025-08-13T15:59:11.591" v="352" actId="790"/>
        <pc:sldMkLst>
          <pc:docMk/>
          <pc:sldMk cId="936660227" sldId="385"/>
        </pc:sldMkLst>
      </pc:sldChg>
      <pc:sldChg chg="addSp delSp modSp mod modClrScheme chgLayout">
        <pc:chgData name="Cowan, Kara" userId="422dcf60-3108-48b9-a5a5-708e064ad6eb" providerId="ADAL" clId="{B4B24A82-5001-457A-B082-DA5387AF948F}" dt="2025-08-13T15:59:11.591" v="352" actId="790"/>
        <pc:sldMkLst>
          <pc:docMk/>
          <pc:sldMk cId="830031710" sldId="386"/>
        </pc:sldMkLst>
      </pc:sldChg>
      <pc:sldChg chg="modSp mod modNotesTx">
        <pc:chgData name="Cowan, Kara" userId="422dcf60-3108-48b9-a5a5-708e064ad6eb" providerId="ADAL" clId="{B4B24A82-5001-457A-B082-DA5387AF948F}" dt="2025-08-13T15:59:11.591" v="352" actId="790"/>
        <pc:sldMkLst>
          <pc:docMk/>
          <pc:sldMk cId="988386414" sldId="387"/>
        </pc:sldMkLst>
      </pc:sldChg>
      <pc:sldChg chg="modSp mod">
        <pc:chgData name="Cowan, Kara" userId="422dcf60-3108-48b9-a5a5-708e064ad6eb" providerId="ADAL" clId="{B4B24A82-5001-457A-B082-DA5387AF948F}" dt="2025-08-13T15:59:11.591" v="352" actId="790"/>
        <pc:sldMkLst>
          <pc:docMk/>
          <pc:sldMk cId="81161874" sldId="390"/>
        </pc:sldMkLst>
      </pc:sldChg>
      <pc:sldChg chg="modSp mod">
        <pc:chgData name="Cowan, Kara" userId="422dcf60-3108-48b9-a5a5-708e064ad6eb" providerId="ADAL" clId="{B4B24A82-5001-457A-B082-DA5387AF948F}" dt="2025-08-13T15:59:11.591" v="352" actId="790"/>
        <pc:sldMkLst>
          <pc:docMk/>
          <pc:sldMk cId="2491820790" sldId="391"/>
        </pc:sldMkLst>
      </pc:sldChg>
      <pc:sldChg chg="modSp mod">
        <pc:chgData name="Cowan, Kara" userId="422dcf60-3108-48b9-a5a5-708e064ad6eb" providerId="ADAL" clId="{B4B24A82-5001-457A-B082-DA5387AF948F}" dt="2025-08-13T15:59:11.591" v="352" actId="790"/>
        <pc:sldMkLst>
          <pc:docMk/>
          <pc:sldMk cId="2832015745" sldId="392"/>
        </pc:sldMkLst>
      </pc:sldChg>
      <pc:sldChg chg="modSp mod">
        <pc:chgData name="Cowan, Kara" userId="422dcf60-3108-48b9-a5a5-708e064ad6eb" providerId="ADAL" clId="{B4B24A82-5001-457A-B082-DA5387AF948F}" dt="2025-08-13T15:59:11.591" v="352" actId="790"/>
        <pc:sldMkLst>
          <pc:docMk/>
          <pc:sldMk cId="1399319325" sldId="393"/>
        </pc:sldMkLst>
      </pc:sldChg>
      <pc:sldChg chg="modSp mod">
        <pc:chgData name="Cowan, Kara" userId="422dcf60-3108-48b9-a5a5-708e064ad6eb" providerId="ADAL" clId="{B4B24A82-5001-457A-B082-DA5387AF948F}" dt="2025-08-13T15:59:11.591" v="352" actId="790"/>
        <pc:sldMkLst>
          <pc:docMk/>
          <pc:sldMk cId="951327253" sldId="408"/>
        </pc:sldMkLst>
      </pc:sldChg>
      <pc:sldChg chg="modSp mod">
        <pc:chgData name="Cowan, Kara" userId="422dcf60-3108-48b9-a5a5-708e064ad6eb" providerId="ADAL" clId="{B4B24A82-5001-457A-B082-DA5387AF948F}" dt="2025-08-13T15:59:11.591" v="352" actId="790"/>
        <pc:sldMkLst>
          <pc:docMk/>
          <pc:sldMk cId="2496178789" sldId="409"/>
        </pc:sldMkLst>
      </pc:sldChg>
      <pc:sldChg chg="modSp mod">
        <pc:chgData name="Cowan, Kara" userId="422dcf60-3108-48b9-a5a5-708e064ad6eb" providerId="ADAL" clId="{B4B24A82-5001-457A-B082-DA5387AF948F}" dt="2025-08-13T15:59:11.591" v="352" actId="790"/>
        <pc:sldMkLst>
          <pc:docMk/>
          <pc:sldMk cId="3279961900" sldId="412"/>
        </pc:sldMkLst>
      </pc:sldChg>
      <pc:sldChg chg="modSp mod">
        <pc:chgData name="Cowan, Kara" userId="422dcf60-3108-48b9-a5a5-708e064ad6eb" providerId="ADAL" clId="{B4B24A82-5001-457A-B082-DA5387AF948F}" dt="2025-08-13T15:59:11.591" v="352" actId="790"/>
        <pc:sldMkLst>
          <pc:docMk/>
          <pc:sldMk cId="3323682470" sldId="413"/>
        </pc:sldMkLst>
      </pc:sldChg>
      <pc:sldChg chg="modSp mod">
        <pc:chgData name="Cowan, Kara" userId="422dcf60-3108-48b9-a5a5-708e064ad6eb" providerId="ADAL" clId="{B4B24A82-5001-457A-B082-DA5387AF948F}" dt="2025-08-13T15:59:11.591" v="352" actId="790"/>
        <pc:sldMkLst>
          <pc:docMk/>
          <pc:sldMk cId="660003672" sldId="415"/>
        </pc:sldMkLst>
      </pc:sldChg>
      <pc:sldChg chg="modSp mod">
        <pc:chgData name="Cowan, Kara" userId="422dcf60-3108-48b9-a5a5-708e064ad6eb" providerId="ADAL" clId="{B4B24A82-5001-457A-B082-DA5387AF948F}" dt="2025-08-13T15:59:11.591" v="352" actId="790"/>
        <pc:sldMkLst>
          <pc:docMk/>
          <pc:sldMk cId="3097727212" sldId="416"/>
        </pc:sldMkLst>
      </pc:sldChg>
      <pc:sldChg chg="modSp mod">
        <pc:chgData name="Cowan, Kara" userId="422dcf60-3108-48b9-a5a5-708e064ad6eb" providerId="ADAL" clId="{B4B24A82-5001-457A-B082-DA5387AF948F}" dt="2025-08-13T15:59:11.591" v="352" actId="790"/>
        <pc:sldMkLst>
          <pc:docMk/>
          <pc:sldMk cId="3717736827" sldId="417"/>
        </pc:sldMkLst>
      </pc:sldChg>
      <pc:sldChg chg="addSp delSp modSp mod modClrScheme chgLayout">
        <pc:chgData name="Cowan, Kara" userId="422dcf60-3108-48b9-a5a5-708e064ad6eb" providerId="ADAL" clId="{B4B24A82-5001-457A-B082-DA5387AF948F}" dt="2025-08-13T15:59:11.591" v="352" actId="790"/>
        <pc:sldMkLst>
          <pc:docMk/>
          <pc:sldMk cId="578042729" sldId="418"/>
        </pc:sldMkLst>
      </pc:sldChg>
      <pc:sldChg chg="addSp delSp modSp mod modClrScheme chgLayout">
        <pc:chgData name="Cowan, Kara" userId="422dcf60-3108-48b9-a5a5-708e064ad6eb" providerId="ADAL" clId="{B4B24A82-5001-457A-B082-DA5387AF948F}" dt="2025-08-13T15:59:11.591" v="352" actId="790"/>
        <pc:sldMkLst>
          <pc:docMk/>
          <pc:sldMk cId="4116556870" sldId="419"/>
        </pc:sldMkLst>
      </pc:sldChg>
      <pc:sldChg chg="addSp delSp modSp mod modClrScheme chgLayout">
        <pc:chgData name="Cowan, Kara" userId="422dcf60-3108-48b9-a5a5-708e064ad6eb" providerId="ADAL" clId="{B4B24A82-5001-457A-B082-DA5387AF948F}" dt="2025-08-13T15:59:11.591" v="352" actId="790"/>
        <pc:sldMkLst>
          <pc:docMk/>
          <pc:sldMk cId="2014057375" sldId="420"/>
        </pc:sldMkLst>
      </pc:sldChg>
      <pc:sldChg chg="addSp delSp modSp mod modClrScheme chgLayout">
        <pc:chgData name="Cowan, Kara" userId="422dcf60-3108-48b9-a5a5-708e064ad6eb" providerId="ADAL" clId="{B4B24A82-5001-457A-B082-DA5387AF948F}" dt="2025-08-13T15:59:11.591" v="352" actId="790"/>
        <pc:sldMkLst>
          <pc:docMk/>
          <pc:sldMk cId="3572962212" sldId="421"/>
        </pc:sldMkLst>
      </pc:sldChg>
      <pc:sldChg chg="addSp delSp modSp mod modClrScheme chgLayout">
        <pc:chgData name="Cowan, Kara" userId="422dcf60-3108-48b9-a5a5-708e064ad6eb" providerId="ADAL" clId="{B4B24A82-5001-457A-B082-DA5387AF948F}" dt="2025-08-13T15:59:11.591" v="352" actId="790"/>
        <pc:sldMkLst>
          <pc:docMk/>
          <pc:sldMk cId="2301520675" sldId="422"/>
        </pc:sldMkLst>
      </pc:sldChg>
      <pc:sldChg chg="addSp delSp modSp mod modClrScheme chgLayout">
        <pc:chgData name="Cowan, Kara" userId="422dcf60-3108-48b9-a5a5-708e064ad6eb" providerId="ADAL" clId="{B4B24A82-5001-457A-B082-DA5387AF948F}" dt="2025-08-13T15:59:11.591" v="352" actId="790"/>
        <pc:sldMkLst>
          <pc:docMk/>
          <pc:sldMk cId="4099001787" sldId="423"/>
        </pc:sldMkLst>
      </pc:sldChg>
      <pc:sldChg chg="addSp delSp modSp mod modClrScheme chgLayout">
        <pc:chgData name="Cowan, Kara" userId="422dcf60-3108-48b9-a5a5-708e064ad6eb" providerId="ADAL" clId="{B4B24A82-5001-457A-B082-DA5387AF948F}" dt="2025-08-13T15:59:11.591" v="352" actId="790"/>
        <pc:sldMkLst>
          <pc:docMk/>
          <pc:sldMk cId="4279483197" sldId="424"/>
        </pc:sldMkLst>
      </pc:sldChg>
      <pc:sldChg chg="addSp delSp modSp mod modClrScheme chgLayout">
        <pc:chgData name="Cowan, Kara" userId="422dcf60-3108-48b9-a5a5-708e064ad6eb" providerId="ADAL" clId="{B4B24A82-5001-457A-B082-DA5387AF948F}" dt="2025-08-13T15:59:11.591" v="352" actId="790"/>
        <pc:sldMkLst>
          <pc:docMk/>
          <pc:sldMk cId="2573833793" sldId="425"/>
        </pc:sldMkLst>
      </pc:sldChg>
      <pc:sldChg chg="addSp delSp modSp mod modClrScheme chgLayout">
        <pc:chgData name="Cowan, Kara" userId="422dcf60-3108-48b9-a5a5-708e064ad6eb" providerId="ADAL" clId="{B4B24A82-5001-457A-B082-DA5387AF948F}" dt="2025-08-13T15:59:11.591" v="352" actId="790"/>
        <pc:sldMkLst>
          <pc:docMk/>
          <pc:sldMk cId="421044516" sldId="426"/>
        </pc:sldMkLst>
      </pc:sldChg>
      <pc:sldChg chg="addSp delSp modSp mod modClrScheme chgLayout">
        <pc:chgData name="Cowan, Kara" userId="422dcf60-3108-48b9-a5a5-708e064ad6eb" providerId="ADAL" clId="{B4B24A82-5001-457A-B082-DA5387AF948F}" dt="2025-08-13T15:59:11.591" v="352" actId="790"/>
        <pc:sldMkLst>
          <pc:docMk/>
          <pc:sldMk cId="2540482981" sldId="427"/>
        </pc:sldMkLst>
      </pc:sldChg>
      <pc:sldChg chg="addSp delSp modSp mod modClrScheme chgLayout">
        <pc:chgData name="Cowan, Kara" userId="422dcf60-3108-48b9-a5a5-708e064ad6eb" providerId="ADAL" clId="{B4B24A82-5001-457A-B082-DA5387AF948F}" dt="2025-08-13T15:59:11.591" v="352" actId="790"/>
        <pc:sldMkLst>
          <pc:docMk/>
          <pc:sldMk cId="1666390090" sldId="428"/>
        </pc:sldMkLst>
      </pc:sldChg>
      <pc:sldChg chg="modSp add mod">
        <pc:chgData name="Cowan, Kara" userId="422dcf60-3108-48b9-a5a5-708e064ad6eb" providerId="ADAL" clId="{B4B24A82-5001-457A-B082-DA5387AF948F}" dt="2025-08-13T15:59:11.591" v="352" actId="790"/>
        <pc:sldMkLst>
          <pc:docMk/>
          <pc:sldMk cId="3659979073" sldId="429"/>
        </pc:sldMkLst>
      </pc:sldChg>
      <pc:sldChg chg="addSp delSp modSp add mod">
        <pc:chgData name="Cowan, Kara" userId="422dcf60-3108-48b9-a5a5-708e064ad6eb" providerId="ADAL" clId="{B4B24A82-5001-457A-B082-DA5387AF948F}" dt="2025-08-13T15:59:11.591" v="352" actId="790"/>
        <pc:sldMkLst>
          <pc:docMk/>
          <pc:sldMk cId="2895079067" sldId="1596"/>
        </pc:sldMkLst>
      </pc:sldChg>
      <pc:sldChg chg="modSp add mod">
        <pc:chgData name="Cowan, Kara" userId="422dcf60-3108-48b9-a5a5-708e064ad6eb" providerId="ADAL" clId="{B4B24A82-5001-457A-B082-DA5387AF948F}" dt="2025-08-13T15:59:11.591" v="352" actId="790"/>
        <pc:sldMkLst>
          <pc:docMk/>
          <pc:sldMk cId="3613552384" sldId="1597"/>
        </pc:sldMkLst>
      </pc:sldChg>
    </pc:docChg>
  </pc:docChgLst>
  <pc:docChgLst>
    <pc:chgData name="Maguire, Tim" userId="0a50f5eb-c84f-4892-9e7e-880f7b00f11b" providerId="ADAL" clId="{EC3060E8-CF82-4B67-B45C-58B2D2021B2D}"/>
    <pc:docChg chg="modSld">
      <pc:chgData name="Maguire, Tim" userId="0a50f5eb-c84f-4892-9e7e-880f7b00f11b" providerId="ADAL" clId="{EC3060E8-CF82-4B67-B45C-58B2D2021B2D}" dt="2025-09-25T19:18:52.299" v="1" actId="13926"/>
      <pc:docMkLst>
        <pc:docMk/>
      </pc:docMkLst>
      <pc:sldChg chg="modSp mod">
        <pc:chgData name="Maguire, Tim" userId="0a50f5eb-c84f-4892-9e7e-880f7b00f11b" providerId="ADAL" clId="{EC3060E8-CF82-4B67-B45C-58B2D2021B2D}" dt="2025-09-25T19:18:52.299" v="1" actId="13926"/>
        <pc:sldMkLst>
          <pc:docMk/>
          <pc:sldMk cId="2014057375" sldId="420"/>
        </pc:sldMkLst>
        <pc:spChg chg="mod">
          <ac:chgData name="Maguire, Tim" userId="0a50f5eb-c84f-4892-9e7e-880f7b00f11b" providerId="ADAL" clId="{EC3060E8-CF82-4B67-B45C-58B2D2021B2D}" dt="2025-09-25T19:18:52.299" v="1" actId="13926"/>
          <ac:spMkLst>
            <pc:docMk/>
            <pc:sldMk cId="2014057375" sldId="420"/>
            <ac:spMk id="5" creationId="{99586CB4-0272-2EE7-F1EF-ACFBCD26BE46}"/>
          </ac:spMkLst>
        </pc:spChg>
      </pc:sldChg>
    </pc:docChg>
  </pc:docChgLst>
  <pc:docChgLst>
    <pc:chgData name="McKane, Jeanne" userId="ccaae3d9-a257-43fb-bdc8-036ccece4828" providerId="ADAL" clId="{6D546265-723A-433C-A4BC-453C032252A9}"/>
    <pc:docChg chg="undo custSel modSld modMainMaster addSection modSection">
      <pc:chgData name="McKane, Jeanne" userId="ccaae3d9-a257-43fb-bdc8-036ccece4828" providerId="ADAL" clId="{6D546265-723A-433C-A4BC-453C032252A9}" dt="2025-10-03T14:59:46.131" v="1209" actId="1037"/>
      <pc:docMkLst>
        <pc:docMk/>
      </pc:docMkLst>
      <pc:sldChg chg="modSp mod">
        <pc:chgData name="McKane, Jeanne" userId="ccaae3d9-a257-43fb-bdc8-036ccece4828" providerId="ADAL" clId="{6D546265-723A-433C-A4BC-453C032252A9}" dt="2025-10-03T14:12:08.672" v="137" actId="13244"/>
        <pc:sldMkLst>
          <pc:docMk/>
          <pc:sldMk cId="925506241" sldId="322"/>
        </pc:sldMkLst>
        <pc:spChg chg="mod">
          <ac:chgData name="McKane, Jeanne" userId="ccaae3d9-a257-43fb-bdc8-036ccece4828" providerId="ADAL" clId="{6D546265-723A-433C-A4BC-453C032252A9}" dt="2025-10-03T13:52:45.346" v="49" actId="14100"/>
          <ac:spMkLst>
            <pc:docMk/>
            <pc:sldMk cId="925506241" sldId="322"/>
            <ac:spMk id="2" creationId="{19A068EC-1729-176F-DCD9-CB27FD380BE4}"/>
          </ac:spMkLst>
        </pc:spChg>
        <pc:spChg chg="mod ord">
          <ac:chgData name="McKane, Jeanne" userId="ccaae3d9-a257-43fb-bdc8-036ccece4828" providerId="ADAL" clId="{6D546265-723A-433C-A4BC-453C032252A9}" dt="2025-10-03T14:12:08.672" v="137" actId="13244"/>
          <ac:spMkLst>
            <pc:docMk/>
            <pc:sldMk cId="925506241" sldId="322"/>
            <ac:spMk id="4" creationId="{19A3B049-3C13-A977-073D-E6E5B1D249D2}"/>
          </ac:spMkLst>
        </pc:spChg>
        <pc:grpChg chg="mod">
          <ac:chgData name="McKane, Jeanne" userId="ccaae3d9-a257-43fb-bdc8-036ccece4828" providerId="ADAL" clId="{6D546265-723A-433C-A4BC-453C032252A9}" dt="2025-10-03T14:10:48.823" v="129" actId="962"/>
          <ac:grpSpMkLst>
            <pc:docMk/>
            <pc:sldMk cId="925506241" sldId="322"/>
            <ac:grpSpMk id="7" creationId="{942C4465-C849-FC61-731B-E14C73CAB75A}"/>
          </ac:grpSpMkLst>
        </pc:grpChg>
      </pc:sldChg>
      <pc:sldChg chg="delSp modSp mod">
        <pc:chgData name="McKane, Jeanne" userId="ccaae3d9-a257-43fb-bdc8-036ccece4828" providerId="ADAL" clId="{6D546265-723A-433C-A4BC-453C032252A9}" dt="2025-10-03T13:53:07.525" v="51" actId="20577"/>
        <pc:sldMkLst>
          <pc:docMk/>
          <pc:sldMk cId="969934670" sldId="356"/>
        </pc:sldMkLst>
        <pc:spChg chg="del">
          <ac:chgData name="McKane, Jeanne" userId="ccaae3d9-a257-43fb-bdc8-036ccece4828" providerId="ADAL" clId="{6D546265-723A-433C-A4BC-453C032252A9}" dt="2025-10-03T13:17:45.287" v="2" actId="478"/>
          <ac:spMkLst>
            <pc:docMk/>
            <pc:sldMk cId="969934670" sldId="356"/>
            <ac:spMk id="3" creationId="{92D9EB36-6BE1-0426-D76B-B6258E17D6EE}"/>
          </ac:spMkLst>
        </pc:spChg>
        <pc:spChg chg="mod">
          <ac:chgData name="McKane, Jeanne" userId="ccaae3d9-a257-43fb-bdc8-036ccece4828" providerId="ADAL" clId="{6D546265-723A-433C-A4BC-453C032252A9}" dt="2025-10-03T13:53:07.525" v="51" actId="20577"/>
          <ac:spMkLst>
            <pc:docMk/>
            <pc:sldMk cId="969934670" sldId="356"/>
            <ac:spMk id="4" creationId="{34B929EA-085D-03CC-8ABC-3FFBF3231F85}"/>
          </ac:spMkLst>
        </pc:spChg>
      </pc:sldChg>
      <pc:sldChg chg="delSp mod">
        <pc:chgData name="McKane, Jeanne" userId="ccaae3d9-a257-43fb-bdc8-036ccece4828" providerId="ADAL" clId="{6D546265-723A-433C-A4BC-453C032252A9}" dt="2025-10-03T13:18:06.209" v="5" actId="478"/>
        <pc:sldMkLst>
          <pc:docMk/>
          <pc:sldMk cId="663100937" sldId="357"/>
        </pc:sldMkLst>
        <pc:spChg chg="del">
          <ac:chgData name="McKane, Jeanne" userId="ccaae3d9-a257-43fb-bdc8-036ccece4828" providerId="ADAL" clId="{6D546265-723A-433C-A4BC-453C032252A9}" dt="2025-10-03T13:18:06.209" v="5" actId="478"/>
          <ac:spMkLst>
            <pc:docMk/>
            <pc:sldMk cId="663100937" sldId="357"/>
            <ac:spMk id="3" creationId="{CC3AED13-9837-DC5F-E42A-04D84AF0830E}"/>
          </ac:spMkLst>
        </pc:spChg>
      </pc:sldChg>
      <pc:sldChg chg="addSp delSp modSp mod">
        <pc:chgData name="McKane, Jeanne" userId="ccaae3d9-a257-43fb-bdc8-036ccece4828" providerId="ADAL" clId="{6D546265-723A-433C-A4BC-453C032252A9}" dt="2025-10-03T14:42:51.984" v="1028" actId="14100"/>
        <pc:sldMkLst>
          <pc:docMk/>
          <pc:sldMk cId="482592697" sldId="359"/>
        </pc:sldMkLst>
        <pc:spChg chg="mod ord">
          <ac:chgData name="McKane, Jeanne" userId="ccaae3d9-a257-43fb-bdc8-036ccece4828" providerId="ADAL" clId="{6D546265-723A-433C-A4BC-453C032252A9}" dt="2025-10-03T14:42:51.984" v="1028" actId="14100"/>
          <ac:spMkLst>
            <pc:docMk/>
            <pc:sldMk cId="482592697" sldId="359"/>
            <ac:spMk id="3" creationId="{813DC22C-CA7E-D280-9613-B31927BE2821}"/>
          </ac:spMkLst>
        </pc:spChg>
        <pc:spChg chg="del">
          <ac:chgData name="McKane, Jeanne" userId="ccaae3d9-a257-43fb-bdc8-036ccece4828" providerId="ADAL" clId="{6D546265-723A-433C-A4BC-453C032252A9}" dt="2025-10-03T14:06:42.162" v="94" actId="478"/>
          <ac:spMkLst>
            <pc:docMk/>
            <pc:sldMk cId="482592697" sldId="359"/>
            <ac:spMk id="4" creationId="{31F47D01-846B-C7EE-BFA4-517BCDADF210}"/>
          </ac:spMkLst>
        </pc:spChg>
        <pc:spChg chg="ord">
          <ac:chgData name="McKane, Jeanne" userId="ccaae3d9-a257-43fb-bdc8-036ccece4828" providerId="ADAL" clId="{6D546265-723A-433C-A4BC-453C032252A9}" dt="2025-10-03T14:14:01.679" v="148" actId="13244"/>
          <ac:spMkLst>
            <pc:docMk/>
            <pc:sldMk cId="482592697" sldId="359"/>
            <ac:spMk id="11" creationId="{63410C60-AB62-8392-43D5-EFC7B6490CDD}"/>
          </ac:spMkLst>
        </pc:spChg>
        <pc:spChg chg="ord">
          <ac:chgData name="McKane, Jeanne" userId="ccaae3d9-a257-43fb-bdc8-036ccece4828" providerId="ADAL" clId="{6D546265-723A-433C-A4BC-453C032252A9}" dt="2025-10-03T14:14:09.268" v="150" actId="13244"/>
          <ac:spMkLst>
            <pc:docMk/>
            <pc:sldMk cId="482592697" sldId="359"/>
            <ac:spMk id="12" creationId="{F771BB59-2D5C-1C8B-C06B-135DBA926C5F}"/>
          </ac:spMkLst>
        </pc:spChg>
        <pc:spChg chg="ord">
          <ac:chgData name="McKane, Jeanne" userId="ccaae3d9-a257-43fb-bdc8-036ccece4828" providerId="ADAL" clId="{6D546265-723A-433C-A4BC-453C032252A9}" dt="2025-10-03T14:13:56.449" v="146" actId="13244"/>
          <ac:spMkLst>
            <pc:docMk/>
            <pc:sldMk cId="482592697" sldId="359"/>
            <ac:spMk id="13" creationId="{BB4D8737-2725-BFAE-22CD-B5BFD09352EB}"/>
          </ac:spMkLst>
        </pc:spChg>
        <pc:spChg chg="add del">
          <ac:chgData name="McKane, Jeanne" userId="ccaae3d9-a257-43fb-bdc8-036ccece4828" providerId="ADAL" clId="{6D546265-723A-433C-A4BC-453C032252A9}" dt="2025-10-03T13:54:26.725" v="59" actId="22"/>
          <ac:spMkLst>
            <pc:docMk/>
            <pc:sldMk cId="482592697" sldId="359"/>
            <ac:spMk id="20" creationId="{C5CAF5A9-06E4-C332-C289-55E7B446E2EB}"/>
          </ac:spMkLst>
        </pc:spChg>
        <pc:picChg chg="mod ord">
          <ac:chgData name="McKane, Jeanne" userId="ccaae3d9-a257-43fb-bdc8-036ccece4828" providerId="ADAL" clId="{6D546265-723A-433C-A4BC-453C032252A9}" dt="2025-10-03T14:12:37.531" v="139" actId="13244"/>
          <ac:picMkLst>
            <pc:docMk/>
            <pc:sldMk cId="482592697" sldId="359"/>
            <ac:picMk id="8" creationId="{62BAC47B-321B-FB6B-35E8-5713DE0FE6B0}"/>
          </ac:picMkLst>
        </pc:picChg>
        <pc:picChg chg="mod ord">
          <ac:chgData name="McKane, Jeanne" userId="ccaae3d9-a257-43fb-bdc8-036ccece4828" providerId="ADAL" clId="{6D546265-723A-433C-A4BC-453C032252A9}" dt="2025-10-03T14:14:06.845" v="149" actId="13244"/>
          <ac:picMkLst>
            <pc:docMk/>
            <pc:sldMk cId="482592697" sldId="359"/>
            <ac:picMk id="10" creationId="{3F553A37-1B97-06FF-4F8E-47544D3467B4}"/>
          </ac:picMkLst>
        </pc:picChg>
        <pc:picChg chg="mod ord">
          <ac:chgData name="McKane, Jeanne" userId="ccaae3d9-a257-43fb-bdc8-036ccece4828" providerId="ADAL" clId="{6D546265-723A-433C-A4BC-453C032252A9}" dt="2025-10-03T14:14:11.052" v="151" actId="13244"/>
          <ac:picMkLst>
            <pc:docMk/>
            <pc:sldMk cId="482592697" sldId="359"/>
            <ac:picMk id="14" creationId="{25A12DFE-AD77-AF7A-5E70-E395EE148101}"/>
          </ac:picMkLst>
        </pc:picChg>
        <pc:picChg chg="mod ord">
          <ac:chgData name="McKane, Jeanne" userId="ccaae3d9-a257-43fb-bdc8-036ccece4828" providerId="ADAL" clId="{6D546265-723A-433C-A4BC-453C032252A9}" dt="2025-10-03T14:13:24.145" v="143" actId="962"/>
          <ac:picMkLst>
            <pc:docMk/>
            <pc:sldMk cId="482592697" sldId="359"/>
            <ac:picMk id="15" creationId="{EB079215-4CE1-8DD8-84DF-535E1AAEE66F}"/>
          </ac:picMkLst>
        </pc:picChg>
        <pc:picChg chg="mod ord">
          <ac:chgData name="McKane, Jeanne" userId="ccaae3d9-a257-43fb-bdc8-036ccece4828" providerId="ADAL" clId="{6D546265-723A-433C-A4BC-453C032252A9}" dt="2025-10-03T14:13:28.735" v="144" actId="13244"/>
          <ac:picMkLst>
            <pc:docMk/>
            <pc:sldMk cId="482592697" sldId="359"/>
            <ac:picMk id="17" creationId="{55FF0C51-897C-9BAD-173A-A3DCFBCAB277}"/>
          </ac:picMkLst>
        </pc:picChg>
        <pc:picChg chg="mod ord">
          <ac:chgData name="McKane, Jeanne" userId="ccaae3d9-a257-43fb-bdc8-036ccece4828" providerId="ADAL" clId="{6D546265-723A-433C-A4BC-453C032252A9}" dt="2025-10-03T14:13:58.683" v="147" actId="13244"/>
          <ac:picMkLst>
            <pc:docMk/>
            <pc:sldMk cId="482592697" sldId="359"/>
            <ac:picMk id="18" creationId="{FB3E4615-510C-9C43-6424-09E6A50CB122}"/>
          </ac:picMkLst>
        </pc:picChg>
        <pc:picChg chg="mod ord">
          <ac:chgData name="McKane, Jeanne" userId="ccaae3d9-a257-43fb-bdc8-036ccece4828" providerId="ADAL" clId="{6D546265-723A-433C-A4BC-453C032252A9}" dt="2025-10-03T14:13:37.828" v="145" actId="13244"/>
          <ac:picMkLst>
            <pc:docMk/>
            <pc:sldMk cId="482592697" sldId="359"/>
            <ac:picMk id="19" creationId="{7DD7FF0D-C58D-BD8D-24DF-F785E66D7D9E}"/>
          </ac:picMkLst>
        </pc:picChg>
      </pc:sldChg>
      <pc:sldChg chg="delSp modSp mod">
        <pc:chgData name="McKane, Jeanne" userId="ccaae3d9-a257-43fb-bdc8-036ccece4828" providerId="ADAL" clId="{6D546265-723A-433C-A4BC-453C032252A9}" dt="2025-10-03T14:49:22.391" v="1120" actId="1076"/>
        <pc:sldMkLst>
          <pc:docMk/>
          <pc:sldMk cId="2872917886" sldId="360"/>
        </pc:sldMkLst>
        <pc:spChg chg="ord">
          <ac:chgData name="McKane, Jeanne" userId="ccaae3d9-a257-43fb-bdc8-036ccece4828" providerId="ADAL" clId="{6D546265-723A-433C-A4BC-453C032252A9}" dt="2025-10-03T14:14:30.422" v="152" actId="13244"/>
          <ac:spMkLst>
            <pc:docMk/>
            <pc:sldMk cId="2872917886" sldId="360"/>
            <ac:spMk id="3" creationId="{36E5F1DE-C090-2F97-2A74-5D5EA08F0BC1}"/>
          </ac:spMkLst>
        </pc:spChg>
        <pc:spChg chg="mod ord">
          <ac:chgData name="McKane, Jeanne" userId="ccaae3d9-a257-43fb-bdc8-036ccece4828" providerId="ADAL" clId="{6D546265-723A-433C-A4BC-453C032252A9}" dt="2025-10-03T14:48:57.961" v="1114" actId="1076"/>
          <ac:spMkLst>
            <pc:docMk/>
            <pc:sldMk cId="2872917886" sldId="360"/>
            <ac:spMk id="5" creationId="{76A1423B-FB74-B9DE-64EB-9C30CD6DEFFE}"/>
          </ac:spMkLst>
        </pc:spChg>
        <pc:spChg chg="mod ord">
          <ac:chgData name="McKane, Jeanne" userId="ccaae3d9-a257-43fb-bdc8-036ccece4828" providerId="ADAL" clId="{6D546265-723A-433C-A4BC-453C032252A9}" dt="2025-10-03T14:48:49.475" v="1113" actId="1035"/>
          <ac:spMkLst>
            <pc:docMk/>
            <pc:sldMk cId="2872917886" sldId="360"/>
            <ac:spMk id="6" creationId="{AB5FA9BC-31DE-B9E7-8F95-6FC3DB8BF67D}"/>
          </ac:spMkLst>
        </pc:spChg>
        <pc:spChg chg="mod ord">
          <ac:chgData name="McKane, Jeanne" userId="ccaae3d9-a257-43fb-bdc8-036ccece4828" providerId="ADAL" clId="{6D546265-723A-433C-A4BC-453C032252A9}" dt="2025-10-03T14:49:17.421" v="1119" actId="1076"/>
          <ac:spMkLst>
            <pc:docMk/>
            <pc:sldMk cId="2872917886" sldId="360"/>
            <ac:spMk id="7" creationId="{DDD350BE-738D-8423-EB04-6F5D9E783EC7}"/>
          </ac:spMkLst>
        </pc:spChg>
        <pc:spChg chg="del">
          <ac:chgData name="McKane, Jeanne" userId="ccaae3d9-a257-43fb-bdc8-036ccece4828" providerId="ADAL" clId="{6D546265-723A-433C-A4BC-453C032252A9}" dt="2025-10-03T14:06:53.924" v="96" actId="478"/>
          <ac:spMkLst>
            <pc:docMk/>
            <pc:sldMk cId="2872917886" sldId="360"/>
            <ac:spMk id="12" creationId="{42FEF0FD-85CF-19FC-388F-66962BDB7A73}"/>
          </ac:spMkLst>
        </pc:spChg>
        <pc:picChg chg="mod">
          <ac:chgData name="McKane, Jeanne" userId="ccaae3d9-a257-43fb-bdc8-036ccece4828" providerId="ADAL" clId="{6D546265-723A-433C-A4BC-453C032252A9}" dt="2025-10-03T14:48:44.875" v="1102" actId="1076"/>
          <ac:picMkLst>
            <pc:docMk/>
            <pc:sldMk cId="2872917886" sldId="360"/>
            <ac:picMk id="4" creationId="{85BF0214-AFCD-9AFD-6C40-892FD49C5D45}"/>
          </ac:picMkLst>
        </pc:picChg>
        <pc:picChg chg="mod">
          <ac:chgData name="McKane, Jeanne" userId="ccaae3d9-a257-43fb-bdc8-036ccece4828" providerId="ADAL" clId="{6D546265-723A-433C-A4BC-453C032252A9}" dt="2025-10-03T14:48:49.475" v="1113" actId="1035"/>
          <ac:picMkLst>
            <pc:docMk/>
            <pc:sldMk cId="2872917886" sldId="360"/>
            <ac:picMk id="8" creationId="{73B57105-4222-8AC5-7436-70E2BE3B100D}"/>
          </ac:picMkLst>
        </pc:picChg>
        <pc:picChg chg="mod ord">
          <ac:chgData name="McKane, Jeanne" userId="ccaae3d9-a257-43fb-bdc8-036ccece4828" providerId="ADAL" clId="{6D546265-723A-433C-A4BC-453C032252A9}" dt="2025-10-03T14:49:11.838" v="1118" actId="1076"/>
          <ac:picMkLst>
            <pc:docMk/>
            <pc:sldMk cId="2872917886" sldId="360"/>
            <ac:picMk id="10" creationId="{A1BA1ED4-F91D-1F25-E640-98EE25FD709F}"/>
          </ac:picMkLst>
        </pc:picChg>
        <pc:picChg chg="mod">
          <ac:chgData name="McKane, Jeanne" userId="ccaae3d9-a257-43fb-bdc8-036ccece4828" providerId="ADAL" clId="{6D546265-723A-433C-A4BC-453C032252A9}" dt="2025-10-03T14:49:22.391" v="1120" actId="1076"/>
          <ac:picMkLst>
            <pc:docMk/>
            <pc:sldMk cId="2872917886" sldId="360"/>
            <ac:picMk id="13" creationId="{B3D31853-90AD-4668-9ADF-611628C8EC47}"/>
          </ac:picMkLst>
        </pc:picChg>
      </pc:sldChg>
      <pc:sldChg chg="addSp delSp modSp mod modNotes">
        <pc:chgData name="McKane, Jeanne" userId="ccaae3d9-a257-43fb-bdc8-036ccece4828" providerId="ADAL" clId="{6D546265-723A-433C-A4BC-453C032252A9}" dt="2025-10-03T14:57:31.577" v="1201" actId="255"/>
        <pc:sldMkLst>
          <pc:docMk/>
          <pc:sldMk cId="3239380564" sldId="361"/>
        </pc:sldMkLst>
        <pc:spChg chg="del">
          <ac:chgData name="McKane, Jeanne" userId="ccaae3d9-a257-43fb-bdc8-036ccece4828" providerId="ADAL" clId="{6D546265-723A-433C-A4BC-453C032252A9}" dt="2025-10-03T14:06:59.455" v="97" actId="478"/>
          <ac:spMkLst>
            <pc:docMk/>
            <pc:sldMk cId="3239380564" sldId="361"/>
            <ac:spMk id="2" creationId="{C6373715-AEA2-6BF3-347E-E751DB7C8997}"/>
          </ac:spMkLst>
        </pc:spChg>
        <pc:spChg chg="add del mod">
          <ac:chgData name="McKane, Jeanne" userId="ccaae3d9-a257-43fb-bdc8-036ccece4828" providerId="ADAL" clId="{6D546265-723A-433C-A4BC-453C032252A9}" dt="2025-10-03T13:39:26.020" v="12" actId="478"/>
          <ac:spMkLst>
            <pc:docMk/>
            <pc:sldMk cId="3239380564" sldId="361"/>
            <ac:spMk id="5" creationId="{4B07CB10-075D-773B-E46D-0B83B839757E}"/>
          </ac:spMkLst>
        </pc:spChg>
        <pc:spChg chg="del">
          <ac:chgData name="McKane, Jeanne" userId="ccaae3d9-a257-43fb-bdc8-036ccece4828" providerId="ADAL" clId="{6D546265-723A-433C-A4BC-453C032252A9}" dt="2025-10-03T13:39:16.362" v="11" actId="478"/>
          <ac:spMkLst>
            <pc:docMk/>
            <pc:sldMk cId="3239380564" sldId="361"/>
            <ac:spMk id="8" creationId="{CB443B1F-5AB2-361B-2E56-2B5D78C89B30}"/>
          </ac:spMkLst>
        </pc:spChg>
        <pc:picChg chg="mod">
          <ac:chgData name="McKane, Jeanne" userId="ccaae3d9-a257-43fb-bdc8-036ccece4828" providerId="ADAL" clId="{6D546265-723A-433C-A4BC-453C032252A9}" dt="2025-10-03T13:56:42.878" v="83" actId="962"/>
          <ac:picMkLst>
            <pc:docMk/>
            <pc:sldMk cId="3239380564" sldId="361"/>
            <ac:picMk id="3" creationId="{61F5E2A0-10A3-B6BF-7798-437B35779879}"/>
          </ac:picMkLst>
        </pc:picChg>
      </pc:sldChg>
      <pc:sldChg chg="addSp delSp modSp mod">
        <pc:chgData name="McKane, Jeanne" userId="ccaae3d9-a257-43fb-bdc8-036ccece4828" providerId="ADAL" clId="{6D546265-723A-433C-A4BC-453C032252A9}" dt="2025-10-03T14:07:16.150" v="100" actId="478"/>
        <pc:sldMkLst>
          <pc:docMk/>
          <pc:sldMk cId="284031855" sldId="362"/>
        </pc:sldMkLst>
        <pc:spChg chg="del">
          <ac:chgData name="McKane, Jeanne" userId="ccaae3d9-a257-43fb-bdc8-036ccece4828" providerId="ADAL" clId="{6D546265-723A-433C-A4BC-453C032252A9}" dt="2025-10-03T14:07:16.150" v="100" actId="478"/>
          <ac:spMkLst>
            <pc:docMk/>
            <pc:sldMk cId="284031855" sldId="362"/>
            <ac:spMk id="3" creationId="{CC11EBE3-60DD-0F0B-C69E-C8F12F80F0BF}"/>
          </ac:spMkLst>
        </pc:spChg>
        <pc:spChg chg="add del mod">
          <ac:chgData name="McKane, Jeanne" userId="ccaae3d9-a257-43fb-bdc8-036ccece4828" providerId="ADAL" clId="{6D546265-723A-433C-A4BC-453C032252A9}" dt="2025-10-03T13:41:21.786" v="19" actId="478"/>
          <ac:spMkLst>
            <pc:docMk/>
            <pc:sldMk cId="284031855" sldId="362"/>
            <ac:spMk id="5" creationId="{FA102036-28BC-84E8-0E29-37AA721E5EC1}"/>
          </ac:spMkLst>
        </pc:spChg>
        <pc:spChg chg="del">
          <ac:chgData name="McKane, Jeanne" userId="ccaae3d9-a257-43fb-bdc8-036ccece4828" providerId="ADAL" clId="{6D546265-723A-433C-A4BC-453C032252A9}" dt="2025-10-03T13:41:19.374" v="18" actId="478"/>
          <ac:spMkLst>
            <pc:docMk/>
            <pc:sldMk cId="284031855" sldId="362"/>
            <ac:spMk id="28" creationId="{B3A1D469-A7F2-D8F7-44B7-D8A645635D39}"/>
          </ac:spMkLst>
        </pc:spChg>
      </pc:sldChg>
      <pc:sldChg chg="addSp delSp modSp mod">
        <pc:chgData name="McKane, Jeanne" userId="ccaae3d9-a257-43fb-bdc8-036ccece4828" providerId="ADAL" clId="{6D546265-723A-433C-A4BC-453C032252A9}" dt="2025-10-03T14:15:16.943" v="157" actId="13244"/>
        <pc:sldMkLst>
          <pc:docMk/>
          <pc:sldMk cId="2224059937" sldId="363"/>
        </pc:sldMkLst>
        <pc:spChg chg="add del mod">
          <ac:chgData name="McKane, Jeanne" userId="ccaae3d9-a257-43fb-bdc8-036ccece4828" providerId="ADAL" clId="{6D546265-723A-433C-A4BC-453C032252A9}" dt="2025-10-03T13:41:33.525" v="21" actId="478"/>
          <ac:spMkLst>
            <pc:docMk/>
            <pc:sldMk cId="2224059937" sldId="363"/>
            <ac:spMk id="3" creationId="{0ADC154D-2B33-95EB-85A7-FE933B242874}"/>
          </ac:spMkLst>
        </pc:spChg>
        <pc:spChg chg="del">
          <ac:chgData name="McKane, Jeanne" userId="ccaae3d9-a257-43fb-bdc8-036ccece4828" providerId="ADAL" clId="{6D546265-723A-433C-A4BC-453C032252A9}" dt="2025-10-03T14:07:20.174" v="101" actId="478"/>
          <ac:spMkLst>
            <pc:docMk/>
            <pc:sldMk cId="2224059937" sldId="363"/>
            <ac:spMk id="4" creationId="{DC1DA359-7D8E-4E9F-7532-57537DFF4517}"/>
          </ac:spMkLst>
        </pc:spChg>
        <pc:spChg chg="del">
          <ac:chgData name="McKane, Jeanne" userId="ccaae3d9-a257-43fb-bdc8-036ccece4828" providerId="ADAL" clId="{6D546265-723A-433C-A4BC-453C032252A9}" dt="2025-10-03T13:41:29.286" v="20" actId="478"/>
          <ac:spMkLst>
            <pc:docMk/>
            <pc:sldMk cId="2224059937" sldId="363"/>
            <ac:spMk id="8" creationId="{CB443B1F-5AB2-361B-2E56-2B5D78C89B30}"/>
          </ac:spMkLst>
        </pc:spChg>
        <pc:picChg chg="mod ord">
          <ac:chgData name="McKane, Jeanne" userId="ccaae3d9-a257-43fb-bdc8-036ccece4828" providerId="ADAL" clId="{6D546265-723A-433C-A4BC-453C032252A9}" dt="2025-10-03T14:15:16.943" v="157" actId="13244"/>
          <ac:picMkLst>
            <pc:docMk/>
            <pc:sldMk cId="2224059937" sldId="363"/>
            <ac:picMk id="6" creationId="{45C28FB9-DFF1-3B30-A652-2A444EE721D3}"/>
          </ac:picMkLst>
        </pc:picChg>
      </pc:sldChg>
      <pc:sldChg chg="addSp delSp modSp mod">
        <pc:chgData name="McKane, Jeanne" userId="ccaae3d9-a257-43fb-bdc8-036ccece4828" providerId="ADAL" clId="{6D546265-723A-433C-A4BC-453C032252A9}" dt="2025-10-03T14:07:26.082" v="102" actId="478"/>
        <pc:sldMkLst>
          <pc:docMk/>
          <pc:sldMk cId="86015325" sldId="365"/>
        </pc:sldMkLst>
        <pc:spChg chg="add del mod">
          <ac:chgData name="McKane, Jeanne" userId="ccaae3d9-a257-43fb-bdc8-036ccece4828" providerId="ADAL" clId="{6D546265-723A-433C-A4BC-453C032252A9}" dt="2025-10-03T13:42:02.739" v="23" actId="478"/>
          <ac:spMkLst>
            <pc:docMk/>
            <pc:sldMk cId="86015325" sldId="365"/>
            <ac:spMk id="3" creationId="{E596BC29-C9AA-09E9-C533-9AC3C0EBDA7B}"/>
          </ac:spMkLst>
        </pc:spChg>
        <pc:spChg chg="del">
          <ac:chgData name="McKane, Jeanne" userId="ccaae3d9-a257-43fb-bdc8-036ccece4828" providerId="ADAL" clId="{6D546265-723A-433C-A4BC-453C032252A9}" dt="2025-10-03T13:41:59.683" v="22" actId="478"/>
          <ac:spMkLst>
            <pc:docMk/>
            <pc:sldMk cId="86015325" sldId="365"/>
            <ac:spMk id="8" creationId="{CB443B1F-5AB2-361B-2E56-2B5D78C89B30}"/>
          </ac:spMkLst>
        </pc:spChg>
        <pc:spChg chg="del">
          <ac:chgData name="McKane, Jeanne" userId="ccaae3d9-a257-43fb-bdc8-036ccece4828" providerId="ADAL" clId="{6D546265-723A-433C-A4BC-453C032252A9}" dt="2025-10-03T14:07:26.082" v="102" actId="478"/>
          <ac:spMkLst>
            <pc:docMk/>
            <pc:sldMk cId="86015325" sldId="365"/>
            <ac:spMk id="10" creationId="{95F445F2-F7CE-1481-CB22-BD1BB2A12DB1}"/>
          </ac:spMkLst>
        </pc:spChg>
        <pc:picChg chg="mod">
          <ac:chgData name="McKane, Jeanne" userId="ccaae3d9-a257-43fb-bdc8-036ccece4828" providerId="ADAL" clId="{6D546265-723A-433C-A4BC-453C032252A9}" dt="2025-10-03T13:57:49.219" v="91" actId="962"/>
          <ac:picMkLst>
            <pc:docMk/>
            <pc:sldMk cId="86015325" sldId="365"/>
            <ac:picMk id="9" creationId="{A166E758-34A4-FDA0-5F55-E211C00BE2AC}"/>
          </ac:picMkLst>
        </pc:picChg>
      </pc:sldChg>
      <pc:sldChg chg="addSp delSp modSp mod">
        <pc:chgData name="McKane, Jeanne" userId="ccaae3d9-a257-43fb-bdc8-036ccece4828" providerId="ADAL" clId="{6D546265-723A-433C-A4BC-453C032252A9}" dt="2025-10-03T14:07:30.183" v="103" actId="478"/>
        <pc:sldMkLst>
          <pc:docMk/>
          <pc:sldMk cId="2687523301" sldId="366"/>
        </pc:sldMkLst>
        <pc:spChg chg="del">
          <ac:chgData name="McKane, Jeanne" userId="ccaae3d9-a257-43fb-bdc8-036ccece4828" providerId="ADAL" clId="{6D546265-723A-433C-A4BC-453C032252A9}" dt="2025-10-03T14:07:30.183" v="103" actId="478"/>
          <ac:spMkLst>
            <pc:docMk/>
            <pc:sldMk cId="2687523301" sldId="366"/>
            <ac:spMk id="2" creationId="{D1EDBF15-B6AF-7F9D-F60C-91763CB14BDE}"/>
          </ac:spMkLst>
        </pc:spChg>
        <pc:spChg chg="add del mod">
          <ac:chgData name="McKane, Jeanne" userId="ccaae3d9-a257-43fb-bdc8-036ccece4828" providerId="ADAL" clId="{6D546265-723A-433C-A4BC-453C032252A9}" dt="2025-10-03T13:42:19.250" v="25" actId="478"/>
          <ac:spMkLst>
            <pc:docMk/>
            <pc:sldMk cId="2687523301" sldId="366"/>
            <ac:spMk id="5" creationId="{074A10BE-180A-D482-DD18-08D7EBAE98EF}"/>
          </ac:spMkLst>
        </pc:spChg>
        <pc:spChg chg="del">
          <ac:chgData name="McKane, Jeanne" userId="ccaae3d9-a257-43fb-bdc8-036ccece4828" providerId="ADAL" clId="{6D546265-723A-433C-A4BC-453C032252A9}" dt="2025-10-03T13:42:14.507" v="24" actId="478"/>
          <ac:spMkLst>
            <pc:docMk/>
            <pc:sldMk cId="2687523301" sldId="366"/>
            <ac:spMk id="8" creationId="{CB443B1F-5AB2-361B-2E56-2B5D78C89B30}"/>
          </ac:spMkLst>
        </pc:spChg>
        <pc:picChg chg="mod">
          <ac:chgData name="McKane, Jeanne" userId="ccaae3d9-a257-43fb-bdc8-036ccece4828" providerId="ADAL" clId="{6D546265-723A-433C-A4BC-453C032252A9}" dt="2025-10-03T13:58:03.147" v="93" actId="962"/>
          <ac:picMkLst>
            <pc:docMk/>
            <pc:sldMk cId="2687523301" sldId="366"/>
            <ac:picMk id="4" creationId="{BD928FA8-A1B4-6FBE-0E2B-0C45B277DB37}"/>
          </ac:picMkLst>
        </pc:picChg>
      </pc:sldChg>
      <pc:sldChg chg="addSp delSp modSp mod">
        <pc:chgData name="McKane, Jeanne" userId="ccaae3d9-a257-43fb-bdc8-036ccece4828" providerId="ADAL" clId="{6D546265-723A-433C-A4BC-453C032252A9}" dt="2025-10-03T14:07:09.588" v="99" actId="478"/>
        <pc:sldMkLst>
          <pc:docMk/>
          <pc:sldMk cId="4193221867" sldId="367"/>
        </pc:sldMkLst>
        <pc:spChg chg="add del mod">
          <ac:chgData name="McKane, Jeanne" userId="ccaae3d9-a257-43fb-bdc8-036ccece4828" providerId="ADAL" clId="{6D546265-723A-433C-A4BC-453C032252A9}" dt="2025-10-03T13:40:12.977" v="15" actId="478"/>
          <ac:spMkLst>
            <pc:docMk/>
            <pc:sldMk cId="4193221867" sldId="367"/>
            <ac:spMk id="3" creationId="{839AF2E5-400F-9356-EBD7-ED4B1A17A1C3}"/>
          </ac:spMkLst>
        </pc:spChg>
        <pc:spChg chg="del">
          <ac:chgData name="McKane, Jeanne" userId="ccaae3d9-a257-43fb-bdc8-036ccece4828" providerId="ADAL" clId="{6D546265-723A-433C-A4BC-453C032252A9}" dt="2025-10-03T14:07:09.588" v="99" actId="478"/>
          <ac:spMkLst>
            <pc:docMk/>
            <pc:sldMk cId="4193221867" sldId="367"/>
            <ac:spMk id="4" creationId="{6B11CD0E-C7B3-899E-D47C-63ECD9BF2325}"/>
          </ac:spMkLst>
        </pc:spChg>
        <pc:spChg chg="del">
          <ac:chgData name="McKane, Jeanne" userId="ccaae3d9-a257-43fb-bdc8-036ccece4828" providerId="ADAL" clId="{6D546265-723A-433C-A4BC-453C032252A9}" dt="2025-10-03T13:40:11.730" v="14" actId="478"/>
          <ac:spMkLst>
            <pc:docMk/>
            <pc:sldMk cId="4193221867" sldId="367"/>
            <ac:spMk id="8" creationId="{CB443B1F-5AB2-361B-2E56-2B5D78C89B30}"/>
          </ac:spMkLst>
        </pc:spChg>
        <pc:picChg chg="mod">
          <ac:chgData name="McKane, Jeanne" userId="ccaae3d9-a257-43fb-bdc8-036ccece4828" providerId="ADAL" clId="{6D546265-723A-433C-A4BC-453C032252A9}" dt="2025-10-03T13:56:59.764" v="85" actId="962"/>
          <ac:picMkLst>
            <pc:docMk/>
            <pc:sldMk cId="4193221867" sldId="367"/>
            <ac:picMk id="5" creationId="{88328BC7-29A3-3AE2-6E3F-DA849F96947D}"/>
          </ac:picMkLst>
        </pc:picChg>
      </pc:sldChg>
      <pc:sldChg chg="modSp mod">
        <pc:chgData name="McKane, Jeanne" userId="ccaae3d9-a257-43fb-bdc8-036ccece4828" providerId="ADAL" clId="{6D546265-723A-433C-A4BC-453C032252A9}" dt="2025-10-03T14:11:53.991" v="134" actId="33553"/>
        <pc:sldMkLst>
          <pc:docMk/>
          <pc:sldMk cId="59602600" sldId="381"/>
        </pc:sldMkLst>
        <pc:spChg chg="mod">
          <ac:chgData name="McKane, Jeanne" userId="ccaae3d9-a257-43fb-bdc8-036ccece4828" providerId="ADAL" clId="{6D546265-723A-433C-A4BC-453C032252A9}" dt="2025-10-03T14:11:53.991" v="134" actId="33553"/>
          <ac:spMkLst>
            <pc:docMk/>
            <pc:sldMk cId="59602600" sldId="381"/>
            <ac:spMk id="3" creationId="{557DC097-EEFC-ED47-45E0-3BCB04809765}"/>
          </ac:spMkLst>
        </pc:spChg>
      </pc:sldChg>
      <pc:sldChg chg="modSp mod">
        <pc:chgData name="McKane, Jeanne" userId="ccaae3d9-a257-43fb-bdc8-036ccece4828" providerId="ADAL" clId="{6D546265-723A-433C-A4BC-453C032252A9}" dt="2025-10-03T14:11:47.965" v="132" actId="33553"/>
        <pc:sldMkLst>
          <pc:docMk/>
          <pc:sldMk cId="345027054" sldId="382"/>
        </pc:sldMkLst>
        <pc:spChg chg="mod">
          <ac:chgData name="McKane, Jeanne" userId="ccaae3d9-a257-43fb-bdc8-036ccece4828" providerId="ADAL" clId="{6D546265-723A-433C-A4BC-453C032252A9}" dt="2025-10-03T14:11:47.965" v="132" actId="33553"/>
          <ac:spMkLst>
            <pc:docMk/>
            <pc:sldMk cId="345027054" sldId="382"/>
            <ac:spMk id="3" creationId="{557DC097-EEFC-ED47-45E0-3BCB04809765}"/>
          </ac:spMkLst>
        </pc:spChg>
      </pc:sldChg>
      <pc:sldChg chg="delSp modSp mod">
        <pc:chgData name="McKane, Jeanne" userId="ccaae3d9-a257-43fb-bdc8-036ccece4828" providerId="ADAL" clId="{6D546265-723A-433C-A4BC-453C032252A9}" dt="2025-10-03T14:53:44.924" v="1157" actId="403"/>
        <pc:sldMkLst>
          <pc:docMk/>
          <pc:sldMk cId="3909832607" sldId="384"/>
        </pc:sldMkLst>
        <pc:spChg chg="del">
          <ac:chgData name="McKane, Jeanne" userId="ccaae3d9-a257-43fb-bdc8-036ccece4828" providerId="ADAL" clId="{6D546265-723A-433C-A4BC-453C032252A9}" dt="2025-10-03T14:08:14.322" v="112" actId="478"/>
          <ac:spMkLst>
            <pc:docMk/>
            <pc:sldMk cId="3909832607" sldId="384"/>
            <ac:spMk id="3" creationId="{F8889D44-83AC-CD26-95E7-8FC7B85BB490}"/>
          </ac:spMkLst>
        </pc:spChg>
        <pc:spChg chg="mod">
          <ac:chgData name="McKane, Jeanne" userId="ccaae3d9-a257-43fb-bdc8-036ccece4828" providerId="ADAL" clId="{6D546265-723A-433C-A4BC-453C032252A9}" dt="2025-10-03T14:53:44.924" v="1157" actId="403"/>
          <ac:spMkLst>
            <pc:docMk/>
            <pc:sldMk cId="3909832607" sldId="384"/>
            <ac:spMk id="4" creationId="{34B929EA-085D-03CC-8ABC-3FFBF3231F85}"/>
          </ac:spMkLst>
        </pc:spChg>
      </pc:sldChg>
      <pc:sldChg chg="delSp modSp mod">
        <pc:chgData name="McKane, Jeanne" userId="ccaae3d9-a257-43fb-bdc8-036ccece4828" providerId="ADAL" clId="{6D546265-723A-433C-A4BC-453C032252A9}" dt="2025-10-03T14:54:24.772" v="1159" actId="948"/>
        <pc:sldMkLst>
          <pc:docMk/>
          <pc:sldMk cId="936660227" sldId="385"/>
        </pc:sldMkLst>
        <pc:spChg chg="mod">
          <ac:chgData name="McKane, Jeanne" userId="ccaae3d9-a257-43fb-bdc8-036ccece4828" providerId="ADAL" clId="{6D546265-723A-433C-A4BC-453C032252A9}" dt="2025-10-03T14:54:24.772" v="1159" actId="948"/>
          <ac:spMkLst>
            <pc:docMk/>
            <pc:sldMk cId="936660227" sldId="385"/>
            <ac:spMk id="4" creationId="{34B929EA-085D-03CC-8ABC-3FFBF3231F85}"/>
          </ac:spMkLst>
        </pc:spChg>
        <pc:spChg chg="del">
          <ac:chgData name="McKane, Jeanne" userId="ccaae3d9-a257-43fb-bdc8-036ccece4828" providerId="ADAL" clId="{6D546265-723A-433C-A4BC-453C032252A9}" dt="2025-10-03T14:08:20.333" v="113" actId="478"/>
          <ac:spMkLst>
            <pc:docMk/>
            <pc:sldMk cId="936660227" sldId="385"/>
            <ac:spMk id="5" creationId="{7C032A41-35AC-0DB5-D5B1-C1CF47B3B608}"/>
          </ac:spMkLst>
        </pc:spChg>
        <pc:spChg chg="mod">
          <ac:chgData name="McKane, Jeanne" userId="ccaae3d9-a257-43fb-bdc8-036ccece4828" providerId="ADAL" clId="{6D546265-723A-433C-A4BC-453C032252A9}" dt="2025-10-03T14:40:40.265" v="1020" actId="403"/>
          <ac:spMkLst>
            <pc:docMk/>
            <pc:sldMk cId="936660227" sldId="385"/>
            <ac:spMk id="27" creationId="{6D7733A8-17FB-66BD-9A1B-C0C33D2F92B0}"/>
          </ac:spMkLst>
        </pc:spChg>
      </pc:sldChg>
      <pc:sldChg chg="delSp modSp mod">
        <pc:chgData name="McKane, Jeanne" userId="ccaae3d9-a257-43fb-bdc8-036ccece4828" providerId="ADAL" clId="{6D546265-723A-433C-A4BC-453C032252A9}" dt="2025-10-03T14:54:41.337" v="1162" actId="403"/>
        <pc:sldMkLst>
          <pc:docMk/>
          <pc:sldMk cId="830031710" sldId="386"/>
        </pc:sldMkLst>
        <pc:spChg chg="del">
          <ac:chgData name="McKane, Jeanne" userId="ccaae3d9-a257-43fb-bdc8-036ccece4828" providerId="ADAL" clId="{6D546265-723A-433C-A4BC-453C032252A9}" dt="2025-10-03T14:08:26.071" v="114" actId="478"/>
          <ac:spMkLst>
            <pc:docMk/>
            <pc:sldMk cId="830031710" sldId="386"/>
            <ac:spMk id="4" creationId="{1AC14C63-9A44-5F26-4A68-751A59C1EAD0}"/>
          </ac:spMkLst>
        </pc:spChg>
        <pc:spChg chg="mod">
          <ac:chgData name="McKane, Jeanne" userId="ccaae3d9-a257-43fb-bdc8-036ccece4828" providerId="ADAL" clId="{6D546265-723A-433C-A4BC-453C032252A9}" dt="2025-10-03T14:40:47.030" v="1022" actId="403"/>
          <ac:spMkLst>
            <pc:docMk/>
            <pc:sldMk cId="830031710" sldId="386"/>
            <ac:spMk id="8" creationId="{A62CD457-E2DA-68F9-02F0-D85A239B732C}"/>
          </ac:spMkLst>
        </pc:spChg>
        <pc:spChg chg="mod">
          <ac:chgData name="McKane, Jeanne" userId="ccaae3d9-a257-43fb-bdc8-036ccece4828" providerId="ADAL" clId="{6D546265-723A-433C-A4BC-453C032252A9}" dt="2025-10-03T14:54:41.337" v="1162" actId="403"/>
          <ac:spMkLst>
            <pc:docMk/>
            <pc:sldMk cId="830031710" sldId="386"/>
            <ac:spMk id="11" creationId="{763A9C5C-4BB0-E58A-E29E-75F4D4FE6B85}"/>
          </ac:spMkLst>
        </pc:spChg>
      </pc:sldChg>
      <pc:sldChg chg="modSp mod modNotes">
        <pc:chgData name="McKane, Jeanne" userId="ccaae3d9-a257-43fb-bdc8-036ccece4828" providerId="ADAL" clId="{6D546265-723A-433C-A4BC-453C032252A9}" dt="2025-10-03T14:57:58.893" v="1202" actId="207"/>
        <pc:sldMkLst>
          <pc:docMk/>
          <pc:sldMk cId="988386414" sldId="387"/>
        </pc:sldMkLst>
        <pc:spChg chg="mod">
          <ac:chgData name="McKane, Jeanne" userId="ccaae3d9-a257-43fb-bdc8-036ccece4828" providerId="ADAL" clId="{6D546265-723A-433C-A4BC-453C032252A9}" dt="2025-10-03T14:11:56.391" v="135" actId="33553"/>
          <ac:spMkLst>
            <pc:docMk/>
            <pc:sldMk cId="988386414" sldId="387"/>
            <ac:spMk id="3" creationId="{557DC097-EEFC-ED47-45E0-3BCB04809765}"/>
          </ac:spMkLst>
        </pc:spChg>
      </pc:sldChg>
      <pc:sldChg chg="delSp modSp mod">
        <pc:chgData name="McKane, Jeanne" userId="ccaae3d9-a257-43fb-bdc8-036ccece4828" providerId="ADAL" clId="{6D546265-723A-433C-A4BC-453C032252A9}" dt="2025-10-03T14:56:56.185" v="1200" actId="1076"/>
        <pc:sldMkLst>
          <pc:docMk/>
          <pc:sldMk cId="81161874" sldId="390"/>
        </pc:sldMkLst>
        <pc:spChg chg="del">
          <ac:chgData name="McKane, Jeanne" userId="ccaae3d9-a257-43fb-bdc8-036ccece4828" providerId="ADAL" clId="{6D546265-723A-433C-A4BC-453C032252A9}" dt="2025-10-03T14:09:23.317" v="128" actId="478"/>
          <ac:spMkLst>
            <pc:docMk/>
            <pc:sldMk cId="81161874" sldId="390"/>
            <ac:spMk id="3" creationId="{C65C18A0-E352-5112-D9E7-206A083882D7}"/>
          </ac:spMkLst>
        </pc:spChg>
        <pc:spChg chg="mod">
          <ac:chgData name="McKane, Jeanne" userId="ccaae3d9-a257-43fb-bdc8-036ccece4828" providerId="ADAL" clId="{6D546265-723A-433C-A4BC-453C032252A9}" dt="2025-10-03T14:56:56.185" v="1200" actId="1076"/>
          <ac:spMkLst>
            <pc:docMk/>
            <pc:sldMk cId="81161874" sldId="390"/>
            <ac:spMk id="4" creationId="{34B929EA-085D-03CC-8ABC-3FFBF3231F85}"/>
          </ac:spMkLst>
        </pc:spChg>
      </pc:sldChg>
      <pc:sldChg chg="delSp modSp mod">
        <pc:chgData name="McKane, Jeanne" userId="ccaae3d9-a257-43fb-bdc8-036ccece4828" providerId="ADAL" clId="{6D546265-723A-433C-A4BC-453C032252A9}" dt="2025-10-03T14:56:38.544" v="1199" actId="403"/>
        <pc:sldMkLst>
          <pc:docMk/>
          <pc:sldMk cId="2491820790" sldId="391"/>
        </pc:sldMkLst>
        <pc:spChg chg="del">
          <ac:chgData name="McKane, Jeanne" userId="ccaae3d9-a257-43fb-bdc8-036ccece4828" providerId="ADAL" clId="{6D546265-723A-433C-A4BC-453C032252A9}" dt="2025-10-03T14:09:20.055" v="127" actId="478"/>
          <ac:spMkLst>
            <pc:docMk/>
            <pc:sldMk cId="2491820790" sldId="391"/>
            <ac:spMk id="3" creationId="{F74D4FE1-1938-4A26-EEEF-EC65EEC9DF40}"/>
          </ac:spMkLst>
        </pc:spChg>
        <pc:spChg chg="mod">
          <ac:chgData name="McKane, Jeanne" userId="ccaae3d9-a257-43fb-bdc8-036ccece4828" providerId="ADAL" clId="{6D546265-723A-433C-A4BC-453C032252A9}" dt="2025-10-03T14:56:38.544" v="1199" actId="403"/>
          <ac:spMkLst>
            <pc:docMk/>
            <pc:sldMk cId="2491820790" sldId="391"/>
            <ac:spMk id="4" creationId="{34B929EA-085D-03CC-8ABC-3FFBF3231F85}"/>
          </ac:spMkLst>
        </pc:spChg>
        <pc:spChg chg="mod">
          <ac:chgData name="McKane, Jeanne" userId="ccaae3d9-a257-43fb-bdc8-036ccece4828" providerId="ADAL" clId="{6D546265-723A-433C-A4BC-453C032252A9}" dt="2025-10-03T14:41:27.088" v="1026" actId="14100"/>
          <ac:spMkLst>
            <pc:docMk/>
            <pc:sldMk cId="2491820790" sldId="391"/>
            <ac:spMk id="27" creationId="{6D7733A8-17FB-66BD-9A1B-C0C33D2F92B0}"/>
          </ac:spMkLst>
        </pc:spChg>
      </pc:sldChg>
      <pc:sldChg chg="delSp modSp mod">
        <pc:chgData name="McKane, Jeanne" userId="ccaae3d9-a257-43fb-bdc8-036ccece4828" providerId="ADAL" clId="{6D546265-723A-433C-A4BC-453C032252A9}" dt="2025-10-03T14:56:23.937" v="1197" actId="948"/>
        <pc:sldMkLst>
          <pc:docMk/>
          <pc:sldMk cId="2832015745" sldId="392"/>
        </pc:sldMkLst>
        <pc:spChg chg="del">
          <ac:chgData name="McKane, Jeanne" userId="ccaae3d9-a257-43fb-bdc8-036ccece4828" providerId="ADAL" clId="{6D546265-723A-433C-A4BC-453C032252A9}" dt="2025-10-03T14:09:15.440" v="126" actId="478"/>
          <ac:spMkLst>
            <pc:docMk/>
            <pc:sldMk cId="2832015745" sldId="392"/>
            <ac:spMk id="3" creationId="{F74D4FE1-1938-4A26-EEEF-EC65EEC9DF40}"/>
          </ac:spMkLst>
        </pc:spChg>
        <pc:spChg chg="mod">
          <ac:chgData name="McKane, Jeanne" userId="ccaae3d9-a257-43fb-bdc8-036ccece4828" providerId="ADAL" clId="{6D546265-723A-433C-A4BC-453C032252A9}" dt="2025-10-03T14:56:23.937" v="1197" actId="948"/>
          <ac:spMkLst>
            <pc:docMk/>
            <pc:sldMk cId="2832015745" sldId="392"/>
            <ac:spMk id="4" creationId="{34B929EA-085D-03CC-8ABC-3FFBF3231F85}"/>
          </ac:spMkLst>
        </pc:spChg>
        <pc:spChg chg="mod">
          <ac:chgData name="McKane, Jeanne" userId="ccaae3d9-a257-43fb-bdc8-036ccece4828" providerId="ADAL" clId="{6D546265-723A-433C-A4BC-453C032252A9}" dt="2025-10-03T14:42:08.607" v="1027" actId="14100"/>
          <ac:spMkLst>
            <pc:docMk/>
            <pc:sldMk cId="2832015745" sldId="392"/>
            <ac:spMk id="27" creationId="{6D7733A8-17FB-66BD-9A1B-C0C33D2F92B0}"/>
          </ac:spMkLst>
        </pc:spChg>
      </pc:sldChg>
      <pc:sldChg chg="modSp mod">
        <pc:chgData name="McKane, Jeanne" userId="ccaae3d9-a257-43fb-bdc8-036ccece4828" providerId="ADAL" clId="{6D546265-723A-433C-A4BC-453C032252A9}" dt="2025-10-03T14:11:58.618" v="136" actId="33553"/>
        <pc:sldMkLst>
          <pc:docMk/>
          <pc:sldMk cId="1399319325" sldId="393"/>
        </pc:sldMkLst>
        <pc:spChg chg="mod">
          <ac:chgData name="McKane, Jeanne" userId="ccaae3d9-a257-43fb-bdc8-036ccece4828" providerId="ADAL" clId="{6D546265-723A-433C-A4BC-453C032252A9}" dt="2025-10-03T14:11:58.618" v="136" actId="33553"/>
          <ac:spMkLst>
            <pc:docMk/>
            <pc:sldMk cId="1399319325" sldId="393"/>
            <ac:spMk id="3" creationId="{557DC097-EEFC-ED47-45E0-3BCB04809765}"/>
          </ac:spMkLst>
        </pc:spChg>
      </pc:sldChg>
      <pc:sldChg chg="delSp modSp mod">
        <pc:chgData name="McKane, Jeanne" userId="ccaae3d9-a257-43fb-bdc8-036ccece4828" providerId="ADAL" clId="{6D546265-723A-433C-A4BC-453C032252A9}" dt="2025-10-03T14:50:47.475" v="1133" actId="1076"/>
        <pc:sldMkLst>
          <pc:docMk/>
          <pc:sldMk cId="951327253" sldId="408"/>
        </pc:sldMkLst>
        <pc:spChg chg="mod">
          <ac:chgData name="McKane, Jeanne" userId="ccaae3d9-a257-43fb-bdc8-036ccece4828" providerId="ADAL" clId="{6D546265-723A-433C-A4BC-453C032252A9}" dt="2025-10-03T14:39:27.380" v="1005" actId="1076"/>
          <ac:spMkLst>
            <pc:docMk/>
            <pc:sldMk cId="951327253" sldId="408"/>
            <ac:spMk id="2" creationId="{6DCFDA98-0ED9-22AC-F38F-D7CF0DADC6CE}"/>
          </ac:spMkLst>
        </pc:spChg>
        <pc:spChg chg="mod ord">
          <ac:chgData name="McKane, Jeanne" userId="ccaae3d9-a257-43fb-bdc8-036ccece4828" providerId="ADAL" clId="{6D546265-723A-433C-A4BC-453C032252A9}" dt="2025-10-03T14:50:29.790" v="1129" actId="1076"/>
          <ac:spMkLst>
            <pc:docMk/>
            <pc:sldMk cId="951327253" sldId="408"/>
            <ac:spMk id="4" creationId="{AF46CC1A-F3A4-8D5B-5315-D46FF12DE748}"/>
          </ac:spMkLst>
        </pc:spChg>
        <pc:spChg chg="del">
          <ac:chgData name="McKane, Jeanne" userId="ccaae3d9-a257-43fb-bdc8-036ccece4828" providerId="ADAL" clId="{6D546265-723A-433C-A4BC-453C032252A9}" dt="2025-10-03T14:07:52.977" v="107" actId="478"/>
          <ac:spMkLst>
            <pc:docMk/>
            <pc:sldMk cId="951327253" sldId="408"/>
            <ac:spMk id="7" creationId="{EE7C2E9F-F2C3-F32F-A278-BE0093802998}"/>
          </ac:spMkLst>
        </pc:spChg>
        <pc:spChg chg="mod">
          <ac:chgData name="McKane, Jeanne" userId="ccaae3d9-a257-43fb-bdc8-036ccece4828" providerId="ADAL" clId="{6D546265-723A-433C-A4BC-453C032252A9}" dt="2025-10-03T14:46:40.676" v="1090" actId="1076"/>
          <ac:spMkLst>
            <pc:docMk/>
            <pc:sldMk cId="951327253" sldId="408"/>
            <ac:spMk id="8" creationId="{3381A0EA-0C86-9AAA-7535-0F796796CADB}"/>
          </ac:spMkLst>
        </pc:spChg>
        <pc:spChg chg="mod ord">
          <ac:chgData name="McKane, Jeanne" userId="ccaae3d9-a257-43fb-bdc8-036ccece4828" providerId="ADAL" clId="{6D546265-723A-433C-A4BC-453C032252A9}" dt="2025-10-03T14:50:42.582" v="1132" actId="1076"/>
          <ac:spMkLst>
            <pc:docMk/>
            <pc:sldMk cId="951327253" sldId="408"/>
            <ac:spMk id="15" creationId="{A099D812-AE02-94EE-DCD6-FFA7D5BEB869}"/>
          </ac:spMkLst>
        </pc:spChg>
        <pc:graphicFrameChg chg="mod">
          <ac:chgData name="McKane, Jeanne" userId="ccaae3d9-a257-43fb-bdc8-036ccece4828" providerId="ADAL" clId="{6D546265-723A-433C-A4BC-453C032252A9}" dt="2025-10-03T14:50:47.475" v="1133" actId="1076"/>
          <ac:graphicFrameMkLst>
            <pc:docMk/>
            <pc:sldMk cId="951327253" sldId="408"/>
            <ac:graphicFrameMk id="12" creationId="{1E387A0C-A0D7-EDF2-CF16-B676DBE424C1}"/>
          </ac:graphicFrameMkLst>
        </pc:graphicFrameChg>
      </pc:sldChg>
      <pc:sldChg chg="delSp modSp mod">
        <pc:chgData name="McKane, Jeanne" userId="ccaae3d9-a257-43fb-bdc8-036ccece4828" providerId="ADAL" clId="{6D546265-723A-433C-A4BC-453C032252A9}" dt="2025-10-03T14:49:49.312" v="1123" actId="1076"/>
        <pc:sldMkLst>
          <pc:docMk/>
          <pc:sldMk cId="2496178789" sldId="409"/>
        </pc:sldMkLst>
        <pc:spChg chg="mod">
          <ac:chgData name="McKane, Jeanne" userId="ccaae3d9-a257-43fb-bdc8-036ccece4828" providerId="ADAL" clId="{6D546265-723A-433C-A4BC-453C032252A9}" dt="2025-10-03T14:39:05.286" v="1003" actId="14100"/>
          <ac:spMkLst>
            <pc:docMk/>
            <pc:sldMk cId="2496178789" sldId="409"/>
            <ac:spMk id="2" creationId="{6DCFDA98-0ED9-22AC-F38F-D7CF0DADC6CE}"/>
          </ac:spMkLst>
        </pc:spChg>
        <pc:spChg chg="mod">
          <ac:chgData name="McKane, Jeanne" userId="ccaae3d9-a257-43fb-bdc8-036ccece4828" providerId="ADAL" clId="{6D546265-723A-433C-A4BC-453C032252A9}" dt="2025-10-03T14:49:38.106" v="1121" actId="1076"/>
          <ac:spMkLst>
            <pc:docMk/>
            <pc:sldMk cId="2496178789" sldId="409"/>
            <ac:spMk id="6" creationId="{2C54E1C2-DEFF-CFEC-3974-4B10F4CFA6E5}"/>
          </ac:spMkLst>
        </pc:spChg>
        <pc:spChg chg="del">
          <ac:chgData name="McKane, Jeanne" userId="ccaae3d9-a257-43fb-bdc8-036ccece4828" providerId="ADAL" clId="{6D546265-723A-433C-A4BC-453C032252A9}" dt="2025-10-03T14:07:36.162" v="104" actId="478"/>
          <ac:spMkLst>
            <pc:docMk/>
            <pc:sldMk cId="2496178789" sldId="409"/>
            <ac:spMk id="7" creationId="{EE7C2E9F-F2C3-F32F-A278-BE0093802998}"/>
          </ac:spMkLst>
        </pc:spChg>
        <pc:spChg chg="mod">
          <ac:chgData name="McKane, Jeanne" userId="ccaae3d9-a257-43fb-bdc8-036ccece4828" providerId="ADAL" clId="{6D546265-723A-433C-A4BC-453C032252A9}" dt="2025-10-03T14:43:24.138" v="1030" actId="1076"/>
          <ac:spMkLst>
            <pc:docMk/>
            <pc:sldMk cId="2496178789" sldId="409"/>
            <ac:spMk id="8" creationId="{3381A0EA-0C86-9AAA-7535-0F796796CADB}"/>
          </ac:spMkLst>
        </pc:spChg>
        <pc:graphicFrameChg chg="mod">
          <ac:chgData name="McKane, Jeanne" userId="ccaae3d9-a257-43fb-bdc8-036ccece4828" providerId="ADAL" clId="{6D546265-723A-433C-A4BC-453C032252A9}" dt="2025-10-03T14:49:49.312" v="1123" actId="1076"/>
          <ac:graphicFrameMkLst>
            <pc:docMk/>
            <pc:sldMk cId="2496178789" sldId="409"/>
            <ac:graphicFrameMk id="13" creationId="{4AC990B0-191D-CC41-FBEE-21C2001B07BB}"/>
          </ac:graphicFrameMkLst>
        </pc:graphicFrameChg>
      </pc:sldChg>
      <pc:sldChg chg="delSp modSp mod">
        <pc:chgData name="McKane, Jeanne" userId="ccaae3d9-a257-43fb-bdc8-036ccece4828" providerId="ADAL" clId="{6D546265-723A-433C-A4BC-453C032252A9}" dt="2025-10-03T14:52:57.138" v="1153" actId="1076"/>
        <pc:sldMkLst>
          <pc:docMk/>
          <pc:sldMk cId="3279961900" sldId="412"/>
        </pc:sldMkLst>
        <pc:spChg chg="del">
          <ac:chgData name="McKane, Jeanne" userId="ccaae3d9-a257-43fb-bdc8-036ccece4828" providerId="ADAL" clId="{6D546265-723A-433C-A4BC-453C032252A9}" dt="2025-10-03T14:08:04.739" v="110" actId="478"/>
          <ac:spMkLst>
            <pc:docMk/>
            <pc:sldMk cId="3279961900" sldId="412"/>
            <ac:spMk id="2" creationId="{66D9D263-A5BE-D256-D5EB-9334A6F933FC}"/>
          </ac:spMkLst>
        </pc:spChg>
        <pc:spChg chg="mod">
          <ac:chgData name="McKane, Jeanne" userId="ccaae3d9-a257-43fb-bdc8-036ccece4828" providerId="ADAL" clId="{6D546265-723A-433C-A4BC-453C032252A9}" dt="2025-10-03T14:47:28.365" v="1096" actId="1076"/>
          <ac:spMkLst>
            <pc:docMk/>
            <pc:sldMk cId="3279961900" sldId="412"/>
            <ac:spMk id="4" creationId="{8308BCDD-7092-33C6-E13C-3F618B359848}"/>
          </ac:spMkLst>
        </pc:spChg>
        <pc:spChg chg="mod">
          <ac:chgData name="McKane, Jeanne" userId="ccaae3d9-a257-43fb-bdc8-036ccece4828" providerId="ADAL" clId="{6D546265-723A-433C-A4BC-453C032252A9}" dt="2025-10-03T14:40:21.479" v="1017" actId="14100"/>
          <ac:spMkLst>
            <pc:docMk/>
            <pc:sldMk cId="3279961900" sldId="412"/>
            <ac:spMk id="7" creationId="{33162BDC-B064-1C01-5976-81CEF1492111}"/>
          </ac:spMkLst>
        </pc:spChg>
        <pc:spChg chg="mod">
          <ac:chgData name="McKane, Jeanne" userId="ccaae3d9-a257-43fb-bdc8-036ccece4828" providerId="ADAL" clId="{6D546265-723A-433C-A4BC-453C032252A9}" dt="2025-10-03T14:52:57.138" v="1153" actId="1076"/>
          <ac:spMkLst>
            <pc:docMk/>
            <pc:sldMk cId="3279961900" sldId="412"/>
            <ac:spMk id="10" creationId="{17542F30-6E23-8684-ED6B-4E6FAD8A4666}"/>
          </ac:spMkLst>
        </pc:spChg>
        <pc:graphicFrameChg chg="mod">
          <ac:chgData name="McKane, Jeanne" userId="ccaae3d9-a257-43fb-bdc8-036ccece4828" providerId="ADAL" clId="{6D546265-723A-433C-A4BC-453C032252A9}" dt="2025-10-03T14:52:48.724" v="1152" actId="14100"/>
          <ac:graphicFrameMkLst>
            <pc:docMk/>
            <pc:sldMk cId="3279961900" sldId="412"/>
            <ac:graphicFrameMk id="9" creationId="{73060585-96AC-D64E-64D1-DA8F09E76388}"/>
          </ac:graphicFrameMkLst>
        </pc:graphicFrameChg>
      </pc:sldChg>
      <pc:sldChg chg="delSp modSp mod">
        <pc:chgData name="McKane, Jeanne" userId="ccaae3d9-a257-43fb-bdc8-036ccece4828" providerId="ADAL" clId="{6D546265-723A-433C-A4BC-453C032252A9}" dt="2025-10-03T14:52:36.484" v="1150" actId="1076"/>
        <pc:sldMkLst>
          <pc:docMk/>
          <pc:sldMk cId="3323682470" sldId="413"/>
        </pc:sldMkLst>
        <pc:spChg chg="del">
          <ac:chgData name="McKane, Jeanne" userId="ccaae3d9-a257-43fb-bdc8-036ccece4828" providerId="ADAL" clId="{6D546265-723A-433C-A4BC-453C032252A9}" dt="2025-10-03T14:08:01.152" v="109" actId="478"/>
          <ac:spMkLst>
            <pc:docMk/>
            <pc:sldMk cId="3323682470" sldId="413"/>
            <ac:spMk id="2" creationId="{66D9D263-A5BE-D256-D5EB-9334A6F933FC}"/>
          </ac:spMkLst>
        </pc:spChg>
        <pc:spChg chg="mod ord">
          <ac:chgData name="McKane, Jeanne" userId="ccaae3d9-a257-43fb-bdc8-036ccece4828" providerId="ADAL" clId="{6D546265-723A-433C-A4BC-453C032252A9}" dt="2025-10-03T14:47:12.230" v="1094" actId="1076"/>
          <ac:spMkLst>
            <pc:docMk/>
            <pc:sldMk cId="3323682470" sldId="413"/>
            <ac:spMk id="4" creationId="{8308BCDD-7092-33C6-E13C-3F618B359848}"/>
          </ac:spMkLst>
        </pc:spChg>
        <pc:spChg chg="mod">
          <ac:chgData name="McKane, Jeanne" userId="ccaae3d9-a257-43fb-bdc8-036ccece4828" providerId="ADAL" clId="{6D546265-723A-433C-A4BC-453C032252A9}" dt="2025-10-03T14:39:48.335" v="1010" actId="1036"/>
          <ac:spMkLst>
            <pc:docMk/>
            <pc:sldMk cId="3323682470" sldId="413"/>
            <ac:spMk id="7" creationId="{33162BDC-B064-1C01-5976-81CEF1492111}"/>
          </ac:spMkLst>
        </pc:spChg>
        <pc:spChg chg="mod">
          <ac:chgData name="McKane, Jeanne" userId="ccaae3d9-a257-43fb-bdc8-036ccece4828" providerId="ADAL" clId="{6D546265-723A-433C-A4BC-453C032252A9}" dt="2025-10-03T14:52:23.083" v="1147" actId="1076"/>
          <ac:spMkLst>
            <pc:docMk/>
            <pc:sldMk cId="3323682470" sldId="413"/>
            <ac:spMk id="12" creationId="{28BF291D-5EFC-41B4-6051-0203D33C2208}"/>
          </ac:spMkLst>
        </pc:spChg>
        <pc:spChg chg="mod">
          <ac:chgData name="McKane, Jeanne" userId="ccaae3d9-a257-43fb-bdc8-036ccece4828" providerId="ADAL" clId="{6D546265-723A-433C-A4BC-453C032252A9}" dt="2025-10-03T14:52:26.217" v="1148" actId="1076"/>
          <ac:spMkLst>
            <pc:docMk/>
            <pc:sldMk cId="3323682470" sldId="413"/>
            <ac:spMk id="13" creationId="{A86383B8-CA70-C218-05F3-28F98DF482DD}"/>
          </ac:spMkLst>
        </pc:spChg>
        <pc:spChg chg="mod">
          <ac:chgData name="McKane, Jeanne" userId="ccaae3d9-a257-43fb-bdc8-036ccece4828" providerId="ADAL" clId="{6D546265-723A-433C-A4BC-453C032252A9}" dt="2025-10-03T14:52:32.603" v="1149" actId="1076"/>
          <ac:spMkLst>
            <pc:docMk/>
            <pc:sldMk cId="3323682470" sldId="413"/>
            <ac:spMk id="14" creationId="{F8AD4642-24B9-D9E3-42BD-43E63AAC4535}"/>
          </ac:spMkLst>
        </pc:spChg>
        <pc:spChg chg="mod">
          <ac:chgData name="McKane, Jeanne" userId="ccaae3d9-a257-43fb-bdc8-036ccece4828" providerId="ADAL" clId="{6D546265-723A-433C-A4BC-453C032252A9}" dt="2025-10-03T14:52:36.484" v="1150" actId="1076"/>
          <ac:spMkLst>
            <pc:docMk/>
            <pc:sldMk cId="3323682470" sldId="413"/>
            <ac:spMk id="15" creationId="{86EF1951-9789-982B-A9D6-986D0759E10A}"/>
          </ac:spMkLst>
        </pc:spChg>
        <pc:spChg chg="mod ord">
          <ac:chgData name="McKane, Jeanne" userId="ccaae3d9-a257-43fb-bdc8-036ccece4828" providerId="ADAL" clId="{6D546265-723A-433C-A4BC-453C032252A9}" dt="2025-10-03T14:51:56.488" v="1139" actId="1076"/>
          <ac:spMkLst>
            <pc:docMk/>
            <pc:sldMk cId="3323682470" sldId="413"/>
            <ac:spMk id="17" creationId="{19613C7D-A93D-D19C-B7AD-869B841E9341}"/>
          </ac:spMkLst>
        </pc:spChg>
        <pc:graphicFrameChg chg="mod">
          <ac:chgData name="McKane, Jeanne" userId="ccaae3d9-a257-43fb-bdc8-036ccece4828" providerId="ADAL" clId="{6D546265-723A-433C-A4BC-453C032252A9}" dt="2025-10-03T14:52:04.590" v="1141" actId="1076"/>
          <ac:graphicFrameMkLst>
            <pc:docMk/>
            <pc:sldMk cId="3323682470" sldId="413"/>
            <ac:graphicFrameMk id="6" creationId="{E32C549B-681B-5EEB-7F1D-BF7DABF297B6}"/>
          </ac:graphicFrameMkLst>
        </pc:graphicFrameChg>
        <pc:graphicFrameChg chg="mod">
          <ac:chgData name="McKane, Jeanne" userId="ccaae3d9-a257-43fb-bdc8-036ccece4828" providerId="ADAL" clId="{6D546265-723A-433C-A4BC-453C032252A9}" dt="2025-10-03T14:52:17.827" v="1146" actId="1037"/>
          <ac:graphicFrameMkLst>
            <pc:docMk/>
            <pc:sldMk cId="3323682470" sldId="413"/>
            <ac:graphicFrameMk id="11" creationId="{77A95E62-4237-5B18-5AC3-BF96F02C0116}"/>
          </ac:graphicFrameMkLst>
        </pc:graphicFrameChg>
      </pc:sldChg>
      <pc:sldChg chg="delSp modSp mod">
        <pc:chgData name="McKane, Jeanne" userId="ccaae3d9-a257-43fb-bdc8-036ccece4828" providerId="ADAL" clId="{6D546265-723A-433C-A4BC-453C032252A9}" dt="2025-10-03T14:59:46.131" v="1209" actId="1037"/>
        <pc:sldMkLst>
          <pc:docMk/>
          <pc:sldMk cId="660003672" sldId="415"/>
        </pc:sldMkLst>
        <pc:spChg chg="mod ord">
          <ac:chgData name="McKane, Jeanne" userId="ccaae3d9-a257-43fb-bdc8-036ccece4828" providerId="ADAL" clId="{6D546265-723A-433C-A4BC-453C032252A9}" dt="2025-10-03T14:39:13.937" v="1004" actId="1076"/>
          <ac:spMkLst>
            <pc:docMk/>
            <pc:sldMk cId="660003672" sldId="415"/>
            <ac:spMk id="2" creationId="{6DCFDA98-0ED9-22AC-F38F-D7CF0DADC6CE}"/>
          </ac:spMkLst>
        </pc:spChg>
        <pc:spChg chg="mod ord">
          <ac:chgData name="McKane, Jeanne" userId="ccaae3d9-a257-43fb-bdc8-036ccece4828" providerId="ADAL" clId="{6D546265-723A-433C-A4BC-453C032252A9}" dt="2025-10-03T14:50:20.549" v="1128" actId="1076"/>
          <ac:spMkLst>
            <pc:docMk/>
            <pc:sldMk cId="660003672" sldId="415"/>
            <ac:spMk id="4" creationId="{94E9D359-DC5B-CD37-095A-C0B5FF4F5067}"/>
          </ac:spMkLst>
        </pc:spChg>
        <pc:spChg chg="del">
          <ac:chgData name="McKane, Jeanne" userId="ccaae3d9-a257-43fb-bdc8-036ccece4828" providerId="ADAL" clId="{6D546265-723A-433C-A4BC-453C032252A9}" dt="2025-10-03T14:11:00.065" v="130" actId="478"/>
          <ac:spMkLst>
            <pc:docMk/>
            <pc:sldMk cId="660003672" sldId="415"/>
            <ac:spMk id="6" creationId="{2C54E1C2-DEFF-CFEC-3974-4B10F4CFA6E5}"/>
          </ac:spMkLst>
        </pc:spChg>
        <pc:spChg chg="del">
          <ac:chgData name="McKane, Jeanne" userId="ccaae3d9-a257-43fb-bdc8-036ccece4828" providerId="ADAL" clId="{6D546265-723A-433C-A4BC-453C032252A9}" dt="2025-10-03T14:07:46.945" v="106" actId="478"/>
          <ac:spMkLst>
            <pc:docMk/>
            <pc:sldMk cId="660003672" sldId="415"/>
            <ac:spMk id="7" creationId="{EE7C2E9F-F2C3-F32F-A278-BE0093802998}"/>
          </ac:spMkLst>
        </pc:spChg>
        <pc:spChg chg="mod">
          <ac:chgData name="McKane, Jeanne" userId="ccaae3d9-a257-43fb-bdc8-036ccece4828" providerId="ADAL" clId="{6D546265-723A-433C-A4BC-453C032252A9}" dt="2025-10-03T14:46:10.823" v="1086" actId="1076"/>
          <ac:spMkLst>
            <pc:docMk/>
            <pc:sldMk cId="660003672" sldId="415"/>
            <ac:spMk id="8" creationId="{3381A0EA-0C86-9AAA-7535-0F796796CADB}"/>
          </ac:spMkLst>
        </pc:spChg>
        <pc:spChg chg="mod ord">
          <ac:chgData name="McKane, Jeanne" userId="ccaae3d9-a257-43fb-bdc8-036ccece4828" providerId="ADAL" clId="{6D546265-723A-433C-A4BC-453C032252A9}" dt="2025-10-03T14:59:46.131" v="1209" actId="1037"/>
          <ac:spMkLst>
            <pc:docMk/>
            <pc:sldMk cId="660003672" sldId="415"/>
            <ac:spMk id="10" creationId="{821A63B7-72BA-8571-7E02-33B2E7DD44A0}"/>
          </ac:spMkLst>
        </pc:spChg>
        <pc:graphicFrameChg chg="mod">
          <ac:chgData name="McKane, Jeanne" userId="ccaae3d9-a257-43fb-bdc8-036ccece4828" providerId="ADAL" clId="{6D546265-723A-433C-A4BC-453C032252A9}" dt="2025-10-03T14:50:13.017" v="1126" actId="1076"/>
          <ac:graphicFrameMkLst>
            <pc:docMk/>
            <pc:sldMk cId="660003672" sldId="415"/>
            <ac:graphicFrameMk id="5" creationId="{74D01BED-2A79-1138-8453-7F0AB6798EEA}"/>
          </ac:graphicFrameMkLst>
        </pc:graphicFrameChg>
      </pc:sldChg>
      <pc:sldChg chg="delSp modSp mod">
        <pc:chgData name="McKane, Jeanne" userId="ccaae3d9-a257-43fb-bdc8-036ccece4828" providerId="ADAL" clId="{6D546265-723A-433C-A4BC-453C032252A9}" dt="2025-10-03T14:51:09.622" v="1137" actId="1076"/>
        <pc:sldMkLst>
          <pc:docMk/>
          <pc:sldMk cId="3097727212" sldId="416"/>
        </pc:sldMkLst>
        <pc:spChg chg="del">
          <ac:chgData name="McKane, Jeanne" userId="ccaae3d9-a257-43fb-bdc8-036ccece4828" providerId="ADAL" clId="{6D546265-723A-433C-A4BC-453C032252A9}" dt="2025-10-03T14:07:57.232" v="108" actId="478"/>
          <ac:spMkLst>
            <pc:docMk/>
            <pc:sldMk cId="3097727212" sldId="416"/>
            <ac:spMk id="2" creationId="{11395F62-4AC8-BF76-FC69-C6E2CE735F3D}"/>
          </ac:spMkLst>
        </pc:spChg>
        <pc:spChg chg="mod">
          <ac:chgData name="McKane, Jeanne" userId="ccaae3d9-a257-43fb-bdc8-036ccece4828" providerId="ADAL" clId="{6D546265-723A-433C-A4BC-453C032252A9}" dt="2025-10-03T14:46:59.936" v="1092" actId="1076"/>
          <ac:spMkLst>
            <pc:docMk/>
            <pc:sldMk cId="3097727212" sldId="416"/>
            <ac:spMk id="4" creationId="{D6D404DD-B2B0-81AE-DFCF-BF25B02B60C0}"/>
          </ac:spMkLst>
        </pc:spChg>
        <pc:spChg chg="mod ord">
          <ac:chgData name="McKane, Jeanne" userId="ccaae3d9-a257-43fb-bdc8-036ccece4828" providerId="ADAL" clId="{6D546265-723A-433C-A4BC-453C032252A9}" dt="2025-10-03T14:50:53.117" v="1134" actId="14100"/>
          <ac:spMkLst>
            <pc:docMk/>
            <pc:sldMk cId="3097727212" sldId="416"/>
            <ac:spMk id="5" creationId="{DADD0026-C793-7A9B-D54F-5C8AFD59181F}"/>
          </ac:spMkLst>
        </pc:spChg>
        <pc:spChg chg="mod ord">
          <ac:chgData name="McKane, Jeanne" userId="ccaae3d9-a257-43fb-bdc8-036ccece4828" providerId="ADAL" clId="{6D546265-723A-433C-A4BC-453C032252A9}" dt="2025-10-03T14:51:01.163" v="1135" actId="1076"/>
          <ac:spMkLst>
            <pc:docMk/>
            <pc:sldMk cId="3097727212" sldId="416"/>
            <ac:spMk id="8" creationId="{3169DE95-421E-0E17-A8DF-2D60E57253E2}"/>
          </ac:spMkLst>
        </pc:spChg>
        <pc:spChg chg="mod">
          <ac:chgData name="McKane, Jeanne" userId="ccaae3d9-a257-43fb-bdc8-036ccece4828" providerId="ADAL" clId="{6D546265-723A-433C-A4BC-453C032252A9}" dt="2025-10-03T14:39:37.992" v="1007" actId="14100"/>
          <ac:spMkLst>
            <pc:docMk/>
            <pc:sldMk cId="3097727212" sldId="416"/>
            <ac:spMk id="11" creationId="{292B4980-FEFB-F42F-A4F6-49ED4D22461A}"/>
          </ac:spMkLst>
        </pc:spChg>
        <pc:graphicFrameChg chg="mod">
          <ac:chgData name="McKane, Jeanne" userId="ccaae3d9-a257-43fb-bdc8-036ccece4828" providerId="ADAL" clId="{6D546265-723A-433C-A4BC-453C032252A9}" dt="2025-10-03T14:51:09.622" v="1137" actId="1076"/>
          <ac:graphicFrameMkLst>
            <pc:docMk/>
            <pc:sldMk cId="3097727212" sldId="416"/>
            <ac:graphicFrameMk id="7" creationId="{1F1E7403-C861-27C3-C05C-D95265C58735}"/>
          </ac:graphicFrameMkLst>
        </pc:graphicFrameChg>
      </pc:sldChg>
      <pc:sldChg chg="delSp modSp mod">
        <pc:chgData name="McKane, Jeanne" userId="ccaae3d9-a257-43fb-bdc8-036ccece4828" providerId="ADAL" clId="{6D546265-723A-433C-A4BC-453C032252A9}" dt="2025-10-03T14:53:16.097" v="1155" actId="1076"/>
        <pc:sldMkLst>
          <pc:docMk/>
          <pc:sldMk cId="3717736827" sldId="417"/>
        </pc:sldMkLst>
        <pc:spChg chg="del">
          <ac:chgData name="McKane, Jeanne" userId="ccaae3d9-a257-43fb-bdc8-036ccece4828" providerId="ADAL" clId="{6D546265-723A-433C-A4BC-453C032252A9}" dt="2025-10-03T14:08:09.358" v="111" actId="478"/>
          <ac:spMkLst>
            <pc:docMk/>
            <pc:sldMk cId="3717736827" sldId="417"/>
            <ac:spMk id="2" creationId="{97CC20A8-88C0-BEF2-2F64-8DEB4AE91759}"/>
          </ac:spMkLst>
        </pc:spChg>
        <pc:spChg chg="mod ord">
          <ac:chgData name="McKane, Jeanne" userId="ccaae3d9-a257-43fb-bdc8-036ccece4828" providerId="ADAL" clId="{6D546265-723A-433C-A4BC-453C032252A9}" dt="2025-10-03T14:40:32.150" v="1019" actId="14100"/>
          <ac:spMkLst>
            <pc:docMk/>
            <pc:sldMk cId="3717736827" sldId="417"/>
            <ac:spMk id="3" creationId="{A20050AE-2FFE-016F-A5A8-0F3034EBDDF1}"/>
          </ac:spMkLst>
        </pc:spChg>
        <pc:spChg chg="mod">
          <ac:chgData name="McKane, Jeanne" userId="ccaae3d9-a257-43fb-bdc8-036ccece4828" providerId="ADAL" clId="{6D546265-723A-433C-A4BC-453C032252A9}" dt="2025-10-03T14:48:05.090" v="1100" actId="1076"/>
          <ac:spMkLst>
            <pc:docMk/>
            <pc:sldMk cId="3717736827" sldId="417"/>
            <ac:spMk id="4" creationId="{FD653D3B-D074-AF68-6F96-0524E168B37F}"/>
          </ac:spMkLst>
        </pc:spChg>
        <pc:graphicFrameChg chg="mod">
          <ac:chgData name="McKane, Jeanne" userId="ccaae3d9-a257-43fb-bdc8-036ccece4828" providerId="ADAL" clId="{6D546265-723A-433C-A4BC-453C032252A9}" dt="2025-10-03T14:53:16.097" v="1155" actId="1076"/>
          <ac:graphicFrameMkLst>
            <pc:docMk/>
            <pc:sldMk cId="3717736827" sldId="417"/>
            <ac:graphicFrameMk id="11" creationId="{76B1A371-338B-1C3D-A522-BBCB6397698C}"/>
          </ac:graphicFrameMkLst>
        </pc:graphicFrameChg>
      </pc:sldChg>
      <pc:sldChg chg="delSp modSp mod">
        <pc:chgData name="McKane, Jeanne" userId="ccaae3d9-a257-43fb-bdc8-036ccece4828" providerId="ADAL" clId="{6D546265-723A-433C-A4BC-453C032252A9}" dt="2025-10-03T14:54:49.543" v="1165" actId="403"/>
        <pc:sldMkLst>
          <pc:docMk/>
          <pc:sldMk cId="578042729" sldId="418"/>
        </pc:sldMkLst>
        <pc:spChg chg="del">
          <ac:chgData name="McKane, Jeanne" userId="ccaae3d9-a257-43fb-bdc8-036ccece4828" providerId="ADAL" clId="{6D546265-723A-433C-A4BC-453C032252A9}" dt="2025-10-03T14:08:29.666" v="115" actId="478"/>
          <ac:spMkLst>
            <pc:docMk/>
            <pc:sldMk cId="578042729" sldId="418"/>
            <ac:spMk id="4" creationId="{1AC14C63-9A44-5F26-4A68-751A59C1EAD0}"/>
          </ac:spMkLst>
        </pc:spChg>
        <pc:spChg chg="mod">
          <ac:chgData name="McKane, Jeanne" userId="ccaae3d9-a257-43fb-bdc8-036ccece4828" providerId="ADAL" clId="{6D546265-723A-433C-A4BC-453C032252A9}" dt="2025-10-03T14:54:49.543" v="1165" actId="403"/>
          <ac:spMkLst>
            <pc:docMk/>
            <pc:sldMk cId="578042729" sldId="418"/>
            <ac:spMk id="5" creationId="{C9E982D1-9B7F-5116-C416-B0BF91B86C9E}"/>
          </ac:spMkLst>
        </pc:spChg>
      </pc:sldChg>
      <pc:sldChg chg="delSp modSp mod">
        <pc:chgData name="McKane, Jeanne" userId="ccaae3d9-a257-43fb-bdc8-036ccece4828" providerId="ADAL" clId="{6D546265-723A-433C-A4BC-453C032252A9}" dt="2025-10-03T14:54:56.662" v="1168" actId="403"/>
        <pc:sldMkLst>
          <pc:docMk/>
          <pc:sldMk cId="4116556870" sldId="419"/>
        </pc:sldMkLst>
        <pc:spChg chg="del">
          <ac:chgData name="McKane, Jeanne" userId="ccaae3d9-a257-43fb-bdc8-036ccece4828" providerId="ADAL" clId="{6D546265-723A-433C-A4BC-453C032252A9}" dt="2025-10-03T14:08:32.771" v="116" actId="478"/>
          <ac:spMkLst>
            <pc:docMk/>
            <pc:sldMk cId="4116556870" sldId="419"/>
            <ac:spMk id="4" creationId="{1AC14C63-9A44-5F26-4A68-751A59C1EAD0}"/>
          </ac:spMkLst>
        </pc:spChg>
        <pc:spChg chg="mod">
          <ac:chgData name="McKane, Jeanne" userId="ccaae3d9-a257-43fb-bdc8-036ccece4828" providerId="ADAL" clId="{6D546265-723A-433C-A4BC-453C032252A9}" dt="2025-10-03T14:54:56.662" v="1168" actId="403"/>
          <ac:spMkLst>
            <pc:docMk/>
            <pc:sldMk cId="4116556870" sldId="419"/>
            <ac:spMk id="11" creationId="{00561834-12B7-5382-09E9-14A8450D0BC0}"/>
          </ac:spMkLst>
        </pc:spChg>
      </pc:sldChg>
      <pc:sldChg chg="delSp modSp mod">
        <pc:chgData name="McKane, Jeanne" userId="ccaae3d9-a257-43fb-bdc8-036ccece4828" providerId="ADAL" clId="{6D546265-723A-433C-A4BC-453C032252A9}" dt="2025-10-03T14:55:04.544" v="1171" actId="403"/>
        <pc:sldMkLst>
          <pc:docMk/>
          <pc:sldMk cId="2014057375" sldId="420"/>
        </pc:sldMkLst>
        <pc:spChg chg="del">
          <ac:chgData name="McKane, Jeanne" userId="ccaae3d9-a257-43fb-bdc8-036ccece4828" providerId="ADAL" clId="{6D546265-723A-433C-A4BC-453C032252A9}" dt="2025-10-03T14:08:36.478" v="117" actId="478"/>
          <ac:spMkLst>
            <pc:docMk/>
            <pc:sldMk cId="2014057375" sldId="420"/>
            <ac:spMk id="4" creationId="{1AC14C63-9A44-5F26-4A68-751A59C1EAD0}"/>
          </ac:spMkLst>
        </pc:spChg>
        <pc:spChg chg="mod">
          <ac:chgData name="McKane, Jeanne" userId="ccaae3d9-a257-43fb-bdc8-036ccece4828" providerId="ADAL" clId="{6D546265-723A-433C-A4BC-453C032252A9}" dt="2025-10-03T14:55:04.544" v="1171" actId="403"/>
          <ac:spMkLst>
            <pc:docMk/>
            <pc:sldMk cId="2014057375" sldId="420"/>
            <ac:spMk id="5" creationId="{99586CB4-0272-2EE7-F1EF-ACFBCD26BE46}"/>
          </ac:spMkLst>
        </pc:spChg>
      </pc:sldChg>
      <pc:sldChg chg="delSp modSp mod">
        <pc:chgData name="McKane, Jeanne" userId="ccaae3d9-a257-43fb-bdc8-036ccece4828" providerId="ADAL" clId="{6D546265-723A-433C-A4BC-453C032252A9}" dt="2025-10-03T14:55:11.119" v="1174" actId="403"/>
        <pc:sldMkLst>
          <pc:docMk/>
          <pc:sldMk cId="3572962212" sldId="421"/>
        </pc:sldMkLst>
        <pc:spChg chg="del">
          <ac:chgData name="McKane, Jeanne" userId="ccaae3d9-a257-43fb-bdc8-036ccece4828" providerId="ADAL" clId="{6D546265-723A-433C-A4BC-453C032252A9}" dt="2025-10-03T14:08:39.717" v="118" actId="478"/>
          <ac:spMkLst>
            <pc:docMk/>
            <pc:sldMk cId="3572962212" sldId="421"/>
            <ac:spMk id="4" creationId="{1AC14C63-9A44-5F26-4A68-751A59C1EAD0}"/>
          </ac:spMkLst>
        </pc:spChg>
        <pc:spChg chg="mod">
          <ac:chgData name="McKane, Jeanne" userId="ccaae3d9-a257-43fb-bdc8-036ccece4828" providerId="ADAL" clId="{6D546265-723A-433C-A4BC-453C032252A9}" dt="2025-10-03T14:55:11.119" v="1174" actId="403"/>
          <ac:spMkLst>
            <pc:docMk/>
            <pc:sldMk cId="3572962212" sldId="421"/>
            <ac:spMk id="5" creationId="{0D77A190-D199-CA7D-96D2-CF73EF7CB0B4}"/>
          </ac:spMkLst>
        </pc:spChg>
      </pc:sldChg>
      <pc:sldChg chg="delSp modSp mod">
        <pc:chgData name="McKane, Jeanne" userId="ccaae3d9-a257-43fb-bdc8-036ccece4828" providerId="ADAL" clId="{6D546265-723A-433C-A4BC-453C032252A9}" dt="2025-10-03T14:55:18.812" v="1177" actId="403"/>
        <pc:sldMkLst>
          <pc:docMk/>
          <pc:sldMk cId="2301520675" sldId="422"/>
        </pc:sldMkLst>
        <pc:spChg chg="del">
          <ac:chgData name="McKane, Jeanne" userId="ccaae3d9-a257-43fb-bdc8-036ccece4828" providerId="ADAL" clId="{6D546265-723A-433C-A4BC-453C032252A9}" dt="2025-10-03T14:08:44.409" v="119" actId="478"/>
          <ac:spMkLst>
            <pc:docMk/>
            <pc:sldMk cId="2301520675" sldId="422"/>
            <ac:spMk id="4" creationId="{1AC14C63-9A44-5F26-4A68-751A59C1EAD0}"/>
          </ac:spMkLst>
        </pc:spChg>
        <pc:spChg chg="mod">
          <ac:chgData name="McKane, Jeanne" userId="ccaae3d9-a257-43fb-bdc8-036ccece4828" providerId="ADAL" clId="{6D546265-723A-433C-A4BC-453C032252A9}" dt="2025-10-03T14:55:18.812" v="1177" actId="403"/>
          <ac:spMkLst>
            <pc:docMk/>
            <pc:sldMk cId="2301520675" sldId="422"/>
            <ac:spMk id="5" creationId="{E930818A-D196-5223-55C2-839BCBA40D99}"/>
          </ac:spMkLst>
        </pc:spChg>
      </pc:sldChg>
      <pc:sldChg chg="delSp modSp mod">
        <pc:chgData name="McKane, Jeanne" userId="ccaae3d9-a257-43fb-bdc8-036ccece4828" providerId="ADAL" clId="{6D546265-723A-433C-A4BC-453C032252A9}" dt="2025-10-03T14:55:23.739" v="1180" actId="403"/>
        <pc:sldMkLst>
          <pc:docMk/>
          <pc:sldMk cId="4099001787" sldId="423"/>
        </pc:sldMkLst>
        <pc:spChg chg="del">
          <ac:chgData name="McKane, Jeanne" userId="ccaae3d9-a257-43fb-bdc8-036ccece4828" providerId="ADAL" clId="{6D546265-723A-433C-A4BC-453C032252A9}" dt="2025-10-03T14:08:47.272" v="120" actId="478"/>
          <ac:spMkLst>
            <pc:docMk/>
            <pc:sldMk cId="4099001787" sldId="423"/>
            <ac:spMk id="4" creationId="{1AC14C63-9A44-5F26-4A68-751A59C1EAD0}"/>
          </ac:spMkLst>
        </pc:spChg>
        <pc:spChg chg="mod">
          <ac:chgData name="McKane, Jeanne" userId="ccaae3d9-a257-43fb-bdc8-036ccece4828" providerId="ADAL" clId="{6D546265-723A-433C-A4BC-453C032252A9}" dt="2025-10-03T14:55:23.739" v="1180" actId="403"/>
          <ac:spMkLst>
            <pc:docMk/>
            <pc:sldMk cId="4099001787" sldId="423"/>
            <ac:spMk id="5" creationId="{D754A814-0E7E-895F-5DD4-9279ACA3AD9B}"/>
          </ac:spMkLst>
        </pc:spChg>
      </pc:sldChg>
      <pc:sldChg chg="delSp modSp mod">
        <pc:chgData name="McKane, Jeanne" userId="ccaae3d9-a257-43fb-bdc8-036ccece4828" providerId="ADAL" clId="{6D546265-723A-433C-A4BC-453C032252A9}" dt="2025-10-03T14:55:30.591" v="1183" actId="403"/>
        <pc:sldMkLst>
          <pc:docMk/>
          <pc:sldMk cId="4279483197" sldId="424"/>
        </pc:sldMkLst>
        <pc:spChg chg="del">
          <ac:chgData name="McKane, Jeanne" userId="ccaae3d9-a257-43fb-bdc8-036ccece4828" providerId="ADAL" clId="{6D546265-723A-433C-A4BC-453C032252A9}" dt="2025-10-03T14:08:52.025" v="121" actId="478"/>
          <ac:spMkLst>
            <pc:docMk/>
            <pc:sldMk cId="4279483197" sldId="424"/>
            <ac:spMk id="4" creationId="{1AC14C63-9A44-5F26-4A68-751A59C1EAD0}"/>
          </ac:spMkLst>
        </pc:spChg>
        <pc:spChg chg="mod">
          <ac:chgData name="McKane, Jeanne" userId="ccaae3d9-a257-43fb-bdc8-036ccece4828" providerId="ADAL" clId="{6D546265-723A-433C-A4BC-453C032252A9}" dt="2025-10-03T14:55:30.591" v="1183" actId="403"/>
          <ac:spMkLst>
            <pc:docMk/>
            <pc:sldMk cId="4279483197" sldId="424"/>
            <ac:spMk id="5" creationId="{86C7DD55-E2B6-12F8-7E2A-5FE42DE4D7EE}"/>
          </ac:spMkLst>
        </pc:spChg>
      </pc:sldChg>
      <pc:sldChg chg="delSp modSp mod">
        <pc:chgData name="McKane, Jeanne" userId="ccaae3d9-a257-43fb-bdc8-036ccece4828" providerId="ADAL" clId="{6D546265-723A-433C-A4BC-453C032252A9}" dt="2025-10-03T14:55:36.569" v="1186" actId="403"/>
        <pc:sldMkLst>
          <pc:docMk/>
          <pc:sldMk cId="2573833793" sldId="425"/>
        </pc:sldMkLst>
        <pc:spChg chg="del">
          <ac:chgData name="McKane, Jeanne" userId="ccaae3d9-a257-43fb-bdc8-036ccece4828" providerId="ADAL" clId="{6D546265-723A-433C-A4BC-453C032252A9}" dt="2025-10-03T14:08:55.572" v="122" actId="478"/>
          <ac:spMkLst>
            <pc:docMk/>
            <pc:sldMk cId="2573833793" sldId="425"/>
            <ac:spMk id="4" creationId="{1AC14C63-9A44-5F26-4A68-751A59C1EAD0}"/>
          </ac:spMkLst>
        </pc:spChg>
        <pc:spChg chg="mod">
          <ac:chgData name="McKane, Jeanne" userId="ccaae3d9-a257-43fb-bdc8-036ccece4828" providerId="ADAL" clId="{6D546265-723A-433C-A4BC-453C032252A9}" dt="2025-10-03T14:55:36.569" v="1186" actId="403"/>
          <ac:spMkLst>
            <pc:docMk/>
            <pc:sldMk cId="2573833793" sldId="425"/>
            <ac:spMk id="5" creationId="{9DB4DE1E-977E-BC3D-5ED3-296AF3ECC116}"/>
          </ac:spMkLst>
        </pc:spChg>
      </pc:sldChg>
      <pc:sldChg chg="delSp modSp mod">
        <pc:chgData name="McKane, Jeanne" userId="ccaae3d9-a257-43fb-bdc8-036ccece4828" providerId="ADAL" clId="{6D546265-723A-433C-A4BC-453C032252A9}" dt="2025-10-03T14:55:42.745" v="1189" actId="403"/>
        <pc:sldMkLst>
          <pc:docMk/>
          <pc:sldMk cId="421044516" sldId="426"/>
        </pc:sldMkLst>
        <pc:spChg chg="del">
          <ac:chgData name="McKane, Jeanne" userId="ccaae3d9-a257-43fb-bdc8-036ccece4828" providerId="ADAL" clId="{6D546265-723A-433C-A4BC-453C032252A9}" dt="2025-10-03T14:09:00.999" v="123" actId="478"/>
          <ac:spMkLst>
            <pc:docMk/>
            <pc:sldMk cId="421044516" sldId="426"/>
            <ac:spMk id="4" creationId="{1AC14C63-9A44-5F26-4A68-751A59C1EAD0}"/>
          </ac:spMkLst>
        </pc:spChg>
        <pc:spChg chg="mod">
          <ac:chgData name="McKane, Jeanne" userId="ccaae3d9-a257-43fb-bdc8-036ccece4828" providerId="ADAL" clId="{6D546265-723A-433C-A4BC-453C032252A9}" dt="2025-10-03T14:55:42.745" v="1189" actId="403"/>
          <ac:spMkLst>
            <pc:docMk/>
            <pc:sldMk cId="421044516" sldId="426"/>
            <ac:spMk id="5" creationId="{09B6EDEB-BDDD-E8DD-788F-67CD4DAD526E}"/>
          </ac:spMkLst>
        </pc:spChg>
      </pc:sldChg>
      <pc:sldChg chg="delSp modSp mod">
        <pc:chgData name="McKane, Jeanne" userId="ccaae3d9-a257-43fb-bdc8-036ccece4828" providerId="ADAL" clId="{6D546265-723A-433C-A4BC-453C032252A9}" dt="2025-10-03T14:55:51.103" v="1192" actId="403"/>
        <pc:sldMkLst>
          <pc:docMk/>
          <pc:sldMk cId="2540482981" sldId="427"/>
        </pc:sldMkLst>
        <pc:spChg chg="del">
          <ac:chgData name="McKane, Jeanne" userId="ccaae3d9-a257-43fb-bdc8-036ccece4828" providerId="ADAL" clId="{6D546265-723A-433C-A4BC-453C032252A9}" dt="2025-10-03T14:09:04.728" v="124" actId="478"/>
          <ac:spMkLst>
            <pc:docMk/>
            <pc:sldMk cId="2540482981" sldId="427"/>
            <ac:spMk id="4" creationId="{1AC14C63-9A44-5F26-4A68-751A59C1EAD0}"/>
          </ac:spMkLst>
        </pc:spChg>
        <pc:spChg chg="mod">
          <ac:chgData name="McKane, Jeanne" userId="ccaae3d9-a257-43fb-bdc8-036ccece4828" providerId="ADAL" clId="{6D546265-723A-433C-A4BC-453C032252A9}" dt="2025-10-03T14:55:51.103" v="1192" actId="403"/>
          <ac:spMkLst>
            <pc:docMk/>
            <pc:sldMk cId="2540482981" sldId="427"/>
            <ac:spMk id="5" creationId="{61630EF3-0BCD-9316-8E98-3B2DD01B0D7A}"/>
          </ac:spMkLst>
        </pc:spChg>
      </pc:sldChg>
      <pc:sldChg chg="delSp modSp mod">
        <pc:chgData name="McKane, Jeanne" userId="ccaae3d9-a257-43fb-bdc8-036ccece4828" providerId="ADAL" clId="{6D546265-723A-433C-A4BC-453C032252A9}" dt="2025-10-03T14:55:58.079" v="1195" actId="403"/>
        <pc:sldMkLst>
          <pc:docMk/>
          <pc:sldMk cId="1666390090" sldId="428"/>
        </pc:sldMkLst>
        <pc:spChg chg="del">
          <ac:chgData name="McKane, Jeanne" userId="ccaae3d9-a257-43fb-bdc8-036ccece4828" providerId="ADAL" clId="{6D546265-723A-433C-A4BC-453C032252A9}" dt="2025-10-03T14:09:08.053" v="125" actId="478"/>
          <ac:spMkLst>
            <pc:docMk/>
            <pc:sldMk cId="1666390090" sldId="428"/>
            <ac:spMk id="4" creationId="{1AC14C63-9A44-5F26-4A68-751A59C1EAD0}"/>
          </ac:spMkLst>
        </pc:spChg>
        <pc:spChg chg="mod">
          <ac:chgData name="McKane, Jeanne" userId="ccaae3d9-a257-43fb-bdc8-036ccece4828" providerId="ADAL" clId="{6D546265-723A-433C-A4BC-453C032252A9}" dt="2025-10-03T14:55:58.079" v="1195" actId="403"/>
          <ac:spMkLst>
            <pc:docMk/>
            <pc:sldMk cId="1666390090" sldId="428"/>
            <ac:spMk id="5" creationId="{0543BF41-993B-8596-0660-B79A3EFA9773}"/>
          </ac:spMkLst>
        </pc:spChg>
      </pc:sldChg>
      <pc:sldChg chg="modSp mod">
        <pc:chgData name="McKane, Jeanne" userId="ccaae3d9-a257-43fb-bdc8-036ccece4828" providerId="ADAL" clId="{6D546265-723A-433C-A4BC-453C032252A9}" dt="2025-10-03T13:57:16.071" v="87" actId="962"/>
        <pc:sldMkLst>
          <pc:docMk/>
          <pc:sldMk cId="2895079067" sldId="1596"/>
        </pc:sldMkLst>
        <pc:picChg chg="mod">
          <ac:chgData name="McKane, Jeanne" userId="ccaae3d9-a257-43fb-bdc8-036ccece4828" providerId="ADAL" clId="{6D546265-723A-433C-A4BC-453C032252A9}" dt="2025-10-03T13:57:16.071" v="87" actId="962"/>
          <ac:picMkLst>
            <pc:docMk/>
            <pc:sldMk cId="2895079067" sldId="1596"/>
            <ac:picMk id="2" creationId="{7CCCDB60-22D9-299A-7F37-6823FA82253B}"/>
          </ac:picMkLst>
        </pc:picChg>
      </pc:sldChg>
      <pc:sldMasterChg chg="modSldLayout">
        <pc:chgData name="McKane, Jeanne" userId="ccaae3d9-a257-43fb-bdc8-036ccece4828" providerId="ADAL" clId="{6D546265-723A-433C-A4BC-453C032252A9}" dt="2025-10-03T14:07:39.470" v="105"/>
        <pc:sldMasterMkLst>
          <pc:docMk/>
          <pc:sldMasterMk cId="2465387210" sldId="2147483710"/>
        </pc:sldMasterMkLst>
        <pc:sldLayoutChg chg="setBg">
          <pc:chgData name="McKane, Jeanne" userId="ccaae3d9-a257-43fb-bdc8-036ccece4828" providerId="ADAL" clId="{6D546265-723A-433C-A4BC-453C032252A9}" dt="2025-10-03T13:16:55.262" v="1"/>
          <pc:sldLayoutMkLst>
            <pc:docMk/>
            <pc:sldMasterMk cId="2465387210" sldId="2147483710"/>
            <pc:sldLayoutMk cId="2517144388" sldId="2147483714"/>
          </pc:sldLayoutMkLst>
        </pc:sldLayoutChg>
        <pc:sldLayoutChg chg="addSp delSp modSp mod">
          <pc:chgData name="McKane, Jeanne" userId="ccaae3d9-a257-43fb-bdc8-036ccece4828" providerId="ADAL" clId="{6D546265-723A-433C-A4BC-453C032252A9}" dt="2025-10-03T13:17:54.444" v="4"/>
          <pc:sldLayoutMkLst>
            <pc:docMk/>
            <pc:sldMasterMk cId="2465387210" sldId="2147483710"/>
            <pc:sldLayoutMk cId="2645032755" sldId="2147483719"/>
          </pc:sldLayoutMkLst>
          <pc:spChg chg="del">
            <ac:chgData name="McKane, Jeanne" userId="ccaae3d9-a257-43fb-bdc8-036ccece4828" providerId="ADAL" clId="{6D546265-723A-433C-A4BC-453C032252A9}" dt="2025-10-03T13:17:53.989" v="3" actId="478"/>
            <ac:spMkLst>
              <pc:docMk/>
              <pc:sldMasterMk cId="2465387210" sldId="2147483710"/>
              <pc:sldLayoutMk cId="2645032755" sldId="2147483719"/>
              <ac:spMk id="4" creationId="{36BF868D-DE7B-3CA6-1B2D-BADEACA1992F}"/>
            </ac:spMkLst>
          </pc:spChg>
          <pc:spChg chg="add mod">
            <ac:chgData name="McKane, Jeanne" userId="ccaae3d9-a257-43fb-bdc8-036ccece4828" providerId="ADAL" clId="{6D546265-723A-433C-A4BC-453C032252A9}" dt="2025-10-03T13:17:54.444" v="4"/>
            <ac:spMkLst>
              <pc:docMk/>
              <pc:sldMasterMk cId="2465387210" sldId="2147483710"/>
              <pc:sldLayoutMk cId="2645032755" sldId="2147483719"/>
              <ac:spMk id="5" creationId="{BCBD2BEE-9D5D-6984-9914-451212A58225}"/>
            </ac:spMkLst>
          </pc:spChg>
        </pc:sldLayoutChg>
        <pc:sldLayoutChg chg="addSp modSp">
          <pc:chgData name="McKane, Jeanne" userId="ccaae3d9-a257-43fb-bdc8-036ccece4828" providerId="ADAL" clId="{6D546265-723A-433C-A4BC-453C032252A9}" dt="2025-10-03T14:07:39.470" v="105"/>
          <pc:sldLayoutMkLst>
            <pc:docMk/>
            <pc:sldMasterMk cId="2465387210" sldId="2147483710"/>
            <pc:sldLayoutMk cId="3517732716" sldId="2147483720"/>
          </pc:sldLayoutMkLst>
          <pc:spChg chg="add mod">
            <ac:chgData name="McKane, Jeanne" userId="ccaae3d9-a257-43fb-bdc8-036ccece4828" providerId="ADAL" clId="{6D546265-723A-433C-A4BC-453C032252A9}" dt="2025-10-03T14:07:39.470" v="105"/>
            <ac:spMkLst>
              <pc:docMk/>
              <pc:sldMasterMk cId="2465387210" sldId="2147483710"/>
              <pc:sldLayoutMk cId="3517732716" sldId="2147483720"/>
              <ac:spMk id="3" creationId="{4BB8A28B-AE49-0F4F-B15C-F81F72B0DD2D}"/>
            </ac:spMkLst>
          </pc:spChg>
        </pc:sldLayoutChg>
        <pc:sldLayoutChg chg="addSp modSp">
          <pc:chgData name="McKane, Jeanne" userId="ccaae3d9-a257-43fb-bdc8-036ccece4828" providerId="ADAL" clId="{6D546265-723A-433C-A4BC-453C032252A9}" dt="2025-10-03T14:07:03.951" v="98"/>
          <pc:sldLayoutMkLst>
            <pc:docMk/>
            <pc:sldMasterMk cId="2465387210" sldId="2147483710"/>
            <pc:sldLayoutMk cId="1460573692" sldId="2147483725"/>
          </pc:sldLayoutMkLst>
          <pc:spChg chg="add mod">
            <ac:chgData name="McKane, Jeanne" userId="ccaae3d9-a257-43fb-bdc8-036ccece4828" providerId="ADAL" clId="{6D546265-723A-433C-A4BC-453C032252A9}" dt="2025-10-03T14:07:03.951" v="98"/>
            <ac:spMkLst>
              <pc:docMk/>
              <pc:sldMasterMk cId="2465387210" sldId="2147483710"/>
              <pc:sldLayoutMk cId="1460573692" sldId="2147483725"/>
              <ac:spMk id="3" creationId="{5E3A8688-5FB8-E6D9-0048-B5F46280F093}"/>
            </ac:spMkLst>
          </pc:spChg>
        </pc:sldLayoutChg>
        <pc:sldLayoutChg chg="addSp modSp">
          <pc:chgData name="McKane, Jeanne" userId="ccaae3d9-a257-43fb-bdc8-036ccece4828" providerId="ADAL" clId="{6D546265-723A-433C-A4BC-453C032252A9}" dt="2025-10-03T14:06:46.110" v="95"/>
          <pc:sldLayoutMkLst>
            <pc:docMk/>
            <pc:sldMasterMk cId="2465387210" sldId="2147483710"/>
            <pc:sldLayoutMk cId="4199440311" sldId="2147483728"/>
          </pc:sldLayoutMkLst>
          <pc:spChg chg="add mod">
            <ac:chgData name="McKane, Jeanne" userId="ccaae3d9-a257-43fb-bdc8-036ccece4828" providerId="ADAL" clId="{6D546265-723A-433C-A4BC-453C032252A9}" dt="2025-10-03T14:06:46.110" v="95"/>
            <ac:spMkLst>
              <pc:docMk/>
              <pc:sldMasterMk cId="2465387210" sldId="2147483710"/>
              <pc:sldLayoutMk cId="4199440311" sldId="2147483728"/>
              <ac:spMk id="4" creationId="{1D8DD38B-BE29-EC79-7AE9-9700B6AA3B4A}"/>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1161765604284045E-2"/>
          <c:y val="0.13742485397881415"/>
          <c:w val="0.83223963501804776"/>
          <c:h val="0.72823565503509924"/>
        </c:manualLayout>
      </c:layout>
      <c:barChart>
        <c:barDir val="col"/>
        <c:grouping val="clustered"/>
        <c:varyColors val="0"/>
        <c:ser>
          <c:idx val="0"/>
          <c:order val="0"/>
          <c:tx>
            <c:strRef>
              <c:f>Sheet1!$E$1</c:f>
              <c:strCache>
                <c:ptCount val="1"/>
                <c:pt idx="0">
                  <c:v>rate by 10,000</c:v>
                </c:pt>
              </c:strCache>
            </c:strRef>
          </c:tx>
          <c:spPr>
            <a:solidFill>
              <a:srgbClr val="00B2E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13-17 ans</c:v>
                </c:pt>
                <c:pt idx="1">
                  <c:v>18-24 ans</c:v>
                </c:pt>
                <c:pt idx="2">
                  <c:v>25-44 ans</c:v>
                </c:pt>
                <c:pt idx="3">
                  <c:v>45-64 ans</c:v>
                </c:pt>
                <c:pt idx="4">
                  <c:v>65-84 ans</c:v>
                </c:pt>
                <c:pt idx="5">
                  <c:v>85-105 ans</c:v>
                </c:pt>
              </c:strCache>
            </c:strRef>
          </c:cat>
          <c:val>
            <c:numRef>
              <c:f>Sheet1!$E$2:$E$7</c:f>
              <c:numCache>
                <c:formatCode>General</c:formatCode>
                <c:ptCount val="6"/>
                <c:pt idx="0">
                  <c:v>52.738172291948899</c:v>
                </c:pt>
                <c:pt idx="1">
                  <c:v>40.059462163323687</c:v>
                </c:pt>
                <c:pt idx="2">
                  <c:v>22.430784180498947</c:v>
                </c:pt>
                <c:pt idx="3">
                  <c:v>14.281076411549408</c:v>
                </c:pt>
                <c:pt idx="4">
                  <c:v>8.1437625750791796</c:v>
                </c:pt>
                <c:pt idx="5">
                  <c:v>6.1375788250675845</c:v>
                </c:pt>
              </c:numCache>
            </c:numRef>
          </c:val>
          <c:extLst>
            <c:ext xmlns:c16="http://schemas.microsoft.com/office/drawing/2014/chart" uri="{C3380CC4-5D6E-409C-BE32-E72D297353CC}">
              <c16:uniqueId val="{00000002-1E99-4370-B3BC-D8E8828DEBDD}"/>
            </c:ext>
          </c:extLst>
        </c:ser>
        <c:dLbls>
          <c:dLblPos val="inEnd"/>
          <c:showLegendKey val="0"/>
          <c:showVal val="1"/>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6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63907574145931E-2"/>
          <c:y val="0.25526843460977466"/>
          <c:w val="0.62065219201581079"/>
          <c:h val="0.74473156539022545"/>
        </c:manualLayout>
      </c:layout>
      <c:pieChart>
        <c:varyColors val="1"/>
        <c:ser>
          <c:idx val="0"/>
          <c:order val="0"/>
          <c:tx>
            <c:strRef>
              <c:f>Sheet1!$B$1</c:f>
              <c:strCache>
                <c:ptCount val="1"/>
                <c:pt idx="0">
                  <c:v>PERCENT</c:v>
                </c:pt>
              </c:strCache>
            </c:strRef>
          </c:tx>
          <c:dPt>
            <c:idx val="0"/>
            <c:bubble3D val="0"/>
            <c:spPr>
              <a:solidFill>
                <a:srgbClr val="7B2B8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81B-4B07-BBFB-E09661B4EDC4}"/>
              </c:ext>
            </c:extLst>
          </c:dPt>
          <c:dPt>
            <c:idx val="1"/>
            <c:bubble3D val="0"/>
            <c:spPr>
              <a:solidFill>
                <a:srgbClr val="00B2E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81B-4B07-BBFB-E09661B4ED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81B-4B07-BBFB-E09661B4EDC4}"/>
              </c:ext>
            </c:extLst>
          </c:dPt>
          <c:dPt>
            <c:idx val="3"/>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81B-4B07-BBFB-E09661B4EDC4}"/>
              </c:ext>
            </c:extLst>
          </c:dPt>
          <c:dLbls>
            <c:dLbl>
              <c:idx val="0"/>
              <c:layout>
                <c:manualLayout>
                  <c:x val="-0.15221201815757546"/>
                  <c:y val="8.5729547891020622E-2"/>
                </c:manualLayout>
              </c:layout>
              <c:tx>
                <c:rich>
                  <a:bodyPr/>
                  <a:lstStyle/>
                  <a:p>
                    <a:r>
                      <a:rPr lang="en-US" b="0" i="0" u="none" baseline="0" dirty="0"/>
                      <a:t> </a:t>
                    </a:r>
                    <a:fld id="{B4EE5E47-7C94-4CA7-A4B6-1EE5657FFC0E}" type="PERCENTAGE">
                      <a:rPr lang="en-US" baseline="0"/>
                      <a:pPr/>
                      <a:t>[PERCENTAGE]</a:t>
                    </a:fld>
                    <a:endParaRPr lang="en-US" b="0" i="0" u="none" baseline="0" dirty="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81B-4B07-BBFB-E09661B4EDC4}"/>
                </c:ext>
              </c:extLst>
            </c:dLbl>
            <c:dLbl>
              <c:idx val="1"/>
              <c:layout>
                <c:manualLayout>
                  <c:x val="6.4175804414870183E-2"/>
                  <c:y val="-6.3138243522218557E-2"/>
                </c:manualLayout>
              </c:layout>
              <c:tx>
                <c:rich>
                  <a:bodyPr/>
                  <a:lstStyle/>
                  <a:p>
                    <a:r>
                      <a:rPr lang="en-US" b="0" i="0" u="none" baseline="0" dirty="0"/>
                      <a:t> </a:t>
                    </a:r>
                    <a:fld id="{3CB3B904-46B4-45A6-8EB8-1941107E5581}" type="PERCENTAGE">
                      <a:rPr lang="en-US" baseline="0"/>
                      <a:pPr/>
                      <a:t>[PERCENTAGE]</a:t>
                    </a:fld>
                    <a:endParaRPr lang="en-US" b="0" i="0" u="none" baseline="0" dirty="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81B-4B07-BBFB-E09661B4EDC4}"/>
                </c:ext>
              </c:extLst>
            </c:dLbl>
            <c:dLbl>
              <c:idx val="2"/>
              <c:layout>
                <c:manualLayout>
                  <c:x val="4.9204528445494042E-2"/>
                  <c:y val="7.761506574636752E-2"/>
                </c:manualLayout>
              </c:layout>
              <c:tx>
                <c:rich>
                  <a:bodyPr/>
                  <a:lstStyle/>
                  <a:p>
                    <a:fld id="{F56E0F89-CDAD-4B72-B68C-9844CB6ABD1B}" type="PERCENTAGE">
                      <a:rPr lang="en-US" baseline="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81B-4B07-BBFB-E09661B4EDC4}"/>
                </c:ext>
              </c:extLst>
            </c:dLbl>
            <c:dLbl>
              <c:idx val="3"/>
              <c:layout>
                <c:manualLayout>
                  <c:x val="2.3159397677926637E-2"/>
                  <c:y val="7.9906887207746621E-2"/>
                </c:manualLayout>
              </c:layout>
              <c:tx>
                <c:rich>
                  <a:bodyPr/>
                  <a:lstStyle/>
                  <a:p>
                    <a:fld id="{5A3D0CBE-2961-4468-809D-D85C35E9406A}" type="PERCENTAGE">
                      <a:rPr lang="en-US" baseline="0"/>
                      <a:pPr/>
                      <a:t>[PERCENTAGE]</a:t>
                    </a:fld>
                    <a:endParaRPr lang="en-CA"/>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81B-4B07-BBFB-E09661B4EDC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rtl="0">
                  <a:defRPr sz="1330" b="1" i="0" u="none" strike="noStrike" kern="1200" baseline="0">
                    <a:solidFill>
                      <a:schemeClr val="lt1"/>
                    </a:solidFill>
                    <a:latin typeface="+mn-lt"/>
                    <a:ea typeface="+mn-ea"/>
                    <a:cs typeface="+mn-cs"/>
                  </a:defRPr>
                </a:pPr>
                <a:endParaRPr lang="en-US"/>
              </a:p>
            </c:txPr>
            <c:showLegendKey val="0"/>
            <c:showVal val="1"/>
            <c:showCatName val="0"/>
            <c:showSerName val="0"/>
            <c:showPercent val="1"/>
            <c:showBubbleSize val="0"/>
            <c:showLeaderLines val="0"/>
            <c:extLst>
              <c:ext xmlns:c15="http://schemas.microsoft.com/office/drawing/2012/chart" uri="{CE6537A1-D6FC-4f65-9D91-7224C49458BB}"/>
            </c:extLst>
          </c:dLbls>
          <c:cat>
            <c:strRef>
              <c:f>Sheet1!$A$2:$A$5</c:f>
              <c:strCache>
                <c:ptCount val="4"/>
                <c:pt idx="0">
                  <c:v>Congé de l’hôpital à la maison (avec ou sans soutien)</c:v>
                </c:pt>
                <c:pt idx="1">
                  <c:v>Hospitalisation</c:v>
                </c:pt>
                <c:pt idx="2">
                  <c:v>Autre </c:v>
                </c:pt>
                <c:pt idx="3">
                  <c:v>Parti(e) sans voir un professionnel de la santé</c:v>
                </c:pt>
              </c:strCache>
            </c:strRef>
          </c:cat>
          <c:val>
            <c:numRef>
              <c:f>Sheet1!$B$2:$B$5</c:f>
              <c:numCache>
                <c:formatCode>General</c:formatCode>
                <c:ptCount val="4"/>
                <c:pt idx="0">
                  <c:v>0.57313312284308682</c:v>
                </c:pt>
                <c:pt idx="1">
                  <c:v>0.3325134003965049</c:v>
                </c:pt>
                <c:pt idx="2">
                  <c:v>5.0701226228063723E-2</c:v>
                </c:pt>
                <c:pt idx="3">
                  <c:v>4.3652250532344519E-2</c:v>
                </c:pt>
              </c:numCache>
            </c:numRef>
          </c:val>
          <c:extLst>
            <c:ext xmlns:c16="http://schemas.microsoft.com/office/drawing/2014/chart" uri="{C3380CC4-5D6E-409C-BE32-E72D297353CC}">
              <c16:uniqueId val="{00000008-581B-4B07-BBFB-E09661B4EDC4}"/>
            </c:ext>
          </c:extLst>
        </c:ser>
        <c:dLbls>
          <c:showLegendKey val="0"/>
          <c:showVal val="1"/>
          <c:showCatName val="0"/>
          <c:showSerName val="0"/>
          <c:showPercent val="0"/>
          <c:showBubbleSize val="0"/>
          <c:showLeaderLines val="0"/>
        </c:dLbls>
        <c:firstSliceAng val="0"/>
      </c:pieChart>
      <c:spPr>
        <a:noFill/>
        <a:ln>
          <a:noFill/>
        </a:ln>
        <a:effectLst/>
      </c:spPr>
    </c:plotArea>
    <c:legend>
      <c:legendPos val="r"/>
      <c:layout>
        <c:manualLayout>
          <c:xMode val="edge"/>
          <c:yMode val="edge"/>
          <c:x val="0.61183479905629168"/>
          <c:y val="0.3456303266783543"/>
          <c:w val="0.37608990397675662"/>
          <c:h val="0.37231702513785986"/>
        </c:manualLayout>
      </c:layout>
      <c:overlay val="1"/>
      <c:spPr>
        <a:solidFill>
          <a:schemeClr val="lt1"/>
        </a:solidFill>
        <a:ln w="12700" cap="flat" cmpd="sng" algn="ctr">
          <a:solidFill>
            <a:schemeClr val="dk1"/>
          </a:solidFill>
          <a:prstDash val="solid"/>
          <a:miter lim="800000"/>
        </a:ln>
        <a:effectLst/>
      </c:spPr>
      <c:txPr>
        <a:bodyPr rot="0" spcFirstLastPara="1" vertOverflow="ellipsis" vert="horz" wrap="square" anchor="b" anchorCtr="1"/>
        <a:lstStyle/>
        <a:p>
          <a:pPr rtl="0">
            <a:defRPr sz="1197"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628702896846802"/>
          <c:y val="0.16627060293410351"/>
          <c:w val="0.84292750224254975"/>
          <c:h val="0.64613575192326245"/>
        </c:manualLayout>
      </c:layout>
      <c:barChart>
        <c:barDir val="col"/>
        <c:grouping val="clustered"/>
        <c:varyColors val="0"/>
        <c:ser>
          <c:idx val="0"/>
          <c:order val="0"/>
          <c:tx>
            <c:strRef>
              <c:f>Sheet1!$B$1</c:f>
              <c:strCache>
                <c:ptCount val="1"/>
                <c:pt idx="0">
                  <c:v>All ages</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626D-44C9-B723-835D6B39741F}"/>
              </c:ext>
            </c:extLst>
          </c:dPt>
          <c:dLbls>
            <c:spPr>
              <a:noFill/>
              <a:ln>
                <a:noFill/>
              </a:ln>
              <a:effectLst/>
            </c:spPr>
            <c:txPr>
              <a:bodyPr rot="0" spcFirstLastPara="1" vertOverflow="ellipsis" vert="horz" wrap="square" anchor="ctr" anchorCtr="1"/>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Nord Est</c:v>
                </c:pt>
                <c:pt idx="2">
                  <c:v>Nord Ouest</c:v>
                </c:pt>
                <c:pt idx="3">
                  <c:v>Ouest</c:v>
                </c:pt>
                <c:pt idx="4">
                  <c:v>Est</c:v>
                </c:pt>
                <c:pt idx="5">
                  <c:v>Centre</c:v>
                </c:pt>
                <c:pt idx="6">
                  <c:v>Toronto</c:v>
                </c:pt>
              </c:strCache>
            </c:strRef>
          </c:cat>
          <c:val>
            <c:numRef>
              <c:f>Sheet1!$B$2:$B$8</c:f>
              <c:numCache>
                <c:formatCode>0.0%</c:formatCode>
                <c:ptCount val="7"/>
                <c:pt idx="0">
                  <c:v>0.20826387695516754</c:v>
                </c:pt>
                <c:pt idx="1">
                  <c:v>0.27942206356086696</c:v>
                </c:pt>
                <c:pt idx="2">
                  <c:v>0.2578812999555794</c:v>
                </c:pt>
                <c:pt idx="3">
                  <c:v>0.20920725744559687</c:v>
                </c:pt>
                <c:pt idx="4">
                  <c:v>0.20915792468959499</c:v>
                </c:pt>
                <c:pt idx="5">
                  <c:v>0.18543367951910439</c:v>
                </c:pt>
                <c:pt idx="6">
                  <c:v>0.18090492844653608</c:v>
                </c:pt>
              </c:numCache>
            </c:numRef>
          </c:val>
          <c:extLst>
            <c:ext xmlns:c16="http://schemas.microsoft.com/office/drawing/2014/chart" uri="{C3380CC4-5D6E-409C-BE32-E72D297353CC}">
              <c16:uniqueId val="{00000002-626D-44C9-B723-835D6B39741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dk1"/>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cap="flat" cmpd="sng" algn="ctr">
      <a:noFill/>
      <a:prstDash val="solid"/>
      <a:miter lim="800000"/>
    </a:ln>
    <a:effectLst/>
  </c:spPr>
  <c:txPr>
    <a:bodyPr/>
    <a:lstStyle/>
    <a:p>
      <a:pPr rtl="0">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3183315336022902"/>
          <c:y val="0.1669971643280608"/>
          <c:w val="0.82453594381400586"/>
          <c:h val="0.70663413337620151"/>
        </c:manualLayout>
      </c:layout>
      <c:barChart>
        <c:barDir val="col"/>
        <c:grouping val="clustered"/>
        <c:varyColors val="0"/>
        <c:ser>
          <c:idx val="0"/>
          <c:order val="0"/>
          <c:tx>
            <c:strRef>
              <c:f>Sheet1!$J$1</c:f>
              <c:strCache>
                <c:ptCount val="1"/>
                <c:pt idx="0">
                  <c:v>stdrate_pctformat</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A784-4A44-864A-786C12B31513}"/>
              </c:ext>
            </c:extLst>
          </c:dPt>
          <c:dLbls>
            <c:spPr>
              <a:noFill/>
              <a:ln>
                <a:noFill/>
              </a:ln>
              <a:effectLst/>
            </c:spPr>
            <c:txPr>
              <a:bodyPr rot="0" spcFirstLastPara="1" vertOverflow="ellipsis" vert="horz" wrap="square" anchor="ctr" anchorCtr="1"/>
              <a:lstStyle/>
              <a:p>
                <a:pPr rtl="0">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Dans l'ensemble</c:v>
                </c:pt>
                <c:pt idx="1">
                  <c:v>13-17 ans</c:v>
                </c:pt>
                <c:pt idx="2">
                  <c:v>18-24 ans</c:v>
                </c:pt>
                <c:pt idx="3">
                  <c:v>25-44 ans</c:v>
                </c:pt>
                <c:pt idx="4">
                  <c:v>45-64 ans</c:v>
                </c:pt>
                <c:pt idx="5">
                  <c:v>65-84 ans</c:v>
                </c:pt>
                <c:pt idx="6">
                  <c:v>85-105 ans</c:v>
                </c:pt>
              </c:strCache>
            </c:strRef>
          </c:cat>
          <c:val>
            <c:numRef>
              <c:f>Sheet1!$J$2:$J$8</c:f>
              <c:numCache>
                <c:formatCode>0.0%</c:formatCode>
                <c:ptCount val="7"/>
                <c:pt idx="0">
                  <c:v>0.19169160420912548</c:v>
                </c:pt>
                <c:pt idx="1">
                  <c:v>0.11835211402190099</c:v>
                </c:pt>
                <c:pt idx="2">
                  <c:v>0.17367198423572422</c:v>
                </c:pt>
                <c:pt idx="3">
                  <c:v>0.20261699387902232</c:v>
                </c:pt>
                <c:pt idx="4">
                  <c:v>0.23977710812636416</c:v>
                </c:pt>
                <c:pt idx="5">
                  <c:v>0.21173878988911199</c:v>
                </c:pt>
                <c:pt idx="6">
                  <c:v>0.10243149883866558</c:v>
                </c:pt>
              </c:numCache>
            </c:numRef>
          </c:val>
          <c:extLst>
            <c:ext xmlns:c16="http://schemas.microsoft.com/office/drawing/2014/chart" uri="{C3380CC4-5D6E-409C-BE32-E72D297353CC}">
              <c16:uniqueId val="{00000002-A784-4A44-864A-786C12B31513}"/>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dk1"/>
                </a:solidFill>
                <a:latin typeface="+mn-lt"/>
                <a:ea typeface="+mn-ea"/>
                <a:cs typeface="+mn-cs"/>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2700" cap="flat" cmpd="sng" algn="ctr">
      <a:noFill/>
      <a:prstDash val="solid"/>
      <a:miter lim="800000"/>
    </a:ln>
    <a:effectLst/>
  </c:spPr>
  <c:txPr>
    <a:bodyPr/>
    <a:lstStyle/>
    <a:p>
      <a:pPr rtl="0">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4112208758146"/>
          <c:y val="7.1684341454366265E-2"/>
          <c:w val="0.84038902587589837"/>
          <c:h val="0.74540840537720188"/>
        </c:manualLayout>
      </c:layout>
      <c:lineChart>
        <c:grouping val="standard"/>
        <c:varyColors val="0"/>
        <c:ser>
          <c:idx val="0"/>
          <c:order val="0"/>
          <c:tx>
            <c:strRef>
              <c:f>Sheet1!$B$1</c:f>
              <c:strCache>
                <c:ptCount val="1"/>
                <c:pt idx="0">
                  <c:v>Any Outpatient</c:v>
                </c:pt>
              </c:strCache>
            </c:strRef>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95000"/>
                        <a:lumOff val="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2018/19</c:v>
                </c:pt>
                <c:pt idx="1">
                  <c:v>2019/20</c:v>
                </c:pt>
                <c:pt idx="2">
                  <c:v>2020/21</c:v>
                </c:pt>
                <c:pt idx="3">
                  <c:v>2021/22</c:v>
                </c:pt>
                <c:pt idx="4">
                  <c:v>2022/23</c:v>
                </c:pt>
              </c:strCache>
            </c:strRef>
          </c:cat>
          <c:val>
            <c:numRef>
              <c:f>Sheet1!$B$2:$B$6</c:f>
              <c:numCache>
                <c:formatCode>0.0%</c:formatCode>
                <c:ptCount val="5"/>
                <c:pt idx="0">
                  <c:v>0.31869282878163158</c:v>
                </c:pt>
                <c:pt idx="1">
                  <c:v>0.31731797886050583</c:v>
                </c:pt>
                <c:pt idx="2">
                  <c:v>0.37009054115372125</c:v>
                </c:pt>
                <c:pt idx="3">
                  <c:v>0.32943240729083967</c:v>
                </c:pt>
                <c:pt idx="4">
                  <c:v>0.31285421826870541</c:v>
                </c:pt>
              </c:numCache>
            </c:numRef>
          </c:val>
          <c:smooth val="0"/>
          <c:extLst>
            <c:ext xmlns:c16="http://schemas.microsoft.com/office/drawing/2014/chart" uri="{C3380CC4-5D6E-409C-BE32-E72D297353CC}">
              <c16:uniqueId val="{00000000-E242-48F7-AA46-D9C7161BF2C4}"/>
            </c:ext>
          </c:extLst>
        </c:ser>
        <c:dLbls>
          <c:dLblPos val="t"/>
          <c:showLegendKey val="0"/>
          <c:showVal val="1"/>
          <c:showCatName val="0"/>
          <c:showSerName val="0"/>
          <c:showPercent val="0"/>
          <c:showBubbleSize val="0"/>
        </c:dLbls>
        <c:smooth val="0"/>
        <c:axId val="723025432"/>
        <c:axId val="723031192"/>
      </c:lineChart>
      <c:catAx>
        <c:axId val="72302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723031192"/>
        <c:crosses val="autoZero"/>
        <c:auto val="1"/>
        <c:lblAlgn val="ctr"/>
        <c:lblOffset val="100"/>
        <c:noMultiLvlLbl val="0"/>
      </c:catAx>
      <c:valAx>
        <c:axId val="7230311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723025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2893079723062"/>
          <c:y val="0.12025525117465681"/>
          <c:w val="0.79186373308274738"/>
          <c:h val="0.69061436951274979"/>
        </c:manualLayout>
      </c:layout>
      <c:barChart>
        <c:barDir val="col"/>
        <c:grouping val="clustered"/>
        <c:varyColors val="0"/>
        <c:ser>
          <c:idx val="0"/>
          <c:order val="0"/>
          <c:tx>
            <c:strRef>
              <c:f>Sheet1!$J$1</c:f>
              <c:strCache>
                <c:ptCount val="1"/>
                <c:pt idx="0">
                  <c:v>std rate percent format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32629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EB7E-43CB-94EF-A250E575E3EC}"/>
              </c:ext>
            </c:extLst>
          </c:dPt>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Dans l'ensemble</c:v>
                </c:pt>
                <c:pt idx="1">
                  <c:v>Toronto</c:v>
                </c:pt>
                <c:pt idx="2">
                  <c:v>Centre</c:v>
                </c:pt>
                <c:pt idx="3">
                  <c:v>Ouest</c:v>
                </c:pt>
                <c:pt idx="4">
                  <c:v>Est</c:v>
                </c:pt>
                <c:pt idx="5">
                  <c:v>Nord Est</c:v>
                </c:pt>
                <c:pt idx="6">
                  <c:v>Nord Ouest</c:v>
                </c:pt>
              </c:strCache>
            </c:strRef>
          </c:cat>
          <c:val>
            <c:numRef>
              <c:f>Sheet1!$J$2:$J$8</c:f>
              <c:numCache>
                <c:formatCode>0.0%</c:formatCode>
                <c:ptCount val="7"/>
                <c:pt idx="0">
                  <c:v>0.31285421826870541</c:v>
                </c:pt>
                <c:pt idx="1">
                  <c:v>0.44681596096219545</c:v>
                </c:pt>
                <c:pt idx="2">
                  <c:v>0.3506602594200019</c:v>
                </c:pt>
                <c:pt idx="3">
                  <c:v>0.30344618427390319</c:v>
                </c:pt>
                <c:pt idx="4">
                  <c:v>0.26785486252237928</c:v>
                </c:pt>
                <c:pt idx="5">
                  <c:v>0.22038077727143515</c:v>
                </c:pt>
                <c:pt idx="6">
                  <c:v>0.18760172206139178</c:v>
                </c:pt>
              </c:numCache>
            </c:numRef>
          </c:val>
          <c:extLst>
            <c:ext xmlns:c16="http://schemas.microsoft.com/office/drawing/2014/chart" uri="{C3380CC4-5D6E-409C-BE32-E72D297353CC}">
              <c16:uniqueId val="{00000000-00AD-4350-8534-4A2CE457841D}"/>
            </c:ext>
          </c:extLst>
        </c:ser>
        <c:dLbls>
          <c:dLblPos val="ctr"/>
          <c:showLegendKey val="0"/>
          <c:showVal val="1"/>
          <c:showCatName val="0"/>
          <c:showSerName val="0"/>
          <c:showPercent val="0"/>
          <c:showBubbleSize val="0"/>
        </c:dLbls>
        <c:gapWidth val="115"/>
        <c:axId val="418725360"/>
        <c:axId val="418726016"/>
      </c:barChart>
      <c:catAx>
        <c:axId val="418725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rtl="0">
              <a:defRPr sz="1600" b="0" i="0" u="none" strike="noStrike" kern="1200" baseline="0">
                <a:solidFill>
                  <a:schemeClr val="tx1">
                    <a:lumMod val="95000"/>
                    <a:lumOff val="5000"/>
                  </a:schemeClr>
                </a:solidFill>
                <a:latin typeface="+mn-lt"/>
                <a:ea typeface="+mn-ea"/>
                <a:cs typeface="+mn-cs"/>
              </a:defRPr>
            </a:pPr>
            <a:endParaRPr lang="en-US"/>
          </a:p>
        </c:txPr>
        <c:crossAx val="418726016"/>
        <c:crossesAt val="0"/>
        <c:auto val="1"/>
        <c:lblAlgn val="ctr"/>
        <c:lblOffset val="100"/>
        <c:noMultiLvlLbl val="0"/>
      </c:catAx>
      <c:valAx>
        <c:axId val="418726016"/>
        <c:scaling>
          <c:orientation val="minMax"/>
          <c:max val="0.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lumMod val="95000"/>
                    <a:lumOff val="5000"/>
                  </a:schemeClr>
                </a:solidFill>
                <a:latin typeface="+mn-lt"/>
                <a:ea typeface="+mn-ea"/>
                <a:cs typeface="+mn-cs"/>
              </a:defRPr>
            </a:pPr>
            <a:endParaRPr lang="en-US"/>
          </a:p>
        </c:txPr>
        <c:crossAx val="418725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630000480599377"/>
          <c:y val="0.15127924488437169"/>
          <c:w val="0.87343433746807775"/>
          <c:h val="0.66055852036889851"/>
        </c:manualLayout>
      </c:layout>
      <c:barChart>
        <c:barDir val="col"/>
        <c:grouping val="clustered"/>
        <c:varyColors val="0"/>
        <c:ser>
          <c:idx val="0"/>
          <c:order val="0"/>
          <c:tx>
            <c:strRef>
              <c:f>Sheet1!$J$1</c:f>
              <c:strCache>
                <c:ptCount val="1"/>
                <c:pt idx="0">
                  <c:v>stdrate_percentage</c:v>
                </c:pt>
              </c:strCache>
            </c:strRef>
          </c:tx>
          <c:spPr>
            <a:solidFill>
              <a:srgbClr val="00B2E3"/>
            </a:solidFill>
            <a:ln>
              <a:noFill/>
            </a:ln>
            <a:effectLst/>
          </c:spPr>
          <c:invertIfNegative val="0"/>
          <c:dPt>
            <c:idx val="0"/>
            <c:invertIfNegative val="0"/>
            <c:bubble3D val="0"/>
            <c:spPr>
              <a:solidFill>
                <a:srgbClr val="326295"/>
              </a:solidFill>
              <a:ln>
                <a:noFill/>
              </a:ln>
              <a:effectLst/>
            </c:spPr>
            <c:extLst>
              <c:ext xmlns:c16="http://schemas.microsoft.com/office/drawing/2014/chart" uri="{C3380CC4-5D6E-409C-BE32-E72D297353CC}">
                <c16:uniqueId val="{00000001-2C03-459D-A19B-3788D840E12F}"/>
              </c:ext>
            </c:extLst>
          </c:dPt>
          <c:dLbls>
            <c:spPr>
              <a:noFill/>
              <a:ln>
                <a:noFill/>
              </a:ln>
              <a:effectLst/>
            </c:spPr>
            <c:txPr>
              <a:bodyPr rot="0" spcFirstLastPara="1" vertOverflow="ellipsis" vert="horz" wrap="square" anchor="ctr" anchorCtr="1"/>
              <a:lstStyle/>
              <a:p>
                <a:pPr rtl="0">
                  <a:defRPr sz="16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Dans l'ensemble</c:v>
                </c:pt>
                <c:pt idx="1">
                  <c:v>1 
(le plus faible)</c:v>
                </c:pt>
                <c:pt idx="2">
                  <c:v>2</c:v>
                </c:pt>
                <c:pt idx="3">
                  <c:v>3</c:v>
                </c:pt>
                <c:pt idx="4">
                  <c:v>4</c:v>
                </c:pt>
                <c:pt idx="5">
                  <c:v>5 
(le plus élevé)</c:v>
                </c:pt>
              </c:strCache>
            </c:strRef>
          </c:cat>
          <c:val>
            <c:numRef>
              <c:f>Sheet1!$J$2:$J$7</c:f>
              <c:numCache>
                <c:formatCode>0.0%</c:formatCode>
                <c:ptCount val="6"/>
                <c:pt idx="0">
                  <c:v>0.10525105343005331</c:v>
                </c:pt>
                <c:pt idx="1">
                  <c:v>0.12014539870782472</c:v>
                </c:pt>
                <c:pt idx="2">
                  <c:v>0.1009904853896178</c:v>
                </c:pt>
                <c:pt idx="3">
                  <c:v>0.10318149498840806</c:v>
                </c:pt>
                <c:pt idx="4">
                  <c:v>8.8736215321480488E-2</c:v>
                </c:pt>
                <c:pt idx="5">
                  <c:v>9.8409182382863711E-2</c:v>
                </c:pt>
              </c:numCache>
            </c:numRef>
          </c:val>
          <c:extLst>
            <c:ext xmlns:c16="http://schemas.microsoft.com/office/drawing/2014/chart" uri="{C3380CC4-5D6E-409C-BE32-E72D297353CC}">
              <c16:uniqueId val="{00000002-2C03-459D-A19B-3788D840E12F}"/>
            </c:ext>
          </c:extLst>
        </c:ser>
        <c:dLbls>
          <c:showLegendKey val="0"/>
          <c:showVal val="0"/>
          <c:showCatName val="0"/>
          <c:showSerName val="0"/>
          <c:showPercent val="0"/>
          <c:showBubbleSize val="0"/>
        </c:dLbls>
        <c:gapWidth val="120"/>
        <c:axId val="775901816"/>
        <c:axId val="775908376"/>
      </c:barChart>
      <c:catAx>
        <c:axId val="775901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8376"/>
        <c:crosses val="autoZero"/>
        <c:auto val="1"/>
        <c:lblAlgn val="ctr"/>
        <c:lblOffset val="100"/>
        <c:noMultiLvlLbl val="0"/>
      </c:catAx>
      <c:valAx>
        <c:axId val="775908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800" b="0" i="0" u="none" strike="noStrike" kern="1200" baseline="0">
                <a:solidFill>
                  <a:schemeClr val="tx1">
                    <a:lumMod val="95000"/>
                    <a:lumOff val="5000"/>
                  </a:schemeClr>
                </a:solidFill>
                <a:latin typeface="Calibri" panose="020F0502020204030204" pitchFamily="34" charset="0"/>
                <a:ea typeface="+mn-ea"/>
                <a:cs typeface="Calibri" panose="020F0502020204030204" pitchFamily="34" charset="0"/>
              </a:defRPr>
            </a:pPr>
            <a:endParaRPr lang="en-US"/>
          </a:p>
        </c:txPr>
        <c:crossAx val="775901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84BAD-1EFF-4968-B561-E42E93B8614B}" type="doc">
      <dgm:prSet loTypeId="urn:microsoft.com/office/officeart/2005/8/layout/venn1" loCatId="relationship" qsTypeId="urn:microsoft.com/office/officeart/2005/8/quickstyle/simple4" qsCatId="simple" csTypeId="urn:microsoft.com/office/officeart/2005/8/colors/accent1_2" csCatId="accent1" phldr="1"/>
      <dgm:spPr/>
    </dgm:pt>
    <dgm:pt modelId="{8292BCA6-78EC-4F2D-9BB8-395D4B4D080E}">
      <dgm:prSet phldrT="[Text]" custT="1"/>
      <dgm:spPr/>
      <dgm:t>
        <a:bodyPr/>
        <a:lstStyle/>
        <a:p>
          <a:pPr algn="ctr" rtl="0"/>
          <a:r>
            <a:rPr lang="fr-CA" sz="2800" b="0" i="0" u="none" baseline="0" noProof="0" dirty="0"/>
            <a:t>56,3 %</a:t>
          </a:r>
        </a:p>
      </dgm:t>
    </dgm:pt>
    <dgm:pt modelId="{88192232-D6BB-407F-8DE1-A11725A132A9}" type="parTrans" cxnId="{2904F111-E25B-4C80-9CA1-A2FEEFA757A5}">
      <dgm:prSet/>
      <dgm:spPr/>
      <dgm:t>
        <a:bodyPr/>
        <a:lstStyle/>
        <a:p>
          <a:endParaRPr lang="fr-ca"/>
        </a:p>
      </dgm:t>
    </dgm:pt>
    <dgm:pt modelId="{CA9FCD68-D415-409C-8FF7-CA8A7056FE4D}" type="sibTrans" cxnId="{2904F111-E25B-4C80-9CA1-A2FEEFA757A5}">
      <dgm:prSet/>
      <dgm:spPr/>
      <dgm:t>
        <a:bodyPr/>
        <a:lstStyle/>
        <a:p>
          <a:endParaRPr lang="fr-ca"/>
        </a:p>
      </dgm:t>
    </dgm:pt>
    <dgm:pt modelId="{E50605F1-8B3F-471A-9EDF-81E1F10EC034}">
      <dgm:prSet phldrT="[Text]" custT="1"/>
      <dgm:spPr/>
      <dgm:t>
        <a:bodyPr/>
        <a:lstStyle/>
        <a:p>
          <a:pPr algn="ctr" rtl="0"/>
          <a:r>
            <a:rPr lang="fr-CA" sz="2800" b="0" i="0" u="none" baseline="0" noProof="0" dirty="0"/>
            <a:t>34,7 %</a:t>
          </a:r>
        </a:p>
      </dgm:t>
    </dgm:pt>
    <dgm:pt modelId="{902C448E-E68B-45CF-8E35-935F675EBF9D}" type="parTrans" cxnId="{200D71A7-C8A1-4664-A04B-269D54E5AD85}">
      <dgm:prSet/>
      <dgm:spPr/>
      <dgm:t>
        <a:bodyPr/>
        <a:lstStyle/>
        <a:p>
          <a:endParaRPr lang="fr-ca"/>
        </a:p>
      </dgm:t>
    </dgm:pt>
    <dgm:pt modelId="{88BEE4F8-BECA-4EE6-84E7-6FD976CAE2A3}" type="sibTrans" cxnId="{200D71A7-C8A1-4664-A04B-269D54E5AD85}">
      <dgm:prSet/>
      <dgm:spPr/>
      <dgm:t>
        <a:bodyPr/>
        <a:lstStyle/>
        <a:p>
          <a:endParaRPr lang="fr-ca"/>
        </a:p>
      </dgm:t>
    </dgm:pt>
    <dgm:pt modelId="{9679D4EA-732B-4968-9E20-42C2CAB2FFD9}" type="pres">
      <dgm:prSet presAssocID="{51684BAD-1EFF-4968-B561-E42E93B8614B}" presName="compositeShape" presStyleCnt="0">
        <dgm:presLayoutVars>
          <dgm:chMax val="7"/>
          <dgm:dir/>
          <dgm:resizeHandles val="exact"/>
        </dgm:presLayoutVars>
      </dgm:prSet>
      <dgm:spPr/>
    </dgm:pt>
    <dgm:pt modelId="{42BEF359-F278-43ED-A52A-6D16E77487A7}" type="pres">
      <dgm:prSet presAssocID="{8292BCA6-78EC-4F2D-9BB8-395D4B4D080E}" presName="circ1" presStyleLbl="vennNode1" presStyleIdx="0" presStyleCnt="2" custLinFactNeighborX="-3062" custLinFactNeighborY="12171"/>
      <dgm:spPr/>
    </dgm:pt>
    <dgm:pt modelId="{63F08063-662F-402C-A747-8A6569B481FD}" type="pres">
      <dgm:prSet presAssocID="{8292BCA6-78EC-4F2D-9BB8-395D4B4D080E}" presName="circ1Tx" presStyleLbl="revTx" presStyleIdx="0" presStyleCnt="0">
        <dgm:presLayoutVars>
          <dgm:chMax val="0"/>
          <dgm:chPref val="0"/>
          <dgm:bulletEnabled val="1"/>
        </dgm:presLayoutVars>
      </dgm:prSet>
      <dgm:spPr/>
    </dgm:pt>
    <dgm:pt modelId="{44B4E0FB-56C7-421F-BB38-4BD145038506}" type="pres">
      <dgm:prSet presAssocID="{E50605F1-8B3F-471A-9EDF-81E1F10EC034}" presName="circ2" presStyleLbl="vennNode1" presStyleIdx="1" presStyleCnt="2" custScaleX="89890" custScaleY="83287" custLinFactNeighborX="-129" custLinFactNeighborY="12226"/>
      <dgm:spPr/>
    </dgm:pt>
    <dgm:pt modelId="{8E619FDB-C58C-40AC-AC8F-0C0BAE34D88D}" type="pres">
      <dgm:prSet presAssocID="{E50605F1-8B3F-471A-9EDF-81E1F10EC034}" presName="circ2Tx" presStyleLbl="revTx" presStyleIdx="0" presStyleCnt="0">
        <dgm:presLayoutVars>
          <dgm:chMax val="0"/>
          <dgm:chPref val="0"/>
          <dgm:bulletEnabled val="1"/>
        </dgm:presLayoutVars>
      </dgm:prSet>
      <dgm:spPr/>
    </dgm:pt>
  </dgm:ptLst>
  <dgm:cxnLst>
    <dgm:cxn modelId="{2904F111-E25B-4C80-9CA1-A2FEEFA757A5}" srcId="{51684BAD-1EFF-4968-B561-E42E93B8614B}" destId="{8292BCA6-78EC-4F2D-9BB8-395D4B4D080E}" srcOrd="0" destOrd="0" parTransId="{88192232-D6BB-407F-8DE1-A11725A132A9}" sibTransId="{CA9FCD68-D415-409C-8FF7-CA8A7056FE4D}"/>
    <dgm:cxn modelId="{0166E144-0340-4D45-B4E2-B036A994D9E2}" type="presOf" srcId="{E50605F1-8B3F-471A-9EDF-81E1F10EC034}" destId="{8E619FDB-C58C-40AC-AC8F-0C0BAE34D88D}" srcOrd="1" destOrd="0" presId="urn:microsoft.com/office/officeart/2005/8/layout/venn1"/>
    <dgm:cxn modelId="{2D16596E-84C9-4938-B395-A1DF126D5909}" type="presOf" srcId="{8292BCA6-78EC-4F2D-9BB8-395D4B4D080E}" destId="{42BEF359-F278-43ED-A52A-6D16E77487A7}" srcOrd="0" destOrd="0" presId="urn:microsoft.com/office/officeart/2005/8/layout/venn1"/>
    <dgm:cxn modelId="{064F1F7C-5909-44AC-9CF5-0B4C77328F4E}" type="presOf" srcId="{51684BAD-1EFF-4968-B561-E42E93B8614B}" destId="{9679D4EA-732B-4968-9E20-42C2CAB2FFD9}" srcOrd="0" destOrd="0" presId="urn:microsoft.com/office/officeart/2005/8/layout/venn1"/>
    <dgm:cxn modelId="{200D71A7-C8A1-4664-A04B-269D54E5AD85}" srcId="{51684BAD-1EFF-4968-B561-E42E93B8614B}" destId="{E50605F1-8B3F-471A-9EDF-81E1F10EC034}" srcOrd="1" destOrd="0" parTransId="{902C448E-E68B-45CF-8E35-935F675EBF9D}" sibTransId="{88BEE4F8-BECA-4EE6-84E7-6FD976CAE2A3}"/>
    <dgm:cxn modelId="{521B58B4-A6CD-4EFC-AE18-00410798E0F0}" type="presOf" srcId="{8292BCA6-78EC-4F2D-9BB8-395D4B4D080E}" destId="{63F08063-662F-402C-A747-8A6569B481FD}" srcOrd="1" destOrd="0" presId="urn:microsoft.com/office/officeart/2005/8/layout/venn1"/>
    <dgm:cxn modelId="{B1F3EEF4-AF92-4586-B551-777FCA6735D3}" type="presOf" srcId="{E50605F1-8B3F-471A-9EDF-81E1F10EC034}" destId="{44B4E0FB-56C7-421F-BB38-4BD145038506}" srcOrd="0" destOrd="0" presId="urn:microsoft.com/office/officeart/2005/8/layout/venn1"/>
    <dgm:cxn modelId="{6D3C038F-B0FF-4613-893B-EB6F0487742B}" type="presParOf" srcId="{9679D4EA-732B-4968-9E20-42C2CAB2FFD9}" destId="{42BEF359-F278-43ED-A52A-6D16E77487A7}" srcOrd="0" destOrd="0" presId="urn:microsoft.com/office/officeart/2005/8/layout/venn1"/>
    <dgm:cxn modelId="{22CFE5C4-6E7B-4369-8597-3A18A15CC2BD}" type="presParOf" srcId="{9679D4EA-732B-4968-9E20-42C2CAB2FFD9}" destId="{63F08063-662F-402C-A747-8A6569B481FD}" srcOrd="1" destOrd="0" presId="urn:microsoft.com/office/officeart/2005/8/layout/venn1"/>
    <dgm:cxn modelId="{9571C567-5056-4957-88E9-8798345499CE}" type="presParOf" srcId="{9679D4EA-732B-4968-9E20-42C2CAB2FFD9}" destId="{44B4E0FB-56C7-421F-BB38-4BD145038506}" srcOrd="2" destOrd="0" presId="urn:microsoft.com/office/officeart/2005/8/layout/venn1"/>
    <dgm:cxn modelId="{3AC6F63F-1BF3-4F37-AE22-DD088E0B3718}" type="presParOf" srcId="{9679D4EA-732B-4968-9E20-42C2CAB2FFD9}" destId="{8E619FDB-C58C-40AC-AC8F-0C0BAE34D88D}" srcOrd="3" destOrd="0" presId="urn:microsoft.com/office/officeart/2005/8/layout/venn1"/>
  </dgm:cxnLst>
  <dgm:bg/>
  <dgm:whole>
    <a:ln>
      <a:noFill/>
    </a:ln>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EF359-F278-43ED-A52A-6D16E77487A7}">
      <dsp:nvSpPr>
        <dsp:cNvPr id="0" name=""/>
        <dsp:cNvSpPr/>
      </dsp:nvSpPr>
      <dsp:spPr>
        <a:xfrm>
          <a:off x="95667" y="1129941"/>
          <a:ext cx="2718160" cy="2718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fr-CA" sz="2800" b="0" i="0" u="none" kern="1200" baseline="0" noProof="0" dirty="0"/>
            <a:t>56,3 %</a:t>
          </a:r>
        </a:p>
      </dsp:txBody>
      <dsp:txXfrm>
        <a:off x="475230" y="1450471"/>
        <a:ext cx="1567227" cy="2077101"/>
      </dsp:txXfrm>
    </dsp:sp>
    <dsp:sp modelId="{44B4E0FB-56C7-421F-BB38-4BD145038506}">
      <dsp:nvSpPr>
        <dsp:cNvPr id="0" name=""/>
        <dsp:cNvSpPr/>
      </dsp:nvSpPr>
      <dsp:spPr>
        <a:xfrm>
          <a:off x="2271828" y="1358580"/>
          <a:ext cx="2443354" cy="226387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fr-CA" sz="2800" b="0" i="0" u="none" kern="1200" baseline="0" noProof="0" dirty="0"/>
            <a:t>34,7 %</a:t>
          </a:r>
        </a:p>
      </dsp:txBody>
      <dsp:txXfrm>
        <a:off x="2965213" y="1625539"/>
        <a:ext cx="1408781" cy="172995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0.04879</cdr:x>
      <cdr:y>0</cdr:y>
    </cdr:from>
    <cdr:to>
      <cdr:x>0.95333</cdr:x>
      <cdr:y>0.14194</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510285" y="0"/>
          <a:ext cx="9460397"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a:defRPr sz="1862" b="0" i="0" u="none" strike="noStrike" kern="1200" spc="0" baseline="0">
              <a:solidFill>
                <a:srgbClr val="000000">
                  <a:lumMod val="65000"/>
                  <a:lumOff val="35000"/>
                </a:srgbClr>
              </a:solidFill>
              <a:latin typeface="+mn-lt"/>
              <a:ea typeface="+mn-ea"/>
              <a:cs typeface="+mn-cs"/>
            </a:defRPr>
          </a:pPr>
          <a:r>
            <a:rPr lang="fr-FR" sz="1500" b="1" u="none" dirty="0">
              <a:solidFill>
                <a:schemeClr val="tx2"/>
              </a:solidFill>
              <a:latin typeface="Calibri" panose="020F0502020204030204" pitchFamily="34" charset="0"/>
              <a:cs typeface="Calibri" panose="020F0502020204030204" pitchFamily="34" charset="0"/>
            </a:rPr>
            <a:t>Taux (par 10 000) de visites aux services des urgences pour dépression clinique par groupe d’âge, </a:t>
          </a:r>
          <a:br>
            <a:rPr lang="fr-FR" sz="1500" b="1" u="none" dirty="0">
              <a:solidFill>
                <a:schemeClr val="tx2"/>
              </a:solidFill>
              <a:latin typeface="Calibri" panose="020F0502020204030204" pitchFamily="34" charset="0"/>
              <a:cs typeface="Calibri" panose="020F0502020204030204" pitchFamily="34" charset="0"/>
            </a:rPr>
          </a:br>
          <a:r>
            <a:rPr lang="fr-FR" sz="1500" b="1" u="none" dirty="0">
              <a:solidFill>
                <a:schemeClr val="tx2"/>
              </a:solidFill>
              <a:latin typeface="Calibri" panose="020F0502020204030204" pitchFamily="34" charset="0"/>
              <a:cs typeface="Calibri" panose="020F0502020204030204" pitchFamily="34" charset="0"/>
            </a:rPr>
            <a:t>exercice de 2022-2023</a:t>
          </a:r>
          <a:endParaRPr lang="en-CA" sz="1500" b="1" dirty="0">
            <a:solidFill>
              <a:schemeClr val="tx2"/>
            </a:solidFill>
            <a:effectLst/>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0.0528</cdr:x>
      <cdr:y>0</cdr:y>
    </cdr:from>
    <cdr:to>
      <cdr:x>1</cdr:x>
      <cdr:y>0.12444</cdr:y>
    </cdr:to>
    <cdr:sp macro="" textlink="">
      <cdr:nvSpPr>
        <cdr:cNvPr id="2" name="TextBox 5">
          <a:extLst xmlns:a="http://schemas.openxmlformats.org/drawingml/2006/main">
            <a:ext uri="{FF2B5EF4-FFF2-40B4-BE49-F238E27FC236}">
              <a16:creationId xmlns:a16="http://schemas.microsoft.com/office/drawing/2014/main" id="{591E1E52-2271-9E08-1EDF-F283CA715345}"/>
            </a:ext>
          </a:extLst>
        </cdr:cNvPr>
        <cdr:cNvSpPr txBox="1"/>
      </cdr:nvSpPr>
      <cdr:spPr>
        <a:xfrm xmlns:a="http://schemas.openxmlformats.org/drawingml/2006/main">
          <a:off x="551118" y="0"/>
          <a:ext cx="9885802"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xmlns:a="http://schemas.openxmlformats.org/drawingml/2006/main">
          <a:pPr algn="ctr">
            <a:defRPr sz="1862" b="0" i="0" u="none" strike="noStrike" kern="1200" spc="0" baseline="0">
              <a:solidFill>
                <a:srgbClr val="000000">
                  <a:lumMod val="65000"/>
                  <a:lumOff val="35000"/>
                </a:srgbClr>
              </a:solidFill>
              <a:latin typeface="+mn-lt"/>
              <a:ea typeface="+mn-ea"/>
              <a:cs typeface="+mn-cs"/>
            </a:defRPr>
          </a:pPr>
          <a:r>
            <a:rPr lang="fr-FR" sz="1500" b="1" u="none" dirty="0">
              <a:solidFill>
                <a:schemeClr val="tx2"/>
              </a:solidFill>
              <a:latin typeface="Calibri" panose="020F0502020204030204" pitchFamily="34" charset="0"/>
              <a:cs typeface="Calibri" panose="020F0502020204030204" pitchFamily="34" charset="0"/>
            </a:rPr>
            <a:t>Pourcentage de personnes réadmises à l’hôpital pour un trouble de santé mentale ou de toxicomanie dans les 30 jours suivant l’obtention du congé de l’hôpital pour dépression clinique par quintile de revenu de quartier, exercice de 2022-2023</a:t>
          </a:r>
          <a:endParaRPr lang="en-CA" sz="1500" b="1" dirty="0">
            <a:solidFill>
              <a:schemeClr val="tx2"/>
            </a:solidFill>
            <a:effectLst/>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10/3/2025</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10/3/2025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dirty="0"/>
          </a:p>
        </p:txBody>
      </p:sp>
    </p:spTree>
    <p:extLst>
      <p:ext uri="{BB962C8B-B14F-4D97-AF65-F5344CB8AC3E}">
        <p14:creationId xmlns:p14="http://schemas.microsoft.com/office/powerpoint/2010/main" val="378316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dirty="0"/>
          </a:p>
        </p:txBody>
      </p:sp>
    </p:spTree>
    <p:extLst>
      <p:ext uri="{BB962C8B-B14F-4D97-AF65-F5344CB8AC3E}">
        <p14:creationId xmlns:p14="http://schemas.microsoft.com/office/powerpoint/2010/main" val="66707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278991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489662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dirty="0"/>
          </a:p>
        </p:txBody>
      </p:sp>
    </p:spTree>
    <p:extLst>
      <p:ext uri="{BB962C8B-B14F-4D97-AF65-F5344CB8AC3E}">
        <p14:creationId xmlns:p14="http://schemas.microsoft.com/office/powerpoint/2010/main" val="2321191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360115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55877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118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3374635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3363208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149497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778991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dirty="0"/>
          </a:p>
        </p:txBody>
      </p:sp>
    </p:spTree>
    <p:extLst>
      <p:ext uri="{BB962C8B-B14F-4D97-AF65-F5344CB8AC3E}">
        <p14:creationId xmlns:p14="http://schemas.microsoft.com/office/powerpoint/2010/main" val="919133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1966268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212763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a:p>
            <a:pPr defTabSz="457883">
              <a:defRPr/>
            </a:pPr>
            <a:endParaRPr lang="en-CA"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2662077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1809080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3013942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dirty="0"/>
          </a:p>
        </p:txBody>
      </p:sp>
    </p:spTree>
    <p:extLst>
      <p:ext uri="{BB962C8B-B14F-4D97-AF65-F5344CB8AC3E}">
        <p14:creationId xmlns:p14="http://schemas.microsoft.com/office/powerpoint/2010/main" val="2030148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dirty="0"/>
          </a:p>
        </p:txBody>
      </p:sp>
    </p:spTree>
    <p:extLst>
      <p:ext uri="{BB962C8B-B14F-4D97-AF65-F5344CB8AC3E}">
        <p14:creationId xmlns:p14="http://schemas.microsoft.com/office/powerpoint/2010/main" val="724476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dirty="0"/>
          </a:p>
        </p:txBody>
      </p:sp>
    </p:spTree>
    <p:extLst>
      <p:ext uri="{BB962C8B-B14F-4D97-AF65-F5344CB8AC3E}">
        <p14:creationId xmlns:p14="http://schemas.microsoft.com/office/powerpoint/2010/main" val="2008790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dirty="0"/>
          </a:p>
        </p:txBody>
      </p:sp>
    </p:spTree>
    <p:extLst>
      <p:ext uri="{BB962C8B-B14F-4D97-AF65-F5344CB8AC3E}">
        <p14:creationId xmlns:p14="http://schemas.microsoft.com/office/powerpoint/2010/main" val="582692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dirty="0"/>
          </a:p>
        </p:txBody>
      </p:sp>
    </p:spTree>
    <p:extLst>
      <p:ext uri="{BB962C8B-B14F-4D97-AF65-F5344CB8AC3E}">
        <p14:creationId xmlns:p14="http://schemas.microsoft.com/office/powerpoint/2010/main" val="3572583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effectLst/>
                <a:latin typeface="Calibri" pitchFamily="68" charset="0"/>
                <a:ea typeface="MS PGothic" panose="020B0600070205080204" pitchFamily="34" charset="-128"/>
                <a:cs typeface="ＭＳ Ｐゴシック" pitchFamily="68" charset="-128"/>
              </a:rPr>
              <a:t>Le Comité consultatif sur la norme de qualité </a:t>
            </a:r>
            <a:r>
              <a:rPr lang="fr-CA" sz="1200" kern="1200" dirty="0">
                <a:effectLst/>
                <a:latin typeface="+mn-lt"/>
                <a:ea typeface="+mn-ea"/>
                <a:cs typeface="+mn-cs"/>
              </a:rPr>
              <a:t>« La dépression clinique : Soins aux adultes et aux adolescents » </a:t>
            </a:r>
            <a:r>
              <a:rPr lang="fr-CA" sz="1200" kern="1200" dirty="0">
                <a:effectLst/>
                <a:latin typeface="Calibri" pitchFamily="68" charset="0"/>
                <a:ea typeface="MS PGothic" panose="020B0600070205080204" pitchFamily="34" charset="-128"/>
                <a:cs typeface="ＭＳ Ｐゴシック" pitchFamily="68" charset="-128"/>
              </a:rPr>
              <a:t>a défini certains objectifs </a:t>
            </a: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généraux pour cette norme de 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partenaires de soins 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dirty="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dirty="0"/>
          </a:p>
        </p:txBody>
      </p:sp>
    </p:spTree>
    <p:extLst>
      <p:ext uri="{BB962C8B-B14F-4D97-AF65-F5344CB8AC3E}">
        <p14:creationId xmlns:p14="http://schemas.microsoft.com/office/powerpoint/2010/main" val="53498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dirty="0"/>
          </a:p>
        </p:txBody>
      </p:sp>
    </p:spTree>
    <p:extLst>
      <p:ext uri="{BB962C8B-B14F-4D97-AF65-F5344CB8AC3E}">
        <p14:creationId xmlns:p14="http://schemas.microsoft.com/office/powerpoint/2010/main" val="268039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t>
            </a:r>
            <a:r>
              <a:rPr lang="fr-CA"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dirty="0">
                <a:solidFill>
                  <a:srgbClr val="000000"/>
                </a:solidFill>
                <a:latin typeface="Calibri" panose="020F0502020204030204" pitchFamily="34" charset="0"/>
              </a:rPr>
              <a:t>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dirty="0"/>
          </a:p>
        </p:txBody>
      </p:sp>
    </p:spTree>
    <p:extLst>
      <p:ext uri="{BB962C8B-B14F-4D97-AF65-F5344CB8AC3E}">
        <p14:creationId xmlns:p14="http://schemas.microsoft.com/office/powerpoint/2010/main" val="1348241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306451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Box 2">
            <a:extLst>
              <a:ext uri="{FF2B5EF4-FFF2-40B4-BE49-F238E27FC236}">
                <a16:creationId xmlns:a16="http://schemas.microsoft.com/office/drawing/2014/main" id="{4BB8A28B-AE49-0F4F-B15C-F81F72B0DD2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Box 2">
            <a:extLst>
              <a:ext uri="{FF2B5EF4-FFF2-40B4-BE49-F238E27FC236}">
                <a16:creationId xmlns:a16="http://schemas.microsoft.com/office/drawing/2014/main" id="{5E3A8688-5FB8-E6D9-0048-B5F46280F093}"/>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1D8DD38B-BE29-EC79-7AE9-9700B6AA3B4A}"/>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p>
          <a:p>
            <a:pPr lvl="0"/>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aliquam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r>
              <a:rPr lang="en-US" dirty="0"/>
              <a:t> </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0"/>
            <a:endParaRPr lang="en-US" dirty="0"/>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TextBox 3">
            <a:extLst>
              <a:ext uri="{FF2B5EF4-FFF2-40B4-BE49-F238E27FC236}">
                <a16:creationId xmlns:a16="http://schemas.microsoft.com/office/drawing/2014/main" id="{0DB800EC-1309-6AF6-A8BA-518D5B5BD4F0}"/>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3753503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6" name="TextBox 5">
            <a:extLst>
              <a:ext uri="{FF2B5EF4-FFF2-40B4-BE49-F238E27FC236}">
                <a16:creationId xmlns:a16="http://schemas.microsoft.com/office/drawing/2014/main" id="{4EF71486-1F41-FC22-63C5-D2A5BFC7F67D}"/>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80567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TextBox 4">
            <a:extLst>
              <a:ext uri="{FF2B5EF4-FFF2-40B4-BE49-F238E27FC236}">
                <a16:creationId xmlns:a16="http://schemas.microsoft.com/office/drawing/2014/main" id="{BCBD2BEE-9D5D-6984-9914-451212A58225}"/>
              </a:ext>
            </a:extLst>
          </p:cNvPr>
          <p:cNvSpPr txBox="1"/>
          <p:nvPr userDrawn="1"/>
        </p:nvSpPr>
        <p:spPr>
          <a:xfrm>
            <a:off x="10706101" y="6489031"/>
            <a:ext cx="914400" cy="320842"/>
          </a:xfrm>
          <a:prstGeom prst="rect">
            <a:avLst/>
          </a:prstGeom>
          <a:noFill/>
        </p:spPr>
        <p:txBody>
          <a:bodyPr wrap="none" lIns="0" tIns="0" rIns="0" bIns="0" rtlCol="0" anchor="t" anchorCtr="0">
            <a:noAutofit/>
          </a:bodyPr>
          <a:lstStyle/>
          <a:p>
            <a:pPr algn="r" fontAlgn="t"/>
            <a:fld id="{828EF308-961A-4487-A874-DFDB3743CD40}" type="slidenum">
              <a:rPr lang="en-CA" sz="1200" smtClean="0">
                <a:ea typeface="MS PGothic"/>
                <a:cs typeface="Calibri"/>
              </a:rPr>
              <a:t>‹#›</a:t>
            </a:fld>
            <a:endParaRPr lang="en-CA" sz="1200" dirty="0">
              <a:ea typeface="MS PGothic"/>
              <a:cs typeface="Calibri"/>
            </a:endParaRPr>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hyperlink" Target="https://quorum.hqontario.ca/fr/Home/Posts?tags=quality+standards+adop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chart" Target="../charts/char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6.xml"/><Relationship Id="rId5" Type="http://schemas.openxmlformats.org/officeDocument/2006/relationships/slideLayout" Target="../slideLayouts/slideLayout10.xml"/><Relationship Id="rId4" Type="http://schemas.openxmlformats.org/officeDocument/2006/relationships/tags" Target="../tags/tag4.xml"/></Relationships>
</file>

<file path=ppt/slides/_rels/slide1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7.xml"/><Relationship Id="rId7" Type="http://schemas.openxmlformats.org/officeDocument/2006/relationships/notesSlide" Target="../notesSlides/notesSlide1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0.xml"/><Relationship Id="rId5" Type="http://schemas.openxmlformats.org/officeDocument/2006/relationships/tags" Target="../tags/tag9.xml"/><Relationship Id="rId4" Type="http://schemas.openxmlformats.org/officeDocument/2006/relationships/tags" Target="../tags/tag8.xml"/></Relationships>
</file>

<file path=ppt/slides/_rels/slide18.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12.xml"/><Relationship Id="rId7" Type="http://schemas.openxmlformats.org/officeDocument/2006/relationships/notesSlide" Target="../notesSlides/notesSlide18.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0.xml"/><Relationship Id="rId5" Type="http://schemas.openxmlformats.org/officeDocument/2006/relationships/tags" Target="../tags/tag14.xml"/><Relationship Id="rId4" Type="http://schemas.openxmlformats.org/officeDocument/2006/relationships/tags" Target="../tags/tag13.xml"/></Relationships>
</file>

<file path=ppt/slides/_rels/slide19.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tags" Target="../tags/tag17.xml"/><Relationship Id="rId7" Type="http://schemas.openxmlformats.org/officeDocument/2006/relationships/notesSlide" Target="../notesSlides/notesSlide19.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15.xml"/><Relationship Id="rId5" Type="http://schemas.openxmlformats.org/officeDocument/2006/relationships/tags" Target="../tags/tag19.xml"/><Relationship Id="rId4"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chart" Target="../charts/chart5.xml"/><Relationship Id="rId18" Type="http://schemas.microsoft.com/office/2007/relationships/diagramDrawing" Target="../diagrams/drawing1.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notesSlide" Target="../notesSlides/notesSlide20.xml"/><Relationship Id="rId17" Type="http://schemas.openxmlformats.org/officeDocument/2006/relationships/diagramColors" Target="../diagrams/colors1.xml"/><Relationship Id="rId2" Type="http://schemas.openxmlformats.org/officeDocument/2006/relationships/tags" Target="../tags/tag21.xml"/><Relationship Id="rId16" Type="http://schemas.openxmlformats.org/officeDocument/2006/relationships/diagramQuickStyle" Target="../diagrams/quickStyle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slideLayout" Target="../slideLayouts/slideLayout15.xml"/><Relationship Id="rId5" Type="http://schemas.openxmlformats.org/officeDocument/2006/relationships/tags" Target="../tags/tag24.xml"/><Relationship Id="rId15" Type="http://schemas.openxmlformats.org/officeDocument/2006/relationships/diagramLayout" Target="../diagrams/layout1.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chart" Target="../charts/chart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21.xml"/><Relationship Id="rId5" Type="http://schemas.openxmlformats.org/officeDocument/2006/relationships/slideLayout" Target="../slideLayouts/slideLayout15.xml"/><Relationship Id="rId4" Type="http://schemas.openxmlformats.org/officeDocument/2006/relationships/tags" Target="../tags/tag33.xml"/></Relationships>
</file>

<file path=ppt/slides/_rels/slide22.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chart" Target="../charts/chart7.xml"/><Relationship Id="rId5" Type="http://schemas.openxmlformats.org/officeDocument/2006/relationships/notesSlide" Target="../notesSlides/notesSlide22.xml"/><Relationship Id="rId4"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hqontario.ca/Am%C3%A9liorer-les-soins-gr%C3%A2ce-aux-donn%C3%A9es-probantes/Normes-de-qualit%C3%A9/Voir-toutes-les-normes-de-qualit%C3%A9/D%C3%A9pression-clinique"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La dépression clinique</a:t>
            </a:r>
            <a:endParaRPr kumimoji="0" lang="fr-CA" sz="4200" b="1" i="0" u="none" strike="noStrike" kern="1200" cap="none" spc="0" normalizeH="0" baseline="0" noProof="0" dirty="0">
              <a:ln>
                <a:noFill/>
              </a:ln>
              <a:solidFill>
                <a:schemeClr val="tx1"/>
              </a:solidFill>
              <a:effectLst/>
              <a:highlight>
                <a:srgbClr val="FFFF00"/>
              </a:highlight>
              <a:uLnTx/>
              <a:uFillTx/>
              <a:latin typeface="+mn-lt"/>
              <a:ea typeface="+mn-ea"/>
              <a:cs typeface="+mn-cs"/>
            </a:endParaRP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666666" cy="1846659"/>
          </a:xfrm>
        </p:spPr>
        <p:txBody>
          <a:bodyPr/>
          <a:lstStyle/>
          <a:p>
            <a:r>
              <a:rPr lang="fr-CA" noProof="0" dirty="0"/>
              <a:t>Orienter les soins fondés sur les données probantes pour les adultes et les adolescents en Ontario</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fr-CA" sz="2000" u="none" kern="1200" noProof="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
        <p:nvSpPr>
          <p:cNvPr id="3" name="TextBox 2">
            <a:extLst>
              <a:ext uri="{FF2B5EF4-FFF2-40B4-BE49-F238E27FC236}">
                <a16:creationId xmlns:a16="http://schemas.microsoft.com/office/drawing/2014/main" id="{FC43B43E-295A-269C-95F5-B39EAC5B6679}"/>
              </a:ext>
            </a:extLst>
          </p:cNvPr>
          <p:cNvSpPr txBox="1"/>
          <p:nvPr/>
        </p:nvSpPr>
        <p:spPr>
          <a:xfrm>
            <a:off x="709961" y="5514278"/>
            <a:ext cx="274320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t"/>
            <a:r>
              <a:rPr lang="fr-CA" sz="1600" dirty="0">
                <a:latin typeface="Calibri Light"/>
              </a:rPr>
              <a:t>MISE À JOUR 2025</a:t>
            </a:r>
            <a:r>
              <a:rPr lang="en-US" sz="1600" dirty="0">
                <a:latin typeface="Calibri Light"/>
                <a:ea typeface="Calibri Light"/>
                <a:cs typeface="Calibri Light"/>
              </a:rPr>
              <a:t> </a:t>
            </a:r>
            <a:endParaRPr lang="en-US" dirty="0"/>
          </a:p>
        </p:txBody>
      </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a:t>
            </a:r>
            <a:br>
              <a:rPr lang="fr-CA" sz="3000" noProof="0" dirty="0"/>
            </a:br>
            <a:r>
              <a:rPr lang="fr-CA" sz="3000" noProof="0" dirty="0"/>
              <a:t>de qualité</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943100"/>
            <a:ext cx="5333999" cy="3508653"/>
          </a:xfrm>
        </p:spPr>
        <p:txBody>
          <a:bodyPr>
            <a:spAutoFit/>
          </a:bodyPr>
          <a:lstStyle/>
          <a:p>
            <a:pPr>
              <a:spcAft>
                <a:spcPts val="3600"/>
              </a:spcAft>
            </a:pPr>
            <a:r>
              <a:rPr lang="fr-CA" b="1" noProof="0" dirty="0">
                <a:hlinkClick r:id="rId3" tooltip="Page web du Quorum."/>
              </a:rPr>
              <a:t>Quorum</a:t>
            </a:r>
            <a:r>
              <a:rPr lang="fr-CA" noProof="0" dirty="0"/>
              <a:t> est une communauté en ligne qui a pour ambition d’améliorer la qualité des soins de santé en Ontario.</a:t>
            </a:r>
          </a:p>
          <a:p>
            <a:r>
              <a:rPr lang="fr-CA" noProof="0" dirty="0"/>
              <a:t>La </a:t>
            </a:r>
            <a:r>
              <a:rPr lang="fr-CA" noProof="0" dirty="0">
                <a:hlinkClick r:id="rId4" tooltip="Outils de mise en œuvre sur Quorum."/>
              </a:rPr>
              <a:t>Série sur l’adoption de normes de qualité</a:t>
            </a:r>
            <a:r>
              <a:rPr lang="fr-CA" noProof="0" dirty="0"/>
              <a:t> 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5"/>
          <a:srcRect l="374" r="3"/>
          <a:stretch/>
        </p:blipFill>
        <p:spPr>
          <a:xfrm>
            <a:off x="6324603" y="1650673"/>
            <a:ext cx="5433556" cy="3556654"/>
          </a:xfrm>
        </p:spPr>
      </p:pic>
    </p:spTree>
    <p:extLst>
      <p:ext uri="{BB962C8B-B14F-4D97-AF65-F5344CB8AC3E}">
        <p14:creationId xmlns:p14="http://schemas.microsoft.com/office/powerpoint/2010/main" val="3613552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CA" sz="2400" noProof="0" dirty="0"/>
              <a:t>Les principes de mesure qui sous-tendent les indicateurs de qualité inclus dans les normes de qualité</a:t>
            </a:r>
          </a:p>
          <a:p>
            <a:pPr marL="342900" indent="-342900">
              <a:buFont typeface="Arial" panose="020B0604020202020204" pitchFamily="34" charset="0"/>
              <a:buChar char="•"/>
            </a:pPr>
            <a:r>
              <a:rPr lang="fr-CA" sz="2400" noProof="0" dirty="0"/>
              <a:t>Les types d’indicateurs inclus dans les normes de qualité</a:t>
            </a:r>
          </a:p>
          <a:p>
            <a:pPr marL="342900" indent="-342900">
              <a:buFont typeface="Arial" panose="020B0604020202020204" pitchFamily="34" charset="0"/>
              <a:buChar char="•"/>
            </a:pPr>
            <a:r>
              <a:rPr lang="fr-CA"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909" r="909"/>
          <a:stretch/>
        </p:blipFill>
        <p:spPr>
          <a:xfrm>
            <a:off x="7505701" y="1262385"/>
            <a:ext cx="3296099" cy="434044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noProof="0" dirty="0">
                <a:ea typeface="+mn-lt"/>
                <a:cs typeface="+mn-lt"/>
              </a:rPr>
              <a:t>Le rapport sur les </a:t>
            </a:r>
            <a:r>
              <a:rPr lang="fr-CA" b="1" noProof="0" dirty="0">
                <a:ea typeface="+mn-lt"/>
                <a:cs typeface="+mn-lt"/>
              </a:rPr>
              <a:t>spécifications techniques</a:t>
            </a:r>
            <a:r>
              <a:rPr lang="fr-CA" noProof="0" dirty="0">
                <a:ea typeface="+mn-lt"/>
                <a:cs typeface="+mn-lt"/>
              </a:rPr>
              <a:t> décrit deux types de mesures</a:t>
            </a:r>
            <a:r>
              <a:rPr lang="fr-CA" noProof="0" dirty="0"/>
              <a:t> :</a:t>
            </a:r>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4" name="Picture 3" descr="Image des spécifications techniques.">
            <a:extLst>
              <a:ext uri="{FF2B5EF4-FFF2-40B4-BE49-F238E27FC236}">
                <a16:creationId xmlns:a16="http://schemas.microsoft.com/office/drawing/2014/main" id="{BD928FA8-A1B4-6FBE-0E2B-0C45B277DB37}"/>
              </a:ext>
            </a:extLst>
          </p:cNvPr>
          <p:cNvPicPr>
            <a:picLocks noChangeAspect="1"/>
          </p:cNvPicPr>
          <p:nvPr/>
        </p:nvPicPr>
        <p:blipFill>
          <a:blip r:embed="rId3"/>
          <a:srcRect/>
          <a:stretch/>
        </p:blipFill>
        <p:spPr>
          <a:xfrm>
            <a:off x="7163816" y="1321587"/>
            <a:ext cx="3297781" cy="4267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66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a:t>
            </a:r>
            <a:br>
              <a:rPr kumimoji="0" lang="fr-CA" sz="6600" b="0" i="0" u="none" strike="noStrike" kern="1200" cap="none" spc="0" normalizeH="0" baseline="0" noProof="0" dirty="0">
                <a:ln>
                  <a:noFill/>
                </a:ln>
                <a:solidFill>
                  <a:schemeClr val="bg1"/>
                </a:solidFill>
                <a:effectLst/>
                <a:uLnTx/>
                <a:uFillTx/>
                <a:latin typeface="+mn-lt"/>
                <a:ea typeface="+mn-ea"/>
                <a:cs typeface="+mn-cs"/>
              </a:rPr>
            </a:br>
            <a:r>
              <a:rPr kumimoji="0" lang="fr-CA" sz="6600" b="0" i="0" u="none" strike="noStrike" kern="1200" cap="none" spc="0" normalizeH="0" baseline="0" noProof="0" dirty="0">
                <a:ln>
                  <a:noFill/>
                </a:ln>
                <a:solidFill>
                  <a:schemeClr val="bg1"/>
                </a:solidFill>
                <a:effectLst/>
                <a:uLnTx/>
                <a:uFillTx/>
                <a:latin typeface="+mn-lt"/>
                <a:ea typeface="+mn-ea"/>
                <a:cs typeface="+mn-cs"/>
              </a:rPr>
              <a:t>la dépression clinique?</a:t>
            </a:r>
            <a:br>
              <a:rPr kumimoji="0" lang="fr-CA" sz="6600" b="0" i="0" u="none" strike="noStrike" kern="1200" cap="none" spc="0" normalizeH="0" baseline="0" noProof="0" dirty="0">
                <a:ln>
                  <a:noFill/>
                </a:ln>
                <a:solidFill>
                  <a:schemeClr val="bg1"/>
                </a:solidFill>
                <a:effectLst/>
                <a:uLnTx/>
                <a:uFillTx/>
                <a:latin typeface="+mn-lt"/>
                <a:ea typeface="+mn-ea"/>
                <a:cs typeface="+mn-cs"/>
              </a:rPr>
            </a:br>
            <a:endParaRPr kumimoji="0" lang="fr-CA" sz="6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custDataLst>
              <p:tags r:id="rId1"/>
            </p:custDataLst>
          </p:nvPr>
        </p:nvSpPr>
        <p:spPr>
          <a:xfrm>
            <a:off x="539827" y="458165"/>
            <a:ext cx="11071952" cy="697541"/>
          </a:xfrm>
        </p:spPr>
        <p:txBody>
          <a:bodyPr/>
          <a:lstStyle/>
          <a:p>
            <a:pPr algn="l" rtl="0"/>
            <a:r>
              <a:rPr lang="fr-CA" sz="2400" b="1" i="0" u="none" baseline="0" noProof="0" dirty="0"/>
              <a:t>Au cours de l’exercice de 2022-2023, environ une personne sur 500 âgée de 13 ans et plus en Ontario a visité le service des urgences pour une dépression clinique</a:t>
            </a:r>
          </a:p>
        </p:txBody>
      </p:sp>
      <p:sp>
        <p:nvSpPr>
          <p:cNvPr id="8" name="Text Placeholder 2">
            <a:extLst>
              <a:ext uri="{FF2B5EF4-FFF2-40B4-BE49-F238E27FC236}">
                <a16:creationId xmlns:a16="http://schemas.microsoft.com/office/drawing/2014/main" id="{3381A0EA-0C86-9AAA-7535-0F796796CADB}"/>
              </a:ext>
            </a:extLst>
          </p:cNvPr>
          <p:cNvSpPr txBox="1">
            <a:spLocks/>
          </p:cNvSpPr>
          <p:nvPr>
            <p:custDataLst>
              <p:tags r:id="rId2"/>
            </p:custDataLst>
          </p:nvPr>
        </p:nvSpPr>
        <p:spPr>
          <a:xfrm>
            <a:off x="539827" y="6215169"/>
            <a:ext cx="11334217"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Système national d’information sur les soins ambulatoires (SNISA), exercice de 2022-2023; Statistique Canada, Tableau 17-10-0005-01, Estimations de la population </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au 1</a:t>
            </a:r>
            <a:r>
              <a:rPr kumimoji="0" lang="fr-CA" sz="12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er</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juillet, par âge et genre, consulté le 5 décembre 2023.</a:t>
            </a:r>
            <a:endParaRPr kumimoji="0" lang="fr-CA" sz="1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endParaRPr>
          </a:p>
        </p:txBody>
      </p:sp>
      <p:graphicFrame>
        <p:nvGraphicFramePr>
          <p:cNvPr id="13" name="Chart 12" descr="Taux (par 10 000) de visites aux services des urgences pour dépression clinique par groupe d’âge, exercice de 2022-2023 : 52.7%, 13-17 ans; 40.1%, 18-24 ans; 22.4%, 25-44 ans; 14.3%, 45 to 64 ans; 8.1%, 65-84 ans; et 6.1%, 85-105 ans.">
            <a:extLst>
              <a:ext uri="{FF2B5EF4-FFF2-40B4-BE49-F238E27FC236}">
                <a16:creationId xmlns:a16="http://schemas.microsoft.com/office/drawing/2014/main" id="{4AC990B0-191D-CC41-FBEE-21C2001B07BB}"/>
              </a:ext>
              <a:ext uri="{C183D7F6-B498-43B3-948B-1728B52AA6E4}">
                <adec:decorative xmlns:adec="http://schemas.microsoft.com/office/drawing/2017/decorative" val="0"/>
              </a:ext>
            </a:extLst>
          </p:cNvPr>
          <p:cNvGraphicFramePr/>
          <p:nvPr>
            <p:custDataLst>
              <p:tags r:id="rId3"/>
            </p:custDataLst>
            <p:extLst>
              <p:ext uri="{D42A27DB-BD31-4B8C-83A1-F6EECF244321}">
                <p14:modId xmlns:p14="http://schemas.microsoft.com/office/powerpoint/2010/main" val="1773711760"/>
              </p:ext>
            </p:extLst>
          </p:nvPr>
        </p:nvGraphicFramePr>
        <p:xfrm>
          <a:off x="973787" y="2482033"/>
          <a:ext cx="10150321" cy="3583579"/>
        </p:xfrm>
        <a:graphic>
          <a:graphicData uri="http://schemas.openxmlformats.org/drawingml/2006/chart">
            <c:chart xmlns:c="http://schemas.openxmlformats.org/drawingml/2006/chart" xmlns:r="http://schemas.openxmlformats.org/officeDocument/2006/relationships" r:id="rId7"/>
          </a:graphicData>
        </a:graphic>
      </p:graphicFrame>
      <p:sp>
        <p:nvSpPr>
          <p:cNvPr id="6" name="Title 1">
            <a:extLst>
              <a:ext uri="{FF2B5EF4-FFF2-40B4-BE49-F238E27FC236}">
                <a16:creationId xmlns:a16="http://schemas.microsoft.com/office/drawing/2014/main" id="{2C54E1C2-DEFF-CFEC-3974-4B10F4CFA6E5}"/>
              </a:ext>
            </a:extLst>
          </p:cNvPr>
          <p:cNvSpPr txBox="1">
            <a:spLocks/>
          </p:cNvSpPr>
          <p:nvPr>
            <p:custDataLst>
              <p:tags r:id="rId4"/>
            </p:custDataLst>
          </p:nvPr>
        </p:nvSpPr>
        <p:spPr>
          <a:xfrm>
            <a:off x="539827" y="1403584"/>
            <a:ext cx="10584281" cy="92889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Au cours de l’exercice de 2022-2023, il y a eu plus de 27 000 visites au service des urgences pour une dépression clinique. Les femmes (57 %) ont fait des visites plus fréquentes que les hommes (43 %) et la plupart des visites concernaient des personnes âgées de 13 à 24 ans. </a:t>
            </a:r>
          </a:p>
        </p:txBody>
      </p:sp>
    </p:spTree>
    <p:extLst>
      <p:ext uri="{BB962C8B-B14F-4D97-AF65-F5344CB8AC3E}">
        <p14:creationId xmlns:p14="http://schemas.microsoft.com/office/powerpoint/2010/main" val="249617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custDataLst>
              <p:tags r:id="rId1"/>
            </p:custDataLst>
          </p:nvPr>
        </p:nvSpPr>
        <p:spPr>
          <a:xfrm>
            <a:off x="552450" y="442244"/>
            <a:ext cx="11087100" cy="697541"/>
          </a:xfrm>
        </p:spPr>
        <p:txBody>
          <a:bodyPr/>
          <a:lstStyle/>
          <a:p>
            <a:pPr algn="l" rtl="0"/>
            <a:r>
              <a:rPr lang="fr-CA" sz="2400" b="1" i="0" u="none" baseline="0" noProof="0" dirty="0"/>
              <a:t>Les contacts avec les services de soins de santé pour la dépression clinique offrent une occasion importante de prévenir le suicide</a:t>
            </a:r>
          </a:p>
        </p:txBody>
      </p:sp>
      <p:sp>
        <p:nvSpPr>
          <p:cNvPr id="10" name="TextBox 9">
            <a:extLst>
              <a:ext uri="{FF2B5EF4-FFF2-40B4-BE49-F238E27FC236}">
                <a16:creationId xmlns:a16="http://schemas.microsoft.com/office/drawing/2014/main" id="{821A63B7-72BA-8571-7E02-33B2E7DD44A0}"/>
              </a:ext>
            </a:extLst>
          </p:cNvPr>
          <p:cNvSpPr txBox="1"/>
          <p:nvPr>
            <p:custDataLst>
              <p:tags r:id="rId2"/>
            </p:custDataLst>
          </p:nvPr>
        </p:nvSpPr>
        <p:spPr>
          <a:xfrm>
            <a:off x="475331" y="1434581"/>
            <a:ext cx="4509279" cy="424731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rPr>
              <a:t>Parmi les personnes qui meurent par suicide, plus de 90 % ont eu des contacts avec le système de santé dans l'année précédant leur décès, environ un tiers avec le service des urgences</a:t>
            </a:r>
            <a:r>
              <a:rPr kumimoji="0" lang="fr-CA" b="0" i="0" u="none" strike="noStrike" kern="1200" cap="none" spc="0" normalizeH="0" baseline="30000" noProof="0" dirty="0">
                <a:ln>
                  <a:noFill/>
                </a:ln>
                <a:solidFill>
                  <a:srgbClr val="000000"/>
                </a:solidFill>
                <a:effectLst/>
                <a:uLnTx/>
                <a:uFillTx/>
                <a:latin typeface="Calibri" panose="020F0502020204030204"/>
                <a:ea typeface="+mn-ea"/>
                <a:cs typeface="+mn-cs"/>
              </a:rPr>
              <a:t>1</a:t>
            </a:r>
            <a:r>
              <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rPr>
              <a:t>Parmi les éléments à l'appui de l'amélioration, il y a l'amélioration des possibilités d'intervention, comme l'</a:t>
            </a:r>
            <a:r>
              <a:rPr kumimoji="0" lang="fr-CA" b="1" i="0" u="none" strike="noStrike" kern="1200" cap="none" spc="0" normalizeH="0" baseline="0" noProof="0" dirty="0">
                <a:ln>
                  <a:noFill/>
                </a:ln>
                <a:solidFill>
                  <a:srgbClr val="000000"/>
                </a:solidFill>
                <a:effectLst/>
                <a:uLnTx/>
                <a:uFillTx/>
                <a:latin typeface="Calibri" panose="020F0502020204030204"/>
                <a:ea typeface="+mn-ea"/>
                <a:cs typeface="+mn-cs"/>
              </a:rPr>
              <a:t>évaluation des risques</a:t>
            </a:r>
            <a:r>
              <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rPr>
              <a:t> dans tous les soins cliniques de dépression clinique.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rPr>
              <a:t>Le fait de quitter le service des urgences sans être vu est une </a:t>
            </a:r>
            <a:r>
              <a:rPr kumimoji="0" lang="fr-CA" b="1" i="0" u="none" strike="noStrike" kern="1200" cap="none" spc="0" normalizeH="0" baseline="0" noProof="0" dirty="0">
                <a:ln>
                  <a:noFill/>
                </a:ln>
                <a:solidFill>
                  <a:srgbClr val="000000"/>
                </a:solidFill>
                <a:effectLst/>
                <a:uLnTx/>
                <a:uFillTx/>
                <a:latin typeface="Calibri" panose="020F0502020204030204"/>
                <a:ea typeface="+mn-ea"/>
                <a:cs typeface="+mn-cs"/>
              </a:rPr>
              <a:t>occasion manquée</a:t>
            </a:r>
            <a:r>
              <a:rPr kumimoji="0" lang="fr-CA" b="0" i="0" u="none" strike="noStrike" kern="1200" cap="none" spc="0" normalizeH="0" baseline="0" noProof="0" dirty="0">
                <a:ln>
                  <a:noFill/>
                </a:ln>
                <a:solidFill>
                  <a:srgbClr val="000000"/>
                </a:solidFill>
                <a:effectLst/>
                <a:uLnTx/>
                <a:uFillTx/>
                <a:latin typeface="Calibri" panose="020F0502020204030204"/>
                <a:ea typeface="+mn-ea"/>
                <a:cs typeface="+mn-cs"/>
              </a:rPr>
              <a:t> d'intervenir.</a:t>
            </a:r>
            <a:endParaRPr kumimoji="0" lang="fr-CA" b="0" i="0" u="none" strike="noStrike" kern="1200" cap="none" spc="0" normalizeH="0" baseline="30000" noProof="0" dirty="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E9D359-DC5B-CD37-095A-C0B5FF4F5067}"/>
              </a:ext>
            </a:extLst>
          </p:cNvPr>
          <p:cNvSpPr txBox="1"/>
          <p:nvPr>
            <p:custDataLst>
              <p:tags r:id="rId3"/>
            </p:custDataLst>
          </p:nvPr>
        </p:nvSpPr>
        <p:spPr>
          <a:xfrm>
            <a:off x="5963843" y="1560327"/>
            <a:ext cx="513522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500" b="1" i="0" u="none" strike="noStrike" kern="1200" cap="none" spc="0" normalizeH="0" baseline="0" noProof="0" dirty="0">
                <a:ln>
                  <a:noFill/>
                </a:ln>
                <a:solidFill>
                  <a:srgbClr val="000000"/>
                </a:solidFill>
                <a:effectLst/>
                <a:uLnTx/>
                <a:uFillTx/>
                <a:latin typeface="Calibri" panose="020F0502020204030204"/>
                <a:ea typeface="MS PGothic"/>
                <a:cs typeface="Calibri"/>
              </a:rPr>
              <a:t>Lorsque les patients sont venus après des visites au service des urgences pour une dépression clinique, exercice de 2022-2023 </a:t>
            </a:r>
          </a:p>
        </p:txBody>
      </p:sp>
      <p:graphicFrame>
        <p:nvGraphicFramePr>
          <p:cNvPr id="5" name="Chart 4" descr="Lorsque les patients sont venus après des visites au service des urgences pour une dépression clinique, exercice de 2022-2023 : 57% congé de l’hôpital à la maison (avec ou sans soutien); 33% hospitalisation; 5% parti(e) sans voir un professionel de la santé, et 5% autre.">
            <a:extLst>
              <a:ext uri="{FF2B5EF4-FFF2-40B4-BE49-F238E27FC236}">
                <a16:creationId xmlns:a16="http://schemas.microsoft.com/office/drawing/2014/main" id="{74D01BED-2A79-1138-8453-7F0AB6798EEA}"/>
              </a:ext>
            </a:extLst>
          </p:cNvPr>
          <p:cNvGraphicFramePr/>
          <p:nvPr>
            <p:custDataLst>
              <p:tags r:id="rId4"/>
            </p:custDataLst>
            <p:extLst>
              <p:ext uri="{D42A27DB-BD31-4B8C-83A1-F6EECF244321}">
                <p14:modId xmlns:p14="http://schemas.microsoft.com/office/powerpoint/2010/main" val="3275400044"/>
              </p:ext>
            </p:extLst>
          </p:nvPr>
        </p:nvGraphicFramePr>
        <p:xfrm>
          <a:off x="5593584" y="1139785"/>
          <a:ext cx="6045966" cy="444853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 Placeholder 2">
            <a:extLst>
              <a:ext uri="{FF2B5EF4-FFF2-40B4-BE49-F238E27FC236}">
                <a16:creationId xmlns:a16="http://schemas.microsoft.com/office/drawing/2014/main" id="{3381A0EA-0C86-9AAA-7535-0F796796CADB}"/>
              </a:ext>
            </a:extLst>
          </p:cNvPr>
          <p:cNvSpPr txBox="1">
            <a:spLocks/>
          </p:cNvSpPr>
          <p:nvPr>
            <p:custDataLst>
              <p:tags r:id="rId5"/>
            </p:custDataLst>
          </p:nvPr>
        </p:nvSpPr>
        <p:spPr>
          <a:xfrm>
            <a:off x="552450" y="5775477"/>
            <a:ext cx="10546620" cy="73866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000000"/>
              </a:buClr>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 (graphique) :</a:t>
            </a:r>
            <a:r>
              <a:rPr lang="fr-CA" b="0" dirty="0">
                <a:solidFill>
                  <a:srgbClr val="000000"/>
                </a:solidFill>
                <a:latin typeface="Calibri" panose="020F0502020204030204" pitchFamily="34" charset="0"/>
                <a:ea typeface="Calibri" panose="020F0502020204030204" pitchFamily="34" charset="0"/>
                <a:cs typeface="Calibri" panose="020F0502020204030204" pitchFamily="34" charset="0"/>
              </a:rPr>
              <a:t> SNISA, exercice de 2022/23.</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t>
            </a:r>
            <a:r>
              <a:rPr lang="fr-CA" b="0" dirty="0">
                <a:solidFill>
                  <a:srgbClr val="000000"/>
                </a:solidFill>
              </a:rPr>
              <a:t>é</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a:t>
            </a:r>
            <a:r>
              <a:rPr lang="fr-CA" b="0" dirty="0">
                <a:solidFill>
                  <a:srgbClr val="000000"/>
                </a:solidFill>
              </a:rPr>
              <a:t>é</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rence</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Schaffer A, et al. Population-based analysis of health care contacts among suicide decedents: identifying opportunities for more targeted suicide prevention strategies. World Psychiatry. 2016 Jun;15(2):135-45. </a:t>
            </a:r>
            <a:endPar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60003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custDataLst>
              <p:tags r:id="rId1"/>
            </p:custDataLst>
          </p:nvPr>
        </p:nvSpPr>
        <p:spPr>
          <a:xfrm>
            <a:off x="515938" y="339540"/>
            <a:ext cx="11295062" cy="697541"/>
          </a:xfrm>
        </p:spPr>
        <p:txBody>
          <a:bodyPr/>
          <a:lstStyle/>
          <a:p>
            <a:pPr algn="l" rtl="0"/>
            <a:r>
              <a:rPr lang="fr-CA" sz="2400" b="1" i="0" u="none" baseline="0" noProof="0" dirty="0"/>
              <a:t>Au cours de l’exercice de 2022-2023, les personnes vivant dans le Nord de l’Ontario étaient plus susceptibles d’avoir le service des urgences comme premier point de contact pour une dépression clinique que celles vivant ailleurs dans la province</a:t>
            </a:r>
          </a:p>
        </p:txBody>
      </p:sp>
      <p:sp>
        <p:nvSpPr>
          <p:cNvPr id="4" name="TextBox 3">
            <a:extLst>
              <a:ext uri="{FF2B5EF4-FFF2-40B4-BE49-F238E27FC236}">
                <a16:creationId xmlns:a16="http://schemas.microsoft.com/office/drawing/2014/main" id="{AF46CC1A-F3A4-8D5B-5315-D46FF12DE748}"/>
              </a:ext>
            </a:extLst>
          </p:cNvPr>
          <p:cNvSpPr txBox="1"/>
          <p:nvPr>
            <p:custDataLst>
              <p:tags r:id="rId2"/>
            </p:custDataLst>
          </p:nvPr>
        </p:nvSpPr>
        <p:spPr>
          <a:xfrm>
            <a:off x="515938" y="1827210"/>
            <a:ext cx="2805627" cy="32035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200" b="0" i="0" u="none" strike="noStrike" kern="1200" cap="none" spc="0" normalizeH="0" baseline="0" noProof="0" dirty="0">
                <a:ln>
                  <a:noFill/>
                </a:ln>
                <a:solidFill>
                  <a:srgbClr val="000000"/>
                </a:solidFill>
                <a:effectLst/>
                <a:uLnTx/>
                <a:uFillTx/>
                <a:latin typeface="Calibri" panose="020F0502020204030204"/>
                <a:ea typeface="MS PGothic"/>
                <a:cs typeface="Calibri"/>
              </a:rPr>
              <a:t>Entre les exercices de 2010-2011 et de 2022-2023, le taux provincial pour le service des urgences comme premier point de contact pour la dépression clinique était d'environ 20 %.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fr-CA" sz="2200" b="0" i="0" u="none" strike="noStrike" kern="1200" cap="none" spc="0" normalizeH="0" baseline="0" noProof="0" dirty="0">
              <a:ln>
                <a:noFill/>
              </a:ln>
              <a:solidFill>
                <a:srgbClr val="000000"/>
              </a:solidFill>
              <a:effectLst/>
              <a:uLnTx/>
              <a:uFillTx/>
              <a:latin typeface="Calibri" panose="020F0502020204030204"/>
              <a:ea typeface="MS PGothic"/>
              <a:cs typeface="Calibri"/>
            </a:endParaRPr>
          </a:p>
        </p:txBody>
      </p:sp>
      <p:sp>
        <p:nvSpPr>
          <p:cNvPr id="15" name="TextBox 14">
            <a:extLst>
              <a:ext uri="{FF2B5EF4-FFF2-40B4-BE49-F238E27FC236}">
                <a16:creationId xmlns:a16="http://schemas.microsoft.com/office/drawing/2014/main" id="{A099D812-AE02-94EE-DCD6-FFA7D5BEB869}"/>
              </a:ext>
            </a:extLst>
          </p:cNvPr>
          <p:cNvSpPr txBox="1"/>
          <p:nvPr>
            <p:custDataLst>
              <p:tags r:id="rId3"/>
            </p:custDataLst>
          </p:nvPr>
        </p:nvSpPr>
        <p:spPr>
          <a:xfrm>
            <a:off x="4941983" y="1434795"/>
            <a:ext cx="578633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500" b="1"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rPr>
              <a:t>Pourcentage de personnes ayant le service des urgences comme premier point de contact pour la dépression clinique par région de Santé Ontario, exercice de 2022-2023 </a:t>
            </a:r>
          </a:p>
        </p:txBody>
      </p:sp>
      <p:graphicFrame>
        <p:nvGraphicFramePr>
          <p:cNvPr id="12" name="Chart 11" descr="Pourcentage de personnes ayant le service des urgences comme premier point de contact pour la dépression clinique par région de Santé Ontario, exercice de 2022-2023: Ontario, 20.8%; Nord Est, 27.9%, Nord Ouest, 25.8%; Ouest, 20.9%; Est, 20.9%; Centre, 18.5%; Toronto, 18.1%.">
            <a:extLst>
              <a:ext uri="{FF2B5EF4-FFF2-40B4-BE49-F238E27FC236}">
                <a16:creationId xmlns:a16="http://schemas.microsoft.com/office/drawing/2014/main" id="{1E387A0C-A0D7-EDF2-CF16-B676DBE424C1}"/>
              </a:ext>
            </a:extLst>
          </p:cNvPr>
          <p:cNvGraphicFramePr/>
          <p:nvPr>
            <p:custDataLst>
              <p:tags r:id="rId4"/>
            </p:custDataLst>
            <p:extLst>
              <p:ext uri="{D42A27DB-BD31-4B8C-83A1-F6EECF244321}">
                <p14:modId xmlns:p14="http://schemas.microsoft.com/office/powerpoint/2010/main" val="3399525830"/>
              </p:ext>
            </p:extLst>
          </p:nvPr>
        </p:nvGraphicFramePr>
        <p:xfrm>
          <a:off x="3481904" y="1740665"/>
          <a:ext cx="7808076" cy="404597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 Placeholder 2">
            <a:extLst>
              <a:ext uri="{FF2B5EF4-FFF2-40B4-BE49-F238E27FC236}">
                <a16:creationId xmlns:a16="http://schemas.microsoft.com/office/drawing/2014/main" id="{3381A0EA-0C86-9AAA-7535-0F796796CADB}"/>
              </a:ext>
            </a:extLst>
          </p:cNvPr>
          <p:cNvSpPr txBox="1">
            <a:spLocks/>
          </p:cNvSpPr>
          <p:nvPr>
            <p:custDataLst>
              <p:tags r:id="rId5"/>
            </p:custDataLst>
          </p:nvPr>
        </p:nvSpPr>
        <p:spPr>
          <a:xfrm>
            <a:off x="515938" y="5964462"/>
            <a:ext cx="10476413"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Remarque : Taux normalisés.</a:t>
            </a:r>
            <a:br>
              <a:rPr kumimoji="0" lang="fr-CA" sz="1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Base de données sur les congés des patients (BDCP), SNISA, base de données sur les demandes du Régime d’assurance-santé de l’Ontario, Système d'information ontarien sur la santé mentale (SIOSM), exercice de 2022-2023, consulté par l'entremise de l’Institute for Clinical Evaluative Sciences (ICES).</a:t>
            </a:r>
          </a:p>
        </p:txBody>
      </p:sp>
    </p:spTree>
    <p:extLst>
      <p:ext uri="{BB962C8B-B14F-4D97-AF65-F5344CB8AC3E}">
        <p14:creationId xmlns:p14="http://schemas.microsoft.com/office/powerpoint/2010/main" val="951327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92B4980-FEFB-F42F-A4F6-49ED4D22461A}"/>
              </a:ext>
            </a:extLst>
          </p:cNvPr>
          <p:cNvSpPr>
            <a:spLocks noGrp="1"/>
          </p:cNvSpPr>
          <p:nvPr>
            <p:ph type="title"/>
            <p:custDataLst>
              <p:tags r:id="rId1"/>
            </p:custDataLst>
          </p:nvPr>
        </p:nvSpPr>
        <p:spPr>
          <a:xfrm>
            <a:off x="523875" y="295902"/>
            <a:ext cx="11315699" cy="805837"/>
          </a:xfrm>
        </p:spPr>
        <p:txBody>
          <a:bodyPr/>
          <a:lstStyle/>
          <a:p>
            <a:pPr algn="l" rtl="0"/>
            <a:r>
              <a:rPr lang="fr-CA" sz="2400" b="1" i="0" u="none" baseline="0" noProof="0" dirty="0"/>
              <a:t>Au cours de l’exercice de 2022-2023, les visites de retour au service des urgences pour une dépression clinique en Ontario étaient plus fréquentes en milieu urbain et chez les adultes d’âge moyen</a:t>
            </a:r>
          </a:p>
        </p:txBody>
      </p:sp>
      <p:sp>
        <p:nvSpPr>
          <p:cNvPr id="5" name="TextBox 4">
            <a:extLst>
              <a:ext uri="{FF2B5EF4-FFF2-40B4-BE49-F238E27FC236}">
                <a16:creationId xmlns:a16="http://schemas.microsoft.com/office/drawing/2014/main" id="{DADD0026-C793-7A9B-D54F-5C8AFD59181F}"/>
              </a:ext>
            </a:extLst>
          </p:cNvPr>
          <p:cNvSpPr txBox="1"/>
          <p:nvPr>
            <p:custDataLst>
              <p:tags r:id="rId2"/>
            </p:custDataLst>
          </p:nvPr>
        </p:nvSpPr>
        <p:spPr>
          <a:xfrm>
            <a:off x="523875" y="1800225"/>
            <a:ext cx="3440234" cy="325755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S PGothic"/>
                <a:cs typeface="Calibri"/>
              </a:rPr>
              <a:t>Au cours de l’exercice de 2022-2023, plus de personnes vivant en milieu urbain (20,8 %) ont visité le service des urgences pour un état de santé mentale ou de toxicomanie dans les </a:t>
            </a:r>
            <a:br>
              <a:rPr kumimoji="0" lang="fr-CA" sz="2000" b="0" i="0" u="none" strike="noStrike" kern="1200" cap="none" spc="0" normalizeH="0" baseline="0" noProof="0" dirty="0">
                <a:ln>
                  <a:noFill/>
                </a:ln>
                <a:solidFill>
                  <a:srgbClr val="000000"/>
                </a:solidFill>
                <a:effectLst/>
                <a:uLnTx/>
                <a:uFillTx/>
                <a:latin typeface="Calibri" panose="020F0502020204030204"/>
                <a:ea typeface="MS PGothic"/>
                <a:cs typeface="Calibri"/>
              </a:rPr>
            </a:br>
            <a:r>
              <a:rPr kumimoji="0" lang="fr-CA" sz="2000" b="0" i="0" u="none" strike="noStrike" kern="1200" cap="none" spc="0" normalizeH="0" baseline="0" noProof="0" dirty="0">
                <a:ln>
                  <a:noFill/>
                </a:ln>
                <a:solidFill>
                  <a:srgbClr val="000000"/>
                </a:solidFill>
                <a:effectLst/>
                <a:uLnTx/>
                <a:uFillTx/>
                <a:latin typeface="Calibri" panose="020F0502020204030204"/>
                <a:ea typeface="MS PGothic"/>
                <a:cs typeface="Calibri"/>
              </a:rPr>
              <a:t>30 jours suivant une précédente visite à ce service pour une dépression clinique que celles vivant en milieu rural (17,8 %).</a:t>
            </a:r>
          </a:p>
        </p:txBody>
      </p:sp>
      <p:sp>
        <p:nvSpPr>
          <p:cNvPr id="8" name="TextBox 7">
            <a:extLst>
              <a:ext uri="{FF2B5EF4-FFF2-40B4-BE49-F238E27FC236}">
                <a16:creationId xmlns:a16="http://schemas.microsoft.com/office/drawing/2014/main" id="{3169DE95-421E-0E17-A8DF-2D60E57253E2}"/>
              </a:ext>
            </a:extLst>
          </p:cNvPr>
          <p:cNvSpPr txBox="1"/>
          <p:nvPr>
            <p:custDataLst>
              <p:tags r:id="rId3"/>
            </p:custDataLst>
          </p:nvPr>
        </p:nvSpPr>
        <p:spPr>
          <a:xfrm>
            <a:off x="4933950" y="1363445"/>
            <a:ext cx="69056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fr-CA" sz="1500" b="1" i="0" u="none" strike="noStrike" kern="1200" cap="none" spc="0" normalizeH="0" baseline="0" noProof="0" dirty="0">
                <a:ln>
                  <a:noFill/>
                </a:ln>
                <a:solidFill>
                  <a:srgbClr val="000000"/>
                </a:solidFill>
                <a:effectLst/>
                <a:uLnTx/>
                <a:uFillTx/>
                <a:latin typeface="Calibri" panose="020F0502020204030204"/>
                <a:ea typeface="+mn-ea"/>
                <a:cs typeface="+mn-cs"/>
              </a:rPr>
              <a:t>Pourcentage de personnes qui se sont rendues au service des urgences pour un état de santé mentale ou de toxicomanie dans les 30 jours suivant une visite antérieure à ce service pour une dépression clinique par groupe d'âge, exercice de 2022-2023</a:t>
            </a:r>
          </a:p>
        </p:txBody>
      </p:sp>
      <p:graphicFrame>
        <p:nvGraphicFramePr>
          <p:cNvPr id="7" name="Chart 6" descr="Pourcentage de personnes qui se sont rendues au service des urgences pour un état de santé mentale ou de toxicomanie dans les 30 jours suivant une visite antérieure à ce service pour une dépression clinique par groupe d'âge, exercice de 2022-2023 : dans l'ensemble, 19.2%; 13-17 ans, 11.8%; 18-24 ans, 17.4%; 25-44 ans, 20.3%; 45-64 ans, 24.0%; 65-84 ans, 21.2%; 85-105 ans, 10.2%.">
            <a:extLst>
              <a:ext uri="{FF2B5EF4-FFF2-40B4-BE49-F238E27FC236}">
                <a16:creationId xmlns:a16="http://schemas.microsoft.com/office/drawing/2014/main" id="{1F1E7403-C861-27C3-C05C-D95265C58735}"/>
              </a:ext>
            </a:extLst>
          </p:cNvPr>
          <p:cNvGraphicFramePr/>
          <p:nvPr>
            <p:custDataLst>
              <p:tags r:id="rId4"/>
            </p:custDataLst>
            <p:extLst>
              <p:ext uri="{D42A27DB-BD31-4B8C-83A1-F6EECF244321}">
                <p14:modId xmlns:p14="http://schemas.microsoft.com/office/powerpoint/2010/main" val="3360987768"/>
              </p:ext>
            </p:extLst>
          </p:nvPr>
        </p:nvGraphicFramePr>
        <p:xfrm>
          <a:off x="4617448" y="1502291"/>
          <a:ext cx="7220890" cy="4662782"/>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 Placeholder 2">
            <a:extLst>
              <a:ext uri="{FF2B5EF4-FFF2-40B4-BE49-F238E27FC236}">
                <a16:creationId xmlns:a16="http://schemas.microsoft.com/office/drawing/2014/main" id="{D6D404DD-B2B0-81AE-DFCF-BF25B02B60C0}"/>
              </a:ext>
            </a:extLst>
          </p:cNvPr>
          <p:cNvSpPr txBox="1">
            <a:spLocks/>
          </p:cNvSpPr>
          <p:nvPr>
            <p:custDataLst>
              <p:tags r:id="rId5"/>
            </p:custDataLst>
          </p:nvPr>
        </p:nvSpPr>
        <p:spPr>
          <a:xfrm>
            <a:off x="523875" y="6167720"/>
            <a:ext cx="10650161"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3000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Remarque : Taux normalisés.</a:t>
            </a:r>
            <a:br>
              <a:rPr kumimoji="0" lang="fr-CA" sz="1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BDCP, SNISA, base de données sur les demandes du Régime d’assurance-santé de l’Ontario, SIOSM, exercice de 2022-2023, consulté par l'entremise de l’ICES.</a:t>
            </a:r>
          </a:p>
        </p:txBody>
      </p:sp>
    </p:spTree>
    <p:extLst>
      <p:ext uri="{BB962C8B-B14F-4D97-AF65-F5344CB8AC3E}">
        <p14:creationId xmlns:p14="http://schemas.microsoft.com/office/powerpoint/2010/main" val="3097727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1080661" cy="4533900"/>
          </a:xfrm>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les personnes atteintes de dépression majeure en Ontario</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a:t>
            </a:r>
            <a:br>
              <a:rPr lang="fr-CA" sz="2600" noProof="0" dirty="0"/>
            </a:br>
            <a:r>
              <a:rPr lang="fr-CA" sz="2600" noProof="0" dirty="0"/>
              <a:t>de qualité sur les soins pour les adultes et les adolescents atteints de dépression majeure</a:t>
            </a: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custDataLst>
              <p:tags r:id="rId1"/>
            </p:custDataLst>
          </p:nvPr>
        </p:nvSpPr>
        <p:spPr>
          <a:xfrm>
            <a:off x="552450" y="338982"/>
            <a:ext cx="11087100" cy="697541"/>
          </a:xfrm>
        </p:spPr>
        <p:txBody>
          <a:bodyPr/>
          <a:lstStyle/>
          <a:p>
            <a:pPr algn="l" rtl="0"/>
            <a:r>
              <a:rPr lang="fr-CA" sz="2400" b="1" i="0" u="none" baseline="0" noProof="0" dirty="0"/>
              <a:t>Au cours de l’exercice de 2022-2023, environ un tiers des personnes qui ont obtenu leur congé de l’hôpital pour une dépression clinique en Ontario ont fait l’objet d’un suivi avec un médecin dans les sept jours qui ont suivi</a:t>
            </a:r>
          </a:p>
        </p:txBody>
      </p:sp>
      <p:sp>
        <p:nvSpPr>
          <p:cNvPr id="17" name="TextBox 16">
            <a:extLst>
              <a:ext uri="{FF2B5EF4-FFF2-40B4-BE49-F238E27FC236}">
                <a16:creationId xmlns:a16="http://schemas.microsoft.com/office/drawing/2014/main" id="{19613C7D-A93D-D19C-B7AD-869B841E9341}"/>
              </a:ext>
            </a:extLst>
          </p:cNvPr>
          <p:cNvSpPr txBox="1"/>
          <p:nvPr>
            <p:custDataLst>
              <p:tags r:id="rId2"/>
            </p:custDataLst>
          </p:nvPr>
        </p:nvSpPr>
        <p:spPr>
          <a:xfrm>
            <a:off x="643688" y="1423687"/>
            <a:ext cx="584576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Pourcentage de personnes ayant obtenu un suivi auprès d’un médecin externe </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dans sept jours suivant l’obtention du congé de l’hôpital pour dépression clinique</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exercices de </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2018-2019 à 2022-2023</a:t>
            </a:r>
          </a:p>
        </p:txBody>
      </p:sp>
      <p:graphicFrame>
        <p:nvGraphicFramePr>
          <p:cNvPr id="6" name="Chart 5" descr="Pourcentage de personnes ayant obtenu un suivi auprès d’un médecin externe dans sept jours suivant l’obtention du congé de l’hôpital pour dépression clinique, exercices de 2018-2019 à 2022-2023 : 2018-2019, 31.9%; 2019-2020, 31.7%; 2020-2021, 37.0%; 2021-2022, 32.9%; 2022-2023, 31.3%.">
            <a:extLst>
              <a:ext uri="{FF2B5EF4-FFF2-40B4-BE49-F238E27FC236}">
                <a16:creationId xmlns:a16="http://schemas.microsoft.com/office/drawing/2014/main" id="{E32C549B-681B-5EEB-7F1D-BF7DABF297B6}"/>
              </a:ext>
            </a:extLst>
          </p:cNvPr>
          <p:cNvGraphicFramePr/>
          <p:nvPr>
            <p:custDataLst>
              <p:tags r:id="rId3"/>
            </p:custDataLst>
            <p:extLst>
              <p:ext uri="{D42A27DB-BD31-4B8C-83A1-F6EECF244321}">
                <p14:modId xmlns:p14="http://schemas.microsoft.com/office/powerpoint/2010/main" val="2087982259"/>
              </p:ext>
            </p:extLst>
          </p:nvPr>
        </p:nvGraphicFramePr>
        <p:xfrm>
          <a:off x="465232" y="2157462"/>
          <a:ext cx="6305553" cy="3986493"/>
        </p:xfrm>
        <a:graphic>
          <a:graphicData uri="http://schemas.openxmlformats.org/drawingml/2006/chart">
            <c:chart xmlns:c="http://schemas.openxmlformats.org/drawingml/2006/chart" xmlns:r="http://schemas.openxmlformats.org/officeDocument/2006/relationships" r:id="rId13"/>
          </a:graphicData>
        </a:graphic>
      </p:graphicFrame>
      <p:sp>
        <p:nvSpPr>
          <p:cNvPr id="5" name="TextBox 4">
            <a:extLst>
              <a:ext uri="{FF2B5EF4-FFF2-40B4-BE49-F238E27FC236}">
                <a16:creationId xmlns:a16="http://schemas.microsoft.com/office/drawing/2014/main" id="{66922866-D203-1F04-0D29-AF521BF5F8C8}"/>
              </a:ext>
            </a:extLst>
          </p:cNvPr>
          <p:cNvSpPr txBox="1"/>
          <p:nvPr>
            <p:custDataLst>
              <p:tags r:id="rId4"/>
            </p:custDataLst>
          </p:nvPr>
        </p:nvSpPr>
        <p:spPr>
          <a:xfrm>
            <a:off x="7010400" y="1446770"/>
            <a:ext cx="47910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Répartition du type de suivi chez les personnes ayant obtenu un suivi auprès d’un médecin externe dans les sept jours suivant l’obtention du congé de l’hôpital pour dépression clinique, en Ontario, exercice de </a:t>
            </a:r>
            <a:r>
              <a:rPr kumimoji="0" lang="fr-C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2022-2023</a:t>
            </a:r>
            <a:endParaRPr kumimoji="0" lang="fr-CA"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aphicFrame>
        <p:nvGraphicFramePr>
          <p:cNvPr id="11" name="Diagram 10" descr="Répartition du type de suivi chez les personnes ayant obtenu un suivi auprès d’un médecin externe dans les sept jours suivant l’obtention du congé de l’hôpital pour dépression clinique, en Ontario, exercice de 2022-2023 : soins primaires, 56.3%; psychiatre, 34.7%; les deux, 8.9%.">
            <a:extLst>
              <a:ext uri="{FF2B5EF4-FFF2-40B4-BE49-F238E27FC236}">
                <a16:creationId xmlns:a16="http://schemas.microsoft.com/office/drawing/2014/main" id="{77A95E62-4237-5B18-5AC3-BF96F02C0116}"/>
              </a:ext>
            </a:extLst>
          </p:cNvPr>
          <p:cNvGraphicFramePr/>
          <p:nvPr>
            <p:custDataLst>
              <p:tags r:id="rId5"/>
            </p:custDataLst>
            <p:extLst>
              <p:ext uri="{D42A27DB-BD31-4B8C-83A1-F6EECF244321}">
                <p14:modId xmlns:p14="http://schemas.microsoft.com/office/powerpoint/2010/main" val="976140452"/>
              </p:ext>
            </p:extLst>
          </p:nvPr>
        </p:nvGraphicFramePr>
        <p:xfrm>
          <a:off x="6904987" y="1270805"/>
          <a:ext cx="4897587" cy="431639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2" name="TextBox 11">
            <a:extLst>
              <a:ext uri="{FF2B5EF4-FFF2-40B4-BE49-F238E27FC236}">
                <a16:creationId xmlns:a16="http://schemas.microsoft.com/office/drawing/2014/main" id="{28BF291D-5EFC-41B4-6051-0203D33C2208}"/>
              </a:ext>
              <a:ext uri="{C183D7F6-B498-43B3-948B-1728B52AA6E4}">
                <adec:decorative xmlns:adec="http://schemas.microsoft.com/office/drawing/2017/decorative" val="0"/>
              </a:ext>
            </a:extLst>
          </p:cNvPr>
          <p:cNvSpPr txBox="1"/>
          <p:nvPr>
            <p:custDataLst>
              <p:tags r:id="rId6"/>
            </p:custDataLst>
          </p:nvPr>
        </p:nvSpPr>
        <p:spPr>
          <a:xfrm>
            <a:off x="7186320" y="3035799"/>
            <a:ext cx="2342583" cy="546676"/>
          </a:xfrm>
          <a:prstGeom prst="rect">
            <a:avLst/>
          </a:prstGeom>
          <a:noFill/>
          <a:ln>
            <a:noFill/>
          </a:ln>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000000"/>
                </a:solidFill>
                <a:effectLst/>
                <a:uLnTx/>
                <a:uFillTx/>
                <a:latin typeface="Calibri" panose="020F0502020204030204"/>
                <a:ea typeface="MS PGothic"/>
                <a:cs typeface="Calibri"/>
              </a:rPr>
              <a:t>Soins primaires</a:t>
            </a:r>
          </a:p>
        </p:txBody>
      </p:sp>
      <p:sp>
        <p:nvSpPr>
          <p:cNvPr id="13" name="TextBox 12">
            <a:extLst>
              <a:ext uri="{FF2B5EF4-FFF2-40B4-BE49-F238E27FC236}">
                <a16:creationId xmlns:a16="http://schemas.microsoft.com/office/drawing/2014/main" id="{A86383B8-CA70-C218-05F3-28F98DF482DD}"/>
              </a:ext>
            </a:extLst>
          </p:cNvPr>
          <p:cNvSpPr txBox="1"/>
          <p:nvPr>
            <p:custDataLst>
              <p:tags r:id="rId7"/>
            </p:custDataLst>
          </p:nvPr>
        </p:nvSpPr>
        <p:spPr>
          <a:xfrm>
            <a:off x="9876180" y="3127871"/>
            <a:ext cx="1674608" cy="546676"/>
          </a:xfrm>
          <a:prstGeom prst="rect">
            <a:avLst/>
          </a:prstGeom>
          <a:noFill/>
          <a:ln>
            <a:noFill/>
          </a:ln>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600" b="0" i="0" u="none" strike="noStrike" kern="1200" cap="none" spc="0" normalizeH="0" baseline="0" noProof="0" dirty="0">
                <a:ln>
                  <a:noFill/>
                </a:ln>
                <a:solidFill>
                  <a:srgbClr val="000000"/>
                </a:solidFill>
                <a:effectLst/>
                <a:uLnTx/>
                <a:uFillTx/>
                <a:latin typeface="Calibri" panose="020F0502020204030204"/>
                <a:ea typeface="MS PGothic"/>
                <a:cs typeface="Calibri"/>
              </a:rPr>
              <a:t>Psychiatre</a:t>
            </a:r>
          </a:p>
        </p:txBody>
      </p:sp>
      <p:sp>
        <p:nvSpPr>
          <p:cNvPr id="14" name="TextBox 13">
            <a:extLst>
              <a:ext uri="{FF2B5EF4-FFF2-40B4-BE49-F238E27FC236}">
                <a16:creationId xmlns:a16="http://schemas.microsoft.com/office/drawing/2014/main" id="{F8AD4642-24B9-D9E3-42BD-43E63AAC4535}"/>
              </a:ext>
            </a:extLst>
          </p:cNvPr>
          <p:cNvSpPr txBox="1"/>
          <p:nvPr>
            <p:custDataLst>
              <p:tags r:id="rId8"/>
            </p:custDataLst>
          </p:nvPr>
        </p:nvSpPr>
        <p:spPr>
          <a:xfrm>
            <a:off x="9292717" y="3418628"/>
            <a:ext cx="886321" cy="842727"/>
          </a:xfrm>
          <a:prstGeom prst="rect">
            <a:avLst/>
          </a:prstGeom>
          <a:noFill/>
          <a:ln>
            <a:noFill/>
          </a:ln>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panose="020F0502020204030204"/>
                <a:ea typeface="MS PGothic"/>
                <a:cs typeface="Calibri"/>
              </a:rPr>
              <a:t>Les</a:t>
            </a:r>
            <a:br>
              <a:rPr kumimoji="0" lang="fr-CA" sz="1800" b="0" i="0" u="none" strike="noStrike" kern="1200" cap="none" spc="0" normalizeH="0" baseline="0" noProof="0" dirty="0">
                <a:ln>
                  <a:noFill/>
                </a:ln>
                <a:solidFill>
                  <a:srgbClr val="000000"/>
                </a:solidFill>
                <a:effectLst/>
                <a:uLnTx/>
                <a:uFillTx/>
                <a:latin typeface="Calibri" panose="020F0502020204030204"/>
                <a:ea typeface="MS PGothic"/>
                <a:cs typeface="Calibri"/>
              </a:rPr>
            </a:br>
            <a:r>
              <a:rPr kumimoji="0" lang="fr-CA" sz="1800" b="0" i="0" u="none" strike="noStrike" kern="1200" cap="none" spc="0" normalizeH="0" baseline="0" noProof="0" dirty="0">
                <a:ln>
                  <a:noFill/>
                </a:ln>
                <a:solidFill>
                  <a:srgbClr val="000000"/>
                </a:solidFill>
                <a:effectLst/>
                <a:uLnTx/>
                <a:uFillTx/>
                <a:latin typeface="Calibri" panose="020F0502020204030204"/>
                <a:ea typeface="MS PGothic"/>
                <a:cs typeface="Calibri"/>
              </a:rPr>
              <a:t>deux</a:t>
            </a:r>
          </a:p>
        </p:txBody>
      </p:sp>
      <p:sp>
        <p:nvSpPr>
          <p:cNvPr id="15" name="TextBox 14">
            <a:extLst>
              <a:ext uri="{FF2B5EF4-FFF2-40B4-BE49-F238E27FC236}">
                <a16:creationId xmlns:a16="http://schemas.microsoft.com/office/drawing/2014/main" id="{86EF1951-9789-982B-A9D6-986D0759E10A}"/>
              </a:ext>
            </a:extLst>
          </p:cNvPr>
          <p:cNvSpPr txBox="1"/>
          <p:nvPr>
            <p:custDataLst>
              <p:tags r:id="rId9"/>
            </p:custDataLst>
          </p:nvPr>
        </p:nvSpPr>
        <p:spPr>
          <a:xfrm>
            <a:off x="9292717" y="3948960"/>
            <a:ext cx="638276" cy="546677"/>
          </a:xfrm>
          <a:prstGeom prst="rect">
            <a:avLst/>
          </a:prstGeom>
          <a:noFill/>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panose="020F0502020204030204"/>
                <a:ea typeface="MS PGothic"/>
                <a:cs typeface="Calibri"/>
              </a:rPr>
              <a:t>8,9 %</a:t>
            </a:r>
          </a:p>
        </p:txBody>
      </p:sp>
      <p:sp>
        <p:nvSpPr>
          <p:cNvPr id="4" name="Text Placeholder 2">
            <a:extLst>
              <a:ext uri="{FF2B5EF4-FFF2-40B4-BE49-F238E27FC236}">
                <a16:creationId xmlns:a16="http://schemas.microsoft.com/office/drawing/2014/main" id="{8308BCDD-7092-33C6-E13C-3F618B359848}"/>
              </a:ext>
            </a:extLst>
          </p:cNvPr>
          <p:cNvSpPr txBox="1">
            <a:spLocks/>
          </p:cNvSpPr>
          <p:nvPr>
            <p:custDataLst>
              <p:tags r:id="rId10"/>
            </p:custDataLst>
          </p:nvPr>
        </p:nvSpPr>
        <p:spPr>
          <a:xfrm>
            <a:off x="552450" y="6143955"/>
            <a:ext cx="10624521"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Remarque : Taux normalisés.</a:t>
            </a:r>
            <a:b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Sources : </a:t>
            </a:r>
            <a:r>
              <a:rPr kumimoji="0" lang="fr-CA"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BDCP, base de données sur les demandes du Régime d’assurance-santé de l’Ontario, SIOSM, exercice de 2022-2023, consulté par l'entremise de l’ICES.</a:t>
            </a:r>
            <a:r>
              <a:rPr kumimoji="0" lang="fr-CA" sz="1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    </a:t>
            </a:r>
            <a:endParaRPr kumimoji="0" lang="fr-CA" sz="1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23682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custDataLst>
              <p:tags r:id="rId1"/>
            </p:custDataLst>
          </p:nvPr>
        </p:nvSpPr>
        <p:spPr>
          <a:xfrm>
            <a:off x="561860" y="297455"/>
            <a:ext cx="11125315" cy="872644"/>
          </a:xfrm>
        </p:spPr>
        <p:txBody>
          <a:bodyPr/>
          <a:lstStyle/>
          <a:p>
            <a:pPr algn="l" rtl="0"/>
            <a:r>
              <a:rPr lang="fr-CA" sz="2200" b="1" i="0" u="none" baseline="0" noProof="0" dirty="0"/>
              <a:t>Dans les régions de Santé Ontario, au cours de l’exercice de 2022-2023, on a observé une variation multipliée par deux du pourcentage de personnes ayant obtenu un suivi par un médecin dans les sept jours suivant l’obtention du congé de l’hôpital pour dépression clinique</a:t>
            </a:r>
          </a:p>
        </p:txBody>
      </p:sp>
      <p:sp>
        <p:nvSpPr>
          <p:cNvPr id="4" name="Text Placeholder 2">
            <a:extLst>
              <a:ext uri="{FF2B5EF4-FFF2-40B4-BE49-F238E27FC236}">
                <a16:creationId xmlns:a16="http://schemas.microsoft.com/office/drawing/2014/main" id="{8308BCDD-7092-33C6-E13C-3F618B359848}"/>
              </a:ext>
            </a:extLst>
          </p:cNvPr>
          <p:cNvSpPr txBox="1">
            <a:spLocks/>
          </p:cNvSpPr>
          <p:nvPr>
            <p:custDataLst>
              <p:tags r:id="rId2"/>
            </p:custDataLst>
          </p:nvPr>
        </p:nvSpPr>
        <p:spPr>
          <a:xfrm>
            <a:off x="561860" y="6191213"/>
            <a:ext cx="10639540"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Remarque : Taux normalisés.</a:t>
            </a:r>
            <a:b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Sources : </a:t>
            </a:r>
            <a:r>
              <a:rPr kumimoji="0" lang="fr-CA" sz="12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BDCP, base de données sur les demandes du Régime d’assurance-santé de l’Ontario, SIOSM, exercice de 2022-2023, consulté par l'entremise de l’ICES.</a:t>
            </a:r>
          </a:p>
        </p:txBody>
      </p:sp>
      <p:graphicFrame>
        <p:nvGraphicFramePr>
          <p:cNvPr id="9" name="Content Placeholder 3" descr="Pourcentage de personnes ayant obtenu un suivi par un médecin externe dans les sept jours suivant l’obtention du congé de l’hôpital pour dépression clinique par région sanitaire de l'Ontario, exercice de 2022-2023 : dans l'ensemble, 31.3%; Toronto, 44.7%; Centre, 35.1%; Ouest, 30.3%; Est, 26.8%; Nord Est, 22.0%; Nord Ouest 18.8%.">
            <a:extLst>
              <a:ext uri="{FF2B5EF4-FFF2-40B4-BE49-F238E27FC236}">
                <a16:creationId xmlns:a16="http://schemas.microsoft.com/office/drawing/2014/main" id="{73060585-96AC-D64E-64D1-DA8F09E76388}"/>
              </a:ext>
            </a:extLst>
          </p:cNvPr>
          <p:cNvGraphicFramePr>
            <a:graphicFrameLocks/>
          </p:cNvGraphicFramePr>
          <p:nvPr>
            <p:custDataLst>
              <p:tags r:id="rId3"/>
            </p:custDataLst>
            <p:extLst>
              <p:ext uri="{D42A27DB-BD31-4B8C-83A1-F6EECF244321}">
                <p14:modId xmlns:p14="http://schemas.microsoft.com/office/powerpoint/2010/main" val="1695443163"/>
              </p:ext>
            </p:extLst>
          </p:nvPr>
        </p:nvGraphicFramePr>
        <p:xfrm>
          <a:off x="561859" y="1783437"/>
          <a:ext cx="10677757" cy="4496177"/>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a16="http://schemas.microsoft.com/office/drawing/2014/main" id="{17542F30-6E23-8684-ED6B-4E6FAD8A4666}"/>
              </a:ext>
            </a:extLst>
          </p:cNvPr>
          <p:cNvSpPr txBox="1"/>
          <p:nvPr>
            <p:custDataLst>
              <p:tags r:id="rId4"/>
            </p:custDataLst>
          </p:nvPr>
        </p:nvSpPr>
        <p:spPr>
          <a:xfrm>
            <a:off x="1758810" y="1506438"/>
            <a:ext cx="894677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000000">
                    <a:lumMod val="65000"/>
                    <a:lumOff val="35000"/>
                  </a:srgbClr>
                </a:solidFill>
                <a:latin typeface="Calibri" panose="020F0502020204030204" pitchFamily="34" charset="0"/>
                <a:ea typeface="+mn-ea"/>
                <a:cs typeface="Calibri" panose="020F0502020204030204" pitchFamily="34" charset="0"/>
              </a:defRPr>
            </a:pP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Pourcentage de personnes ayant obtenu un suivi par un médecin externe </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dans les sept jours suivant l’obtention du congé de l’hôpital pour dépression clinique</a:t>
            </a:r>
            <a:r>
              <a:rPr kumimoji="0" lang="fr-CA"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par région sanitaire de l'Ontario, exercice de 2022-2023</a:t>
            </a:r>
          </a:p>
        </p:txBody>
      </p:sp>
    </p:spTree>
    <p:extLst>
      <p:ext uri="{BB962C8B-B14F-4D97-AF65-F5344CB8AC3E}">
        <p14:creationId xmlns:p14="http://schemas.microsoft.com/office/powerpoint/2010/main" val="327996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A20050AE-2FFE-016F-A5A8-0F3034EBDDF1}"/>
              </a:ext>
            </a:extLst>
          </p:cNvPr>
          <p:cNvSpPr txBox="1">
            <a:spLocks noGrp="1"/>
          </p:cNvSpPr>
          <p:nvPr>
            <p:ph type="title" idx="4294967295"/>
            <p:custDataLst>
              <p:tags r:id="rId1"/>
            </p:custDataLst>
          </p:nvPr>
        </p:nvSpPr>
        <p:spPr>
          <a:xfrm>
            <a:off x="601981" y="263176"/>
            <a:ext cx="10903052" cy="81647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Au cours de l’exercice de 2022-2023, plus de 10 % des personnes hospitalisées pour dépression clinique en Ontario ont été réadmises; ce taux est passé à 12 % pour les personnes vivant dans les quartiers à faible revenu</a:t>
            </a:r>
          </a:p>
        </p:txBody>
      </p:sp>
      <p:graphicFrame>
        <p:nvGraphicFramePr>
          <p:cNvPr id="11" name="Chart 10" descr="Pourcentage de personnes réadmises à l’hôpital pour un trouble de santé mentale ou de toxicomanie dans les 30 jours suivant l’obtention du congé de l’hôpital pour dépression clinique par quintile de revenu de quartier, exercice de 2022-2023 : dans l'ensemble, 10.5%; 1 (le plus faible), 12.0%; 2, 10.1%; 3, 10.3%; 4, 8.9%; 5 (le plus élevé), 9.8%.">
            <a:extLst>
              <a:ext uri="{FF2B5EF4-FFF2-40B4-BE49-F238E27FC236}">
                <a16:creationId xmlns:a16="http://schemas.microsoft.com/office/drawing/2014/main" id="{76B1A371-338B-1C3D-A522-BBCB6397698C}"/>
              </a:ext>
            </a:extLst>
          </p:cNvPr>
          <p:cNvGraphicFramePr/>
          <p:nvPr>
            <p:custDataLst>
              <p:tags r:id="rId2"/>
            </p:custDataLst>
            <p:extLst>
              <p:ext uri="{D42A27DB-BD31-4B8C-83A1-F6EECF244321}">
                <p14:modId xmlns:p14="http://schemas.microsoft.com/office/powerpoint/2010/main" val="2543657612"/>
              </p:ext>
            </p:extLst>
          </p:nvPr>
        </p:nvGraphicFramePr>
        <p:xfrm>
          <a:off x="601981" y="1585282"/>
          <a:ext cx="10436920" cy="4451961"/>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 Placeholder 2">
            <a:extLst>
              <a:ext uri="{FF2B5EF4-FFF2-40B4-BE49-F238E27FC236}">
                <a16:creationId xmlns:a16="http://schemas.microsoft.com/office/drawing/2014/main" id="{FD653D3B-D074-AF68-6F96-0524E168B37F}"/>
              </a:ext>
            </a:extLst>
          </p:cNvPr>
          <p:cNvSpPr txBox="1">
            <a:spLocks/>
          </p:cNvSpPr>
          <p:nvPr>
            <p:custDataLst>
              <p:tags r:id="rId3"/>
            </p:custDataLst>
          </p:nvPr>
        </p:nvSpPr>
        <p:spPr>
          <a:xfrm>
            <a:off x="601981" y="6225492"/>
            <a:ext cx="10903052" cy="36933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30000"/>
              </a:spcBef>
              <a:spcAft>
                <a:spcPts val="1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Remarques : Taux normalisés. Le quintile de revenu est un classement par région du revenu du ménage dans chaque quartier résidentiel par rapport aux quartiers avoisinants. ​</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Sources : </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BDCP, base de données sur les demandes du Régime d’assurance-santé de l’Ontario, SIOSM, exercice de 2022-2023, consulté par l'entremise de l’ICES.</a:t>
            </a:r>
          </a:p>
        </p:txBody>
      </p:sp>
    </p:spTree>
    <p:extLst>
      <p:ext uri="{BB962C8B-B14F-4D97-AF65-F5344CB8AC3E}">
        <p14:creationId xmlns:p14="http://schemas.microsoft.com/office/powerpoint/2010/main" val="3717736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744797"/>
            <a:ext cx="11087100" cy="4533900"/>
          </a:xfrm>
        </p:spPr>
        <p:txBody>
          <a:bodyPr/>
          <a:lstStyle/>
          <a:p>
            <a:pPr marL="342900" indent="-342900">
              <a:buFont typeface="Arial" panose="020B0604020202020204" pitchFamily="34" charset="0"/>
              <a:buChar char="•"/>
            </a:pPr>
            <a:r>
              <a:rPr lang="fr-CA" sz="2400" noProof="0" dirty="0"/>
              <a:t>Cette norme de qualité traite des soins aux personnes qui sont atteintes d’une dépression clinique ou qui sont soupçonnées d’en avoir une. La norme de qualité s’applique aux adultes et aux adolescents âgés de 13 ans et plus, et elle tient compte de tous les milieux de soins. </a:t>
            </a:r>
          </a:p>
          <a:p>
            <a:pPr marL="342900" indent="-342900">
              <a:buFont typeface="Arial" panose="020B0604020202020204" pitchFamily="34" charset="0"/>
              <a:buChar char="•"/>
            </a:pPr>
            <a:r>
              <a:rPr lang="fr-CA" sz="2400" noProof="0" dirty="0"/>
              <a:t>Cette norme de qualité ne s’applique pas aux personnes atteintes de dépression post partum ou aux enfants de moins de 13 ans.</a:t>
            </a:r>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Thèmes de la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13162"/>
            <a:ext cx="11087100" cy="5023308"/>
          </a:xfrm>
        </p:spPr>
        <p:txBody>
          <a:bodyPr/>
          <a:lstStyle/>
          <a:p>
            <a:pPr marL="457200" indent="-457200">
              <a:spcAft>
                <a:spcPts val="400"/>
              </a:spcAft>
              <a:buFont typeface="+mj-lt"/>
              <a:buAutoNum type="arabicPeriod"/>
            </a:pPr>
            <a:r>
              <a:rPr lang="fr-CA" noProof="0" dirty="0"/>
              <a:t>Évaluation complète</a:t>
            </a:r>
          </a:p>
          <a:p>
            <a:pPr marL="457200" indent="-457200">
              <a:spcAft>
                <a:spcPts val="400"/>
              </a:spcAft>
              <a:buFont typeface="+mj-lt"/>
              <a:buAutoNum type="arabicPeriod"/>
            </a:pPr>
            <a:r>
              <a:rPr lang="fr-CA" noProof="0" dirty="0"/>
              <a:t>Évaluation du risque suicidaire et intervention</a:t>
            </a:r>
          </a:p>
          <a:p>
            <a:pPr marL="457200" indent="-457200">
              <a:spcAft>
                <a:spcPts val="400"/>
              </a:spcAft>
              <a:buFont typeface="+mj-lt"/>
              <a:buAutoNum type="arabicPeriod"/>
            </a:pPr>
            <a:r>
              <a:rPr lang="fr-CA" noProof="0" dirty="0"/>
              <a:t>Prise de décision partagée</a:t>
            </a:r>
          </a:p>
          <a:p>
            <a:pPr marL="457200" indent="-457200">
              <a:spcAft>
                <a:spcPts val="400"/>
              </a:spcAft>
              <a:buFont typeface="+mj-lt"/>
              <a:buAutoNum type="arabicPeriod"/>
            </a:pPr>
            <a:r>
              <a:rPr lang="fr-CA" noProof="0" dirty="0"/>
              <a:t>Traitement après le diagnostic initial</a:t>
            </a:r>
          </a:p>
          <a:p>
            <a:pPr marL="457200" indent="-457200">
              <a:spcAft>
                <a:spcPts val="400"/>
              </a:spcAft>
              <a:buFont typeface="+mj-lt"/>
              <a:buAutoNum type="arabicPeriod"/>
            </a:pPr>
            <a:r>
              <a:rPr lang="fr-CA" noProof="0" dirty="0"/>
              <a:t>Thérapies complémentaires et autogestion</a:t>
            </a:r>
          </a:p>
          <a:p>
            <a:pPr marL="457200" indent="-457200">
              <a:spcAft>
                <a:spcPts val="400"/>
              </a:spcAft>
              <a:buFont typeface="+mj-lt"/>
              <a:buAutoNum type="arabicPeriod"/>
            </a:pPr>
            <a:r>
              <a:rPr lang="fr-CA" noProof="0" dirty="0"/>
              <a:t>Observer l’adhésion et la réponse au traitement</a:t>
            </a:r>
          </a:p>
          <a:p>
            <a:pPr marL="457200" indent="-457200">
              <a:spcAft>
                <a:spcPts val="400"/>
              </a:spcAft>
              <a:buFont typeface="+mj-lt"/>
              <a:buAutoNum type="arabicPeriod"/>
            </a:pPr>
            <a:r>
              <a:rPr lang="fr-CA" noProof="0" dirty="0"/>
              <a:t>Optimiser, modifier ou ajouter des thérapies</a:t>
            </a:r>
          </a:p>
          <a:p>
            <a:pPr marL="457200" indent="-457200">
              <a:spcAft>
                <a:spcPts val="400"/>
              </a:spcAft>
              <a:buFont typeface="+mj-lt"/>
              <a:buAutoNum type="arabicPeriod"/>
            </a:pPr>
            <a:r>
              <a:rPr lang="fr-CA" noProof="0" dirty="0"/>
              <a:t>Poursuite de la médication</a:t>
            </a:r>
          </a:p>
          <a:p>
            <a:pPr marL="457200" indent="-457200">
              <a:spcAft>
                <a:spcPts val="400"/>
              </a:spcAft>
              <a:buFont typeface="+mj-lt"/>
              <a:buAutoNum type="arabicPeriod"/>
            </a:pPr>
            <a:r>
              <a:rPr lang="fr-CA" noProof="0" dirty="0"/>
              <a:t>Thérapie par électrochocs</a:t>
            </a:r>
          </a:p>
          <a:p>
            <a:pPr marL="457200" indent="-457200">
              <a:spcAft>
                <a:spcPts val="400"/>
              </a:spcAft>
              <a:buFont typeface="+mj-lt"/>
              <a:buAutoNum type="arabicPeriod"/>
            </a:pPr>
            <a:r>
              <a:rPr lang="fr-CA" noProof="0" dirty="0"/>
              <a:t>Évaluation et traitement en cas d’épisodes récurrents</a:t>
            </a:r>
          </a:p>
          <a:p>
            <a:pPr marL="457200" indent="-457200">
              <a:spcAft>
                <a:spcPts val="400"/>
              </a:spcAft>
              <a:buFont typeface="+mj-lt"/>
              <a:buAutoNum type="arabicPeriod"/>
            </a:pPr>
            <a:r>
              <a:rPr lang="fr-CA" noProof="0" dirty="0"/>
              <a:t>Sensibilisation et soutien</a:t>
            </a:r>
          </a:p>
          <a:p>
            <a:pPr marL="457200" indent="-457200">
              <a:spcAft>
                <a:spcPts val="400"/>
              </a:spcAft>
              <a:buFont typeface="+mj-lt"/>
              <a:buAutoNum type="arabicPeriod"/>
            </a:pPr>
            <a:r>
              <a:rPr lang="fr-CA" noProof="0" dirty="0"/>
              <a:t>Transitions en matière de soins</a:t>
            </a:r>
          </a:p>
          <a:p>
            <a:pPr marL="457200" indent="-457200">
              <a:spcAft>
                <a:spcPts val="400"/>
              </a:spcAft>
              <a:buFont typeface="+mj-lt"/>
              <a:buAutoNum type="arabicPeriod"/>
            </a:pPr>
            <a:endParaRPr lang="fr-CA" noProof="0" dirty="0">
              <a:highlight>
                <a:srgbClr val="FFFF00"/>
              </a:highlight>
            </a:endParaRPr>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400" noProof="0" dirty="0"/>
              <a:t>Énoncé de qualité (ÉQ) 1 : Évaluation complète</a:t>
            </a:r>
          </a:p>
        </p:txBody>
      </p:sp>
      <p:sp>
        <p:nvSpPr>
          <p:cNvPr id="11" name="Text Placeholder 10">
            <a:extLst>
              <a:ext uri="{FF2B5EF4-FFF2-40B4-BE49-F238E27FC236}">
                <a16:creationId xmlns:a16="http://schemas.microsoft.com/office/drawing/2014/main" id="{763A9C5C-4BB0-E58A-E29E-75F4D4FE6B85}"/>
              </a:ext>
            </a:extLst>
          </p:cNvPr>
          <p:cNvSpPr>
            <a:spLocks noGrp="1"/>
          </p:cNvSpPr>
          <p:nvPr>
            <p:ph type="body" sz="quarter" idx="11"/>
          </p:nvPr>
        </p:nvSpPr>
        <p:spPr>
          <a:xfrm>
            <a:off x="552450" y="1667678"/>
            <a:ext cx="11087100" cy="4533900"/>
          </a:xfrm>
        </p:spPr>
        <p:txBody>
          <a:bodyPr/>
          <a:lstStyle/>
          <a:p>
            <a:r>
              <a:rPr lang="fr-CA" sz="2800" noProof="0" dirty="0"/>
              <a:t>Les personnes atteintes de dépression clinique ont accès à une évaluation complète en temps opportun.</a:t>
            </a:r>
          </a:p>
          <a:p>
            <a:endParaRPr lang="fr-CA" sz="2800" noProof="0" dirty="0"/>
          </a:p>
        </p:txBody>
      </p:sp>
    </p:spTree>
    <p:extLst>
      <p:ext uri="{BB962C8B-B14F-4D97-AF65-F5344CB8AC3E}">
        <p14:creationId xmlns:p14="http://schemas.microsoft.com/office/powerpoint/2010/main" val="83003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noProof="0" dirty="0"/>
              <a:t>ÉQ 2 : Évaluation du risque suicidaire et intervention</a:t>
            </a:r>
          </a:p>
        </p:txBody>
      </p:sp>
      <p:sp>
        <p:nvSpPr>
          <p:cNvPr id="5" name="Text Placeholder 4">
            <a:extLst>
              <a:ext uri="{FF2B5EF4-FFF2-40B4-BE49-F238E27FC236}">
                <a16:creationId xmlns:a16="http://schemas.microsoft.com/office/drawing/2014/main" id="{C9E982D1-9B7F-5116-C416-B0BF91B86C9E}"/>
              </a:ext>
            </a:extLst>
          </p:cNvPr>
          <p:cNvSpPr>
            <a:spLocks noGrp="1"/>
          </p:cNvSpPr>
          <p:nvPr>
            <p:ph type="body" sz="quarter" idx="11"/>
          </p:nvPr>
        </p:nvSpPr>
        <p:spPr>
          <a:xfrm>
            <a:off x="533400" y="1656661"/>
            <a:ext cx="11087100" cy="4533900"/>
          </a:xfrm>
        </p:spPr>
        <p:txBody>
          <a:bodyPr/>
          <a:lstStyle/>
          <a:p>
            <a:r>
              <a:rPr lang="fr-CA" sz="2800" noProof="0" dirty="0"/>
              <a:t>Les personnes atteintes d’une dépression clinique qui présentent un risque considérable pour elles mêmes ou pour d’autres, y compris celles qui présentent des symptômes psychotiques, ont immédiatement accès à une évaluation du risque de suicide et à une intervention préventive.</a:t>
            </a:r>
          </a:p>
          <a:p>
            <a:endParaRPr lang="fr-CA" sz="2800" noProof="0" dirty="0"/>
          </a:p>
        </p:txBody>
      </p:sp>
    </p:spTree>
    <p:extLst>
      <p:ext uri="{BB962C8B-B14F-4D97-AF65-F5344CB8AC3E}">
        <p14:creationId xmlns:p14="http://schemas.microsoft.com/office/powerpoint/2010/main" val="578042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ÉQ 3 : Prise de décision partagée</a:t>
            </a:r>
          </a:p>
        </p:txBody>
      </p:sp>
      <p:sp>
        <p:nvSpPr>
          <p:cNvPr id="11" name="Text Placeholder 10">
            <a:extLst>
              <a:ext uri="{FF2B5EF4-FFF2-40B4-BE49-F238E27FC236}">
                <a16:creationId xmlns:a16="http://schemas.microsoft.com/office/drawing/2014/main" id="{00561834-12B7-5382-09E9-14A8450D0BC0}"/>
              </a:ext>
            </a:extLst>
          </p:cNvPr>
          <p:cNvSpPr>
            <a:spLocks noGrp="1"/>
          </p:cNvSpPr>
          <p:nvPr>
            <p:ph type="body" sz="quarter" idx="11"/>
          </p:nvPr>
        </p:nvSpPr>
        <p:spPr>
          <a:xfrm>
            <a:off x="552450" y="1623610"/>
            <a:ext cx="11087100" cy="4533900"/>
          </a:xfrm>
        </p:spPr>
        <p:txBody>
          <a:bodyPr/>
          <a:lstStyle/>
          <a:p>
            <a:r>
              <a:rPr lang="fr-CA" sz="2800" noProof="0" dirty="0"/>
              <a:t>Les personnes atteintes de dépression clinique décident avec les cliniciens du traitement le plus approprié, compte tenu de leurs valeurs, préférences et objectifs en matière de rétablissement. Elles ont accès à une aide à la décision qui les informe dans une langue qu’elles comprennent des effets anticipés, des incidences défavorables, des risques, du coût du traitement, ainsi que des délais d’attente prévus pour les options de traitement.</a:t>
            </a:r>
          </a:p>
          <a:p>
            <a:endParaRPr lang="fr-CA" sz="2800" noProof="0" dirty="0"/>
          </a:p>
        </p:txBody>
      </p:sp>
    </p:spTree>
    <p:extLst>
      <p:ext uri="{BB962C8B-B14F-4D97-AF65-F5344CB8AC3E}">
        <p14:creationId xmlns:p14="http://schemas.microsoft.com/office/powerpoint/2010/main" val="4116556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ÉQ 4 : Traitement après le diagnostic initial</a:t>
            </a:r>
          </a:p>
        </p:txBody>
      </p:sp>
      <p:sp>
        <p:nvSpPr>
          <p:cNvPr id="5" name="Text Placeholder 4">
            <a:extLst>
              <a:ext uri="{FF2B5EF4-FFF2-40B4-BE49-F238E27FC236}">
                <a16:creationId xmlns:a16="http://schemas.microsoft.com/office/drawing/2014/main" id="{99586CB4-0272-2EE7-F1EF-ACFBCD26BE46}"/>
              </a:ext>
            </a:extLst>
          </p:cNvPr>
          <p:cNvSpPr>
            <a:spLocks noGrp="1"/>
          </p:cNvSpPr>
          <p:nvPr>
            <p:ph type="body" sz="quarter" idx="11"/>
          </p:nvPr>
        </p:nvSpPr>
        <p:spPr>
          <a:xfrm>
            <a:off x="552450" y="1623611"/>
            <a:ext cx="11087100" cy="4533900"/>
          </a:xfrm>
        </p:spPr>
        <p:txBody>
          <a:bodyPr vert="horz" lIns="0" tIns="0" rIns="0" bIns="0" numCol="1" spcCol="457200" rtlCol="0" anchor="t">
            <a:noAutofit/>
          </a:bodyPr>
          <a:lstStyle/>
          <a:p>
            <a:r>
              <a:rPr lang="fr-FR" sz="2800" dirty="0"/>
              <a:t>Les personnes atteintes d’une dépression majeure ont accès en temps opportun à un traitement initial, y compris la pharmacothérapie ou une psychothérapie fondée sur des données probantes (ou les deux) en fonction de leur préférence, de la gravité de leurs symptômes et de leur capacité à tolérer le traitement. Les personnes pour qui des essais adéquats de pharmacothérapie ou de psychothérapie fondée sur des données probantes n’ont pas été efficaces ont la possibilité de recourir à la stimulation magnétique transcrânienne répétitive. </a:t>
            </a:r>
            <a:endParaRPr lang="fr-CA" sz="2800" noProof="0" dirty="0"/>
          </a:p>
        </p:txBody>
      </p:sp>
    </p:spTree>
    <p:extLst>
      <p:ext uri="{BB962C8B-B14F-4D97-AF65-F5344CB8AC3E}">
        <p14:creationId xmlns:p14="http://schemas.microsoft.com/office/powerpoint/2010/main" val="2014057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200" noProof="0" dirty="0"/>
              <a:t>ÉQ 5 : Thérapies complémentaires et autogestion</a:t>
            </a:r>
          </a:p>
        </p:txBody>
      </p:sp>
      <p:sp>
        <p:nvSpPr>
          <p:cNvPr id="5" name="Text Placeholder 4">
            <a:extLst>
              <a:ext uri="{FF2B5EF4-FFF2-40B4-BE49-F238E27FC236}">
                <a16:creationId xmlns:a16="http://schemas.microsoft.com/office/drawing/2014/main" id="{0D77A190-D199-CA7D-96D2-CF73EF7CB0B4}"/>
              </a:ext>
            </a:extLst>
          </p:cNvPr>
          <p:cNvSpPr>
            <a:spLocks noGrp="1"/>
          </p:cNvSpPr>
          <p:nvPr>
            <p:ph type="body" sz="quarter" idx="11"/>
          </p:nvPr>
        </p:nvSpPr>
        <p:spPr>
          <a:xfrm>
            <a:off x="533400" y="1623611"/>
            <a:ext cx="11087100" cy="4533900"/>
          </a:xfrm>
        </p:spPr>
        <p:txBody>
          <a:bodyPr/>
          <a:lstStyle/>
          <a:p>
            <a:r>
              <a:rPr lang="fr-CA" sz="2800" noProof="0" dirty="0"/>
              <a:t>Les personnes atteintes d’une dépression clinique sont informées des traitements d’appoint et des stratégies d’autogestion qui peuvent compléter la pharmacothérapie ou la psychothérapie.</a:t>
            </a:r>
          </a:p>
          <a:p>
            <a:endParaRPr lang="fr-CA" sz="2800" noProof="0" dirty="0"/>
          </a:p>
        </p:txBody>
      </p:sp>
    </p:spTree>
    <p:extLst>
      <p:ext uri="{BB962C8B-B14F-4D97-AF65-F5344CB8AC3E}">
        <p14:creationId xmlns:p14="http://schemas.microsoft.com/office/powerpoint/2010/main" val="357296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800" noProof="0" dirty="0"/>
              <a:t>ÉQ 6 : Observer l’adhésion et la réponse au traitement</a:t>
            </a:r>
          </a:p>
        </p:txBody>
      </p:sp>
      <p:sp>
        <p:nvSpPr>
          <p:cNvPr id="5" name="Text Placeholder 4">
            <a:extLst>
              <a:ext uri="{FF2B5EF4-FFF2-40B4-BE49-F238E27FC236}">
                <a16:creationId xmlns:a16="http://schemas.microsoft.com/office/drawing/2014/main" id="{E930818A-D196-5223-55C2-839BCBA40D99}"/>
              </a:ext>
            </a:extLst>
          </p:cNvPr>
          <p:cNvSpPr>
            <a:spLocks noGrp="1"/>
          </p:cNvSpPr>
          <p:nvPr>
            <p:ph type="body" sz="quarter" idx="11"/>
          </p:nvPr>
        </p:nvSpPr>
        <p:spPr>
          <a:xfrm>
            <a:off x="552450" y="1656661"/>
            <a:ext cx="11087100" cy="4533900"/>
          </a:xfrm>
        </p:spPr>
        <p:txBody>
          <a:bodyPr/>
          <a:lstStyle/>
          <a:p>
            <a:r>
              <a:rPr lang="fr-CA" sz="2800" noProof="0" dirty="0"/>
              <a:t>Les personnes atteintes d’une dépression clinique sont surveillées pour l’apparition ou l’augmentation des idées suicidaires après le début d’un traitement. Les personnes atteintes d’une dépression clinique ont un rendez-vous de suivi avec leur clinicien au moins toutes les deux semaines pendant au moins six semaines ou jusqu’à ce que l’on obtienne une adhésion au traitement et une réponse. Après cela, elles ont un rendez-vous de suivi au moins toutes les quatre semaines jusqu’à ce qu’elles entrent en rémission.</a:t>
            </a:r>
          </a:p>
          <a:p>
            <a:endParaRPr lang="fr-CA" sz="2800" noProof="0" dirty="0"/>
          </a:p>
        </p:txBody>
      </p:sp>
    </p:spTree>
    <p:extLst>
      <p:ext uri="{BB962C8B-B14F-4D97-AF65-F5344CB8AC3E}">
        <p14:creationId xmlns:p14="http://schemas.microsoft.com/office/powerpoint/2010/main" val="2301520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noProof="0" dirty="0"/>
              <a:t>ÉQ 7 : Optimiser, modifier ou ajouter des thérapies</a:t>
            </a:r>
          </a:p>
        </p:txBody>
      </p:sp>
      <p:sp>
        <p:nvSpPr>
          <p:cNvPr id="5" name="Text Placeholder 4">
            <a:extLst>
              <a:ext uri="{FF2B5EF4-FFF2-40B4-BE49-F238E27FC236}">
                <a16:creationId xmlns:a16="http://schemas.microsoft.com/office/drawing/2014/main" id="{D754A814-0E7E-895F-5DD4-9279ACA3AD9B}"/>
              </a:ext>
            </a:extLst>
          </p:cNvPr>
          <p:cNvSpPr>
            <a:spLocks noGrp="1"/>
          </p:cNvSpPr>
          <p:nvPr>
            <p:ph type="body" sz="quarter" idx="11"/>
          </p:nvPr>
        </p:nvSpPr>
        <p:spPr>
          <a:xfrm>
            <a:off x="552450" y="1601577"/>
            <a:ext cx="11087100" cy="4533900"/>
          </a:xfrm>
        </p:spPr>
        <p:txBody>
          <a:bodyPr/>
          <a:lstStyle/>
          <a:p>
            <a:r>
              <a:rPr lang="fr-CA" sz="2800" noProof="0" dirty="0"/>
              <a:t>Les personnes atteintes de dépression clinique qui prennent des antidépresseurs sont mises en observation pendant 2 semaines afin de détecter de quelconques effets; passé ce délai, l’ajustement de la dose ou changement des médicaments peuvent être considérés. Les personnes atteintes d’une dépression clinique qui n’ont pas de réponse à leur médication après huit semaines se voient offrir un médicament différent ou supplémentaire, une psychothérapie ou une combinaison des deux.</a:t>
            </a:r>
          </a:p>
          <a:p>
            <a:endParaRPr lang="fr-CA" sz="2800" noProof="0" dirty="0"/>
          </a:p>
        </p:txBody>
      </p:sp>
    </p:spTree>
    <p:extLst>
      <p:ext uri="{BB962C8B-B14F-4D97-AF65-F5344CB8AC3E}">
        <p14:creationId xmlns:p14="http://schemas.microsoft.com/office/powerpoint/2010/main" val="4099001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ÉQ 8 : Poursuite de la médication</a:t>
            </a:r>
          </a:p>
        </p:txBody>
      </p:sp>
      <p:sp>
        <p:nvSpPr>
          <p:cNvPr id="5" name="Text Placeholder 4">
            <a:extLst>
              <a:ext uri="{FF2B5EF4-FFF2-40B4-BE49-F238E27FC236}">
                <a16:creationId xmlns:a16="http://schemas.microsoft.com/office/drawing/2014/main" id="{86C7DD55-E2B6-12F8-7E2A-5FE42DE4D7EE}"/>
              </a:ext>
            </a:extLst>
          </p:cNvPr>
          <p:cNvSpPr>
            <a:spLocks noGrp="1"/>
          </p:cNvSpPr>
          <p:nvPr>
            <p:ph type="body" sz="quarter" idx="11"/>
          </p:nvPr>
        </p:nvSpPr>
        <p:spPr>
          <a:xfrm>
            <a:off x="552450" y="1623611"/>
            <a:ext cx="11087100" cy="4533900"/>
          </a:xfrm>
        </p:spPr>
        <p:txBody>
          <a:bodyPr/>
          <a:lstStyle/>
          <a:p>
            <a:r>
              <a:rPr lang="fr-CA" sz="2800" noProof="0" dirty="0"/>
              <a:t>Les personnes prenant des médicaments qui entrent en rémission après leur premier épisode de dépression clinique sont priées de continuer leur traitement pendant au moins six mois après la rémission. On conseille aux personnes présentant des épisodes récurrents de dépression clinique qui prennent des médicaments et entrent en rémission de continuer leur traitement pendant au moins deux ans après la rémission.</a:t>
            </a:r>
          </a:p>
          <a:p>
            <a:endParaRPr lang="fr-CA" sz="2800" noProof="0" dirty="0"/>
          </a:p>
        </p:txBody>
      </p:sp>
    </p:spTree>
    <p:extLst>
      <p:ext uri="{BB962C8B-B14F-4D97-AF65-F5344CB8AC3E}">
        <p14:creationId xmlns:p14="http://schemas.microsoft.com/office/powerpoint/2010/main" val="4279483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ÉQ 9 : Thérapie par électrochocs</a:t>
            </a:r>
          </a:p>
        </p:txBody>
      </p:sp>
      <p:sp>
        <p:nvSpPr>
          <p:cNvPr id="5" name="Text Placeholder 4">
            <a:extLst>
              <a:ext uri="{FF2B5EF4-FFF2-40B4-BE49-F238E27FC236}">
                <a16:creationId xmlns:a16="http://schemas.microsoft.com/office/drawing/2014/main" id="{9DB4DE1E-977E-BC3D-5ED3-296AF3ECC116}"/>
              </a:ext>
            </a:extLst>
          </p:cNvPr>
          <p:cNvSpPr>
            <a:spLocks noGrp="1"/>
          </p:cNvSpPr>
          <p:nvPr>
            <p:ph type="body" sz="quarter" idx="11"/>
          </p:nvPr>
        </p:nvSpPr>
        <p:spPr>
          <a:xfrm>
            <a:off x="533400" y="1623611"/>
            <a:ext cx="11087100" cy="4533900"/>
          </a:xfrm>
        </p:spPr>
        <p:txBody>
          <a:bodyPr/>
          <a:lstStyle/>
          <a:p>
            <a:r>
              <a:rPr lang="fr-CA" sz="2800" noProof="0" dirty="0"/>
              <a:t>Les personnes atteintes d’une dépression clinique grave et celles atteintes d’une dépression difficile à traiter ont accès à une thérapie par électrochocs.</a:t>
            </a:r>
          </a:p>
          <a:p>
            <a:endParaRPr lang="fr-CA" sz="2800" noProof="0" dirty="0"/>
          </a:p>
        </p:txBody>
      </p:sp>
    </p:spTree>
    <p:extLst>
      <p:ext uri="{BB962C8B-B14F-4D97-AF65-F5344CB8AC3E}">
        <p14:creationId xmlns:p14="http://schemas.microsoft.com/office/powerpoint/2010/main" val="2573833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400" noProof="0" dirty="0"/>
              <a:t>ÉQ 10 : Évaluation et traitement en cas d’épisodes récurrents</a:t>
            </a:r>
          </a:p>
        </p:txBody>
      </p:sp>
      <p:sp>
        <p:nvSpPr>
          <p:cNvPr id="5" name="Text Placeholder 4">
            <a:extLst>
              <a:ext uri="{FF2B5EF4-FFF2-40B4-BE49-F238E27FC236}">
                <a16:creationId xmlns:a16="http://schemas.microsoft.com/office/drawing/2014/main" id="{09B6EDEB-BDDD-E8DD-788F-67CD4DAD526E}"/>
              </a:ext>
            </a:extLst>
          </p:cNvPr>
          <p:cNvSpPr>
            <a:spLocks noGrp="1"/>
          </p:cNvSpPr>
          <p:nvPr>
            <p:ph type="body" sz="quarter" idx="11"/>
          </p:nvPr>
        </p:nvSpPr>
        <p:spPr>
          <a:xfrm>
            <a:off x="552450" y="1634627"/>
            <a:ext cx="11087100" cy="4533900"/>
          </a:xfrm>
        </p:spPr>
        <p:txBody>
          <a:bodyPr/>
          <a:lstStyle/>
          <a:p>
            <a:r>
              <a:rPr lang="fr-CA" sz="2800" noProof="0" dirty="0"/>
              <a:t>Les personnes atteintes d’une dépression clinique qui ont atteint la rémission complète, mais qui connaissent des épisodes récurrents ont accès en temps opportun à une réévaluation et à un traitement.</a:t>
            </a:r>
          </a:p>
          <a:p>
            <a:endParaRPr lang="fr-CA" sz="2800" noProof="0" dirty="0"/>
          </a:p>
        </p:txBody>
      </p:sp>
    </p:spTree>
    <p:extLst>
      <p:ext uri="{BB962C8B-B14F-4D97-AF65-F5344CB8AC3E}">
        <p14:creationId xmlns:p14="http://schemas.microsoft.com/office/powerpoint/2010/main" val="421044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ÉQ 11 : Sensibilisation et soutien</a:t>
            </a:r>
          </a:p>
        </p:txBody>
      </p:sp>
      <p:sp>
        <p:nvSpPr>
          <p:cNvPr id="5" name="Text Placeholder 4">
            <a:extLst>
              <a:ext uri="{FF2B5EF4-FFF2-40B4-BE49-F238E27FC236}">
                <a16:creationId xmlns:a16="http://schemas.microsoft.com/office/drawing/2014/main" id="{61630EF3-0BCD-9316-8E98-3B2DD01B0D7A}"/>
              </a:ext>
            </a:extLst>
          </p:cNvPr>
          <p:cNvSpPr>
            <a:spLocks noGrp="1"/>
          </p:cNvSpPr>
          <p:nvPr>
            <p:ph type="body" sz="quarter" idx="11"/>
          </p:nvPr>
        </p:nvSpPr>
        <p:spPr>
          <a:xfrm>
            <a:off x="552450" y="1601578"/>
            <a:ext cx="11087100" cy="4533900"/>
          </a:xfrm>
        </p:spPr>
        <p:txBody>
          <a:bodyPr/>
          <a:lstStyle/>
          <a:p>
            <a:r>
              <a:rPr lang="fr-CA" sz="2800" noProof="0" dirty="0"/>
              <a:t>Les personnes atteintes d’une dépression clinique, les membres de leur famille et les partenaires de soins reçoivent une éducation sur la dépression clinique et des renseignements sur les services de soutien communautaire et de crise.</a:t>
            </a:r>
          </a:p>
          <a:p>
            <a:endParaRPr lang="fr-CA" sz="2800" noProof="0" dirty="0"/>
          </a:p>
        </p:txBody>
      </p:sp>
    </p:spTree>
    <p:extLst>
      <p:ext uri="{BB962C8B-B14F-4D97-AF65-F5344CB8AC3E}">
        <p14:creationId xmlns:p14="http://schemas.microsoft.com/office/powerpoint/2010/main" val="2540482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noProof="0" dirty="0"/>
              <a:t>ÉQ 12 : Transitions en matière de soins</a:t>
            </a:r>
          </a:p>
        </p:txBody>
      </p:sp>
      <p:sp>
        <p:nvSpPr>
          <p:cNvPr id="5" name="Text Placeholder 4">
            <a:extLst>
              <a:ext uri="{FF2B5EF4-FFF2-40B4-BE49-F238E27FC236}">
                <a16:creationId xmlns:a16="http://schemas.microsoft.com/office/drawing/2014/main" id="{0543BF41-993B-8596-0660-B79A3EFA9773}"/>
              </a:ext>
            </a:extLst>
          </p:cNvPr>
          <p:cNvSpPr>
            <a:spLocks noGrp="1"/>
          </p:cNvSpPr>
          <p:nvPr>
            <p:ph type="body" sz="quarter" idx="11"/>
          </p:nvPr>
        </p:nvSpPr>
        <p:spPr>
          <a:xfrm>
            <a:off x="552450" y="1645644"/>
            <a:ext cx="11087100" cy="4533900"/>
          </a:xfrm>
        </p:spPr>
        <p:txBody>
          <a:bodyPr/>
          <a:lstStyle/>
          <a:p>
            <a:r>
              <a:rPr lang="fr-CA" sz="2800" noProof="0" dirty="0"/>
              <a:t>Les personnes atteintes d’une dépression clinique qui passent d’un clinicien à un autre ont un plan de soins documenté qui est mis à leur disposition et à celle de leur clinicien d’accueil dans les sept jours suivant la transition, avec un calendrier précis pour le suivi. Les personnes atteintes d’une dépression clinique qui reçoivent leur congé de l’établissement de soins de courte durée ont un rendez-vous de suivi prévu avec un clinicien dans les sept jours.</a:t>
            </a:r>
          </a:p>
          <a:p>
            <a:endParaRPr lang="fr-CA" sz="2800" noProof="0" dirty="0"/>
          </a:p>
        </p:txBody>
      </p:sp>
    </p:spTree>
    <p:extLst>
      <p:ext uri="{BB962C8B-B14F-4D97-AF65-F5344CB8AC3E}">
        <p14:creationId xmlns:p14="http://schemas.microsoft.com/office/powerpoint/2010/main" val="1666390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672029"/>
            <a:ext cx="11087100" cy="583894"/>
          </a:xfrm>
        </p:spPr>
        <p:txBody>
          <a:bodyPr/>
          <a:lstStyle/>
          <a:p>
            <a:r>
              <a:rPr lang="fr-CA" sz="3100" noProof="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411431"/>
            <a:ext cx="11087100" cy="5361726"/>
          </a:xfrm>
        </p:spPr>
        <p:txBody>
          <a:bodyPr/>
          <a:lstStyle/>
          <a:p>
            <a:pPr marL="342900" indent="-342900">
              <a:spcAft>
                <a:spcPts val="0"/>
              </a:spcAft>
              <a:buFont typeface="Arial" panose="020B0604020202020204" pitchFamily="34" charset="0"/>
              <a:buChar char="•"/>
            </a:pPr>
            <a:r>
              <a:rPr lang="fr-CA" sz="1800" noProof="0" dirty="0"/>
              <a:t>Nombre de décès par suicide chez les personnes hospitalisées en raison d’un diagnostic primaire de dépression clinique</a:t>
            </a:r>
          </a:p>
          <a:p>
            <a:pPr marL="342900" indent="-342900">
              <a:spcAft>
                <a:spcPts val="0"/>
              </a:spcAft>
              <a:buFont typeface="Arial" panose="020B0604020202020204" pitchFamily="34" charset="0"/>
              <a:buChar char="•"/>
            </a:pPr>
            <a:r>
              <a:rPr lang="fr-CA" sz="1800" noProof="0" dirty="0"/>
              <a:t>Pourcentage de personnes atteintes de dépression clinique qui se suicident dans les 30 jours ou les trois, six ou 12 mois qui suivent un séjour à l’hôpital</a:t>
            </a:r>
          </a:p>
          <a:p>
            <a:pPr marL="342900" indent="-342900">
              <a:spcAft>
                <a:spcPts val="0"/>
              </a:spcAft>
              <a:buFont typeface="Arial" panose="020B0604020202020204" pitchFamily="34" charset="0"/>
              <a:buChar char="•"/>
            </a:pPr>
            <a:r>
              <a:rPr lang="fr-CA" sz="1800" noProof="0" dirty="0"/>
              <a:t>Pourcentage de consultations aux urgences pour dépression clinique au cours desquelles le diagnostic de dépression clinique a été établi pour la première fois</a:t>
            </a:r>
          </a:p>
          <a:p>
            <a:pPr marL="342900" indent="-342900">
              <a:spcAft>
                <a:spcPts val="0"/>
              </a:spcAft>
              <a:buFont typeface="Arial" panose="020B0604020202020204" pitchFamily="34" charset="0"/>
              <a:buChar char="•"/>
            </a:pPr>
            <a:r>
              <a:rPr lang="fr-CA" sz="1800" noProof="0" dirty="0"/>
              <a:t>Pourcentage de personnes atteintes de dépression clinique dont les symptômes dépressifs se sont améliorés durant un séjour à l’hôpital </a:t>
            </a:r>
          </a:p>
          <a:p>
            <a:pPr marL="342900" indent="-342900">
              <a:spcAft>
                <a:spcPts val="0"/>
              </a:spcAft>
              <a:buFont typeface="Arial" panose="020B0604020202020204" pitchFamily="34" charset="0"/>
              <a:buChar char="•"/>
            </a:pPr>
            <a:r>
              <a:rPr lang="fr-CA" sz="1800" noProof="0" dirty="0"/>
              <a:t>Pourcentage de réadmissions dans un hôpital dans les sept jours et dans les 30 jours suivant l’obtention du congé d’un hôpital pour cause de dépression clinique, stratifié selon la raison de la réadmission : </a:t>
            </a:r>
          </a:p>
          <a:p>
            <a:pPr marL="800100" lvl="1" indent="-342900">
              <a:buFont typeface="Calibri" panose="020F0502020204030204" pitchFamily="34" charset="0"/>
              <a:buChar char="–"/>
            </a:pPr>
            <a:r>
              <a:rPr lang="fr-CA" sz="1600" noProof="0" dirty="0"/>
              <a:t>N’importe quel motif</a:t>
            </a:r>
          </a:p>
          <a:p>
            <a:pPr marL="800100" lvl="1" indent="-342900">
              <a:buFont typeface="Calibri" panose="020F0502020204030204" pitchFamily="34" charset="0"/>
              <a:buChar char="–"/>
            </a:pPr>
            <a:r>
              <a:rPr lang="fr-CA" sz="1600" noProof="0" dirty="0"/>
              <a:t>Problème de santé mentale ou de dépendance</a:t>
            </a:r>
          </a:p>
          <a:p>
            <a:pPr marL="800100" lvl="1" indent="-342900">
              <a:buFont typeface="Calibri" panose="020F0502020204030204" pitchFamily="34" charset="0"/>
              <a:buChar char="–"/>
            </a:pPr>
            <a:r>
              <a:rPr lang="fr-CA" sz="1600" noProof="0" dirty="0"/>
              <a:t>Dépression clinique</a:t>
            </a:r>
          </a:p>
          <a:p>
            <a:pPr marL="342900" indent="-342900">
              <a:spcAft>
                <a:spcPts val="0"/>
              </a:spcAft>
              <a:buFont typeface="Arial" panose="020B0604020202020204" pitchFamily="34" charset="0"/>
              <a:buChar char="•"/>
            </a:pPr>
            <a:r>
              <a:rPr lang="fr-CA" sz="1800" noProof="0" dirty="0"/>
              <a:t>Pourcentage de visites non prévues aux services des urgences dans les sept jours et dans les 30 jours suivant l’obtention du congé d’un hôpital pour cause de dépression clinique, stratifié selon la raison de la visite : </a:t>
            </a:r>
          </a:p>
          <a:p>
            <a:pPr marL="800100" lvl="1" indent="-342900">
              <a:buFont typeface="Calibri" panose="020F0502020204030204" pitchFamily="34" charset="0"/>
              <a:buChar char="–"/>
            </a:pPr>
            <a:r>
              <a:rPr lang="fr-CA" sz="1600" noProof="0" dirty="0"/>
              <a:t>N’importe quel motif</a:t>
            </a:r>
          </a:p>
          <a:p>
            <a:pPr marL="800100" lvl="1" indent="-342900">
              <a:buFont typeface="Calibri" panose="020F0502020204030204" pitchFamily="34" charset="0"/>
              <a:buChar char="–"/>
            </a:pPr>
            <a:r>
              <a:rPr lang="fr-CA" sz="1600" noProof="0" dirty="0"/>
              <a:t>Problème de santé mentale ou de dépendance</a:t>
            </a:r>
          </a:p>
          <a:p>
            <a:pPr marL="800100" lvl="1" indent="-342900">
              <a:buFont typeface="Calibri" panose="020F0502020204030204" pitchFamily="34" charset="0"/>
              <a:buChar char="–"/>
            </a:pPr>
            <a:r>
              <a:rPr lang="fr-CA" sz="1600" noProof="0" dirty="0"/>
              <a:t>Dépression clinique</a:t>
            </a:r>
          </a:p>
          <a:p>
            <a:pPr marL="800100" lvl="1" indent="-342900">
              <a:buFont typeface="Calibri" panose="020F0502020204030204" pitchFamily="34" charset="0"/>
              <a:buChar char="–"/>
            </a:pPr>
            <a:r>
              <a:rPr lang="fr-CA" sz="1600" noProof="0" dirty="0"/>
              <a:t>Automutilation</a:t>
            </a:r>
          </a:p>
          <a:p>
            <a:pPr marL="342900" indent="-342900">
              <a:spcAft>
                <a:spcPts val="0"/>
              </a:spcAft>
              <a:buFont typeface="Arial" panose="020B0604020202020204" pitchFamily="34" charset="0"/>
              <a:buChar char="•"/>
            </a:pPr>
            <a:endParaRPr lang="fr-CA" sz="2000" noProof="0" dirty="0"/>
          </a:p>
          <a:p>
            <a:pPr marL="342900" indent="-342900">
              <a:spcAft>
                <a:spcPts val="0"/>
              </a:spcAft>
              <a:buFont typeface="Arial" panose="020B0604020202020204" pitchFamily="34" charset="0"/>
              <a:buChar char="•"/>
            </a:pPr>
            <a:endParaRPr lang="fr-CA" sz="2400" noProof="0" dirty="0"/>
          </a:p>
        </p:txBody>
      </p:sp>
    </p:spTree>
    <p:extLst>
      <p:ext uri="{BB962C8B-B14F-4D97-AF65-F5344CB8AC3E}">
        <p14:creationId xmlns:p14="http://schemas.microsoft.com/office/powerpoint/2010/main" val="283201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Avantages des normes de qualité</a:t>
            </a:r>
          </a:p>
        </p:txBody>
      </p:sp>
      <p:sp>
        <p:nvSpPr>
          <p:cNvPr id="4" name="Text Placeholder 3">
            <a:extLst>
              <a:ext uri="{FF2B5EF4-FFF2-40B4-BE49-F238E27FC236}">
                <a16:creationId xmlns:a16="http://schemas.microsoft.com/office/drawing/2014/main" id="{33826EDA-4279-E2AD-8377-A5DE266220FC}"/>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Aider les patients, les résidents, les familles et les soignants à savoir ce qu’ils doivent peuvent exiger en matière de soins</a:t>
            </a:r>
          </a:p>
          <a:p>
            <a:pPr marL="342900" indent="-342900">
              <a:buFont typeface="Arial" panose="020B0604020202020204" pitchFamily="34" charset="0"/>
              <a:buChar char="•"/>
            </a:pPr>
            <a:r>
              <a:rPr lang="fr-CA" sz="3000" noProof="0" dirty="0"/>
              <a:t>Aider les cliniciens à savoir quels soins fournir, en se basant sur les données probantes et le consensus d’experts</a:t>
            </a:r>
          </a:p>
          <a:p>
            <a:pPr marL="342900" indent="-342900">
              <a:buFont typeface="Arial" panose="020B0604020202020204" pitchFamily="34" charset="0"/>
              <a:buChar char="•"/>
            </a:pPr>
            <a:r>
              <a:rPr lang="fr-CA" sz="3000" noProof="0" dirty="0"/>
              <a:t>Aider les organismes de soins de santé à mesurer, à évaluer et à améliorer la qualité des soins qu’ils fournissent</a:t>
            </a:r>
          </a:p>
          <a:p>
            <a:pPr marL="342900" indent="-342900">
              <a:buFont typeface="Arial" panose="020B0604020202020204" pitchFamily="34" charset="0"/>
              <a:buChar char="•"/>
            </a:pPr>
            <a:r>
              <a:rPr lang="fr-CA" sz="3000" noProof="0" dirty="0"/>
              <a:t>Assurer continuellement des soins de grande qualité dans l’ensemble de la province</a:t>
            </a:r>
          </a:p>
        </p:txBody>
      </p:sp>
    </p:spTree>
    <p:extLst>
      <p:ext uri="{BB962C8B-B14F-4D97-AF65-F5344CB8AC3E}">
        <p14:creationId xmlns:p14="http://schemas.microsoft.com/office/powerpoint/2010/main" val="3659979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a:xfrm>
            <a:off x="533400" y="705080"/>
            <a:ext cx="11087100" cy="465019"/>
          </a:xfrm>
        </p:spPr>
        <p:txBody>
          <a:bodyPr/>
          <a:lstStyle/>
          <a:p>
            <a:r>
              <a:rPr lang="fr-CA" sz="3100" noProof="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19020"/>
            <a:ext cx="11087100" cy="4533900"/>
          </a:xfrm>
        </p:spPr>
        <p:txBody>
          <a:bodyPr/>
          <a:lstStyle/>
          <a:p>
            <a:pPr marL="342900" indent="-342900">
              <a:buFont typeface="Arial" panose="020B0604020202020204" pitchFamily="34" charset="0"/>
              <a:buChar char="•"/>
            </a:pPr>
            <a:r>
              <a:rPr lang="fr-CA" sz="2400" noProof="0" dirty="0"/>
              <a:t>Pourcentage de personnes atteintes d’une dépression clinique, ou de membres de la famille de personnes atteintes d’une dépression clinique, dont la cote globale des services reçus est bonne ou très bonne.</a:t>
            </a:r>
          </a:p>
          <a:p>
            <a:pPr marL="342900" indent="-342900">
              <a:buFont typeface="Arial" panose="020B0604020202020204" pitchFamily="34" charset="0"/>
              <a:buChar char="•"/>
            </a:pPr>
            <a:r>
              <a:rPr lang="fr-CA" sz="2400" noProof="0" dirty="0"/>
              <a:t>Pourcentage de personnes atteintes d’une dépression clinique qui estiment que les soins qu’elles reçoivent à l’hôpital sont excellents, très bons ou bons.</a:t>
            </a:r>
          </a:p>
          <a:p>
            <a:pPr marL="342900" indent="-342900">
              <a:buFont typeface="Arial" panose="020B0604020202020204" pitchFamily="34" charset="0"/>
              <a:buChar char="•"/>
            </a:pPr>
            <a:r>
              <a:rPr lang="fr-CA" sz="2400" noProof="0" dirty="0"/>
              <a:t>Pourcentage de personnes atteintes de dépression clinique pour lesquelles les besoins non satisfaits ont diminué au fil du temps </a:t>
            </a:r>
          </a:p>
        </p:txBody>
      </p:sp>
    </p:spTree>
    <p:extLst>
      <p:ext uri="{BB962C8B-B14F-4D97-AF65-F5344CB8AC3E}">
        <p14:creationId xmlns:p14="http://schemas.microsoft.com/office/powerpoint/2010/main" val="249182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67678"/>
            <a:ext cx="11087100" cy="4533900"/>
          </a:xfrm>
        </p:spPr>
        <p:txBody>
          <a:bodyPr vert="horz" lIns="0" tIns="0" rIns="0" bIns="0" numCol="1" spcCol="457200" rtlCol="0" anchor="t">
            <a:noAutofit/>
          </a:bodyPr>
          <a:lstStyle/>
          <a:p>
            <a:r>
              <a:rPr lang="fr-CA" noProof="0" dirty="0"/>
              <a:t>Les données utilisées dans cette présentation ont été fournies en partie par </a:t>
            </a:r>
            <a:r>
              <a:rPr lang="fr-CA" dirty="0"/>
              <a:t>l’ICES.</a:t>
            </a:r>
            <a:r>
              <a:rPr lang="fr-CA" noProof="0" dirty="0"/>
              <a:t> Ces ensembles de données ont été reliés à l’aide d’identificateurs codés uniques et analysés à l’ICES. On a également utilisé des données provenant de l’Institut canadien d’information sur la santé (ICIS) et du ministère de la Santé de l'Ontario (ministère de la Santé). Les opinions, les résultats et les conclusions inclus dans la présente présentation sont ceux des auteurs et sont indépendants des sources de financement. Aucune approbation par l’ICES, l’ICIS ou le ministère de la Santé n'est prévue ou ne devrait être déduite, et les analyses, les conclusions, les opinions et les déclarations qui y sont exprimées sont celles des auteurs, pas nécessairement celles de l’ICES, de l’ICIS ou du ministère de la Santé.</a:t>
            </a:r>
          </a:p>
        </p:txBody>
      </p:sp>
    </p:spTree>
    <p:extLst>
      <p:ext uri="{BB962C8B-B14F-4D97-AF65-F5344CB8AC3E}">
        <p14:creationId xmlns:p14="http://schemas.microsoft.com/office/powerpoint/2010/main" val="8116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650983" y="3145604"/>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noProof="0" dirty="0">
                <a:solidFill>
                  <a:srgbClr val="000000"/>
                </a:solidFill>
                <a:latin typeface="Calibri" panose="020F0502020204030204" pitchFamily="34" charset="0"/>
                <a:cs typeface="Calibri" panose="020F0502020204030204" pitchFamily="34" charset="0"/>
              </a:rPr>
              <a:t>Norme de qualité</a:t>
            </a:r>
          </a:p>
        </p:txBody>
      </p:sp>
      <p:pic>
        <p:nvPicPr>
          <p:cNvPr id="15" name="Picture 14" descr="Image du norme de qualité">
            <a:extLst>
              <a:ext uri="{FF2B5EF4-FFF2-40B4-BE49-F238E27FC236}">
                <a16:creationId xmlns:a16="http://schemas.microsoft.com/office/drawing/2014/main" id="{EB079215-4CE1-8DD8-84DF-535E1AAEE66F}"/>
              </a:ext>
            </a:extLst>
          </p:cNvPr>
          <p:cNvPicPr>
            <a:picLocks noChangeAspect="1"/>
          </p:cNvPicPr>
          <p:nvPr/>
        </p:nvPicPr>
        <p:blipFill>
          <a:blip r:embed="rId3"/>
          <a:srcRect/>
          <a:stretch/>
        </p:blipFill>
        <p:spPr>
          <a:xfrm>
            <a:off x="935468" y="1468893"/>
            <a:ext cx="1259478" cy="1636775"/>
          </a:xfrm>
          <a:prstGeom prst="rect">
            <a:avLst/>
          </a:prstGeom>
          <a:effectLst>
            <a:outerShdw blurRad="50800" dist="38100" dir="2700000" algn="tl" rotWithShape="0">
              <a:prstClr val="black">
                <a:alpha val="40000"/>
              </a:prstClr>
            </a:outerShdw>
          </a:effectLst>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371012" y="3133338"/>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noProof="0" dirty="0">
                <a:solidFill>
                  <a:srgbClr val="000000"/>
                </a:solidFill>
                <a:latin typeface="Calibri" panose="020F0502020204030204" pitchFamily="34" charset="0"/>
                <a:cs typeface="Calibri" panose="020F0502020204030204" pitchFamily="34" charset="0"/>
              </a:rPr>
              <a:t>Guide du patient</a:t>
            </a:r>
          </a:p>
        </p:txBody>
      </p:sp>
      <p:pic>
        <p:nvPicPr>
          <p:cNvPr id="17" name="Picture 16" descr="Image du guide du patient.">
            <a:extLst>
              <a:ext uri="{FF2B5EF4-FFF2-40B4-BE49-F238E27FC236}">
                <a16:creationId xmlns:a16="http://schemas.microsoft.com/office/drawing/2014/main" id="{55FF0C51-897C-9BAD-173A-A3DCFBCAB277}"/>
              </a:ext>
            </a:extLst>
          </p:cNvPr>
          <p:cNvPicPr>
            <a:picLocks noChangeAspect="1"/>
          </p:cNvPicPr>
          <p:nvPr/>
        </p:nvPicPr>
        <p:blipFill>
          <a:blip r:embed="rId4"/>
          <a:srcRect/>
          <a:stretch/>
        </p:blipFill>
        <p:spPr>
          <a:xfrm>
            <a:off x="3371012" y="1477046"/>
            <a:ext cx="1265291" cy="163722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78A8C55-0FAA-AC09-AE6C-D0AA969EA9FB}"/>
              </a:ext>
            </a:extLst>
          </p:cNvPr>
          <p:cNvSpPr txBox="1"/>
          <p:nvPr/>
        </p:nvSpPr>
        <p:spPr>
          <a:xfrm>
            <a:off x="5889347" y="3133856"/>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noProof="0" dirty="0">
                <a:solidFill>
                  <a:srgbClr val="000000"/>
                </a:solidFill>
                <a:latin typeface="Calibri" panose="020F0502020204030204" pitchFamily="34" charset="0"/>
                <a:cs typeface="Calibri" panose="020F0502020204030204" pitchFamily="34" charset="0"/>
              </a:rPr>
              <a:t>Sommaire</a:t>
            </a:r>
          </a:p>
        </p:txBody>
      </p:sp>
      <p:pic>
        <p:nvPicPr>
          <p:cNvPr id="19" name="Picture 18" descr="Page 1 du sommaire.">
            <a:extLst>
              <a:ext uri="{FF2B5EF4-FFF2-40B4-BE49-F238E27FC236}">
                <a16:creationId xmlns:a16="http://schemas.microsoft.com/office/drawing/2014/main" id="{7DD7FF0D-C58D-BD8D-24DF-F785E66D7D9E}"/>
              </a:ext>
            </a:extLst>
          </p:cNvPr>
          <p:cNvPicPr>
            <a:picLocks noChangeAspect="1"/>
          </p:cNvPicPr>
          <p:nvPr/>
        </p:nvPicPr>
        <p:blipFill>
          <a:blip r:embed="rId5"/>
          <a:srcRect/>
          <a:stretch/>
        </p:blipFill>
        <p:spPr>
          <a:xfrm>
            <a:off x="5814620" y="1476591"/>
            <a:ext cx="1261985" cy="1645512"/>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B4D8737-2725-BFAE-22CD-B5BFD09352EB}"/>
              </a:ext>
            </a:extLst>
          </p:cNvPr>
          <p:cNvSpPr txBox="1"/>
          <p:nvPr/>
        </p:nvSpPr>
        <p:spPr>
          <a:xfrm>
            <a:off x="8561528" y="3131156"/>
            <a:ext cx="2375264" cy="646331"/>
          </a:xfrm>
          <a:prstGeom prst="rect">
            <a:avLst/>
          </a:prstGeom>
          <a:noFill/>
        </p:spPr>
        <p:txBody>
          <a:bodyPr wrap="square">
            <a:spAutoFit/>
          </a:bodyPr>
          <a:lstStyle/>
          <a:p>
            <a:pPr algn="ctr"/>
            <a:r>
              <a:rPr lang="fr-CA" noProof="0" dirty="0">
                <a:latin typeface="Calibri" panose="020F0502020204030204" pitchFamily="34" charset="0"/>
                <a:ea typeface="Calibri" panose="020F0502020204030204" pitchFamily="34" charset="0"/>
                <a:cs typeface="Arial" panose="020B0604020202020204" pitchFamily="34" charset="0"/>
              </a:rPr>
              <a:t>J</a:t>
            </a:r>
            <a:r>
              <a:rPr lang="fr-CA" sz="1800" noProof="0" dirty="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noProof="0" dirty="0">
                <a:effectLst/>
                <a:latin typeface="Calibri" panose="020F0502020204030204" pitchFamily="34" charset="0"/>
                <a:ea typeface="Calibri" panose="020F0502020204030204" pitchFamily="34" charset="0"/>
                <a:cs typeface="Arial" panose="020B0604020202020204" pitchFamily="34" charset="0"/>
              </a:rPr>
            </a:br>
            <a:r>
              <a:rPr lang="fr-CA" sz="1800" noProof="0" dirty="0">
                <a:effectLst/>
                <a:latin typeface="Calibri" panose="020F0502020204030204" pitchFamily="34" charset="0"/>
                <a:ea typeface="Calibri" panose="020F0502020204030204" pitchFamily="34" charset="0"/>
                <a:cs typeface="Arial" panose="020B0604020202020204" pitchFamily="34" charset="0"/>
              </a:rPr>
              <a:t>« cas d’amélioration »</a:t>
            </a:r>
            <a:endParaRPr lang="fr-CA" noProof="0" dirty="0"/>
          </a:p>
        </p:txBody>
      </p:sp>
      <p:pic>
        <p:nvPicPr>
          <p:cNvPr id="18" name="Picture 17" descr="Image du jeu de diapositives « cas d’amélioration ».">
            <a:extLst>
              <a:ext uri="{FF2B5EF4-FFF2-40B4-BE49-F238E27FC236}">
                <a16:creationId xmlns:a16="http://schemas.microsoft.com/office/drawing/2014/main" id="{FB3E4615-510C-9C43-6424-09E6A50CB122}"/>
              </a:ext>
            </a:extLst>
          </p:cNvPr>
          <p:cNvPicPr>
            <a:picLocks noChangeAspect="1"/>
          </p:cNvPicPr>
          <p:nvPr/>
        </p:nvPicPr>
        <p:blipFill>
          <a:blip r:embed="rId6"/>
          <a:srcRect/>
          <a:stretch/>
        </p:blipFill>
        <p:spPr>
          <a:xfrm>
            <a:off x="8254923" y="1461442"/>
            <a:ext cx="2988474" cy="166842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3410C60-AB62-8392-43D5-EFC7B6490CDD}"/>
              </a:ext>
            </a:extLst>
          </p:cNvPr>
          <p:cNvSpPr txBox="1"/>
          <p:nvPr/>
        </p:nvSpPr>
        <p:spPr>
          <a:xfrm>
            <a:off x="1938966" y="5500003"/>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noProof="0" dirty="0">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202019" y="3768970"/>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442028" y="5505389"/>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noProof="0" dirty="0">
                <a:solidFill>
                  <a:srgbClr val="000000"/>
                </a:solidFill>
                <a:latin typeface="Calibri"/>
                <a:ea typeface="MS PGothic"/>
                <a:cs typeface="Calibri"/>
              </a:rPr>
              <a:t>Spécifications techniques*</a:t>
            </a:r>
          </a:p>
        </p:txBody>
      </p:sp>
      <p:pic>
        <p:nvPicPr>
          <p:cNvPr id="14" name="Picture 13" descr="Image des spécifications techniques.">
            <a:extLst>
              <a:ext uri="{FF2B5EF4-FFF2-40B4-BE49-F238E27FC236}">
                <a16:creationId xmlns:a16="http://schemas.microsoft.com/office/drawing/2014/main" id="{25A12DFE-AD77-AF7A-5E70-E395EE148101}"/>
              </a:ext>
            </a:extLst>
          </p:cNvPr>
          <p:cNvPicPr>
            <a:picLocks noChangeAspect="1"/>
          </p:cNvPicPr>
          <p:nvPr/>
        </p:nvPicPr>
        <p:blipFill>
          <a:blip r:embed="rId8"/>
          <a:srcRect/>
          <a:stretch/>
        </p:blipFill>
        <p:spPr>
          <a:xfrm>
            <a:off x="5142187" y="3774397"/>
            <a:ext cx="1270477" cy="1643931"/>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826422" y="5500003"/>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noProof="0" dirty="0">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7929373" y="3980880"/>
            <a:ext cx="1900507" cy="1427706"/>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533399" y="6173515"/>
            <a:ext cx="10877549" cy="369332"/>
          </a:xfrm>
        </p:spPr>
        <p:txBody>
          <a:bodyPr/>
          <a:lstStyle/>
          <a:p>
            <a:r>
              <a:rPr lang="fr-CA" b="0" noProof="0" dirty="0"/>
              <a:t>*Disponible en anglais uniquement.</a:t>
            </a:r>
            <a:br>
              <a:rPr lang="fr-CA" b="0" noProof="0" dirty="0"/>
            </a:br>
            <a:r>
              <a:rPr lang="fr-CA" b="0" noProof="0" dirty="0"/>
              <a:t>Vous trouverez ces ressources sur la page web de la norme de qualité sur </a:t>
            </a:r>
            <a:r>
              <a:rPr lang="fr-CA" b="0" noProof="0" dirty="0">
                <a:hlinkClick r:id="rId10" tooltip="Page web de la norme de qualité."/>
              </a:rPr>
              <a:t>la dépression clinique</a:t>
            </a:r>
            <a:r>
              <a:rPr lang="fr-CA" b="0" noProof="0" dirty="0"/>
              <a:t>.</a:t>
            </a:r>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3" name="Callout: Down Arrow 2">
            <a:extLst>
              <a:ext uri="{FF2B5EF4-FFF2-40B4-BE49-F238E27FC236}">
                <a16:creationId xmlns:a16="http://schemas.microsoft.com/office/drawing/2014/main" id="{36E5F1DE-C090-2F97-2A74-5D5EA08F0BC1}"/>
              </a:ext>
            </a:extLst>
          </p:cNvPr>
          <p:cNvSpPr/>
          <p:nvPr/>
        </p:nvSpPr>
        <p:spPr>
          <a:xfrm>
            <a:off x="2276838" y="148102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noProof="0" dirty="0">
                <a:solidFill>
                  <a:schemeClr val="tx1"/>
                </a:solidFill>
                <a:latin typeface="Calibri" panose="020F0502020204030204" pitchFamily="34" charset="0"/>
                <a:ea typeface="MS PGothic"/>
                <a:cs typeface="Calibri" panose="020F0502020204030204" pitchFamily="34" charset="0"/>
              </a:rPr>
              <a:t>L’énoncé</a:t>
            </a:r>
          </a:p>
        </p:txBody>
      </p:sp>
      <p:pic>
        <p:nvPicPr>
          <p:cNvPr id="4" name="Picture 3" descr="Énoncé de qualité 1 de la norme de qualité.">
            <a:extLst>
              <a:ext uri="{FF2B5EF4-FFF2-40B4-BE49-F238E27FC236}">
                <a16:creationId xmlns:a16="http://schemas.microsoft.com/office/drawing/2014/main" id="{85BF0214-AFCD-9AFD-6C40-892FD49C5D45}"/>
              </a:ext>
            </a:extLst>
          </p:cNvPr>
          <p:cNvPicPr>
            <a:picLocks noChangeAspect="1"/>
          </p:cNvPicPr>
          <p:nvPr/>
        </p:nvPicPr>
        <p:blipFill>
          <a:blip r:embed="rId3"/>
          <a:stretch>
            <a:fillRect/>
          </a:stretch>
        </p:blipFill>
        <p:spPr>
          <a:xfrm>
            <a:off x="1707218" y="2208986"/>
            <a:ext cx="3842886" cy="1588509"/>
          </a:xfrm>
          <a:prstGeom prst="rect">
            <a:avLst/>
          </a:prstGeom>
          <a:effectLst>
            <a:outerShdw blurRad="50800" dist="38100" dir="2700000" algn="tl" rotWithShape="0">
              <a:prstClr val="black">
                <a:alpha val="40000"/>
              </a:prstClr>
            </a:outerShdw>
          </a:effectLst>
        </p:spPr>
      </p:pic>
      <p:sp>
        <p:nvSpPr>
          <p:cNvPr id="5" name="Callout: Down Arrow 4">
            <a:extLst>
              <a:ext uri="{FF2B5EF4-FFF2-40B4-BE49-F238E27FC236}">
                <a16:creationId xmlns:a16="http://schemas.microsoft.com/office/drawing/2014/main" id="{76A1423B-FB74-B9DE-64EB-9C30CD6DEFFE}"/>
              </a:ext>
            </a:extLst>
          </p:cNvPr>
          <p:cNvSpPr/>
          <p:nvPr/>
        </p:nvSpPr>
        <p:spPr>
          <a:xfrm>
            <a:off x="7374376" y="1481024"/>
            <a:ext cx="2761251"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noProof="0" dirty="0">
                <a:solidFill>
                  <a:schemeClr val="tx1"/>
                </a:solidFill>
                <a:latin typeface="Calibri" panose="020F0502020204030204" pitchFamily="34" charset="0"/>
                <a:ea typeface="MS PGothic"/>
                <a:cs typeface="Calibri" panose="020F0502020204030204" pitchFamily="34" charset="0"/>
              </a:rPr>
              <a:t>Le public</a:t>
            </a:r>
          </a:p>
        </p:txBody>
      </p:sp>
      <p:pic>
        <p:nvPicPr>
          <p:cNvPr id="10" name="Picture 9" descr="Les déclarations du public pour l'énoncé de qualité 1 de la norme de qualité. Ces déclarations s'adressent aux personnes atteintes de la maladie, aux cliniciens et aux organisations et aux planificateurs des services de santé.">
            <a:extLst>
              <a:ext uri="{FF2B5EF4-FFF2-40B4-BE49-F238E27FC236}">
                <a16:creationId xmlns:a16="http://schemas.microsoft.com/office/drawing/2014/main" id="{A1BA1ED4-F91D-1F25-E640-98EE25FD709F}"/>
              </a:ext>
            </a:extLst>
          </p:cNvPr>
          <p:cNvPicPr>
            <a:picLocks noChangeAspect="1"/>
          </p:cNvPicPr>
          <p:nvPr/>
        </p:nvPicPr>
        <p:blipFill>
          <a:blip r:embed="rId4"/>
          <a:stretch>
            <a:fillRect/>
          </a:stretch>
        </p:blipFill>
        <p:spPr>
          <a:xfrm>
            <a:off x="7185982" y="2208986"/>
            <a:ext cx="3138037" cy="2141834"/>
          </a:xfrm>
          <a:prstGeom prst="rect">
            <a:avLst/>
          </a:prstGeom>
          <a:effectLst>
            <a:outerShdw blurRad="50800" dist="38100" dir="2700000" algn="tl" rotWithShape="0">
              <a:prstClr val="black">
                <a:alpha val="40000"/>
              </a:prstClr>
            </a:outerShdw>
          </a:effectLst>
        </p:spPr>
      </p:pic>
      <p:sp>
        <p:nvSpPr>
          <p:cNvPr id="6" name="Callout: Down Arrow 5">
            <a:extLst>
              <a:ext uri="{FF2B5EF4-FFF2-40B4-BE49-F238E27FC236}">
                <a16:creationId xmlns:a16="http://schemas.microsoft.com/office/drawing/2014/main" id="{AB5FA9BC-31DE-B9E7-8F95-6FC3DB8BF67D}"/>
              </a:ext>
            </a:extLst>
          </p:cNvPr>
          <p:cNvSpPr/>
          <p:nvPr/>
        </p:nvSpPr>
        <p:spPr>
          <a:xfrm>
            <a:off x="2271245" y="3957687"/>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noProof="0" dirty="0">
                <a:solidFill>
                  <a:schemeClr val="tx1"/>
                </a:solidFill>
                <a:latin typeface="Calibri" panose="020F0502020204030204" pitchFamily="34" charset="0"/>
                <a:ea typeface="MS PGothic"/>
                <a:cs typeface="Calibri" panose="020F0502020204030204" pitchFamily="34" charset="0"/>
              </a:rPr>
              <a:t>Les définitions</a:t>
            </a:r>
          </a:p>
        </p:txBody>
      </p:sp>
      <p:pic>
        <p:nvPicPr>
          <p:cNvPr id="8" name="Picture 7" descr="Les définitions pour l'énoncé de qualité 1 de la norme de qualité.">
            <a:extLst>
              <a:ext uri="{FF2B5EF4-FFF2-40B4-BE49-F238E27FC236}">
                <a16:creationId xmlns:a16="http://schemas.microsoft.com/office/drawing/2014/main" id="{73B57105-4222-8AC5-7436-70E2BE3B100D}"/>
              </a:ext>
            </a:extLst>
          </p:cNvPr>
          <p:cNvPicPr>
            <a:picLocks noChangeAspect="1"/>
          </p:cNvPicPr>
          <p:nvPr/>
        </p:nvPicPr>
        <p:blipFill>
          <a:blip r:embed="rId5"/>
          <a:stretch>
            <a:fillRect/>
          </a:stretch>
        </p:blipFill>
        <p:spPr>
          <a:xfrm>
            <a:off x="1544362" y="4685648"/>
            <a:ext cx="4005743" cy="1782437"/>
          </a:xfrm>
          <a:prstGeom prst="rect">
            <a:avLst/>
          </a:prstGeom>
          <a:effectLst>
            <a:outerShdw blurRad="50800" dist="38100" dir="2700000" algn="tl" rotWithShape="0">
              <a:prstClr val="black">
                <a:alpha val="40000"/>
              </a:prstClr>
            </a:outerShdw>
          </a:effectLst>
        </p:spPr>
      </p:pic>
      <p:sp>
        <p:nvSpPr>
          <p:cNvPr id="7" name="Callout: Down Arrow 6">
            <a:extLst>
              <a:ext uri="{FF2B5EF4-FFF2-40B4-BE49-F238E27FC236}">
                <a16:creationId xmlns:a16="http://schemas.microsoft.com/office/drawing/2014/main" id="{DDD350BE-738D-8423-EB04-6F5D9E783EC7}"/>
              </a:ext>
            </a:extLst>
          </p:cNvPr>
          <p:cNvSpPr/>
          <p:nvPr/>
        </p:nvSpPr>
        <p:spPr>
          <a:xfrm>
            <a:off x="7594839" y="4467645"/>
            <a:ext cx="2540788" cy="697541"/>
          </a:xfrm>
          <a:prstGeom prst="downArrowCallout">
            <a:avLst/>
          </a:prstGeom>
          <a:solidFill>
            <a:srgbClr val="FEEC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noProof="0" dirty="0">
                <a:solidFill>
                  <a:schemeClr val="tx1"/>
                </a:solidFill>
                <a:latin typeface="Calibri" panose="020F0502020204030204" pitchFamily="34" charset="0"/>
                <a:ea typeface="MS PGothic"/>
                <a:cs typeface="Calibri" panose="020F0502020204030204" pitchFamily="34" charset="0"/>
              </a:rPr>
              <a:t>Les indicateurs</a:t>
            </a:r>
          </a:p>
        </p:txBody>
      </p:sp>
      <p:pic>
        <p:nvPicPr>
          <p:cNvPr id="13" name="Picture 12" descr="Les indicateurs pour l'énoncé de qualité 1 de la norme de qualité.">
            <a:extLst>
              <a:ext uri="{FF2B5EF4-FFF2-40B4-BE49-F238E27FC236}">
                <a16:creationId xmlns:a16="http://schemas.microsoft.com/office/drawing/2014/main" id="{B3D31853-90AD-4668-9ADF-611628C8EC47}"/>
              </a:ext>
            </a:extLst>
          </p:cNvPr>
          <p:cNvPicPr>
            <a:picLocks noChangeAspect="1"/>
          </p:cNvPicPr>
          <p:nvPr/>
        </p:nvPicPr>
        <p:blipFill>
          <a:blip r:embed="rId6"/>
          <a:stretch>
            <a:fillRect/>
          </a:stretch>
        </p:blipFill>
        <p:spPr>
          <a:xfrm>
            <a:off x="6641897" y="5205752"/>
            <a:ext cx="4005743" cy="12623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dirty="0"/>
              <a:t>Le </a:t>
            </a:r>
            <a:r>
              <a:rPr lang="fr-CA" b="1" noProof="0" dirty="0"/>
              <a:t>guide du patient </a:t>
            </a:r>
            <a:r>
              <a:rPr lang="fr-CA" noProof="0" dirty="0"/>
              <a:t>est conçu pour donner </a:t>
            </a:r>
            <a:br>
              <a:rPr lang="fr-CA" noProof="0" dirty="0"/>
            </a:br>
            <a:r>
              <a:rPr lang="fr-CA" noProof="0" dirty="0"/>
              <a:t>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3" name="Picture 2" descr="Image du guide du patient.">
            <a:extLst>
              <a:ext uri="{FF2B5EF4-FFF2-40B4-BE49-F238E27FC236}">
                <a16:creationId xmlns:a16="http://schemas.microsoft.com/office/drawing/2014/main" id="{61F5E2A0-10A3-B6BF-7798-437B35779879}"/>
              </a:ext>
            </a:extLst>
          </p:cNvPr>
          <p:cNvPicPr>
            <a:picLocks noChangeAspect="1"/>
          </p:cNvPicPr>
          <p:nvPr/>
        </p:nvPicPr>
        <p:blipFill>
          <a:blip r:embed="rId3"/>
          <a:srcRect/>
          <a:stretch/>
        </p:blipFill>
        <p:spPr>
          <a:xfrm>
            <a:off x="7274556" y="1545956"/>
            <a:ext cx="3409486" cy="44116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pic>
        <p:nvPicPr>
          <p:cNvPr id="5" name="Picture 4" descr="Page 1 du sommaire.">
            <a:extLst>
              <a:ext uri="{FF2B5EF4-FFF2-40B4-BE49-F238E27FC236}">
                <a16:creationId xmlns:a16="http://schemas.microsoft.com/office/drawing/2014/main" id="{88328BC7-29A3-3AE2-6E3F-DA849F96947D}"/>
              </a:ext>
            </a:extLst>
          </p:cNvPr>
          <p:cNvPicPr>
            <a:picLocks noChangeAspect="1"/>
          </p:cNvPicPr>
          <p:nvPr/>
        </p:nvPicPr>
        <p:blipFill>
          <a:blip r:embed="rId3"/>
          <a:srcRect/>
          <a:stretch/>
        </p:blipFill>
        <p:spPr>
          <a:xfrm>
            <a:off x="7295390" y="1443968"/>
            <a:ext cx="3486976" cy="45466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latin typeface="Calibri" panose="020F0502020204030204" pitchFamily="34" charset="0"/>
                <a:ea typeface="Calibri" panose="020F0502020204030204" pitchFamily="34" charset="0"/>
                <a:cs typeface="Arial" panose="020B0604020202020204" pitchFamily="34" charset="0"/>
              </a:rPr>
              <a:t>J</a:t>
            </a:r>
            <a:r>
              <a:rPr lang="fr-CA" sz="4800" noProof="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noProof="0"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78284"/>
            <a:ext cx="5135880" cy="2369880"/>
          </a:xfrm>
        </p:spPr>
        <p:txBody>
          <a:bodyPr>
            <a:spAutoFit/>
          </a:bodyPr>
          <a:lstStyle/>
          <a:p>
            <a:r>
              <a:rPr lang="fr-CA" b="0" i="0" u="none" baseline="0" noProof="0" dirty="0"/>
              <a:t>Le jeu de diapositives </a:t>
            </a:r>
            <a:r>
              <a:rPr lang="fr-CA" b="1" i="0" u="none" baseline="0" noProof="0" dirty="0"/>
              <a:t>«</a:t>
            </a:r>
            <a:r>
              <a:rPr lang="fr-CA" b="0" i="0" u="none" baseline="0" noProof="0" dirty="0"/>
              <a:t> </a:t>
            </a:r>
            <a:r>
              <a:rPr lang="fr-CA" b="1" i="0" u="none" baseline="0" noProof="0" dirty="0"/>
              <a:t>cas d’amélioration »</a:t>
            </a:r>
            <a:r>
              <a:rPr lang="fr-CA" b="0" i="0" u="none" baseline="0" noProof="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fr-CA" noProof="0" dirty="0"/>
              <a:t> </a:t>
            </a:r>
          </a:p>
        </p:txBody>
      </p:sp>
      <p:pic>
        <p:nvPicPr>
          <p:cNvPr id="2" name="Picture 1" descr="Image du jeu de diapositives « cas d’amélioration ».">
            <a:extLst>
              <a:ext uri="{FF2B5EF4-FFF2-40B4-BE49-F238E27FC236}">
                <a16:creationId xmlns:a16="http://schemas.microsoft.com/office/drawing/2014/main" id="{7CCCDB60-22D9-299A-7F37-6823FA82253B}"/>
              </a:ext>
            </a:extLst>
          </p:cNvPr>
          <p:cNvPicPr>
            <a:picLocks noChangeAspect="1"/>
          </p:cNvPicPr>
          <p:nvPr/>
        </p:nvPicPr>
        <p:blipFill>
          <a:blip r:embed="rId3"/>
          <a:srcRect/>
          <a:stretch/>
        </p:blipFill>
        <p:spPr>
          <a:xfrm>
            <a:off x="6096000" y="2332507"/>
            <a:ext cx="5125372" cy="28614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79F5FB-D8D9-440F-8664-4B6580BD3521}">
  <ds:schemaRefs>
    <ds:schemaRef ds:uri="http://www.w3.org/XML/1998/namespace"/>
    <ds:schemaRef ds:uri="http://purl.org/dc/dcmitype/"/>
    <ds:schemaRef ds:uri="http://schemas.microsoft.com/office/2006/metadata/properties"/>
    <ds:schemaRef ds:uri="http://schemas.microsoft.com/office/infopath/2007/PartnerControls"/>
    <ds:schemaRef ds:uri="f4a9ebb6-6bae-4df8-b4d9-b705f0eb6b4b"/>
    <ds:schemaRef ds:uri="http://schemas.microsoft.com/office/2006/documentManagement/types"/>
    <ds:schemaRef ds:uri="http://schemas.openxmlformats.org/package/2006/metadata/core-properties"/>
    <ds:schemaRef ds:uri="623dabe2-7971-4695-be10-17b1dbde532f"/>
    <ds:schemaRef ds:uri="http://purl.org/dc/terms/"/>
    <ds:schemaRef ds:uri="http://purl.org/dc/elements/1.1/"/>
  </ds:schemaRefs>
</ds:datastoreItem>
</file>

<file path=customXml/itemProps2.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BB7A9F-383E-4F8F-9579-BC90F50D6C93}">
  <ds:schemaRefs>
    <ds:schemaRef ds:uri="http://schemas.microsoft.com/sharepoint/v3/contenttype/forms"/>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195</TotalTime>
  <Words>4308</Words>
  <Application>Microsoft Office PowerPoint</Application>
  <PresentationFormat>Widescreen</PresentationFormat>
  <Paragraphs>246</Paragraphs>
  <Slides>42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MS PGothic</vt:lpstr>
      <vt:lpstr>Arial</vt:lpstr>
      <vt:lpstr>Calibri</vt:lpstr>
      <vt:lpstr>Calibri Light</vt:lpstr>
      <vt:lpstr>System Font Regular</vt:lpstr>
      <vt:lpstr>Wingdings</vt:lpstr>
      <vt:lpstr>OH Template-Mar30</vt:lpstr>
      <vt:lpstr>La dépression clinique</vt:lpstr>
      <vt:lpstr>Objectifs</vt:lpstr>
      <vt:lpstr>Normes de qualité</vt:lpstr>
      <vt:lpstr>Avantages des 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la dépression clinique? </vt:lpstr>
      <vt:lpstr>Au cours de l’exercice de 2022-2023, environ une personne sur 500 âgée de 13 ans et plus en Ontario a visité le service des urgences pour une dépression clinique</vt:lpstr>
      <vt:lpstr>Les contacts avec les services de soins de santé pour la dépression clinique offrent une occasion importante de prévenir le suicide</vt:lpstr>
      <vt:lpstr>Au cours de l’exercice de 2022-2023, les personnes vivant dans le Nord de l’Ontario étaient plus susceptibles d’avoir le service des urgences comme premier point de contact pour une dépression clinique que celles vivant ailleurs dans la province</vt:lpstr>
      <vt:lpstr>Au cours de l’exercice de 2022-2023, les visites de retour au service des urgences pour une dépression clinique en Ontario étaient plus fréquentes en milieu urbain et chez les adultes d’âge moyen</vt:lpstr>
      <vt:lpstr>Au cours de l’exercice de 2022-2023, environ un tiers des personnes qui ont obtenu leur congé de l’hôpital pour une dépression clinique en Ontario ont fait l’objet d’un suivi avec un médecin dans les sept jours qui ont suivi</vt:lpstr>
      <vt:lpstr>Dans les régions de Santé Ontario, au cours de l’exercice de 2022-2023, on a observé une variation multipliée par deux du pourcentage de personnes ayant obtenu un suivi par un médecin dans les sept jours suivant l’obtention du congé de l’hôpital pour dépression clinique</vt:lpstr>
      <vt:lpstr>Au cours de l’exercice de 2022-2023, plus de 10 % des personnes hospitalisées pour dépression clinique en Ontario ont été réadmises; ce taux est passé à 12 % pour les personnes vivant dans les quartiers à faible revenu</vt:lpstr>
      <vt:lpstr>Énoncés de qualité pour améliorer les soins</vt:lpstr>
      <vt:lpstr>Portée de cette norme de qualité</vt:lpstr>
      <vt:lpstr>Thèmes de la norme de qualité</vt:lpstr>
      <vt:lpstr>Énoncé de qualité (ÉQ) 1 : Évaluation complète</vt:lpstr>
      <vt:lpstr>ÉQ 2 : Évaluation du risque suicidaire et intervention</vt:lpstr>
      <vt:lpstr>ÉQ 3 : Prise de décision partagée</vt:lpstr>
      <vt:lpstr>ÉQ 4 : Traitement après le diagnostic initial</vt:lpstr>
      <vt:lpstr>ÉQ 5 : Thérapies complémentaires et autogestion</vt:lpstr>
      <vt:lpstr>ÉQ 6 : Observer l’adhésion et la réponse au traitement</vt:lpstr>
      <vt:lpstr>ÉQ 7 : Optimiser, modifier ou ajouter des thérapies</vt:lpstr>
      <vt:lpstr>ÉQ 8 : Poursuite de la médication</vt:lpstr>
      <vt:lpstr>ÉQ 9 : Thérapie par électrochocs</vt:lpstr>
      <vt:lpstr>ÉQ 10 : Évaluation et traitement en cas d’épisodes récurrents</vt:lpstr>
      <vt:lpstr>ÉQ 11 : Sensibilisation et soutien</vt:lpstr>
      <vt:lpstr>ÉQ 12 : Transitions en matière de soins</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McKane, Jeanne</cp:lastModifiedBy>
  <cp:revision>11</cp:revision>
  <cp:lastPrinted>2023-03-01T15:21:33Z</cp:lastPrinted>
  <dcterms:created xsi:type="dcterms:W3CDTF">2023-04-11T19:41:18Z</dcterms:created>
  <dcterms:modified xsi:type="dcterms:W3CDTF">2025-10-03T14:59:54Z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