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3.xml" ContentType="application/vnd.openxmlformats-officedocument.presentationml.tags+xml"/>
  <Override PartName="/ppt/notesSlides/notesSlide25.xml" ContentType="application/vnd.openxmlformats-officedocument.presentationml.notesSlide+xml"/>
  <Override PartName="/ppt/tags/tag14.xml" ContentType="application/vnd.openxmlformats-officedocument.presentationml.tags+xml"/>
  <Override PartName="/ppt/notesSlides/notesSlide26.xml" ContentType="application/vnd.openxmlformats-officedocument.presentationml.notesSlide+xml"/>
  <Override PartName="/ppt/tags/tag15.xml" ContentType="application/vnd.openxmlformats-officedocument.presentationml.tags+xml"/>
  <Override PartName="/ppt/notesSlides/notesSlide27.xml" ContentType="application/vnd.openxmlformats-officedocument.presentationml.notesSlide+xml"/>
  <Override PartName="/ppt/tags/tag16.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7.xml" ContentType="application/vnd.openxmlformats-officedocument.presentationml.tags+xml"/>
  <Override PartName="/ppt/notesSlides/notesSlide30.xml" ContentType="application/vnd.openxmlformats-officedocument.presentationml.notesSlide+xml"/>
  <Override PartName="/ppt/tags/tag18.xml" ContentType="application/vnd.openxmlformats-officedocument.presentationml.tags+xml"/>
  <Override PartName="/ppt/notesSlides/notesSlide31.xml" ContentType="application/vnd.openxmlformats-officedocument.presentationml.notesSlide+xml"/>
  <Override PartName="/ppt/tags/tag19.xml" ContentType="application/vnd.openxmlformats-officedocument.presentationml.tags+xml"/>
  <Override PartName="/ppt/notesSlides/notesSlide32.xml" ContentType="application/vnd.openxmlformats-officedocument.presentationml.notesSlide+xml"/>
  <Override PartName="/ppt/tags/tag20.xml" ContentType="application/vnd.openxmlformats-officedocument.presentationml.tags+xml"/>
  <Override PartName="/ppt/notesSlides/notesSlide33.xml" ContentType="application/vnd.openxmlformats-officedocument.presentationml.notesSlide+xml"/>
  <Override PartName="/ppt/tags/tag21.xml" ContentType="application/vnd.openxmlformats-officedocument.presentationml.tags+xml"/>
  <Override PartName="/ppt/notesSlides/notesSlide34.xml" ContentType="application/vnd.openxmlformats-officedocument.presentationml.notesSlide+xml"/>
  <Override PartName="/ppt/tags/tag22.xml" ContentType="application/vnd.openxmlformats-officedocument.presentationml.tags+xml"/>
  <Override PartName="/ppt/notesSlides/notesSlide35.xml" ContentType="application/vnd.openxmlformats-officedocument.presentationml.notesSlide+xml"/>
  <Override PartName="/ppt/tags/tag23.xml" ContentType="application/vnd.openxmlformats-officedocument.presentationml.tags+xml"/>
  <Override PartName="/ppt/notesSlides/notesSlide36.xml" ContentType="application/vnd.openxmlformats-officedocument.presentationml.notesSlide+xml"/>
  <Override PartName="/ppt/tags/tag24.xml" ContentType="application/vnd.openxmlformats-officedocument.presentationml.tags+xml"/>
  <Override PartName="/ppt/notesSlides/notesSlide37.xml" ContentType="application/vnd.openxmlformats-officedocument.presentationml.notesSlide+xml"/>
  <Override PartName="/ppt/tags/tag25.xml" ContentType="application/vnd.openxmlformats-officedocument.presentationml.tags+xml"/>
  <Override PartName="/ppt/notesSlides/notesSlide38.xml" ContentType="application/vnd.openxmlformats-officedocument.presentationml.notesSlide+xml"/>
  <Override PartName="/ppt/tags/tag26.xml" ContentType="application/vnd.openxmlformats-officedocument.presentationml.tags+xml"/>
  <Override PartName="/ppt/notesSlides/notesSlide39.xml" ContentType="application/vnd.openxmlformats-officedocument.presentationml.notesSlide+xml"/>
  <Override PartName="/ppt/tags/tag27.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769" r:id="rId4"/>
  </p:sldMasterIdLst>
  <p:notesMasterIdLst>
    <p:notesMasterId r:id="rId48"/>
  </p:notesMasterIdLst>
  <p:handoutMasterIdLst>
    <p:handoutMasterId r:id="rId49"/>
  </p:handoutMasterIdLst>
  <p:sldIdLst>
    <p:sldId id="1974" r:id="rId5"/>
    <p:sldId id="1975" r:id="rId6"/>
    <p:sldId id="1976" r:id="rId7"/>
    <p:sldId id="1977" r:id="rId8"/>
    <p:sldId id="1978" r:id="rId9"/>
    <p:sldId id="1979" r:id="rId10"/>
    <p:sldId id="1980" r:id="rId11"/>
    <p:sldId id="1981" r:id="rId12"/>
    <p:sldId id="1982" r:id="rId13"/>
    <p:sldId id="1983" r:id="rId14"/>
    <p:sldId id="1984" r:id="rId15"/>
    <p:sldId id="1985" r:id="rId16"/>
    <p:sldId id="1986" r:id="rId17"/>
    <p:sldId id="2137" r:id="rId18"/>
    <p:sldId id="2146" r:id="rId19"/>
    <p:sldId id="2147" r:id="rId20"/>
    <p:sldId id="2148" r:id="rId21"/>
    <p:sldId id="2149" r:id="rId22"/>
    <p:sldId id="2150" r:id="rId23"/>
    <p:sldId id="2151" r:id="rId24"/>
    <p:sldId id="2132" r:id="rId25"/>
    <p:sldId id="2133" r:id="rId26"/>
    <p:sldId id="2135" r:id="rId27"/>
    <p:sldId id="2136" r:id="rId28"/>
    <p:sldId id="2118" r:id="rId29"/>
    <p:sldId id="2138" r:id="rId30"/>
    <p:sldId id="2129" r:id="rId31"/>
    <p:sldId id="1989" r:id="rId32"/>
    <p:sldId id="1990" r:id="rId33"/>
    <p:sldId id="1991" r:id="rId34"/>
    <p:sldId id="1992" r:id="rId35"/>
    <p:sldId id="2139" r:id="rId36"/>
    <p:sldId id="2140" r:id="rId37"/>
    <p:sldId id="2141" r:id="rId38"/>
    <p:sldId id="2142" r:id="rId39"/>
    <p:sldId id="2143" r:id="rId40"/>
    <p:sldId id="2144" r:id="rId41"/>
    <p:sldId id="2145" r:id="rId42"/>
    <p:sldId id="1993" r:id="rId43"/>
    <p:sldId id="1994" r:id="rId44"/>
    <p:sldId id="1995" r:id="rId45"/>
    <p:sldId id="1996" r:id="rId46"/>
    <p:sldId id="1997" r:id="rId47"/>
  </p:sldIdLst>
  <p:sldSz cx="9144000" cy="5143500" type="screen16x9"/>
  <p:notesSz cx="9271000" cy="6985000"/>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353" userDrawn="1">
          <p15:clr>
            <a:srgbClr val="A4A3A4"/>
          </p15:clr>
        </p15:guide>
        <p15:guide id="2" orient="horz" pos="352" userDrawn="1">
          <p15:clr>
            <a:srgbClr val="A4A3A4"/>
          </p15:clr>
        </p15:guide>
        <p15:guide id="3" orient="horz" pos="262" userDrawn="1">
          <p15:clr>
            <a:srgbClr val="A4A3A4"/>
          </p15:clr>
        </p15:guide>
        <p15:guide id="4" pos="2835" userDrawn="1">
          <p15:clr>
            <a:srgbClr val="A4A3A4"/>
          </p15:clr>
        </p15:guide>
      </p15:sldGuideLst>
    </p:ext>
    <p:ext uri="{2D200454-40CA-4A62-9FC3-DE9A4176ACB9}">
      <p15:notesGuideLst xmlns:p15="http://schemas.microsoft.com/office/powerpoint/2012/main">
        <p15:guide id="1" orient="horz" pos="2200">
          <p15:clr>
            <a:srgbClr val="A4A3A4"/>
          </p15:clr>
        </p15:guide>
        <p15:guide id="2" pos="292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D0F3DA-52B5-4F6F-6B57-AF529300A5D6}" name="Lise Bolduc" initials="LB" userId="c1dbcb938503166c" providerId="Windows Live"/>
  <p188:author id="{480225E5-73A2-28FE-EC73-67EA34E9EF80}" name="Cowan, Kara" initials="CK" userId="S::kara.cowan@ontariohealth.ca::422dcf60-3108-48b9-a5a5-708e064ad6e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1" name="Loren Aytona" initials="" lastIdx="37" clrIdx="1"/>
  <p:cmAuthor id="2" name="Harrison, Susan" initials="HS" lastIdx="16" clrIdx="2">
    <p:extLst>
      <p:ext uri="{19B8F6BF-5375-455C-9EA6-DF929625EA0E}">
        <p15:presenceInfo xmlns:p15="http://schemas.microsoft.com/office/powerpoint/2012/main" userId="S::sharrison@hqontario.ca::12d20603-a68e-40bb-99e5-862f8234107b" providerId="AD"/>
      </p:ext>
    </p:extLst>
  </p:cmAuthor>
  <p:cmAuthor id="3" name="Harrison, Susan" initials="HS [2]" lastIdx="6" clrIdx="3">
    <p:extLst>
      <p:ext uri="{19B8F6BF-5375-455C-9EA6-DF929625EA0E}">
        <p15:presenceInfo xmlns:p15="http://schemas.microsoft.com/office/powerpoint/2012/main" userId="Harrison, Susan" providerId="None"/>
      </p:ext>
    </p:extLst>
  </p:cmAuthor>
  <p:cmAuthor id="4" name="McKane, Jeanne" initials="MJ" lastIdx="5" clrIdx="4">
    <p:extLst>
      <p:ext uri="{19B8F6BF-5375-455C-9EA6-DF929625EA0E}">
        <p15:presenceInfo xmlns:p15="http://schemas.microsoft.com/office/powerpoint/2012/main" userId="S::jeanne.mckane@ontariohealth.ca::ccaae3d9-a257-43fb-bdc8-036ccece4828" providerId="AD"/>
      </p:ext>
    </p:extLst>
  </p:cmAuthor>
  <p:cmAuthor id="5" name="Harrison, Susan" initials="HS [3]" lastIdx="1" clrIdx="5">
    <p:extLst>
      <p:ext uri="{19B8F6BF-5375-455C-9EA6-DF929625EA0E}">
        <p15:presenceInfo xmlns:p15="http://schemas.microsoft.com/office/powerpoint/2012/main" userId="S::susan.harrison@ontariohealth.ca::1ddf3375-323b-4640-a3c6-9d3435a6c4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47BC1"/>
    <a:srgbClr val="00B2E3"/>
    <a:srgbClr val="007BC1"/>
    <a:srgbClr val="F7F7F7"/>
    <a:srgbClr val="92278F"/>
    <a:srgbClr val="EDFDFF"/>
    <a:srgbClr val="EEDACF"/>
    <a:srgbClr val="D2492A"/>
    <a:srgbClr val="00A0A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54B7AF-DBBC-48BF-941A-65773E5A6875}" v="19" dt="2023-04-05T16:40:53.52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804" y="126"/>
      </p:cViewPr>
      <p:guideLst>
        <p:guide orient="horz" pos="353"/>
        <p:guide orient="horz" pos="352"/>
        <p:guide orient="horz" pos="262"/>
        <p:guide pos="2835"/>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200"/>
        <p:guide pos="292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57"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te, Ryan" userId="7c149ba0-a7a6-4c28-805c-80cd5b51be8e" providerId="ADAL" clId="{B46C0F35-4CED-4547-AF4F-65CCE9159B9E}"/>
    <pc:docChg chg="custSel modSld">
      <pc:chgData name="Monte, Ryan" userId="7c149ba0-a7a6-4c28-805c-80cd5b51be8e" providerId="ADAL" clId="{B46C0F35-4CED-4547-AF4F-65CCE9159B9E}" dt="2023-01-17T18:58:12.820" v="281" actId="1076"/>
      <pc:docMkLst>
        <pc:docMk/>
      </pc:docMkLst>
      <pc:sldChg chg="addSp delSp modSp mod">
        <pc:chgData name="Monte, Ryan" userId="7c149ba0-a7a6-4c28-805c-80cd5b51be8e" providerId="ADAL" clId="{B46C0F35-4CED-4547-AF4F-65CCE9159B9E}" dt="2023-01-17T18:56:39.760" v="261" actId="1076"/>
        <pc:sldMkLst>
          <pc:docMk/>
          <pc:sldMk cId="969256008" sldId="2132"/>
        </pc:sldMkLst>
        <pc:spChg chg="mod">
          <ac:chgData name="Monte, Ryan" userId="7c149ba0-a7a6-4c28-805c-80cd5b51be8e" providerId="ADAL" clId="{B46C0F35-4CED-4547-AF4F-65CCE9159B9E}" dt="2023-01-17T16:55:21.461" v="0" actId="27803"/>
          <ac:spMkLst>
            <pc:docMk/>
            <pc:sldMk cId="969256008" sldId="2132"/>
            <ac:spMk id="4" creationId="{A52B327F-DB47-C4AC-579A-3062036C1F89}"/>
          </ac:spMkLst>
        </pc:spChg>
        <pc:spChg chg="mod">
          <ac:chgData name="Monte, Ryan" userId="7c149ba0-a7a6-4c28-805c-80cd5b51be8e" providerId="ADAL" clId="{B46C0F35-4CED-4547-AF4F-65CCE9159B9E}" dt="2023-01-17T16:55:21.461" v="0" actId="27803"/>
          <ac:spMkLst>
            <pc:docMk/>
            <pc:sldMk cId="969256008" sldId="2132"/>
            <ac:spMk id="6" creationId="{40800B63-B3B6-69CD-E31A-CB891DED7A08}"/>
          </ac:spMkLst>
        </pc:spChg>
        <pc:spChg chg="mod">
          <ac:chgData name="Monte, Ryan" userId="7c149ba0-a7a6-4c28-805c-80cd5b51be8e" providerId="ADAL" clId="{B46C0F35-4CED-4547-AF4F-65CCE9159B9E}" dt="2023-01-17T16:55:21.461" v="0" actId="27803"/>
          <ac:spMkLst>
            <pc:docMk/>
            <pc:sldMk cId="969256008" sldId="2132"/>
            <ac:spMk id="7" creationId="{02014DD9-6D11-E0C0-EBF6-3C6A4B5901AB}"/>
          </ac:spMkLst>
        </pc:spChg>
        <pc:spChg chg="mod">
          <ac:chgData name="Monte, Ryan" userId="7c149ba0-a7a6-4c28-805c-80cd5b51be8e" providerId="ADAL" clId="{B46C0F35-4CED-4547-AF4F-65CCE9159B9E}" dt="2023-01-17T16:55:21.461" v="0" actId="27803"/>
          <ac:spMkLst>
            <pc:docMk/>
            <pc:sldMk cId="969256008" sldId="2132"/>
            <ac:spMk id="8" creationId="{BBF6A3CF-CA2C-7B14-8261-9B676A12D504}"/>
          </ac:spMkLst>
        </pc:spChg>
        <pc:spChg chg="mod">
          <ac:chgData name="Monte, Ryan" userId="7c149ba0-a7a6-4c28-805c-80cd5b51be8e" providerId="ADAL" clId="{B46C0F35-4CED-4547-AF4F-65CCE9159B9E}" dt="2023-01-17T16:55:21.461" v="0" actId="27803"/>
          <ac:spMkLst>
            <pc:docMk/>
            <pc:sldMk cId="969256008" sldId="2132"/>
            <ac:spMk id="9" creationId="{AF87BC96-5637-1B38-8A9E-BD0583206015}"/>
          </ac:spMkLst>
        </pc:spChg>
        <pc:spChg chg="mod">
          <ac:chgData name="Monte, Ryan" userId="7c149ba0-a7a6-4c28-805c-80cd5b51be8e" providerId="ADAL" clId="{B46C0F35-4CED-4547-AF4F-65CCE9159B9E}" dt="2023-01-17T16:55:21.461" v="0" actId="27803"/>
          <ac:spMkLst>
            <pc:docMk/>
            <pc:sldMk cId="969256008" sldId="2132"/>
            <ac:spMk id="10" creationId="{5511B90A-7368-C437-D3E8-A500471EE1FB}"/>
          </ac:spMkLst>
        </pc:spChg>
        <pc:spChg chg="mod">
          <ac:chgData name="Monte, Ryan" userId="7c149ba0-a7a6-4c28-805c-80cd5b51be8e" providerId="ADAL" clId="{B46C0F35-4CED-4547-AF4F-65CCE9159B9E}" dt="2023-01-17T16:55:21.461" v="0" actId="27803"/>
          <ac:spMkLst>
            <pc:docMk/>
            <pc:sldMk cId="969256008" sldId="2132"/>
            <ac:spMk id="11" creationId="{A4AD9A88-B8CC-4046-F785-800F814B3C70}"/>
          </ac:spMkLst>
        </pc:spChg>
        <pc:spChg chg="mod">
          <ac:chgData name="Monte, Ryan" userId="7c149ba0-a7a6-4c28-805c-80cd5b51be8e" providerId="ADAL" clId="{B46C0F35-4CED-4547-AF4F-65CCE9159B9E}" dt="2023-01-17T16:55:21.461" v="0" actId="27803"/>
          <ac:spMkLst>
            <pc:docMk/>
            <pc:sldMk cId="969256008" sldId="2132"/>
            <ac:spMk id="12" creationId="{ECC8CD6A-93A0-7069-5C22-2FD3D59D0693}"/>
          </ac:spMkLst>
        </pc:spChg>
        <pc:spChg chg="mod">
          <ac:chgData name="Monte, Ryan" userId="7c149ba0-a7a6-4c28-805c-80cd5b51be8e" providerId="ADAL" clId="{B46C0F35-4CED-4547-AF4F-65CCE9159B9E}" dt="2023-01-17T16:55:21.461" v="0" actId="27803"/>
          <ac:spMkLst>
            <pc:docMk/>
            <pc:sldMk cId="969256008" sldId="2132"/>
            <ac:spMk id="13" creationId="{AD371DF2-4303-6B96-1B49-29491031490C}"/>
          </ac:spMkLst>
        </pc:spChg>
        <pc:spChg chg="mod">
          <ac:chgData name="Monte, Ryan" userId="7c149ba0-a7a6-4c28-805c-80cd5b51be8e" providerId="ADAL" clId="{B46C0F35-4CED-4547-AF4F-65CCE9159B9E}" dt="2023-01-17T16:55:21.461" v="0" actId="27803"/>
          <ac:spMkLst>
            <pc:docMk/>
            <pc:sldMk cId="969256008" sldId="2132"/>
            <ac:spMk id="14" creationId="{3517DDFA-827D-5F94-107D-C4E7E40510B6}"/>
          </ac:spMkLst>
        </pc:spChg>
        <pc:spChg chg="mod">
          <ac:chgData name="Monte, Ryan" userId="7c149ba0-a7a6-4c28-805c-80cd5b51be8e" providerId="ADAL" clId="{B46C0F35-4CED-4547-AF4F-65CCE9159B9E}" dt="2023-01-17T16:55:21.461" v="0" actId="27803"/>
          <ac:spMkLst>
            <pc:docMk/>
            <pc:sldMk cId="969256008" sldId="2132"/>
            <ac:spMk id="15" creationId="{F8BF3B46-EEB0-4098-90CE-67B0542A004C}"/>
          </ac:spMkLst>
        </pc:spChg>
        <pc:spChg chg="mod">
          <ac:chgData name="Monte, Ryan" userId="7c149ba0-a7a6-4c28-805c-80cd5b51be8e" providerId="ADAL" clId="{B46C0F35-4CED-4547-AF4F-65CCE9159B9E}" dt="2023-01-17T16:55:21.461" v="0" actId="27803"/>
          <ac:spMkLst>
            <pc:docMk/>
            <pc:sldMk cId="969256008" sldId="2132"/>
            <ac:spMk id="16" creationId="{CD3FF9D6-9CE8-8C4C-FFFE-98D25CD52BAD}"/>
          </ac:spMkLst>
        </pc:spChg>
        <pc:spChg chg="mod">
          <ac:chgData name="Monte, Ryan" userId="7c149ba0-a7a6-4c28-805c-80cd5b51be8e" providerId="ADAL" clId="{B46C0F35-4CED-4547-AF4F-65CCE9159B9E}" dt="2023-01-17T16:55:21.461" v="0" actId="27803"/>
          <ac:spMkLst>
            <pc:docMk/>
            <pc:sldMk cId="969256008" sldId="2132"/>
            <ac:spMk id="17" creationId="{69A6C8DF-8831-90F8-157C-484CD03FB39D}"/>
          </ac:spMkLst>
        </pc:spChg>
        <pc:spChg chg="mod">
          <ac:chgData name="Monte, Ryan" userId="7c149ba0-a7a6-4c28-805c-80cd5b51be8e" providerId="ADAL" clId="{B46C0F35-4CED-4547-AF4F-65CCE9159B9E}" dt="2023-01-17T16:55:21.461" v="0" actId="27803"/>
          <ac:spMkLst>
            <pc:docMk/>
            <pc:sldMk cId="969256008" sldId="2132"/>
            <ac:spMk id="18" creationId="{3F98F7AB-5746-D1B7-EF9B-9240D301E6D2}"/>
          </ac:spMkLst>
        </pc:spChg>
        <pc:spChg chg="mod">
          <ac:chgData name="Monte, Ryan" userId="7c149ba0-a7a6-4c28-805c-80cd5b51be8e" providerId="ADAL" clId="{B46C0F35-4CED-4547-AF4F-65CCE9159B9E}" dt="2023-01-17T16:55:21.461" v="0" actId="27803"/>
          <ac:spMkLst>
            <pc:docMk/>
            <pc:sldMk cId="969256008" sldId="2132"/>
            <ac:spMk id="19" creationId="{A4A10D18-C5A7-5434-A2A3-494EF48DACD0}"/>
          </ac:spMkLst>
        </pc:spChg>
        <pc:spChg chg="mod">
          <ac:chgData name="Monte, Ryan" userId="7c149ba0-a7a6-4c28-805c-80cd5b51be8e" providerId="ADAL" clId="{B46C0F35-4CED-4547-AF4F-65CCE9159B9E}" dt="2023-01-17T16:55:21.461" v="0" actId="27803"/>
          <ac:spMkLst>
            <pc:docMk/>
            <pc:sldMk cId="969256008" sldId="2132"/>
            <ac:spMk id="20" creationId="{DF67E969-B3EC-D33C-1A41-84B1D919C827}"/>
          </ac:spMkLst>
        </pc:spChg>
        <pc:spChg chg="mod">
          <ac:chgData name="Monte, Ryan" userId="7c149ba0-a7a6-4c28-805c-80cd5b51be8e" providerId="ADAL" clId="{B46C0F35-4CED-4547-AF4F-65CCE9159B9E}" dt="2023-01-17T16:55:21.461" v="0" actId="27803"/>
          <ac:spMkLst>
            <pc:docMk/>
            <pc:sldMk cId="969256008" sldId="2132"/>
            <ac:spMk id="21" creationId="{6AB50450-EFDF-8723-FAD4-17AF6EC655AE}"/>
          </ac:spMkLst>
        </pc:spChg>
        <pc:spChg chg="mod">
          <ac:chgData name="Monte, Ryan" userId="7c149ba0-a7a6-4c28-805c-80cd5b51be8e" providerId="ADAL" clId="{B46C0F35-4CED-4547-AF4F-65CCE9159B9E}" dt="2023-01-17T16:55:21.461" v="0" actId="27803"/>
          <ac:spMkLst>
            <pc:docMk/>
            <pc:sldMk cId="969256008" sldId="2132"/>
            <ac:spMk id="22" creationId="{16CC41E5-3FAE-ABB0-56F0-173B61FB9BE0}"/>
          </ac:spMkLst>
        </pc:spChg>
        <pc:spChg chg="mod">
          <ac:chgData name="Monte, Ryan" userId="7c149ba0-a7a6-4c28-805c-80cd5b51be8e" providerId="ADAL" clId="{B46C0F35-4CED-4547-AF4F-65CCE9159B9E}" dt="2023-01-17T16:55:21.461" v="0" actId="27803"/>
          <ac:spMkLst>
            <pc:docMk/>
            <pc:sldMk cId="969256008" sldId="2132"/>
            <ac:spMk id="23" creationId="{DB2A2A68-9BF7-A5DA-3EC0-BE20554C7532}"/>
          </ac:spMkLst>
        </pc:spChg>
        <pc:spChg chg="mod">
          <ac:chgData name="Monte, Ryan" userId="7c149ba0-a7a6-4c28-805c-80cd5b51be8e" providerId="ADAL" clId="{B46C0F35-4CED-4547-AF4F-65CCE9159B9E}" dt="2023-01-17T16:55:21.461" v="0" actId="27803"/>
          <ac:spMkLst>
            <pc:docMk/>
            <pc:sldMk cId="969256008" sldId="2132"/>
            <ac:spMk id="24" creationId="{ACBE73D6-7E9A-CE14-2BF6-C3D6BF6C878B}"/>
          </ac:spMkLst>
        </pc:spChg>
        <pc:spChg chg="mod">
          <ac:chgData name="Monte, Ryan" userId="7c149ba0-a7a6-4c28-805c-80cd5b51be8e" providerId="ADAL" clId="{B46C0F35-4CED-4547-AF4F-65CCE9159B9E}" dt="2023-01-17T16:55:21.461" v="0" actId="27803"/>
          <ac:spMkLst>
            <pc:docMk/>
            <pc:sldMk cId="969256008" sldId="2132"/>
            <ac:spMk id="25" creationId="{2361BA54-6C7F-C06B-D121-79F5CE763FB1}"/>
          </ac:spMkLst>
        </pc:spChg>
        <pc:spChg chg="mod">
          <ac:chgData name="Monte, Ryan" userId="7c149ba0-a7a6-4c28-805c-80cd5b51be8e" providerId="ADAL" clId="{B46C0F35-4CED-4547-AF4F-65CCE9159B9E}" dt="2023-01-17T16:55:21.461" v="0" actId="27803"/>
          <ac:spMkLst>
            <pc:docMk/>
            <pc:sldMk cId="969256008" sldId="2132"/>
            <ac:spMk id="26" creationId="{12BC8A85-4842-E8AE-83C3-30BEF528DE13}"/>
          </ac:spMkLst>
        </pc:spChg>
        <pc:spChg chg="mod">
          <ac:chgData name="Monte, Ryan" userId="7c149ba0-a7a6-4c28-805c-80cd5b51be8e" providerId="ADAL" clId="{B46C0F35-4CED-4547-AF4F-65CCE9159B9E}" dt="2023-01-17T16:55:21.461" v="0" actId="27803"/>
          <ac:spMkLst>
            <pc:docMk/>
            <pc:sldMk cId="969256008" sldId="2132"/>
            <ac:spMk id="27" creationId="{69EFC5B4-FCE7-72DC-2A07-7E04599A8D4F}"/>
          </ac:spMkLst>
        </pc:spChg>
        <pc:spChg chg="mod">
          <ac:chgData name="Monte, Ryan" userId="7c149ba0-a7a6-4c28-805c-80cd5b51be8e" providerId="ADAL" clId="{B46C0F35-4CED-4547-AF4F-65CCE9159B9E}" dt="2023-01-17T16:55:21.461" v="0" actId="27803"/>
          <ac:spMkLst>
            <pc:docMk/>
            <pc:sldMk cId="969256008" sldId="2132"/>
            <ac:spMk id="28" creationId="{31B5D0D4-26F9-E590-6B25-07B680E86483}"/>
          </ac:spMkLst>
        </pc:spChg>
        <pc:spChg chg="mod">
          <ac:chgData name="Monte, Ryan" userId="7c149ba0-a7a6-4c28-805c-80cd5b51be8e" providerId="ADAL" clId="{B46C0F35-4CED-4547-AF4F-65CCE9159B9E}" dt="2023-01-17T16:55:21.461" v="0" actId="27803"/>
          <ac:spMkLst>
            <pc:docMk/>
            <pc:sldMk cId="969256008" sldId="2132"/>
            <ac:spMk id="29" creationId="{5FE79345-13FD-CA0A-64BF-96B98108F71A}"/>
          </ac:spMkLst>
        </pc:spChg>
        <pc:spChg chg="mod">
          <ac:chgData name="Monte, Ryan" userId="7c149ba0-a7a6-4c28-805c-80cd5b51be8e" providerId="ADAL" clId="{B46C0F35-4CED-4547-AF4F-65CCE9159B9E}" dt="2023-01-17T16:55:21.461" v="0" actId="27803"/>
          <ac:spMkLst>
            <pc:docMk/>
            <pc:sldMk cId="969256008" sldId="2132"/>
            <ac:spMk id="30" creationId="{FFEF91F2-FE28-61D8-B629-BDBB63CE71F8}"/>
          </ac:spMkLst>
        </pc:spChg>
        <pc:spChg chg="mod">
          <ac:chgData name="Monte, Ryan" userId="7c149ba0-a7a6-4c28-805c-80cd5b51be8e" providerId="ADAL" clId="{B46C0F35-4CED-4547-AF4F-65CCE9159B9E}" dt="2023-01-17T16:55:21.461" v="0" actId="27803"/>
          <ac:spMkLst>
            <pc:docMk/>
            <pc:sldMk cId="969256008" sldId="2132"/>
            <ac:spMk id="31" creationId="{2AE3E113-3977-731F-9156-A01414C580AA}"/>
          </ac:spMkLst>
        </pc:spChg>
        <pc:spChg chg="mod">
          <ac:chgData name="Monte, Ryan" userId="7c149ba0-a7a6-4c28-805c-80cd5b51be8e" providerId="ADAL" clId="{B46C0F35-4CED-4547-AF4F-65CCE9159B9E}" dt="2023-01-17T16:55:21.461" v="0" actId="27803"/>
          <ac:spMkLst>
            <pc:docMk/>
            <pc:sldMk cId="969256008" sldId="2132"/>
            <ac:spMk id="192" creationId="{12AEABF0-3FC4-3FCC-75D3-E20F97E75F53}"/>
          </ac:spMkLst>
        </pc:spChg>
        <pc:spChg chg="mod">
          <ac:chgData name="Monte, Ryan" userId="7c149ba0-a7a6-4c28-805c-80cd5b51be8e" providerId="ADAL" clId="{B46C0F35-4CED-4547-AF4F-65CCE9159B9E}" dt="2023-01-17T16:55:21.461" v="0" actId="27803"/>
          <ac:spMkLst>
            <pc:docMk/>
            <pc:sldMk cId="969256008" sldId="2132"/>
            <ac:spMk id="193" creationId="{9633BAF3-B6CB-5200-8415-629862B55C09}"/>
          </ac:spMkLst>
        </pc:spChg>
        <pc:spChg chg="mod">
          <ac:chgData name="Monte, Ryan" userId="7c149ba0-a7a6-4c28-805c-80cd5b51be8e" providerId="ADAL" clId="{B46C0F35-4CED-4547-AF4F-65CCE9159B9E}" dt="2023-01-17T16:55:21.461" v="0" actId="27803"/>
          <ac:spMkLst>
            <pc:docMk/>
            <pc:sldMk cId="969256008" sldId="2132"/>
            <ac:spMk id="194" creationId="{A9AA47EB-B0BC-7E70-4C50-AB38E49982A7}"/>
          </ac:spMkLst>
        </pc:spChg>
        <pc:spChg chg="mod">
          <ac:chgData name="Monte, Ryan" userId="7c149ba0-a7a6-4c28-805c-80cd5b51be8e" providerId="ADAL" clId="{B46C0F35-4CED-4547-AF4F-65CCE9159B9E}" dt="2023-01-17T16:55:21.461" v="0" actId="27803"/>
          <ac:spMkLst>
            <pc:docMk/>
            <pc:sldMk cId="969256008" sldId="2132"/>
            <ac:spMk id="195" creationId="{8D1A784F-D350-9ED0-5D1A-ECE5A273996F}"/>
          </ac:spMkLst>
        </pc:spChg>
        <pc:spChg chg="mod">
          <ac:chgData name="Monte, Ryan" userId="7c149ba0-a7a6-4c28-805c-80cd5b51be8e" providerId="ADAL" clId="{B46C0F35-4CED-4547-AF4F-65CCE9159B9E}" dt="2023-01-17T16:55:21.461" v="0" actId="27803"/>
          <ac:spMkLst>
            <pc:docMk/>
            <pc:sldMk cId="969256008" sldId="2132"/>
            <ac:spMk id="196" creationId="{13BA0EAC-6D6A-2981-2CC8-3FD1E15DA548}"/>
          </ac:spMkLst>
        </pc:spChg>
        <pc:spChg chg="mod">
          <ac:chgData name="Monte, Ryan" userId="7c149ba0-a7a6-4c28-805c-80cd5b51be8e" providerId="ADAL" clId="{B46C0F35-4CED-4547-AF4F-65CCE9159B9E}" dt="2023-01-17T16:55:21.461" v="0" actId="27803"/>
          <ac:spMkLst>
            <pc:docMk/>
            <pc:sldMk cId="969256008" sldId="2132"/>
            <ac:spMk id="197" creationId="{467F4C29-F2B6-94AD-03BD-39233F4FF7E8}"/>
          </ac:spMkLst>
        </pc:spChg>
        <pc:spChg chg="mod">
          <ac:chgData name="Monte, Ryan" userId="7c149ba0-a7a6-4c28-805c-80cd5b51be8e" providerId="ADAL" clId="{B46C0F35-4CED-4547-AF4F-65CCE9159B9E}" dt="2023-01-17T16:55:21.461" v="0" actId="27803"/>
          <ac:spMkLst>
            <pc:docMk/>
            <pc:sldMk cId="969256008" sldId="2132"/>
            <ac:spMk id="199" creationId="{18981FDF-B31B-5623-A377-E1F3C1656DA3}"/>
          </ac:spMkLst>
        </pc:spChg>
        <pc:spChg chg="mod">
          <ac:chgData name="Monte, Ryan" userId="7c149ba0-a7a6-4c28-805c-80cd5b51be8e" providerId="ADAL" clId="{B46C0F35-4CED-4547-AF4F-65CCE9159B9E}" dt="2023-01-17T16:55:21.461" v="0" actId="27803"/>
          <ac:spMkLst>
            <pc:docMk/>
            <pc:sldMk cId="969256008" sldId="2132"/>
            <ac:spMk id="200" creationId="{69555F42-85A3-010D-6646-4D6E72C3FA4A}"/>
          </ac:spMkLst>
        </pc:spChg>
        <pc:spChg chg="mod">
          <ac:chgData name="Monte, Ryan" userId="7c149ba0-a7a6-4c28-805c-80cd5b51be8e" providerId="ADAL" clId="{B46C0F35-4CED-4547-AF4F-65CCE9159B9E}" dt="2023-01-17T16:55:21.461" v="0" actId="27803"/>
          <ac:spMkLst>
            <pc:docMk/>
            <pc:sldMk cId="969256008" sldId="2132"/>
            <ac:spMk id="201" creationId="{6DB43C47-5CC2-2AA6-1468-765D03DA8F77}"/>
          </ac:spMkLst>
        </pc:spChg>
        <pc:spChg chg="mod">
          <ac:chgData name="Monte, Ryan" userId="7c149ba0-a7a6-4c28-805c-80cd5b51be8e" providerId="ADAL" clId="{B46C0F35-4CED-4547-AF4F-65CCE9159B9E}" dt="2023-01-17T16:55:21.461" v="0" actId="27803"/>
          <ac:spMkLst>
            <pc:docMk/>
            <pc:sldMk cId="969256008" sldId="2132"/>
            <ac:spMk id="202" creationId="{857ED565-719E-6D45-E03F-C5B865B5F45A}"/>
          </ac:spMkLst>
        </pc:spChg>
        <pc:spChg chg="mod">
          <ac:chgData name="Monte, Ryan" userId="7c149ba0-a7a6-4c28-805c-80cd5b51be8e" providerId="ADAL" clId="{B46C0F35-4CED-4547-AF4F-65CCE9159B9E}" dt="2023-01-17T16:55:21.461" v="0" actId="27803"/>
          <ac:spMkLst>
            <pc:docMk/>
            <pc:sldMk cId="969256008" sldId="2132"/>
            <ac:spMk id="203" creationId="{33CB3A88-0087-24F1-CE65-A74B9DC55743}"/>
          </ac:spMkLst>
        </pc:spChg>
        <pc:spChg chg="mod">
          <ac:chgData name="Monte, Ryan" userId="7c149ba0-a7a6-4c28-805c-80cd5b51be8e" providerId="ADAL" clId="{B46C0F35-4CED-4547-AF4F-65CCE9159B9E}" dt="2023-01-17T16:55:21.461" v="0" actId="27803"/>
          <ac:spMkLst>
            <pc:docMk/>
            <pc:sldMk cId="969256008" sldId="2132"/>
            <ac:spMk id="204" creationId="{47C77BF1-F875-2649-28B7-FAD1DE6517F9}"/>
          </ac:spMkLst>
        </pc:spChg>
        <pc:spChg chg="mod">
          <ac:chgData name="Monte, Ryan" userId="7c149ba0-a7a6-4c28-805c-80cd5b51be8e" providerId="ADAL" clId="{B46C0F35-4CED-4547-AF4F-65CCE9159B9E}" dt="2023-01-17T16:55:21.461" v="0" actId="27803"/>
          <ac:spMkLst>
            <pc:docMk/>
            <pc:sldMk cId="969256008" sldId="2132"/>
            <ac:spMk id="205" creationId="{771EB565-79AE-BECA-3147-174A0DE3DE22}"/>
          </ac:spMkLst>
        </pc:spChg>
        <pc:spChg chg="mod">
          <ac:chgData name="Monte, Ryan" userId="7c149ba0-a7a6-4c28-805c-80cd5b51be8e" providerId="ADAL" clId="{B46C0F35-4CED-4547-AF4F-65CCE9159B9E}" dt="2023-01-17T16:55:21.461" v="0" actId="27803"/>
          <ac:spMkLst>
            <pc:docMk/>
            <pc:sldMk cId="969256008" sldId="2132"/>
            <ac:spMk id="206" creationId="{CFA5DFB6-7AE8-4B7E-AC86-72B53E9A938E}"/>
          </ac:spMkLst>
        </pc:spChg>
        <pc:spChg chg="mod">
          <ac:chgData name="Monte, Ryan" userId="7c149ba0-a7a6-4c28-805c-80cd5b51be8e" providerId="ADAL" clId="{B46C0F35-4CED-4547-AF4F-65CCE9159B9E}" dt="2023-01-17T16:55:21.461" v="0" actId="27803"/>
          <ac:spMkLst>
            <pc:docMk/>
            <pc:sldMk cId="969256008" sldId="2132"/>
            <ac:spMk id="207" creationId="{D9BE5249-8B86-6843-B608-368A29666E39}"/>
          </ac:spMkLst>
        </pc:spChg>
        <pc:spChg chg="mod">
          <ac:chgData name="Monte, Ryan" userId="7c149ba0-a7a6-4c28-805c-80cd5b51be8e" providerId="ADAL" clId="{B46C0F35-4CED-4547-AF4F-65CCE9159B9E}" dt="2023-01-17T16:55:21.461" v="0" actId="27803"/>
          <ac:spMkLst>
            <pc:docMk/>
            <pc:sldMk cId="969256008" sldId="2132"/>
            <ac:spMk id="208" creationId="{51099320-85FD-06C0-B356-F8B9E8DD792E}"/>
          </ac:spMkLst>
        </pc:spChg>
        <pc:spChg chg="mod">
          <ac:chgData name="Monte, Ryan" userId="7c149ba0-a7a6-4c28-805c-80cd5b51be8e" providerId="ADAL" clId="{B46C0F35-4CED-4547-AF4F-65CCE9159B9E}" dt="2023-01-17T16:55:21.461" v="0" actId="27803"/>
          <ac:spMkLst>
            <pc:docMk/>
            <pc:sldMk cId="969256008" sldId="2132"/>
            <ac:spMk id="209" creationId="{89B221BB-8DDA-C4CE-79A3-5788011B0CEF}"/>
          </ac:spMkLst>
        </pc:spChg>
        <pc:spChg chg="mod">
          <ac:chgData name="Monte, Ryan" userId="7c149ba0-a7a6-4c28-805c-80cd5b51be8e" providerId="ADAL" clId="{B46C0F35-4CED-4547-AF4F-65CCE9159B9E}" dt="2023-01-17T16:55:21.461" v="0" actId="27803"/>
          <ac:spMkLst>
            <pc:docMk/>
            <pc:sldMk cId="969256008" sldId="2132"/>
            <ac:spMk id="210" creationId="{B8533A74-CBC0-338A-2F29-6F91EF77894D}"/>
          </ac:spMkLst>
        </pc:spChg>
        <pc:spChg chg="mod">
          <ac:chgData name="Monte, Ryan" userId="7c149ba0-a7a6-4c28-805c-80cd5b51be8e" providerId="ADAL" clId="{B46C0F35-4CED-4547-AF4F-65CCE9159B9E}" dt="2023-01-17T16:55:21.461" v="0" actId="27803"/>
          <ac:spMkLst>
            <pc:docMk/>
            <pc:sldMk cId="969256008" sldId="2132"/>
            <ac:spMk id="211" creationId="{7FFEC6F5-98A8-44AC-79EE-805674053547}"/>
          </ac:spMkLst>
        </pc:spChg>
        <pc:spChg chg="mod">
          <ac:chgData name="Monte, Ryan" userId="7c149ba0-a7a6-4c28-805c-80cd5b51be8e" providerId="ADAL" clId="{B46C0F35-4CED-4547-AF4F-65CCE9159B9E}" dt="2023-01-17T16:55:21.461" v="0" actId="27803"/>
          <ac:spMkLst>
            <pc:docMk/>
            <pc:sldMk cId="969256008" sldId="2132"/>
            <ac:spMk id="212" creationId="{680340BD-6FEA-6DD7-4D5D-9B81F1D8B997}"/>
          </ac:spMkLst>
        </pc:spChg>
        <pc:spChg chg="mod">
          <ac:chgData name="Monte, Ryan" userId="7c149ba0-a7a6-4c28-805c-80cd5b51be8e" providerId="ADAL" clId="{B46C0F35-4CED-4547-AF4F-65CCE9159B9E}" dt="2023-01-17T16:55:21.461" v="0" actId="27803"/>
          <ac:spMkLst>
            <pc:docMk/>
            <pc:sldMk cId="969256008" sldId="2132"/>
            <ac:spMk id="213" creationId="{EB5A8A00-2035-EC82-27E2-C90AD2CA3638}"/>
          </ac:spMkLst>
        </pc:spChg>
        <pc:spChg chg="mod">
          <ac:chgData name="Monte, Ryan" userId="7c149ba0-a7a6-4c28-805c-80cd5b51be8e" providerId="ADAL" clId="{B46C0F35-4CED-4547-AF4F-65CCE9159B9E}" dt="2023-01-17T16:55:21.461" v="0" actId="27803"/>
          <ac:spMkLst>
            <pc:docMk/>
            <pc:sldMk cId="969256008" sldId="2132"/>
            <ac:spMk id="214" creationId="{BB2EA0DF-CBFA-6504-C7B6-0A95051C31B9}"/>
          </ac:spMkLst>
        </pc:spChg>
        <pc:spChg chg="mod">
          <ac:chgData name="Monte, Ryan" userId="7c149ba0-a7a6-4c28-805c-80cd5b51be8e" providerId="ADAL" clId="{B46C0F35-4CED-4547-AF4F-65CCE9159B9E}" dt="2023-01-17T16:55:21.461" v="0" actId="27803"/>
          <ac:spMkLst>
            <pc:docMk/>
            <pc:sldMk cId="969256008" sldId="2132"/>
            <ac:spMk id="215" creationId="{E046C410-9AEB-AD1D-C7AE-0BB66065578A}"/>
          </ac:spMkLst>
        </pc:spChg>
        <pc:spChg chg="mod">
          <ac:chgData name="Monte, Ryan" userId="7c149ba0-a7a6-4c28-805c-80cd5b51be8e" providerId="ADAL" clId="{B46C0F35-4CED-4547-AF4F-65CCE9159B9E}" dt="2023-01-17T16:55:21.461" v="0" actId="27803"/>
          <ac:spMkLst>
            <pc:docMk/>
            <pc:sldMk cId="969256008" sldId="2132"/>
            <ac:spMk id="216" creationId="{9C92732B-DB5C-E938-5455-F0CAF7379AB7}"/>
          </ac:spMkLst>
        </pc:spChg>
        <pc:spChg chg="mod">
          <ac:chgData name="Monte, Ryan" userId="7c149ba0-a7a6-4c28-805c-80cd5b51be8e" providerId="ADAL" clId="{B46C0F35-4CED-4547-AF4F-65CCE9159B9E}" dt="2023-01-17T16:55:21.461" v="0" actId="27803"/>
          <ac:spMkLst>
            <pc:docMk/>
            <pc:sldMk cId="969256008" sldId="2132"/>
            <ac:spMk id="217" creationId="{3DA0C2E9-9A82-F2A1-561A-A598ACBD2B95}"/>
          </ac:spMkLst>
        </pc:spChg>
        <pc:spChg chg="mod">
          <ac:chgData name="Monte, Ryan" userId="7c149ba0-a7a6-4c28-805c-80cd5b51be8e" providerId="ADAL" clId="{B46C0F35-4CED-4547-AF4F-65CCE9159B9E}" dt="2023-01-17T16:55:21.461" v="0" actId="27803"/>
          <ac:spMkLst>
            <pc:docMk/>
            <pc:sldMk cId="969256008" sldId="2132"/>
            <ac:spMk id="218" creationId="{7BD1D545-3B8E-49A3-0BCF-C003D0F116FE}"/>
          </ac:spMkLst>
        </pc:spChg>
        <pc:spChg chg="mod">
          <ac:chgData name="Monte, Ryan" userId="7c149ba0-a7a6-4c28-805c-80cd5b51be8e" providerId="ADAL" clId="{B46C0F35-4CED-4547-AF4F-65CCE9159B9E}" dt="2023-01-17T16:55:21.461" v="0" actId="27803"/>
          <ac:spMkLst>
            <pc:docMk/>
            <pc:sldMk cId="969256008" sldId="2132"/>
            <ac:spMk id="219" creationId="{0E827764-7902-F0C5-3C10-FC62AE8FF705}"/>
          </ac:spMkLst>
        </pc:spChg>
        <pc:spChg chg="mod">
          <ac:chgData name="Monte, Ryan" userId="7c149ba0-a7a6-4c28-805c-80cd5b51be8e" providerId="ADAL" clId="{B46C0F35-4CED-4547-AF4F-65CCE9159B9E}" dt="2023-01-17T16:55:21.461" v="0" actId="27803"/>
          <ac:spMkLst>
            <pc:docMk/>
            <pc:sldMk cId="969256008" sldId="2132"/>
            <ac:spMk id="220" creationId="{E8A76761-E52A-7C86-8D11-E646D3D1EF06}"/>
          </ac:spMkLst>
        </pc:spChg>
        <pc:spChg chg="mod">
          <ac:chgData name="Monte, Ryan" userId="7c149ba0-a7a6-4c28-805c-80cd5b51be8e" providerId="ADAL" clId="{B46C0F35-4CED-4547-AF4F-65CCE9159B9E}" dt="2023-01-17T16:55:21.461" v="0" actId="27803"/>
          <ac:spMkLst>
            <pc:docMk/>
            <pc:sldMk cId="969256008" sldId="2132"/>
            <ac:spMk id="221" creationId="{4E80DFE5-1FF1-EF53-71A8-D395ACC3B5B8}"/>
          </ac:spMkLst>
        </pc:spChg>
        <pc:spChg chg="mod">
          <ac:chgData name="Monte, Ryan" userId="7c149ba0-a7a6-4c28-805c-80cd5b51be8e" providerId="ADAL" clId="{B46C0F35-4CED-4547-AF4F-65CCE9159B9E}" dt="2023-01-17T16:55:21.461" v="0" actId="27803"/>
          <ac:spMkLst>
            <pc:docMk/>
            <pc:sldMk cId="969256008" sldId="2132"/>
            <ac:spMk id="222" creationId="{C041FC65-8064-0DC6-3882-714E6297F1B4}"/>
          </ac:spMkLst>
        </pc:spChg>
        <pc:spChg chg="mod">
          <ac:chgData name="Monte, Ryan" userId="7c149ba0-a7a6-4c28-805c-80cd5b51be8e" providerId="ADAL" clId="{B46C0F35-4CED-4547-AF4F-65CCE9159B9E}" dt="2023-01-17T16:55:21.461" v="0" actId="27803"/>
          <ac:spMkLst>
            <pc:docMk/>
            <pc:sldMk cId="969256008" sldId="2132"/>
            <ac:spMk id="223" creationId="{228D2186-7728-25E2-08FC-2D0731099E27}"/>
          </ac:spMkLst>
        </pc:spChg>
        <pc:spChg chg="mod">
          <ac:chgData name="Monte, Ryan" userId="7c149ba0-a7a6-4c28-805c-80cd5b51be8e" providerId="ADAL" clId="{B46C0F35-4CED-4547-AF4F-65CCE9159B9E}" dt="2023-01-17T16:55:21.461" v="0" actId="27803"/>
          <ac:spMkLst>
            <pc:docMk/>
            <pc:sldMk cId="969256008" sldId="2132"/>
            <ac:spMk id="224" creationId="{3B7355B0-C0CC-67CF-ABEA-CF5D495B5BD3}"/>
          </ac:spMkLst>
        </pc:spChg>
        <pc:spChg chg="mod">
          <ac:chgData name="Monte, Ryan" userId="7c149ba0-a7a6-4c28-805c-80cd5b51be8e" providerId="ADAL" clId="{B46C0F35-4CED-4547-AF4F-65CCE9159B9E}" dt="2023-01-17T16:55:21.461" v="0" actId="27803"/>
          <ac:spMkLst>
            <pc:docMk/>
            <pc:sldMk cId="969256008" sldId="2132"/>
            <ac:spMk id="225" creationId="{F95472E3-F12E-D69F-0D47-C2855CAD6923}"/>
          </ac:spMkLst>
        </pc:spChg>
        <pc:spChg chg="mod">
          <ac:chgData name="Monte, Ryan" userId="7c149ba0-a7a6-4c28-805c-80cd5b51be8e" providerId="ADAL" clId="{B46C0F35-4CED-4547-AF4F-65CCE9159B9E}" dt="2023-01-17T16:55:21.461" v="0" actId="27803"/>
          <ac:spMkLst>
            <pc:docMk/>
            <pc:sldMk cId="969256008" sldId="2132"/>
            <ac:spMk id="226" creationId="{CCF8D2E9-2E8F-9633-501A-76CD913DEF6A}"/>
          </ac:spMkLst>
        </pc:spChg>
        <pc:spChg chg="mod">
          <ac:chgData name="Monte, Ryan" userId="7c149ba0-a7a6-4c28-805c-80cd5b51be8e" providerId="ADAL" clId="{B46C0F35-4CED-4547-AF4F-65CCE9159B9E}" dt="2023-01-17T16:55:21.461" v="0" actId="27803"/>
          <ac:spMkLst>
            <pc:docMk/>
            <pc:sldMk cId="969256008" sldId="2132"/>
            <ac:spMk id="227" creationId="{8DB1E8A3-C739-0A92-76F2-F0EAB90FF5DC}"/>
          </ac:spMkLst>
        </pc:spChg>
        <pc:spChg chg="mod">
          <ac:chgData name="Monte, Ryan" userId="7c149ba0-a7a6-4c28-805c-80cd5b51be8e" providerId="ADAL" clId="{B46C0F35-4CED-4547-AF4F-65CCE9159B9E}" dt="2023-01-17T16:55:21.461" v="0" actId="27803"/>
          <ac:spMkLst>
            <pc:docMk/>
            <pc:sldMk cId="969256008" sldId="2132"/>
            <ac:spMk id="228" creationId="{D7F0920E-29A7-B402-62E1-E37C7FDA57D6}"/>
          </ac:spMkLst>
        </pc:spChg>
        <pc:spChg chg="mod">
          <ac:chgData name="Monte, Ryan" userId="7c149ba0-a7a6-4c28-805c-80cd5b51be8e" providerId="ADAL" clId="{B46C0F35-4CED-4547-AF4F-65CCE9159B9E}" dt="2023-01-17T16:55:21.461" v="0" actId="27803"/>
          <ac:spMkLst>
            <pc:docMk/>
            <pc:sldMk cId="969256008" sldId="2132"/>
            <ac:spMk id="229" creationId="{80D29FCE-06B8-3358-8B01-0B213A38FBFC}"/>
          </ac:spMkLst>
        </pc:spChg>
        <pc:spChg chg="mod">
          <ac:chgData name="Monte, Ryan" userId="7c149ba0-a7a6-4c28-805c-80cd5b51be8e" providerId="ADAL" clId="{B46C0F35-4CED-4547-AF4F-65CCE9159B9E}" dt="2023-01-17T16:55:21.461" v="0" actId="27803"/>
          <ac:spMkLst>
            <pc:docMk/>
            <pc:sldMk cId="969256008" sldId="2132"/>
            <ac:spMk id="230" creationId="{0F432C91-F725-E64D-5E5E-AED9FA5526C8}"/>
          </ac:spMkLst>
        </pc:spChg>
        <pc:spChg chg="mod">
          <ac:chgData name="Monte, Ryan" userId="7c149ba0-a7a6-4c28-805c-80cd5b51be8e" providerId="ADAL" clId="{B46C0F35-4CED-4547-AF4F-65CCE9159B9E}" dt="2023-01-17T16:55:21.461" v="0" actId="27803"/>
          <ac:spMkLst>
            <pc:docMk/>
            <pc:sldMk cId="969256008" sldId="2132"/>
            <ac:spMk id="231" creationId="{FE73914B-B569-C076-F8FB-BD30E93D08C1}"/>
          </ac:spMkLst>
        </pc:spChg>
        <pc:spChg chg="mod">
          <ac:chgData name="Monte, Ryan" userId="7c149ba0-a7a6-4c28-805c-80cd5b51be8e" providerId="ADAL" clId="{B46C0F35-4CED-4547-AF4F-65CCE9159B9E}" dt="2023-01-17T16:55:21.461" v="0" actId="27803"/>
          <ac:spMkLst>
            <pc:docMk/>
            <pc:sldMk cId="969256008" sldId="2132"/>
            <ac:spMk id="232" creationId="{35115A9D-5F6F-7CD3-29D3-32A88C46F620}"/>
          </ac:spMkLst>
        </pc:spChg>
        <pc:spChg chg="mod">
          <ac:chgData name="Monte, Ryan" userId="7c149ba0-a7a6-4c28-805c-80cd5b51be8e" providerId="ADAL" clId="{B46C0F35-4CED-4547-AF4F-65CCE9159B9E}" dt="2023-01-17T16:55:21.461" v="0" actId="27803"/>
          <ac:spMkLst>
            <pc:docMk/>
            <pc:sldMk cId="969256008" sldId="2132"/>
            <ac:spMk id="233" creationId="{F4D30AD8-688F-3C99-957B-76913AA14175}"/>
          </ac:spMkLst>
        </pc:spChg>
        <pc:spChg chg="mod">
          <ac:chgData name="Monte, Ryan" userId="7c149ba0-a7a6-4c28-805c-80cd5b51be8e" providerId="ADAL" clId="{B46C0F35-4CED-4547-AF4F-65CCE9159B9E}" dt="2023-01-17T16:55:21.461" v="0" actId="27803"/>
          <ac:spMkLst>
            <pc:docMk/>
            <pc:sldMk cId="969256008" sldId="2132"/>
            <ac:spMk id="234" creationId="{203370EF-8624-17D5-8B00-011E690490D5}"/>
          </ac:spMkLst>
        </pc:spChg>
        <pc:spChg chg="mod">
          <ac:chgData name="Monte, Ryan" userId="7c149ba0-a7a6-4c28-805c-80cd5b51be8e" providerId="ADAL" clId="{B46C0F35-4CED-4547-AF4F-65CCE9159B9E}" dt="2023-01-17T16:55:21.461" v="0" actId="27803"/>
          <ac:spMkLst>
            <pc:docMk/>
            <pc:sldMk cId="969256008" sldId="2132"/>
            <ac:spMk id="235" creationId="{A2F00E50-C7E1-E7CA-0251-7085C5B1BB9A}"/>
          </ac:spMkLst>
        </pc:spChg>
        <pc:spChg chg="mod">
          <ac:chgData name="Monte, Ryan" userId="7c149ba0-a7a6-4c28-805c-80cd5b51be8e" providerId="ADAL" clId="{B46C0F35-4CED-4547-AF4F-65CCE9159B9E}" dt="2023-01-17T16:55:21.461" v="0" actId="27803"/>
          <ac:spMkLst>
            <pc:docMk/>
            <pc:sldMk cId="969256008" sldId="2132"/>
            <ac:spMk id="236" creationId="{386443CC-21F5-B9BC-791C-948A39D7BC34}"/>
          </ac:spMkLst>
        </pc:spChg>
        <pc:spChg chg="mod">
          <ac:chgData name="Monte, Ryan" userId="7c149ba0-a7a6-4c28-805c-80cd5b51be8e" providerId="ADAL" clId="{B46C0F35-4CED-4547-AF4F-65CCE9159B9E}" dt="2023-01-17T16:55:21.461" v="0" actId="27803"/>
          <ac:spMkLst>
            <pc:docMk/>
            <pc:sldMk cId="969256008" sldId="2132"/>
            <ac:spMk id="237" creationId="{63416206-E74F-66D6-90B7-3A0B5A2E8A07}"/>
          </ac:spMkLst>
        </pc:spChg>
        <pc:spChg chg="mod">
          <ac:chgData name="Monte, Ryan" userId="7c149ba0-a7a6-4c28-805c-80cd5b51be8e" providerId="ADAL" clId="{B46C0F35-4CED-4547-AF4F-65CCE9159B9E}" dt="2023-01-17T16:55:21.461" v="0" actId="27803"/>
          <ac:spMkLst>
            <pc:docMk/>
            <pc:sldMk cId="969256008" sldId="2132"/>
            <ac:spMk id="238" creationId="{4C3751F9-61BF-AC6F-78A2-AAEF788EAA4A}"/>
          </ac:spMkLst>
        </pc:spChg>
        <pc:spChg chg="mod">
          <ac:chgData name="Monte, Ryan" userId="7c149ba0-a7a6-4c28-805c-80cd5b51be8e" providerId="ADAL" clId="{B46C0F35-4CED-4547-AF4F-65CCE9159B9E}" dt="2023-01-17T16:55:21.461" v="0" actId="27803"/>
          <ac:spMkLst>
            <pc:docMk/>
            <pc:sldMk cId="969256008" sldId="2132"/>
            <ac:spMk id="239" creationId="{B955F80C-FAFD-4167-177C-2419FB04346D}"/>
          </ac:spMkLst>
        </pc:spChg>
        <pc:spChg chg="mod">
          <ac:chgData name="Monte, Ryan" userId="7c149ba0-a7a6-4c28-805c-80cd5b51be8e" providerId="ADAL" clId="{B46C0F35-4CED-4547-AF4F-65CCE9159B9E}" dt="2023-01-17T16:55:21.461" v="0" actId="27803"/>
          <ac:spMkLst>
            <pc:docMk/>
            <pc:sldMk cId="969256008" sldId="2132"/>
            <ac:spMk id="240" creationId="{7AF9F364-91E5-97B6-DD06-B0634F85D268}"/>
          </ac:spMkLst>
        </pc:spChg>
        <pc:spChg chg="mod">
          <ac:chgData name="Monte, Ryan" userId="7c149ba0-a7a6-4c28-805c-80cd5b51be8e" providerId="ADAL" clId="{B46C0F35-4CED-4547-AF4F-65CCE9159B9E}" dt="2023-01-17T16:55:21.461" v="0" actId="27803"/>
          <ac:spMkLst>
            <pc:docMk/>
            <pc:sldMk cId="969256008" sldId="2132"/>
            <ac:spMk id="241" creationId="{63C14E05-F45D-5C27-66B1-27F0E788678A}"/>
          </ac:spMkLst>
        </pc:spChg>
        <pc:spChg chg="mod">
          <ac:chgData name="Monte, Ryan" userId="7c149ba0-a7a6-4c28-805c-80cd5b51be8e" providerId="ADAL" clId="{B46C0F35-4CED-4547-AF4F-65CCE9159B9E}" dt="2023-01-17T16:55:21.461" v="0" actId="27803"/>
          <ac:spMkLst>
            <pc:docMk/>
            <pc:sldMk cId="969256008" sldId="2132"/>
            <ac:spMk id="242" creationId="{D7EF96A5-132F-FBD7-DF92-0EF6391750B7}"/>
          </ac:spMkLst>
        </pc:spChg>
        <pc:spChg chg="mod">
          <ac:chgData name="Monte, Ryan" userId="7c149ba0-a7a6-4c28-805c-80cd5b51be8e" providerId="ADAL" clId="{B46C0F35-4CED-4547-AF4F-65CCE9159B9E}" dt="2023-01-17T16:55:21.461" v="0" actId="27803"/>
          <ac:spMkLst>
            <pc:docMk/>
            <pc:sldMk cId="969256008" sldId="2132"/>
            <ac:spMk id="243" creationId="{1BCCC9D6-0D4F-5102-F409-59D95F2DE39C}"/>
          </ac:spMkLst>
        </pc:spChg>
        <pc:spChg chg="mod">
          <ac:chgData name="Monte, Ryan" userId="7c149ba0-a7a6-4c28-805c-80cd5b51be8e" providerId="ADAL" clId="{B46C0F35-4CED-4547-AF4F-65CCE9159B9E}" dt="2023-01-17T16:55:21.461" v="0" actId="27803"/>
          <ac:spMkLst>
            <pc:docMk/>
            <pc:sldMk cId="969256008" sldId="2132"/>
            <ac:spMk id="244" creationId="{4296F66D-10EC-B505-2C0A-91432FEF7163}"/>
          </ac:spMkLst>
        </pc:spChg>
        <pc:spChg chg="mod">
          <ac:chgData name="Monte, Ryan" userId="7c149ba0-a7a6-4c28-805c-80cd5b51be8e" providerId="ADAL" clId="{B46C0F35-4CED-4547-AF4F-65CCE9159B9E}" dt="2023-01-17T16:55:21.461" v="0" actId="27803"/>
          <ac:spMkLst>
            <pc:docMk/>
            <pc:sldMk cId="969256008" sldId="2132"/>
            <ac:spMk id="245" creationId="{67033A0F-5E43-1C27-C9ED-F5EB5A366E37}"/>
          </ac:spMkLst>
        </pc:spChg>
        <pc:spChg chg="mod">
          <ac:chgData name="Monte, Ryan" userId="7c149ba0-a7a6-4c28-805c-80cd5b51be8e" providerId="ADAL" clId="{B46C0F35-4CED-4547-AF4F-65CCE9159B9E}" dt="2023-01-17T16:55:21.461" v="0" actId="27803"/>
          <ac:spMkLst>
            <pc:docMk/>
            <pc:sldMk cId="969256008" sldId="2132"/>
            <ac:spMk id="246" creationId="{63015994-79CF-3354-82CF-38CB320738A7}"/>
          </ac:spMkLst>
        </pc:spChg>
        <pc:spChg chg="mod">
          <ac:chgData name="Monte, Ryan" userId="7c149ba0-a7a6-4c28-805c-80cd5b51be8e" providerId="ADAL" clId="{B46C0F35-4CED-4547-AF4F-65CCE9159B9E}" dt="2023-01-17T16:55:21.461" v="0" actId="27803"/>
          <ac:spMkLst>
            <pc:docMk/>
            <pc:sldMk cId="969256008" sldId="2132"/>
            <ac:spMk id="247" creationId="{4C02C902-5AF0-3565-CDFE-E8BDC24A7693}"/>
          </ac:spMkLst>
        </pc:spChg>
        <pc:spChg chg="mod">
          <ac:chgData name="Monte, Ryan" userId="7c149ba0-a7a6-4c28-805c-80cd5b51be8e" providerId="ADAL" clId="{B46C0F35-4CED-4547-AF4F-65CCE9159B9E}" dt="2023-01-17T16:55:21.461" v="0" actId="27803"/>
          <ac:spMkLst>
            <pc:docMk/>
            <pc:sldMk cId="969256008" sldId="2132"/>
            <ac:spMk id="248" creationId="{0C724295-0EAD-A89A-9069-A7AEE94F88C3}"/>
          </ac:spMkLst>
        </pc:spChg>
        <pc:spChg chg="mod">
          <ac:chgData name="Monte, Ryan" userId="7c149ba0-a7a6-4c28-805c-80cd5b51be8e" providerId="ADAL" clId="{B46C0F35-4CED-4547-AF4F-65CCE9159B9E}" dt="2023-01-17T16:55:21.461" v="0" actId="27803"/>
          <ac:spMkLst>
            <pc:docMk/>
            <pc:sldMk cId="969256008" sldId="2132"/>
            <ac:spMk id="249" creationId="{13EE7824-383D-3FF0-EC94-D338870A4F3A}"/>
          </ac:spMkLst>
        </pc:spChg>
        <pc:spChg chg="mod">
          <ac:chgData name="Monte, Ryan" userId="7c149ba0-a7a6-4c28-805c-80cd5b51be8e" providerId="ADAL" clId="{B46C0F35-4CED-4547-AF4F-65CCE9159B9E}" dt="2023-01-17T16:55:21.461" v="0" actId="27803"/>
          <ac:spMkLst>
            <pc:docMk/>
            <pc:sldMk cId="969256008" sldId="2132"/>
            <ac:spMk id="250" creationId="{48B5BC84-DF1F-DF5C-701D-BF19B5F5680A}"/>
          </ac:spMkLst>
        </pc:spChg>
        <pc:spChg chg="mod">
          <ac:chgData name="Monte, Ryan" userId="7c149ba0-a7a6-4c28-805c-80cd5b51be8e" providerId="ADAL" clId="{B46C0F35-4CED-4547-AF4F-65CCE9159B9E}" dt="2023-01-17T16:55:21.461" v="0" actId="27803"/>
          <ac:spMkLst>
            <pc:docMk/>
            <pc:sldMk cId="969256008" sldId="2132"/>
            <ac:spMk id="251" creationId="{4AAD04BF-C63F-3FB8-4E0D-B408501088BF}"/>
          </ac:spMkLst>
        </pc:spChg>
        <pc:spChg chg="mod">
          <ac:chgData name="Monte, Ryan" userId="7c149ba0-a7a6-4c28-805c-80cd5b51be8e" providerId="ADAL" clId="{B46C0F35-4CED-4547-AF4F-65CCE9159B9E}" dt="2023-01-17T16:55:21.461" v="0" actId="27803"/>
          <ac:spMkLst>
            <pc:docMk/>
            <pc:sldMk cId="969256008" sldId="2132"/>
            <ac:spMk id="252" creationId="{91EA02B5-AAD7-17CE-95A2-700EB0D79D4D}"/>
          </ac:spMkLst>
        </pc:spChg>
        <pc:spChg chg="mod">
          <ac:chgData name="Monte, Ryan" userId="7c149ba0-a7a6-4c28-805c-80cd5b51be8e" providerId="ADAL" clId="{B46C0F35-4CED-4547-AF4F-65CCE9159B9E}" dt="2023-01-17T16:55:21.461" v="0" actId="27803"/>
          <ac:spMkLst>
            <pc:docMk/>
            <pc:sldMk cId="969256008" sldId="2132"/>
            <ac:spMk id="253" creationId="{FB626836-65ED-46E7-0567-816169B6F538}"/>
          </ac:spMkLst>
        </pc:spChg>
        <pc:spChg chg="mod">
          <ac:chgData name="Monte, Ryan" userId="7c149ba0-a7a6-4c28-805c-80cd5b51be8e" providerId="ADAL" clId="{B46C0F35-4CED-4547-AF4F-65CCE9159B9E}" dt="2023-01-17T16:55:21.461" v="0" actId="27803"/>
          <ac:spMkLst>
            <pc:docMk/>
            <pc:sldMk cId="969256008" sldId="2132"/>
            <ac:spMk id="254" creationId="{537C169D-2B5F-007C-48C4-69A59456CF92}"/>
          </ac:spMkLst>
        </pc:spChg>
        <pc:spChg chg="mod">
          <ac:chgData name="Monte, Ryan" userId="7c149ba0-a7a6-4c28-805c-80cd5b51be8e" providerId="ADAL" clId="{B46C0F35-4CED-4547-AF4F-65CCE9159B9E}" dt="2023-01-17T16:55:21.461" v="0" actId="27803"/>
          <ac:spMkLst>
            <pc:docMk/>
            <pc:sldMk cId="969256008" sldId="2132"/>
            <ac:spMk id="255" creationId="{AA286B7B-E18D-D840-B0A2-968951035542}"/>
          </ac:spMkLst>
        </pc:spChg>
        <pc:spChg chg="mod">
          <ac:chgData name="Monte, Ryan" userId="7c149ba0-a7a6-4c28-805c-80cd5b51be8e" providerId="ADAL" clId="{B46C0F35-4CED-4547-AF4F-65CCE9159B9E}" dt="2023-01-17T16:55:21.461" v="0" actId="27803"/>
          <ac:spMkLst>
            <pc:docMk/>
            <pc:sldMk cId="969256008" sldId="2132"/>
            <ac:spMk id="256" creationId="{A6491B0E-711E-5DCD-3AF3-03E4616C905A}"/>
          </ac:spMkLst>
        </pc:spChg>
        <pc:spChg chg="mod">
          <ac:chgData name="Monte, Ryan" userId="7c149ba0-a7a6-4c28-805c-80cd5b51be8e" providerId="ADAL" clId="{B46C0F35-4CED-4547-AF4F-65CCE9159B9E}" dt="2023-01-17T16:55:21.461" v="0" actId="27803"/>
          <ac:spMkLst>
            <pc:docMk/>
            <pc:sldMk cId="969256008" sldId="2132"/>
            <ac:spMk id="257" creationId="{42B1276D-34C6-9B9B-B43A-0B9A2DCF5A6D}"/>
          </ac:spMkLst>
        </pc:spChg>
        <pc:spChg chg="mod">
          <ac:chgData name="Monte, Ryan" userId="7c149ba0-a7a6-4c28-805c-80cd5b51be8e" providerId="ADAL" clId="{B46C0F35-4CED-4547-AF4F-65CCE9159B9E}" dt="2023-01-17T16:55:21.461" v="0" actId="27803"/>
          <ac:spMkLst>
            <pc:docMk/>
            <pc:sldMk cId="969256008" sldId="2132"/>
            <ac:spMk id="258" creationId="{86DC2308-17B3-2BF3-E208-541B19BA1197}"/>
          </ac:spMkLst>
        </pc:spChg>
        <pc:spChg chg="mod">
          <ac:chgData name="Monte, Ryan" userId="7c149ba0-a7a6-4c28-805c-80cd5b51be8e" providerId="ADAL" clId="{B46C0F35-4CED-4547-AF4F-65CCE9159B9E}" dt="2023-01-17T16:55:21.461" v="0" actId="27803"/>
          <ac:spMkLst>
            <pc:docMk/>
            <pc:sldMk cId="969256008" sldId="2132"/>
            <ac:spMk id="259" creationId="{3F3EB39A-F003-FD50-8B0C-A2758A7BB558}"/>
          </ac:spMkLst>
        </pc:spChg>
        <pc:spChg chg="mod">
          <ac:chgData name="Monte, Ryan" userId="7c149ba0-a7a6-4c28-805c-80cd5b51be8e" providerId="ADAL" clId="{B46C0F35-4CED-4547-AF4F-65CCE9159B9E}" dt="2023-01-17T16:55:21.461" v="0" actId="27803"/>
          <ac:spMkLst>
            <pc:docMk/>
            <pc:sldMk cId="969256008" sldId="2132"/>
            <ac:spMk id="260" creationId="{826576AF-40B4-6EE3-724D-52812B2E576D}"/>
          </ac:spMkLst>
        </pc:spChg>
        <pc:spChg chg="mod">
          <ac:chgData name="Monte, Ryan" userId="7c149ba0-a7a6-4c28-805c-80cd5b51be8e" providerId="ADAL" clId="{B46C0F35-4CED-4547-AF4F-65CCE9159B9E}" dt="2023-01-17T16:55:21.461" v="0" actId="27803"/>
          <ac:spMkLst>
            <pc:docMk/>
            <pc:sldMk cId="969256008" sldId="2132"/>
            <ac:spMk id="261" creationId="{8395A9B3-2680-47AA-E2B3-5324E9D4FBED}"/>
          </ac:spMkLst>
        </pc:spChg>
        <pc:spChg chg="mod">
          <ac:chgData name="Monte, Ryan" userId="7c149ba0-a7a6-4c28-805c-80cd5b51be8e" providerId="ADAL" clId="{B46C0F35-4CED-4547-AF4F-65CCE9159B9E}" dt="2023-01-17T16:55:21.461" v="0" actId="27803"/>
          <ac:spMkLst>
            <pc:docMk/>
            <pc:sldMk cId="969256008" sldId="2132"/>
            <ac:spMk id="262" creationId="{ECDA9E9B-A359-4450-4941-5E1CE066BE28}"/>
          </ac:spMkLst>
        </pc:spChg>
        <pc:spChg chg="mod">
          <ac:chgData name="Monte, Ryan" userId="7c149ba0-a7a6-4c28-805c-80cd5b51be8e" providerId="ADAL" clId="{B46C0F35-4CED-4547-AF4F-65CCE9159B9E}" dt="2023-01-17T16:55:21.461" v="0" actId="27803"/>
          <ac:spMkLst>
            <pc:docMk/>
            <pc:sldMk cId="969256008" sldId="2132"/>
            <ac:spMk id="263" creationId="{25570821-5C58-A0B8-1A4D-1C2D74422617}"/>
          </ac:spMkLst>
        </pc:spChg>
        <pc:spChg chg="mod">
          <ac:chgData name="Monte, Ryan" userId="7c149ba0-a7a6-4c28-805c-80cd5b51be8e" providerId="ADAL" clId="{B46C0F35-4CED-4547-AF4F-65CCE9159B9E}" dt="2023-01-17T16:55:21.461" v="0" actId="27803"/>
          <ac:spMkLst>
            <pc:docMk/>
            <pc:sldMk cId="969256008" sldId="2132"/>
            <ac:spMk id="264" creationId="{FFA790F0-E390-9786-EF4B-151DA86AE5DE}"/>
          </ac:spMkLst>
        </pc:spChg>
        <pc:spChg chg="mod">
          <ac:chgData name="Monte, Ryan" userId="7c149ba0-a7a6-4c28-805c-80cd5b51be8e" providerId="ADAL" clId="{B46C0F35-4CED-4547-AF4F-65CCE9159B9E}" dt="2023-01-17T16:55:21.461" v="0" actId="27803"/>
          <ac:spMkLst>
            <pc:docMk/>
            <pc:sldMk cId="969256008" sldId="2132"/>
            <ac:spMk id="265" creationId="{79DB9D85-5A1B-B6F4-9DF7-58EE2823FDB9}"/>
          </ac:spMkLst>
        </pc:spChg>
        <pc:spChg chg="mod">
          <ac:chgData name="Monte, Ryan" userId="7c149ba0-a7a6-4c28-805c-80cd5b51be8e" providerId="ADAL" clId="{B46C0F35-4CED-4547-AF4F-65CCE9159B9E}" dt="2023-01-17T16:55:21.461" v="0" actId="27803"/>
          <ac:spMkLst>
            <pc:docMk/>
            <pc:sldMk cId="969256008" sldId="2132"/>
            <ac:spMk id="266" creationId="{C86D7D8C-D120-807C-D93C-251C4D17D5F1}"/>
          </ac:spMkLst>
        </pc:spChg>
        <pc:spChg chg="mod">
          <ac:chgData name="Monte, Ryan" userId="7c149ba0-a7a6-4c28-805c-80cd5b51be8e" providerId="ADAL" clId="{B46C0F35-4CED-4547-AF4F-65CCE9159B9E}" dt="2023-01-17T16:55:21.461" v="0" actId="27803"/>
          <ac:spMkLst>
            <pc:docMk/>
            <pc:sldMk cId="969256008" sldId="2132"/>
            <ac:spMk id="267" creationId="{BC5F809D-F66B-F2A0-CCC6-F6705F8E504C}"/>
          </ac:spMkLst>
        </pc:spChg>
        <pc:spChg chg="mod">
          <ac:chgData name="Monte, Ryan" userId="7c149ba0-a7a6-4c28-805c-80cd5b51be8e" providerId="ADAL" clId="{B46C0F35-4CED-4547-AF4F-65CCE9159B9E}" dt="2023-01-17T16:55:21.461" v="0" actId="27803"/>
          <ac:spMkLst>
            <pc:docMk/>
            <pc:sldMk cId="969256008" sldId="2132"/>
            <ac:spMk id="268" creationId="{D48DCBB9-D5D5-BB62-DF5E-749FE1ABEC5A}"/>
          </ac:spMkLst>
        </pc:spChg>
        <pc:spChg chg="mod">
          <ac:chgData name="Monte, Ryan" userId="7c149ba0-a7a6-4c28-805c-80cd5b51be8e" providerId="ADAL" clId="{B46C0F35-4CED-4547-AF4F-65CCE9159B9E}" dt="2023-01-17T16:55:21.461" v="0" actId="27803"/>
          <ac:spMkLst>
            <pc:docMk/>
            <pc:sldMk cId="969256008" sldId="2132"/>
            <ac:spMk id="269" creationId="{32F6C3B6-BF2A-0652-67FE-D2AB2CB35F65}"/>
          </ac:spMkLst>
        </pc:spChg>
        <pc:spChg chg="mod">
          <ac:chgData name="Monte, Ryan" userId="7c149ba0-a7a6-4c28-805c-80cd5b51be8e" providerId="ADAL" clId="{B46C0F35-4CED-4547-AF4F-65CCE9159B9E}" dt="2023-01-17T16:55:21.461" v="0" actId="27803"/>
          <ac:spMkLst>
            <pc:docMk/>
            <pc:sldMk cId="969256008" sldId="2132"/>
            <ac:spMk id="270" creationId="{D7CAE3FC-5F24-445A-FC42-CAB14087377D}"/>
          </ac:spMkLst>
        </pc:spChg>
        <pc:spChg chg="mod">
          <ac:chgData name="Monte, Ryan" userId="7c149ba0-a7a6-4c28-805c-80cd5b51be8e" providerId="ADAL" clId="{B46C0F35-4CED-4547-AF4F-65CCE9159B9E}" dt="2023-01-17T16:55:21.461" v="0" actId="27803"/>
          <ac:spMkLst>
            <pc:docMk/>
            <pc:sldMk cId="969256008" sldId="2132"/>
            <ac:spMk id="271" creationId="{A407D7C0-A29E-1F08-4D86-E3037FDA763E}"/>
          </ac:spMkLst>
        </pc:spChg>
        <pc:spChg chg="mod">
          <ac:chgData name="Monte, Ryan" userId="7c149ba0-a7a6-4c28-805c-80cd5b51be8e" providerId="ADAL" clId="{B46C0F35-4CED-4547-AF4F-65CCE9159B9E}" dt="2023-01-17T16:55:21.461" v="0" actId="27803"/>
          <ac:spMkLst>
            <pc:docMk/>
            <pc:sldMk cId="969256008" sldId="2132"/>
            <ac:spMk id="272" creationId="{0AE9AC73-6E3F-FD8B-5A7A-1670AA732BB3}"/>
          </ac:spMkLst>
        </pc:spChg>
        <pc:spChg chg="mod">
          <ac:chgData name="Monte, Ryan" userId="7c149ba0-a7a6-4c28-805c-80cd5b51be8e" providerId="ADAL" clId="{B46C0F35-4CED-4547-AF4F-65CCE9159B9E}" dt="2023-01-17T16:55:21.461" v="0" actId="27803"/>
          <ac:spMkLst>
            <pc:docMk/>
            <pc:sldMk cId="969256008" sldId="2132"/>
            <ac:spMk id="273" creationId="{AF0BEB99-443B-F4B5-6F16-980E479B71C9}"/>
          </ac:spMkLst>
        </pc:spChg>
        <pc:spChg chg="mod">
          <ac:chgData name="Monte, Ryan" userId="7c149ba0-a7a6-4c28-805c-80cd5b51be8e" providerId="ADAL" clId="{B46C0F35-4CED-4547-AF4F-65CCE9159B9E}" dt="2023-01-17T16:55:21.461" v="0" actId="27803"/>
          <ac:spMkLst>
            <pc:docMk/>
            <pc:sldMk cId="969256008" sldId="2132"/>
            <ac:spMk id="274" creationId="{E3FBA356-187E-D67B-3DE8-49484162DF5F}"/>
          </ac:spMkLst>
        </pc:spChg>
        <pc:spChg chg="mod">
          <ac:chgData name="Monte, Ryan" userId="7c149ba0-a7a6-4c28-805c-80cd5b51be8e" providerId="ADAL" clId="{B46C0F35-4CED-4547-AF4F-65CCE9159B9E}" dt="2023-01-17T16:55:21.461" v="0" actId="27803"/>
          <ac:spMkLst>
            <pc:docMk/>
            <pc:sldMk cId="969256008" sldId="2132"/>
            <ac:spMk id="275" creationId="{ECDEBF52-DFDA-4092-784A-4E01D52F6370}"/>
          </ac:spMkLst>
        </pc:spChg>
        <pc:spChg chg="mod">
          <ac:chgData name="Monte, Ryan" userId="7c149ba0-a7a6-4c28-805c-80cd5b51be8e" providerId="ADAL" clId="{B46C0F35-4CED-4547-AF4F-65CCE9159B9E}" dt="2023-01-17T16:55:21.461" v="0" actId="27803"/>
          <ac:spMkLst>
            <pc:docMk/>
            <pc:sldMk cId="969256008" sldId="2132"/>
            <ac:spMk id="276" creationId="{A474877A-697B-9390-6CFE-7BF2B0249368}"/>
          </ac:spMkLst>
        </pc:spChg>
        <pc:spChg chg="mod">
          <ac:chgData name="Monte, Ryan" userId="7c149ba0-a7a6-4c28-805c-80cd5b51be8e" providerId="ADAL" clId="{B46C0F35-4CED-4547-AF4F-65CCE9159B9E}" dt="2023-01-17T16:55:21.461" v="0" actId="27803"/>
          <ac:spMkLst>
            <pc:docMk/>
            <pc:sldMk cId="969256008" sldId="2132"/>
            <ac:spMk id="277" creationId="{1A652064-5F1B-6AA2-EE5C-F829B8A24C2D}"/>
          </ac:spMkLst>
        </pc:spChg>
        <pc:spChg chg="mod">
          <ac:chgData name="Monte, Ryan" userId="7c149ba0-a7a6-4c28-805c-80cd5b51be8e" providerId="ADAL" clId="{B46C0F35-4CED-4547-AF4F-65CCE9159B9E}" dt="2023-01-17T16:55:21.461" v="0" actId="27803"/>
          <ac:spMkLst>
            <pc:docMk/>
            <pc:sldMk cId="969256008" sldId="2132"/>
            <ac:spMk id="278" creationId="{541F46A7-1424-10DA-DA96-BD5204AB551A}"/>
          </ac:spMkLst>
        </pc:spChg>
        <pc:spChg chg="mod">
          <ac:chgData name="Monte, Ryan" userId="7c149ba0-a7a6-4c28-805c-80cd5b51be8e" providerId="ADAL" clId="{B46C0F35-4CED-4547-AF4F-65CCE9159B9E}" dt="2023-01-17T16:55:21.461" v="0" actId="27803"/>
          <ac:spMkLst>
            <pc:docMk/>
            <pc:sldMk cId="969256008" sldId="2132"/>
            <ac:spMk id="279" creationId="{A6A81897-CCAD-7C72-AB73-2FB489D74664}"/>
          </ac:spMkLst>
        </pc:spChg>
        <pc:spChg chg="mod">
          <ac:chgData name="Monte, Ryan" userId="7c149ba0-a7a6-4c28-805c-80cd5b51be8e" providerId="ADAL" clId="{B46C0F35-4CED-4547-AF4F-65CCE9159B9E}" dt="2023-01-17T16:55:21.461" v="0" actId="27803"/>
          <ac:spMkLst>
            <pc:docMk/>
            <pc:sldMk cId="969256008" sldId="2132"/>
            <ac:spMk id="280" creationId="{C73B5006-FD6A-66CE-5402-E45DBBBF76A3}"/>
          </ac:spMkLst>
        </pc:spChg>
        <pc:spChg chg="mod">
          <ac:chgData name="Monte, Ryan" userId="7c149ba0-a7a6-4c28-805c-80cd5b51be8e" providerId="ADAL" clId="{B46C0F35-4CED-4547-AF4F-65CCE9159B9E}" dt="2023-01-17T16:55:21.461" v="0" actId="27803"/>
          <ac:spMkLst>
            <pc:docMk/>
            <pc:sldMk cId="969256008" sldId="2132"/>
            <ac:spMk id="281" creationId="{D107C75D-7F58-305C-F66A-AF70CC7F64A1}"/>
          </ac:spMkLst>
        </pc:spChg>
        <pc:spChg chg="mod">
          <ac:chgData name="Monte, Ryan" userId="7c149ba0-a7a6-4c28-805c-80cd5b51be8e" providerId="ADAL" clId="{B46C0F35-4CED-4547-AF4F-65CCE9159B9E}" dt="2023-01-17T16:55:21.461" v="0" actId="27803"/>
          <ac:spMkLst>
            <pc:docMk/>
            <pc:sldMk cId="969256008" sldId="2132"/>
            <ac:spMk id="282" creationId="{5B4D61EB-FD3E-C44A-0E6C-39ACFECE3879}"/>
          </ac:spMkLst>
        </pc:spChg>
        <pc:spChg chg="mod">
          <ac:chgData name="Monte, Ryan" userId="7c149ba0-a7a6-4c28-805c-80cd5b51be8e" providerId="ADAL" clId="{B46C0F35-4CED-4547-AF4F-65CCE9159B9E}" dt="2023-01-17T16:55:21.461" v="0" actId="27803"/>
          <ac:spMkLst>
            <pc:docMk/>
            <pc:sldMk cId="969256008" sldId="2132"/>
            <ac:spMk id="283" creationId="{E1B97940-BCF8-9332-B127-7E4C9C9B4B98}"/>
          </ac:spMkLst>
        </pc:spChg>
        <pc:spChg chg="mod">
          <ac:chgData name="Monte, Ryan" userId="7c149ba0-a7a6-4c28-805c-80cd5b51be8e" providerId="ADAL" clId="{B46C0F35-4CED-4547-AF4F-65CCE9159B9E}" dt="2023-01-17T16:55:21.461" v="0" actId="27803"/>
          <ac:spMkLst>
            <pc:docMk/>
            <pc:sldMk cId="969256008" sldId="2132"/>
            <ac:spMk id="284" creationId="{956DD7F5-D45D-88BD-A6A5-A94D7713C5C3}"/>
          </ac:spMkLst>
        </pc:spChg>
        <pc:spChg chg="mod">
          <ac:chgData name="Monte, Ryan" userId="7c149ba0-a7a6-4c28-805c-80cd5b51be8e" providerId="ADAL" clId="{B46C0F35-4CED-4547-AF4F-65CCE9159B9E}" dt="2023-01-17T16:55:21.461" v="0" actId="27803"/>
          <ac:spMkLst>
            <pc:docMk/>
            <pc:sldMk cId="969256008" sldId="2132"/>
            <ac:spMk id="285" creationId="{1D1F432B-0EC9-C203-CE82-571D22F7D305}"/>
          </ac:spMkLst>
        </pc:spChg>
        <pc:spChg chg="mod">
          <ac:chgData name="Monte, Ryan" userId="7c149ba0-a7a6-4c28-805c-80cd5b51be8e" providerId="ADAL" clId="{B46C0F35-4CED-4547-AF4F-65CCE9159B9E}" dt="2023-01-17T16:55:21.461" v="0" actId="27803"/>
          <ac:spMkLst>
            <pc:docMk/>
            <pc:sldMk cId="969256008" sldId="2132"/>
            <ac:spMk id="286" creationId="{ACB03122-E882-447B-6880-DCBA51F79B90}"/>
          </ac:spMkLst>
        </pc:spChg>
        <pc:spChg chg="mod">
          <ac:chgData name="Monte, Ryan" userId="7c149ba0-a7a6-4c28-805c-80cd5b51be8e" providerId="ADAL" clId="{B46C0F35-4CED-4547-AF4F-65CCE9159B9E}" dt="2023-01-17T16:55:21.461" v="0" actId="27803"/>
          <ac:spMkLst>
            <pc:docMk/>
            <pc:sldMk cId="969256008" sldId="2132"/>
            <ac:spMk id="287" creationId="{28985ED5-9EF5-6C7C-4C19-0DAA840AEC43}"/>
          </ac:spMkLst>
        </pc:spChg>
        <pc:spChg chg="mod">
          <ac:chgData name="Monte, Ryan" userId="7c149ba0-a7a6-4c28-805c-80cd5b51be8e" providerId="ADAL" clId="{B46C0F35-4CED-4547-AF4F-65CCE9159B9E}" dt="2023-01-17T16:55:21.461" v="0" actId="27803"/>
          <ac:spMkLst>
            <pc:docMk/>
            <pc:sldMk cId="969256008" sldId="2132"/>
            <ac:spMk id="288" creationId="{67E5CE34-0C8F-0A6D-86BD-673D0CBB4F86}"/>
          </ac:spMkLst>
        </pc:spChg>
        <pc:spChg chg="mod">
          <ac:chgData name="Monte, Ryan" userId="7c149ba0-a7a6-4c28-805c-80cd5b51be8e" providerId="ADAL" clId="{B46C0F35-4CED-4547-AF4F-65CCE9159B9E}" dt="2023-01-17T16:55:21.461" v="0" actId="27803"/>
          <ac:spMkLst>
            <pc:docMk/>
            <pc:sldMk cId="969256008" sldId="2132"/>
            <ac:spMk id="289" creationId="{1612A37C-5B76-DC02-3FAE-F84D11B2A105}"/>
          </ac:spMkLst>
        </pc:spChg>
        <pc:spChg chg="mod">
          <ac:chgData name="Monte, Ryan" userId="7c149ba0-a7a6-4c28-805c-80cd5b51be8e" providerId="ADAL" clId="{B46C0F35-4CED-4547-AF4F-65CCE9159B9E}" dt="2023-01-17T16:55:21.461" v="0" actId="27803"/>
          <ac:spMkLst>
            <pc:docMk/>
            <pc:sldMk cId="969256008" sldId="2132"/>
            <ac:spMk id="290" creationId="{D4D67BF3-86D2-D6AC-EEE7-D43E547C2B51}"/>
          </ac:spMkLst>
        </pc:spChg>
        <pc:spChg chg="mod">
          <ac:chgData name="Monte, Ryan" userId="7c149ba0-a7a6-4c28-805c-80cd5b51be8e" providerId="ADAL" clId="{B46C0F35-4CED-4547-AF4F-65CCE9159B9E}" dt="2023-01-17T16:55:21.461" v="0" actId="27803"/>
          <ac:spMkLst>
            <pc:docMk/>
            <pc:sldMk cId="969256008" sldId="2132"/>
            <ac:spMk id="291" creationId="{6BFFB858-2714-90A4-FC4B-176E8F2608FE}"/>
          </ac:spMkLst>
        </pc:spChg>
        <pc:spChg chg="mod">
          <ac:chgData name="Monte, Ryan" userId="7c149ba0-a7a6-4c28-805c-80cd5b51be8e" providerId="ADAL" clId="{B46C0F35-4CED-4547-AF4F-65CCE9159B9E}" dt="2023-01-17T16:55:21.461" v="0" actId="27803"/>
          <ac:spMkLst>
            <pc:docMk/>
            <pc:sldMk cId="969256008" sldId="2132"/>
            <ac:spMk id="292" creationId="{ED73DDC0-2900-7133-EE0E-584A83573261}"/>
          </ac:spMkLst>
        </pc:spChg>
        <pc:spChg chg="mod">
          <ac:chgData name="Monte, Ryan" userId="7c149ba0-a7a6-4c28-805c-80cd5b51be8e" providerId="ADAL" clId="{B46C0F35-4CED-4547-AF4F-65CCE9159B9E}" dt="2023-01-17T16:55:21.461" v="0" actId="27803"/>
          <ac:spMkLst>
            <pc:docMk/>
            <pc:sldMk cId="969256008" sldId="2132"/>
            <ac:spMk id="293" creationId="{AB320BC4-520A-CAE4-A1C4-BB207638FC78}"/>
          </ac:spMkLst>
        </pc:spChg>
        <pc:spChg chg="mod">
          <ac:chgData name="Monte, Ryan" userId="7c149ba0-a7a6-4c28-805c-80cd5b51be8e" providerId="ADAL" clId="{B46C0F35-4CED-4547-AF4F-65CCE9159B9E}" dt="2023-01-17T16:55:21.461" v="0" actId="27803"/>
          <ac:spMkLst>
            <pc:docMk/>
            <pc:sldMk cId="969256008" sldId="2132"/>
            <ac:spMk id="294" creationId="{AD0A9A8A-1B2A-B3E7-AF6B-C4A94A5056D9}"/>
          </ac:spMkLst>
        </pc:spChg>
        <pc:spChg chg="mod">
          <ac:chgData name="Monte, Ryan" userId="7c149ba0-a7a6-4c28-805c-80cd5b51be8e" providerId="ADAL" clId="{B46C0F35-4CED-4547-AF4F-65CCE9159B9E}" dt="2023-01-17T16:55:21.461" v="0" actId="27803"/>
          <ac:spMkLst>
            <pc:docMk/>
            <pc:sldMk cId="969256008" sldId="2132"/>
            <ac:spMk id="295" creationId="{A1F47EBE-D3F9-416F-6C80-E2D6D8404013}"/>
          </ac:spMkLst>
        </pc:spChg>
        <pc:spChg chg="mod">
          <ac:chgData name="Monte, Ryan" userId="7c149ba0-a7a6-4c28-805c-80cd5b51be8e" providerId="ADAL" clId="{B46C0F35-4CED-4547-AF4F-65CCE9159B9E}" dt="2023-01-17T16:55:21.461" v="0" actId="27803"/>
          <ac:spMkLst>
            <pc:docMk/>
            <pc:sldMk cId="969256008" sldId="2132"/>
            <ac:spMk id="296" creationId="{3FF6856D-F2D0-B919-DEF0-F6A8394AA271}"/>
          </ac:spMkLst>
        </pc:spChg>
        <pc:spChg chg="mod">
          <ac:chgData name="Monte, Ryan" userId="7c149ba0-a7a6-4c28-805c-80cd5b51be8e" providerId="ADAL" clId="{B46C0F35-4CED-4547-AF4F-65CCE9159B9E}" dt="2023-01-17T16:55:21.461" v="0" actId="27803"/>
          <ac:spMkLst>
            <pc:docMk/>
            <pc:sldMk cId="969256008" sldId="2132"/>
            <ac:spMk id="297" creationId="{FB9E242A-0DE5-A537-E4B6-FDF810D9A349}"/>
          </ac:spMkLst>
        </pc:spChg>
        <pc:spChg chg="mod">
          <ac:chgData name="Monte, Ryan" userId="7c149ba0-a7a6-4c28-805c-80cd5b51be8e" providerId="ADAL" clId="{B46C0F35-4CED-4547-AF4F-65CCE9159B9E}" dt="2023-01-17T16:55:21.461" v="0" actId="27803"/>
          <ac:spMkLst>
            <pc:docMk/>
            <pc:sldMk cId="969256008" sldId="2132"/>
            <ac:spMk id="298" creationId="{6B55CB34-6E72-CE0A-B1F5-1C285320CDB6}"/>
          </ac:spMkLst>
        </pc:spChg>
        <pc:spChg chg="mod">
          <ac:chgData name="Monte, Ryan" userId="7c149ba0-a7a6-4c28-805c-80cd5b51be8e" providerId="ADAL" clId="{B46C0F35-4CED-4547-AF4F-65CCE9159B9E}" dt="2023-01-17T16:55:21.461" v="0" actId="27803"/>
          <ac:spMkLst>
            <pc:docMk/>
            <pc:sldMk cId="969256008" sldId="2132"/>
            <ac:spMk id="299" creationId="{EF790A41-68FD-B2D2-0868-AF7C0F4B4EED}"/>
          </ac:spMkLst>
        </pc:spChg>
        <pc:spChg chg="mod">
          <ac:chgData name="Monte, Ryan" userId="7c149ba0-a7a6-4c28-805c-80cd5b51be8e" providerId="ADAL" clId="{B46C0F35-4CED-4547-AF4F-65CCE9159B9E}" dt="2023-01-17T16:55:21.461" v="0" actId="27803"/>
          <ac:spMkLst>
            <pc:docMk/>
            <pc:sldMk cId="969256008" sldId="2132"/>
            <ac:spMk id="300" creationId="{E159523B-8F27-2CFF-F7B7-0F84E816BE5A}"/>
          </ac:spMkLst>
        </pc:spChg>
        <pc:spChg chg="mod">
          <ac:chgData name="Monte, Ryan" userId="7c149ba0-a7a6-4c28-805c-80cd5b51be8e" providerId="ADAL" clId="{B46C0F35-4CED-4547-AF4F-65CCE9159B9E}" dt="2023-01-17T16:55:21.461" v="0" actId="27803"/>
          <ac:spMkLst>
            <pc:docMk/>
            <pc:sldMk cId="969256008" sldId="2132"/>
            <ac:spMk id="301" creationId="{501F8E51-AF26-A48F-0124-FBFE455D3062}"/>
          </ac:spMkLst>
        </pc:spChg>
        <pc:spChg chg="mod">
          <ac:chgData name="Monte, Ryan" userId="7c149ba0-a7a6-4c28-805c-80cd5b51be8e" providerId="ADAL" clId="{B46C0F35-4CED-4547-AF4F-65CCE9159B9E}" dt="2023-01-17T16:55:21.461" v="0" actId="27803"/>
          <ac:spMkLst>
            <pc:docMk/>
            <pc:sldMk cId="969256008" sldId="2132"/>
            <ac:spMk id="302" creationId="{C27ECBE2-F218-D7B7-6581-B97E563E802C}"/>
          </ac:spMkLst>
        </pc:spChg>
        <pc:spChg chg="mod">
          <ac:chgData name="Monte, Ryan" userId="7c149ba0-a7a6-4c28-805c-80cd5b51be8e" providerId="ADAL" clId="{B46C0F35-4CED-4547-AF4F-65CCE9159B9E}" dt="2023-01-17T16:55:21.461" v="0" actId="27803"/>
          <ac:spMkLst>
            <pc:docMk/>
            <pc:sldMk cId="969256008" sldId="2132"/>
            <ac:spMk id="303" creationId="{43145A65-1A19-7827-37CE-F0341A987A09}"/>
          </ac:spMkLst>
        </pc:spChg>
        <pc:spChg chg="mod">
          <ac:chgData name="Monte, Ryan" userId="7c149ba0-a7a6-4c28-805c-80cd5b51be8e" providerId="ADAL" clId="{B46C0F35-4CED-4547-AF4F-65CCE9159B9E}" dt="2023-01-17T16:55:21.461" v="0" actId="27803"/>
          <ac:spMkLst>
            <pc:docMk/>
            <pc:sldMk cId="969256008" sldId="2132"/>
            <ac:spMk id="304" creationId="{2DD0D891-D850-90C5-CA31-423C068F52A9}"/>
          </ac:spMkLst>
        </pc:spChg>
        <pc:spChg chg="mod">
          <ac:chgData name="Monte, Ryan" userId="7c149ba0-a7a6-4c28-805c-80cd5b51be8e" providerId="ADAL" clId="{B46C0F35-4CED-4547-AF4F-65CCE9159B9E}" dt="2023-01-17T16:55:21.461" v="0" actId="27803"/>
          <ac:spMkLst>
            <pc:docMk/>
            <pc:sldMk cId="969256008" sldId="2132"/>
            <ac:spMk id="305" creationId="{D6A5431F-6D42-3A0D-6773-EE96CF7E19E2}"/>
          </ac:spMkLst>
        </pc:spChg>
        <pc:spChg chg="mod">
          <ac:chgData name="Monte, Ryan" userId="7c149ba0-a7a6-4c28-805c-80cd5b51be8e" providerId="ADAL" clId="{B46C0F35-4CED-4547-AF4F-65CCE9159B9E}" dt="2023-01-17T16:55:21.461" v="0" actId="27803"/>
          <ac:spMkLst>
            <pc:docMk/>
            <pc:sldMk cId="969256008" sldId="2132"/>
            <ac:spMk id="306" creationId="{B4B0D05F-612E-C573-DDFC-1A5DFD376E6C}"/>
          </ac:spMkLst>
        </pc:spChg>
        <pc:spChg chg="mod">
          <ac:chgData name="Monte, Ryan" userId="7c149ba0-a7a6-4c28-805c-80cd5b51be8e" providerId="ADAL" clId="{B46C0F35-4CED-4547-AF4F-65CCE9159B9E}" dt="2023-01-17T16:55:21.461" v="0" actId="27803"/>
          <ac:spMkLst>
            <pc:docMk/>
            <pc:sldMk cId="969256008" sldId="2132"/>
            <ac:spMk id="307" creationId="{8169F387-4B52-EC40-54DC-6F4BE4970661}"/>
          </ac:spMkLst>
        </pc:spChg>
        <pc:spChg chg="mod">
          <ac:chgData name="Monte, Ryan" userId="7c149ba0-a7a6-4c28-805c-80cd5b51be8e" providerId="ADAL" clId="{B46C0F35-4CED-4547-AF4F-65CCE9159B9E}" dt="2023-01-17T16:55:21.461" v="0" actId="27803"/>
          <ac:spMkLst>
            <pc:docMk/>
            <pc:sldMk cId="969256008" sldId="2132"/>
            <ac:spMk id="308" creationId="{F2476227-30F0-1856-3ED0-06745E71A74E}"/>
          </ac:spMkLst>
        </pc:spChg>
        <pc:spChg chg="mod">
          <ac:chgData name="Monte, Ryan" userId="7c149ba0-a7a6-4c28-805c-80cd5b51be8e" providerId="ADAL" clId="{B46C0F35-4CED-4547-AF4F-65CCE9159B9E}" dt="2023-01-17T16:55:21.461" v="0" actId="27803"/>
          <ac:spMkLst>
            <pc:docMk/>
            <pc:sldMk cId="969256008" sldId="2132"/>
            <ac:spMk id="309" creationId="{88E57764-58B8-441A-DCF3-6CB14127B86F}"/>
          </ac:spMkLst>
        </pc:spChg>
        <pc:spChg chg="mod">
          <ac:chgData name="Monte, Ryan" userId="7c149ba0-a7a6-4c28-805c-80cd5b51be8e" providerId="ADAL" clId="{B46C0F35-4CED-4547-AF4F-65CCE9159B9E}" dt="2023-01-17T16:55:21.461" v="0" actId="27803"/>
          <ac:spMkLst>
            <pc:docMk/>
            <pc:sldMk cId="969256008" sldId="2132"/>
            <ac:spMk id="310" creationId="{0D5AB40D-3E2A-9E48-5821-00EE000B98DF}"/>
          </ac:spMkLst>
        </pc:spChg>
        <pc:spChg chg="mod">
          <ac:chgData name="Monte, Ryan" userId="7c149ba0-a7a6-4c28-805c-80cd5b51be8e" providerId="ADAL" clId="{B46C0F35-4CED-4547-AF4F-65CCE9159B9E}" dt="2023-01-17T16:55:21.461" v="0" actId="27803"/>
          <ac:spMkLst>
            <pc:docMk/>
            <pc:sldMk cId="969256008" sldId="2132"/>
            <ac:spMk id="311" creationId="{0E2002F0-8837-7C1B-519B-68AF6D23A11F}"/>
          </ac:spMkLst>
        </pc:spChg>
        <pc:spChg chg="mod">
          <ac:chgData name="Monte, Ryan" userId="7c149ba0-a7a6-4c28-805c-80cd5b51be8e" providerId="ADAL" clId="{B46C0F35-4CED-4547-AF4F-65CCE9159B9E}" dt="2023-01-17T16:55:21.461" v="0" actId="27803"/>
          <ac:spMkLst>
            <pc:docMk/>
            <pc:sldMk cId="969256008" sldId="2132"/>
            <ac:spMk id="312" creationId="{0BB21096-7880-6201-896B-47B3437E3658}"/>
          </ac:spMkLst>
        </pc:spChg>
        <pc:spChg chg="mod">
          <ac:chgData name="Monte, Ryan" userId="7c149ba0-a7a6-4c28-805c-80cd5b51be8e" providerId="ADAL" clId="{B46C0F35-4CED-4547-AF4F-65CCE9159B9E}" dt="2023-01-17T16:55:21.461" v="0" actId="27803"/>
          <ac:spMkLst>
            <pc:docMk/>
            <pc:sldMk cId="969256008" sldId="2132"/>
            <ac:spMk id="313" creationId="{5F339B68-0309-1196-1126-39D861115793}"/>
          </ac:spMkLst>
        </pc:spChg>
        <pc:spChg chg="mod">
          <ac:chgData name="Monte, Ryan" userId="7c149ba0-a7a6-4c28-805c-80cd5b51be8e" providerId="ADAL" clId="{B46C0F35-4CED-4547-AF4F-65CCE9159B9E}" dt="2023-01-17T16:55:21.461" v="0" actId="27803"/>
          <ac:spMkLst>
            <pc:docMk/>
            <pc:sldMk cId="969256008" sldId="2132"/>
            <ac:spMk id="314" creationId="{C10707E5-68B5-0E22-757D-5BDF96334857}"/>
          </ac:spMkLst>
        </pc:spChg>
        <pc:spChg chg="mod">
          <ac:chgData name="Monte, Ryan" userId="7c149ba0-a7a6-4c28-805c-80cd5b51be8e" providerId="ADAL" clId="{B46C0F35-4CED-4547-AF4F-65CCE9159B9E}" dt="2023-01-17T16:55:21.461" v="0" actId="27803"/>
          <ac:spMkLst>
            <pc:docMk/>
            <pc:sldMk cId="969256008" sldId="2132"/>
            <ac:spMk id="315" creationId="{BB130D1C-0463-4DDE-0A42-7427070E83EF}"/>
          </ac:spMkLst>
        </pc:spChg>
        <pc:spChg chg="mod">
          <ac:chgData name="Monte, Ryan" userId="7c149ba0-a7a6-4c28-805c-80cd5b51be8e" providerId="ADAL" clId="{B46C0F35-4CED-4547-AF4F-65CCE9159B9E}" dt="2023-01-17T16:55:21.461" v="0" actId="27803"/>
          <ac:spMkLst>
            <pc:docMk/>
            <pc:sldMk cId="969256008" sldId="2132"/>
            <ac:spMk id="316" creationId="{6663F6AE-75D8-FCE0-D4CB-666C6DD73528}"/>
          </ac:spMkLst>
        </pc:spChg>
        <pc:spChg chg="mod">
          <ac:chgData name="Monte, Ryan" userId="7c149ba0-a7a6-4c28-805c-80cd5b51be8e" providerId="ADAL" clId="{B46C0F35-4CED-4547-AF4F-65CCE9159B9E}" dt="2023-01-17T16:55:21.461" v="0" actId="27803"/>
          <ac:spMkLst>
            <pc:docMk/>
            <pc:sldMk cId="969256008" sldId="2132"/>
            <ac:spMk id="317" creationId="{93994C30-11B9-AA0F-BB95-AE7D71048FDB}"/>
          </ac:spMkLst>
        </pc:spChg>
        <pc:spChg chg="mod">
          <ac:chgData name="Monte, Ryan" userId="7c149ba0-a7a6-4c28-805c-80cd5b51be8e" providerId="ADAL" clId="{B46C0F35-4CED-4547-AF4F-65CCE9159B9E}" dt="2023-01-17T16:55:21.461" v="0" actId="27803"/>
          <ac:spMkLst>
            <pc:docMk/>
            <pc:sldMk cId="969256008" sldId="2132"/>
            <ac:spMk id="318" creationId="{CF65317B-991B-2E69-3D64-04882CD8DA0C}"/>
          </ac:spMkLst>
        </pc:spChg>
        <pc:spChg chg="mod">
          <ac:chgData name="Monte, Ryan" userId="7c149ba0-a7a6-4c28-805c-80cd5b51be8e" providerId="ADAL" clId="{B46C0F35-4CED-4547-AF4F-65CCE9159B9E}" dt="2023-01-17T16:55:21.461" v="0" actId="27803"/>
          <ac:spMkLst>
            <pc:docMk/>
            <pc:sldMk cId="969256008" sldId="2132"/>
            <ac:spMk id="319" creationId="{5508C447-55CD-E2C2-860C-FA62092E70EC}"/>
          </ac:spMkLst>
        </pc:spChg>
        <pc:spChg chg="mod">
          <ac:chgData name="Monte, Ryan" userId="7c149ba0-a7a6-4c28-805c-80cd5b51be8e" providerId="ADAL" clId="{B46C0F35-4CED-4547-AF4F-65CCE9159B9E}" dt="2023-01-17T16:55:21.461" v="0" actId="27803"/>
          <ac:spMkLst>
            <pc:docMk/>
            <pc:sldMk cId="969256008" sldId="2132"/>
            <ac:spMk id="320" creationId="{A4B002A5-7C3E-5405-076D-69FDB0A37FDC}"/>
          </ac:spMkLst>
        </pc:spChg>
        <pc:spChg chg="mod">
          <ac:chgData name="Monte, Ryan" userId="7c149ba0-a7a6-4c28-805c-80cd5b51be8e" providerId="ADAL" clId="{B46C0F35-4CED-4547-AF4F-65CCE9159B9E}" dt="2023-01-17T16:55:21.461" v="0" actId="27803"/>
          <ac:spMkLst>
            <pc:docMk/>
            <pc:sldMk cId="969256008" sldId="2132"/>
            <ac:spMk id="321" creationId="{A5AFDD0F-7632-B921-7A3C-00E2931DC7D5}"/>
          </ac:spMkLst>
        </pc:spChg>
        <pc:spChg chg="mod">
          <ac:chgData name="Monte, Ryan" userId="7c149ba0-a7a6-4c28-805c-80cd5b51be8e" providerId="ADAL" clId="{B46C0F35-4CED-4547-AF4F-65CCE9159B9E}" dt="2023-01-17T16:55:21.461" v="0" actId="27803"/>
          <ac:spMkLst>
            <pc:docMk/>
            <pc:sldMk cId="969256008" sldId="2132"/>
            <ac:spMk id="322" creationId="{AEBF3769-9E7C-DE9C-BE72-B3C949B832DC}"/>
          </ac:spMkLst>
        </pc:spChg>
        <pc:spChg chg="mod">
          <ac:chgData name="Monte, Ryan" userId="7c149ba0-a7a6-4c28-805c-80cd5b51be8e" providerId="ADAL" clId="{B46C0F35-4CED-4547-AF4F-65CCE9159B9E}" dt="2023-01-17T16:55:21.461" v="0" actId="27803"/>
          <ac:spMkLst>
            <pc:docMk/>
            <pc:sldMk cId="969256008" sldId="2132"/>
            <ac:spMk id="323" creationId="{C60D7AA3-6021-27B1-D205-6843DAED26D6}"/>
          </ac:spMkLst>
        </pc:spChg>
        <pc:spChg chg="mod">
          <ac:chgData name="Monte, Ryan" userId="7c149ba0-a7a6-4c28-805c-80cd5b51be8e" providerId="ADAL" clId="{B46C0F35-4CED-4547-AF4F-65CCE9159B9E}" dt="2023-01-17T16:55:21.461" v="0" actId="27803"/>
          <ac:spMkLst>
            <pc:docMk/>
            <pc:sldMk cId="969256008" sldId="2132"/>
            <ac:spMk id="324" creationId="{D06A5DBD-A787-DB66-BCDA-6C2467980A51}"/>
          </ac:spMkLst>
        </pc:spChg>
        <pc:spChg chg="mod">
          <ac:chgData name="Monte, Ryan" userId="7c149ba0-a7a6-4c28-805c-80cd5b51be8e" providerId="ADAL" clId="{B46C0F35-4CED-4547-AF4F-65CCE9159B9E}" dt="2023-01-17T16:55:21.461" v="0" actId="27803"/>
          <ac:spMkLst>
            <pc:docMk/>
            <pc:sldMk cId="969256008" sldId="2132"/>
            <ac:spMk id="325" creationId="{B5FCF8E2-75AC-665C-D7AE-BE224D124542}"/>
          </ac:spMkLst>
        </pc:spChg>
        <pc:spChg chg="mod">
          <ac:chgData name="Monte, Ryan" userId="7c149ba0-a7a6-4c28-805c-80cd5b51be8e" providerId="ADAL" clId="{B46C0F35-4CED-4547-AF4F-65CCE9159B9E}" dt="2023-01-17T16:55:21.461" v="0" actId="27803"/>
          <ac:spMkLst>
            <pc:docMk/>
            <pc:sldMk cId="969256008" sldId="2132"/>
            <ac:spMk id="326" creationId="{CB9E1A44-E099-780B-9988-E77F855F7AE3}"/>
          </ac:spMkLst>
        </pc:spChg>
        <pc:spChg chg="mod">
          <ac:chgData name="Monte, Ryan" userId="7c149ba0-a7a6-4c28-805c-80cd5b51be8e" providerId="ADAL" clId="{B46C0F35-4CED-4547-AF4F-65CCE9159B9E}" dt="2023-01-17T16:55:21.461" v="0" actId="27803"/>
          <ac:spMkLst>
            <pc:docMk/>
            <pc:sldMk cId="969256008" sldId="2132"/>
            <ac:spMk id="327" creationId="{F22A04DF-3495-4297-D7C3-2CF82DE1D879}"/>
          </ac:spMkLst>
        </pc:spChg>
        <pc:spChg chg="mod">
          <ac:chgData name="Monte, Ryan" userId="7c149ba0-a7a6-4c28-805c-80cd5b51be8e" providerId="ADAL" clId="{B46C0F35-4CED-4547-AF4F-65CCE9159B9E}" dt="2023-01-17T16:55:21.461" v="0" actId="27803"/>
          <ac:spMkLst>
            <pc:docMk/>
            <pc:sldMk cId="969256008" sldId="2132"/>
            <ac:spMk id="328" creationId="{1B864FE1-1A01-D354-8EBB-158A6C344E3B}"/>
          </ac:spMkLst>
        </pc:spChg>
        <pc:spChg chg="mod">
          <ac:chgData name="Monte, Ryan" userId="7c149ba0-a7a6-4c28-805c-80cd5b51be8e" providerId="ADAL" clId="{B46C0F35-4CED-4547-AF4F-65CCE9159B9E}" dt="2023-01-17T16:55:21.461" v="0" actId="27803"/>
          <ac:spMkLst>
            <pc:docMk/>
            <pc:sldMk cId="969256008" sldId="2132"/>
            <ac:spMk id="329" creationId="{F85053F7-6A9B-F642-0D9E-66B54B5B2AFA}"/>
          </ac:spMkLst>
        </pc:spChg>
        <pc:spChg chg="mod">
          <ac:chgData name="Monte, Ryan" userId="7c149ba0-a7a6-4c28-805c-80cd5b51be8e" providerId="ADAL" clId="{B46C0F35-4CED-4547-AF4F-65CCE9159B9E}" dt="2023-01-17T16:55:21.461" v="0" actId="27803"/>
          <ac:spMkLst>
            <pc:docMk/>
            <pc:sldMk cId="969256008" sldId="2132"/>
            <ac:spMk id="330" creationId="{767C0376-E3F6-2319-B732-9F83C42AC945}"/>
          </ac:spMkLst>
        </pc:spChg>
        <pc:spChg chg="mod">
          <ac:chgData name="Monte, Ryan" userId="7c149ba0-a7a6-4c28-805c-80cd5b51be8e" providerId="ADAL" clId="{B46C0F35-4CED-4547-AF4F-65CCE9159B9E}" dt="2023-01-17T16:55:21.461" v="0" actId="27803"/>
          <ac:spMkLst>
            <pc:docMk/>
            <pc:sldMk cId="969256008" sldId="2132"/>
            <ac:spMk id="331" creationId="{18202B5C-42AA-F915-873D-105629327A37}"/>
          </ac:spMkLst>
        </pc:spChg>
        <pc:spChg chg="mod">
          <ac:chgData name="Monte, Ryan" userId="7c149ba0-a7a6-4c28-805c-80cd5b51be8e" providerId="ADAL" clId="{B46C0F35-4CED-4547-AF4F-65CCE9159B9E}" dt="2023-01-17T16:55:21.461" v="0" actId="27803"/>
          <ac:spMkLst>
            <pc:docMk/>
            <pc:sldMk cId="969256008" sldId="2132"/>
            <ac:spMk id="332" creationId="{971D018C-D84D-B32D-8221-83FBACE34506}"/>
          </ac:spMkLst>
        </pc:spChg>
        <pc:spChg chg="mod">
          <ac:chgData name="Monte, Ryan" userId="7c149ba0-a7a6-4c28-805c-80cd5b51be8e" providerId="ADAL" clId="{B46C0F35-4CED-4547-AF4F-65CCE9159B9E}" dt="2023-01-17T16:55:21.461" v="0" actId="27803"/>
          <ac:spMkLst>
            <pc:docMk/>
            <pc:sldMk cId="969256008" sldId="2132"/>
            <ac:spMk id="333" creationId="{90591605-BCC2-14BE-64BF-5FBEB4EFF5A9}"/>
          </ac:spMkLst>
        </pc:spChg>
        <pc:spChg chg="mod">
          <ac:chgData name="Monte, Ryan" userId="7c149ba0-a7a6-4c28-805c-80cd5b51be8e" providerId="ADAL" clId="{B46C0F35-4CED-4547-AF4F-65CCE9159B9E}" dt="2023-01-17T16:55:21.461" v="0" actId="27803"/>
          <ac:spMkLst>
            <pc:docMk/>
            <pc:sldMk cId="969256008" sldId="2132"/>
            <ac:spMk id="334" creationId="{2CA1B950-A018-1095-3CD7-98AD07CD2F31}"/>
          </ac:spMkLst>
        </pc:spChg>
        <pc:spChg chg="mod">
          <ac:chgData name="Monte, Ryan" userId="7c149ba0-a7a6-4c28-805c-80cd5b51be8e" providerId="ADAL" clId="{B46C0F35-4CED-4547-AF4F-65CCE9159B9E}" dt="2023-01-17T16:55:21.461" v="0" actId="27803"/>
          <ac:spMkLst>
            <pc:docMk/>
            <pc:sldMk cId="969256008" sldId="2132"/>
            <ac:spMk id="335" creationId="{816FB9D1-6FB3-373B-AEDD-E4156B8D7BB0}"/>
          </ac:spMkLst>
        </pc:spChg>
        <pc:spChg chg="mod">
          <ac:chgData name="Monte, Ryan" userId="7c149ba0-a7a6-4c28-805c-80cd5b51be8e" providerId="ADAL" clId="{B46C0F35-4CED-4547-AF4F-65CCE9159B9E}" dt="2023-01-17T16:55:21.461" v="0" actId="27803"/>
          <ac:spMkLst>
            <pc:docMk/>
            <pc:sldMk cId="969256008" sldId="2132"/>
            <ac:spMk id="336" creationId="{24FABA14-A5C3-2940-544B-1319223F98B4}"/>
          </ac:spMkLst>
        </pc:spChg>
        <pc:spChg chg="mod">
          <ac:chgData name="Monte, Ryan" userId="7c149ba0-a7a6-4c28-805c-80cd5b51be8e" providerId="ADAL" clId="{B46C0F35-4CED-4547-AF4F-65CCE9159B9E}" dt="2023-01-17T16:55:21.461" v="0" actId="27803"/>
          <ac:spMkLst>
            <pc:docMk/>
            <pc:sldMk cId="969256008" sldId="2132"/>
            <ac:spMk id="337" creationId="{911B2763-9C2E-896D-392C-AB8CA4287223}"/>
          </ac:spMkLst>
        </pc:spChg>
        <pc:spChg chg="mod">
          <ac:chgData name="Monte, Ryan" userId="7c149ba0-a7a6-4c28-805c-80cd5b51be8e" providerId="ADAL" clId="{B46C0F35-4CED-4547-AF4F-65CCE9159B9E}" dt="2023-01-17T16:55:21.461" v="0" actId="27803"/>
          <ac:spMkLst>
            <pc:docMk/>
            <pc:sldMk cId="969256008" sldId="2132"/>
            <ac:spMk id="338" creationId="{7E3A2471-FE2A-F1ED-919D-794ACF09D7C5}"/>
          </ac:spMkLst>
        </pc:spChg>
        <pc:spChg chg="mod">
          <ac:chgData name="Monte, Ryan" userId="7c149ba0-a7a6-4c28-805c-80cd5b51be8e" providerId="ADAL" clId="{B46C0F35-4CED-4547-AF4F-65CCE9159B9E}" dt="2023-01-17T16:55:21.461" v="0" actId="27803"/>
          <ac:spMkLst>
            <pc:docMk/>
            <pc:sldMk cId="969256008" sldId="2132"/>
            <ac:spMk id="339" creationId="{3EC8DB64-A25B-176E-E974-4CC03DC9D0C3}"/>
          </ac:spMkLst>
        </pc:spChg>
        <pc:spChg chg="mod">
          <ac:chgData name="Monte, Ryan" userId="7c149ba0-a7a6-4c28-805c-80cd5b51be8e" providerId="ADAL" clId="{B46C0F35-4CED-4547-AF4F-65CCE9159B9E}" dt="2023-01-17T16:55:21.461" v="0" actId="27803"/>
          <ac:spMkLst>
            <pc:docMk/>
            <pc:sldMk cId="969256008" sldId="2132"/>
            <ac:spMk id="340" creationId="{873C923F-AABB-1D77-DDA8-C2D484C4ADFE}"/>
          </ac:spMkLst>
        </pc:spChg>
        <pc:spChg chg="mod">
          <ac:chgData name="Monte, Ryan" userId="7c149ba0-a7a6-4c28-805c-80cd5b51be8e" providerId="ADAL" clId="{B46C0F35-4CED-4547-AF4F-65CCE9159B9E}" dt="2023-01-17T16:55:21.461" v="0" actId="27803"/>
          <ac:spMkLst>
            <pc:docMk/>
            <pc:sldMk cId="969256008" sldId="2132"/>
            <ac:spMk id="341" creationId="{A6F77F00-89EC-C63C-18ED-6E56F0C3304C}"/>
          </ac:spMkLst>
        </pc:spChg>
        <pc:spChg chg="mod">
          <ac:chgData name="Monte, Ryan" userId="7c149ba0-a7a6-4c28-805c-80cd5b51be8e" providerId="ADAL" clId="{B46C0F35-4CED-4547-AF4F-65CCE9159B9E}" dt="2023-01-17T16:55:21.461" v="0" actId="27803"/>
          <ac:spMkLst>
            <pc:docMk/>
            <pc:sldMk cId="969256008" sldId="2132"/>
            <ac:spMk id="342" creationId="{D1F3D2D5-8FDA-7F74-EBBC-FBE794090321}"/>
          </ac:spMkLst>
        </pc:spChg>
        <pc:spChg chg="mod">
          <ac:chgData name="Monte, Ryan" userId="7c149ba0-a7a6-4c28-805c-80cd5b51be8e" providerId="ADAL" clId="{B46C0F35-4CED-4547-AF4F-65CCE9159B9E}" dt="2023-01-17T16:55:21.461" v="0" actId="27803"/>
          <ac:spMkLst>
            <pc:docMk/>
            <pc:sldMk cId="969256008" sldId="2132"/>
            <ac:spMk id="343" creationId="{D682DF62-5A28-2C29-3674-1E5EEBD480E1}"/>
          </ac:spMkLst>
        </pc:spChg>
        <pc:spChg chg="mod">
          <ac:chgData name="Monte, Ryan" userId="7c149ba0-a7a6-4c28-805c-80cd5b51be8e" providerId="ADAL" clId="{B46C0F35-4CED-4547-AF4F-65CCE9159B9E}" dt="2023-01-17T16:55:21.461" v="0" actId="27803"/>
          <ac:spMkLst>
            <pc:docMk/>
            <pc:sldMk cId="969256008" sldId="2132"/>
            <ac:spMk id="344" creationId="{1E56B696-CDB6-5BFD-8356-35D609EFA9DB}"/>
          </ac:spMkLst>
        </pc:spChg>
        <pc:spChg chg="mod">
          <ac:chgData name="Monte, Ryan" userId="7c149ba0-a7a6-4c28-805c-80cd5b51be8e" providerId="ADAL" clId="{B46C0F35-4CED-4547-AF4F-65CCE9159B9E}" dt="2023-01-17T16:55:21.461" v="0" actId="27803"/>
          <ac:spMkLst>
            <pc:docMk/>
            <pc:sldMk cId="969256008" sldId="2132"/>
            <ac:spMk id="345" creationId="{C02AA988-201D-AEAE-E408-EDECF4E3E97B}"/>
          </ac:spMkLst>
        </pc:spChg>
        <pc:spChg chg="mod">
          <ac:chgData name="Monte, Ryan" userId="7c149ba0-a7a6-4c28-805c-80cd5b51be8e" providerId="ADAL" clId="{B46C0F35-4CED-4547-AF4F-65CCE9159B9E}" dt="2023-01-17T16:55:21.461" v="0" actId="27803"/>
          <ac:spMkLst>
            <pc:docMk/>
            <pc:sldMk cId="969256008" sldId="2132"/>
            <ac:spMk id="346" creationId="{CB117EFE-EEE2-5C7C-B574-A83C5EC67DA0}"/>
          </ac:spMkLst>
        </pc:spChg>
        <pc:spChg chg="mod">
          <ac:chgData name="Monte, Ryan" userId="7c149ba0-a7a6-4c28-805c-80cd5b51be8e" providerId="ADAL" clId="{B46C0F35-4CED-4547-AF4F-65CCE9159B9E}" dt="2023-01-17T16:55:21.461" v="0" actId="27803"/>
          <ac:spMkLst>
            <pc:docMk/>
            <pc:sldMk cId="969256008" sldId="2132"/>
            <ac:spMk id="347" creationId="{9196AC3A-B7B9-1F02-FA3E-2E39C462F21A}"/>
          </ac:spMkLst>
        </pc:spChg>
        <pc:spChg chg="mod">
          <ac:chgData name="Monte, Ryan" userId="7c149ba0-a7a6-4c28-805c-80cd5b51be8e" providerId="ADAL" clId="{B46C0F35-4CED-4547-AF4F-65CCE9159B9E}" dt="2023-01-17T16:55:21.461" v="0" actId="27803"/>
          <ac:spMkLst>
            <pc:docMk/>
            <pc:sldMk cId="969256008" sldId="2132"/>
            <ac:spMk id="348" creationId="{DECD0685-1575-2A4D-B80E-B8CA3F80A2A7}"/>
          </ac:spMkLst>
        </pc:spChg>
        <pc:spChg chg="mod">
          <ac:chgData name="Monte, Ryan" userId="7c149ba0-a7a6-4c28-805c-80cd5b51be8e" providerId="ADAL" clId="{B46C0F35-4CED-4547-AF4F-65CCE9159B9E}" dt="2023-01-17T16:55:21.461" v="0" actId="27803"/>
          <ac:spMkLst>
            <pc:docMk/>
            <pc:sldMk cId="969256008" sldId="2132"/>
            <ac:spMk id="349" creationId="{ECAD7ABA-3A7A-113F-3A30-C46DBC251EA4}"/>
          </ac:spMkLst>
        </pc:spChg>
        <pc:spChg chg="mod">
          <ac:chgData name="Monte, Ryan" userId="7c149ba0-a7a6-4c28-805c-80cd5b51be8e" providerId="ADAL" clId="{B46C0F35-4CED-4547-AF4F-65CCE9159B9E}" dt="2023-01-17T16:55:21.461" v="0" actId="27803"/>
          <ac:spMkLst>
            <pc:docMk/>
            <pc:sldMk cId="969256008" sldId="2132"/>
            <ac:spMk id="350" creationId="{C6F617E6-8418-516E-E487-2D8D08B03767}"/>
          </ac:spMkLst>
        </pc:spChg>
        <pc:spChg chg="mod">
          <ac:chgData name="Monte, Ryan" userId="7c149ba0-a7a6-4c28-805c-80cd5b51be8e" providerId="ADAL" clId="{B46C0F35-4CED-4547-AF4F-65CCE9159B9E}" dt="2023-01-17T16:55:21.461" v="0" actId="27803"/>
          <ac:spMkLst>
            <pc:docMk/>
            <pc:sldMk cId="969256008" sldId="2132"/>
            <ac:spMk id="351" creationId="{A4CB514A-E878-0D8E-4E53-05D6C7C46EBF}"/>
          </ac:spMkLst>
        </pc:spChg>
        <pc:spChg chg="mod">
          <ac:chgData name="Monte, Ryan" userId="7c149ba0-a7a6-4c28-805c-80cd5b51be8e" providerId="ADAL" clId="{B46C0F35-4CED-4547-AF4F-65CCE9159B9E}" dt="2023-01-17T16:55:21.461" v="0" actId="27803"/>
          <ac:spMkLst>
            <pc:docMk/>
            <pc:sldMk cId="969256008" sldId="2132"/>
            <ac:spMk id="352" creationId="{50A17169-7DBD-0B88-3A84-CC4DC1C5E2EE}"/>
          </ac:spMkLst>
        </pc:spChg>
        <pc:spChg chg="mod">
          <ac:chgData name="Monte, Ryan" userId="7c149ba0-a7a6-4c28-805c-80cd5b51be8e" providerId="ADAL" clId="{B46C0F35-4CED-4547-AF4F-65CCE9159B9E}" dt="2023-01-17T16:55:21.461" v="0" actId="27803"/>
          <ac:spMkLst>
            <pc:docMk/>
            <pc:sldMk cId="969256008" sldId="2132"/>
            <ac:spMk id="353" creationId="{F90C7A40-3DDD-12DC-10C6-F1B34DE47D93}"/>
          </ac:spMkLst>
        </pc:spChg>
        <pc:spChg chg="mod">
          <ac:chgData name="Monte, Ryan" userId="7c149ba0-a7a6-4c28-805c-80cd5b51be8e" providerId="ADAL" clId="{B46C0F35-4CED-4547-AF4F-65CCE9159B9E}" dt="2023-01-17T16:55:21.461" v="0" actId="27803"/>
          <ac:spMkLst>
            <pc:docMk/>
            <pc:sldMk cId="969256008" sldId="2132"/>
            <ac:spMk id="354" creationId="{9CD37742-6058-44E2-024E-75C84D28E2AE}"/>
          </ac:spMkLst>
        </pc:spChg>
        <pc:spChg chg="mod">
          <ac:chgData name="Monte, Ryan" userId="7c149ba0-a7a6-4c28-805c-80cd5b51be8e" providerId="ADAL" clId="{B46C0F35-4CED-4547-AF4F-65CCE9159B9E}" dt="2023-01-17T16:55:21.461" v="0" actId="27803"/>
          <ac:spMkLst>
            <pc:docMk/>
            <pc:sldMk cId="969256008" sldId="2132"/>
            <ac:spMk id="355" creationId="{F21F46C8-DBC6-E4F4-D4C3-C9DB26E0BAE7}"/>
          </ac:spMkLst>
        </pc:spChg>
        <pc:spChg chg="mod">
          <ac:chgData name="Monte, Ryan" userId="7c149ba0-a7a6-4c28-805c-80cd5b51be8e" providerId="ADAL" clId="{B46C0F35-4CED-4547-AF4F-65CCE9159B9E}" dt="2023-01-17T16:55:21.461" v="0" actId="27803"/>
          <ac:spMkLst>
            <pc:docMk/>
            <pc:sldMk cId="969256008" sldId="2132"/>
            <ac:spMk id="356" creationId="{CE11205B-503B-CEDA-BD4A-D17783E11454}"/>
          </ac:spMkLst>
        </pc:spChg>
        <pc:spChg chg="mod">
          <ac:chgData name="Monte, Ryan" userId="7c149ba0-a7a6-4c28-805c-80cd5b51be8e" providerId="ADAL" clId="{B46C0F35-4CED-4547-AF4F-65CCE9159B9E}" dt="2023-01-17T16:55:21.461" v="0" actId="27803"/>
          <ac:spMkLst>
            <pc:docMk/>
            <pc:sldMk cId="969256008" sldId="2132"/>
            <ac:spMk id="357" creationId="{0BB79577-690D-648F-AE32-5BD48995B16F}"/>
          </ac:spMkLst>
        </pc:spChg>
        <pc:spChg chg="mod">
          <ac:chgData name="Monte, Ryan" userId="7c149ba0-a7a6-4c28-805c-80cd5b51be8e" providerId="ADAL" clId="{B46C0F35-4CED-4547-AF4F-65CCE9159B9E}" dt="2023-01-17T16:55:21.461" v="0" actId="27803"/>
          <ac:spMkLst>
            <pc:docMk/>
            <pc:sldMk cId="969256008" sldId="2132"/>
            <ac:spMk id="358" creationId="{9F076C9C-F31B-EE37-D5D8-5D27C3548173}"/>
          </ac:spMkLst>
        </pc:spChg>
        <pc:spChg chg="mod">
          <ac:chgData name="Monte, Ryan" userId="7c149ba0-a7a6-4c28-805c-80cd5b51be8e" providerId="ADAL" clId="{B46C0F35-4CED-4547-AF4F-65CCE9159B9E}" dt="2023-01-17T16:55:21.461" v="0" actId="27803"/>
          <ac:spMkLst>
            <pc:docMk/>
            <pc:sldMk cId="969256008" sldId="2132"/>
            <ac:spMk id="359" creationId="{88E3374E-B248-7259-7A2F-B161865CCD7A}"/>
          </ac:spMkLst>
        </pc:spChg>
        <pc:spChg chg="mod">
          <ac:chgData name="Monte, Ryan" userId="7c149ba0-a7a6-4c28-805c-80cd5b51be8e" providerId="ADAL" clId="{B46C0F35-4CED-4547-AF4F-65CCE9159B9E}" dt="2023-01-17T16:55:21.461" v="0" actId="27803"/>
          <ac:spMkLst>
            <pc:docMk/>
            <pc:sldMk cId="969256008" sldId="2132"/>
            <ac:spMk id="360" creationId="{E2134DA4-6B59-AB6D-560C-54C35567230C}"/>
          </ac:spMkLst>
        </pc:spChg>
        <pc:spChg chg="mod">
          <ac:chgData name="Monte, Ryan" userId="7c149ba0-a7a6-4c28-805c-80cd5b51be8e" providerId="ADAL" clId="{B46C0F35-4CED-4547-AF4F-65CCE9159B9E}" dt="2023-01-17T16:55:21.461" v="0" actId="27803"/>
          <ac:spMkLst>
            <pc:docMk/>
            <pc:sldMk cId="969256008" sldId="2132"/>
            <ac:spMk id="361" creationId="{B9EA3095-770B-CC14-567E-D7788DC32985}"/>
          </ac:spMkLst>
        </pc:spChg>
        <pc:spChg chg="mod">
          <ac:chgData name="Monte, Ryan" userId="7c149ba0-a7a6-4c28-805c-80cd5b51be8e" providerId="ADAL" clId="{B46C0F35-4CED-4547-AF4F-65CCE9159B9E}" dt="2023-01-17T16:55:21.461" v="0" actId="27803"/>
          <ac:spMkLst>
            <pc:docMk/>
            <pc:sldMk cId="969256008" sldId="2132"/>
            <ac:spMk id="362" creationId="{F8616DB2-310B-AF03-B2C7-682AA7114E08}"/>
          </ac:spMkLst>
        </pc:spChg>
        <pc:spChg chg="mod">
          <ac:chgData name="Monte, Ryan" userId="7c149ba0-a7a6-4c28-805c-80cd5b51be8e" providerId="ADAL" clId="{B46C0F35-4CED-4547-AF4F-65CCE9159B9E}" dt="2023-01-17T16:55:21.461" v="0" actId="27803"/>
          <ac:spMkLst>
            <pc:docMk/>
            <pc:sldMk cId="969256008" sldId="2132"/>
            <ac:spMk id="363" creationId="{C1878E8D-A92C-B77F-38D6-937C6CFE8586}"/>
          </ac:spMkLst>
        </pc:spChg>
        <pc:spChg chg="mod">
          <ac:chgData name="Monte, Ryan" userId="7c149ba0-a7a6-4c28-805c-80cd5b51be8e" providerId="ADAL" clId="{B46C0F35-4CED-4547-AF4F-65CCE9159B9E}" dt="2023-01-17T16:55:21.461" v="0" actId="27803"/>
          <ac:spMkLst>
            <pc:docMk/>
            <pc:sldMk cId="969256008" sldId="2132"/>
            <ac:spMk id="364" creationId="{DAB873C5-E373-162B-4A11-8E363A4DDFF8}"/>
          </ac:spMkLst>
        </pc:spChg>
        <pc:spChg chg="mod">
          <ac:chgData name="Monte, Ryan" userId="7c149ba0-a7a6-4c28-805c-80cd5b51be8e" providerId="ADAL" clId="{B46C0F35-4CED-4547-AF4F-65CCE9159B9E}" dt="2023-01-17T16:55:21.461" v="0" actId="27803"/>
          <ac:spMkLst>
            <pc:docMk/>
            <pc:sldMk cId="969256008" sldId="2132"/>
            <ac:spMk id="365" creationId="{57C5017B-9F90-593D-A2BD-F1EB349F167F}"/>
          </ac:spMkLst>
        </pc:spChg>
        <pc:spChg chg="mod">
          <ac:chgData name="Monte, Ryan" userId="7c149ba0-a7a6-4c28-805c-80cd5b51be8e" providerId="ADAL" clId="{B46C0F35-4CED-4547-AF4F-65CCE9159B9E}" dt="2023-01-17T16:55:21.461" v="0" actId="27803"/>
          <ac:spMkLst>
            <pc:docMk/>
            <pc:sldMk cId="969256008" sldId="2132"/>
            <ac:spMk id="366" creationId="{FB64EAEE-68BD-A3F5-CCED-9BF7E91DD947}"/>
          </ac:spMkLst>
        </pc:spChg>
        <pc:spChg chg="mod">
          <ac:chgData name="Monte, Ryan" userId="7c149ba0-a7a6-4c28-805c-80cd5b51be8e" providerId="ADAL" clId="{B46C0F35-4CED-4547-AF4F-65CCE9159B9E}" dt="2023-01-17T16:55:21.461" v="0" actId="27803"/>
          <ac:spMkLst>
            <pc:docMk/>
            <pc:sldMk cId="969256008" sldId="2132"/>
            <ac:spMk id="367" creationId="{6550A45D-3DAA-45A5-8DA4-7AF15BD6705C}"/>
          </ac:spMkLst>
        </pc:spChg>
        <pc:spChg chg="mod">
          <ac:chgData name="Monte, Ryan" userId="7c149ba0-a7a6-4c28-805c-80cd5b51be8e" providerId="ADAL" clId="{B46C0F35-4CED-4547-AF4F-65CCE9159B9E}" dt="2023-01-17T16:55:21.461" v="0" actId="27803"/>
          <ac:spMkLst>
            <pc:docMk/>
            <pc:sldMk cId="969256008" sldId="2132"/>
            <ac:spMk id="368" creationId="{157E1052-C574-220C-AB50-07D69BC504F5}"/>
          </ac:spMkLst>
        </pc:spChg>
        <pc:spChg chg="mod">
          <ac:chgData name="Monte, Ryan" userId="7c149ba0-a7a6-4c28-805c-80cd5b51be8e" providerId="ADAL" clId="{B46C0F35-4CED-4547-AF4F-65CCE9159B9E}" dt="2023-01-17T16:55:21.461" v="0" actId="27803"/>
          <ac:spMkLst>
            <pc:docMk/>
            <pc:sldMk cId="969256008" sldId="2132"/>
            <ac:spMk id="369" creationId="{9892F1D3-D0B0-EA81-7D23-BDC51A842D0E}"/>
          </ac:spMkLst>
        </pc:spChg>
        <pc:spChg chg="mod">
          <ac:chgData name="Monte, Ryan" userId="7c149ba0-a7a6-4c28-805c-80cd5b51be8e" providerId="ADAL" clId="{B46C0F35-4CED-4547-AF4F-65CCE9159B9E}" dt="2023-01-17T16:55:21.461" v="0" actId="27803"/>
          <ac:spMkLst>
            <pc:docMk/>
            <pc:sldMk cId="969256008" sldId="2132"/>
            <ac:spMk id="370" creationId="{0972B792-8E7B-F3C0-2DA6-90164FA4FDB4}"/>
          </ac:spMkLst>
        </pc:spChg>
        <pc:spChg chg="mod">
          <ac:chgData name="Monte, Ryan" userId="7c149ba0-a7a6-4c28-805c-80cd5b51be8e" providerId="ADAL" clId="{B46C0F35-4CED-4547-AF4F-65CCE9159B9E}" dt="2023-01-17T16:55:21.461" v="0" actId="27803"/>
          <ac:spMkLst>
            <pc:docMk/>
            <pc:sldMk cId="969256008" sldId="2132"/>
            <ac:spMk id="371" creationId="{322B0A06-4C17-DD2D-B24F-E2627346477E}"/>
          </ac:spMkLst>
        </pc:spChg>
        <pc:spChg chg="mod">
          <ac:chgData name="Monte, Ryan" userId="7c149ba0-a7a6-4c28-805c-80cd5b51be8e" providerId="ADAL" clId="{B46C0F35-4CED-4547-AF4F-65CCE9159B9E}" dt="2023-01-17T16:55:21.461" v="0" actId="27803"/>
          <ac:spMkLst>
            <pc:docMk/>
            <pc:sldMk cId="969256008" sldId="2132"/>
            <ac:spMk id="372" creationId="{4D69BF9F-5701-3F5D-D02A-15D1B58D63F9}"/>
          </ac:spMkLst>
        </pc:spChg>
        <pc:spChg chg="mod">
          <ac:chgData name="Monte, Ryan" userId="7c149ba0-a7a6-4c28-805c-80cd5b51be8e" providerId="ADAL" clId="{B46C0F35-4CED-4547-AF4F-65CCE9159B9E}" dt="2023-01-17T16:55:21.461" v="0" actId="27803"/>
          <ac:spMkLst>
            <pc:docMk/>
            <pc:sldMk cId="969256008" sldId="2132"/>
            <ac:spMk id="373" creationId="{8AA0FE34-F573-DF1A-8BD6-D9EF8F31FDFE}"/>
          </ac:spMkLst>
        </pc:spChg>
        <pc:spChg chg="mod">
          <ac:chgData name="Monte, Ryan" userId="7c149ba0-a7a6-4c28-805c-80cd5b51be8e" providerId="ADAL" clId="{B46C0F35-4CED-4547-AF4F-65CCE9159B9E}" dt="2023-01-17T16:55:21.461" v="0" actId="27803"/>
          <ac:spMkLst>
            <pc:docMk/>
            <pc:sldMk cId="969256008" sldId="2132"/>
            <ac:spMk id="374" creationId="{E3FA9F23-FFD0-255C-3AC2-5CACA3450D58}"/>
          </ac:spMkLst>
        </pc:spChg>
        <pc:spChg chg="add del mod">
          <ac:chgData name="Monte, Ryan" userId="7c149ba0-a7a6-4c28-805c-80cd5b51be8e" providerId="ADAL" clId="{B46C0F35-4CED-4547-AF4F-65CCE9159B9E}" dt="2023-01-17T18:56:19.151" v="251" actId="478"/>
          <ac:spMkLst>
            <pc:docMk/>
            <pc:sldMk cId="969256008" sldId="2132"/>
            <ac:spMk id="375" creationId="{D9CE00DE-1DA9-F8FF-34F1-7B7C705B4712}"/>
          </ac:spMkLst>
        </pc:spChg>
        <pc:spChg chg="add del mod">
          <ac:chgData name="Monte, Ryan" userId="7c149ba0-a7a6-4c28-805c-80cd5b51be8e" providerId="ADAL" clId="{B46C0F35-4CED-4547-AF4F-65CCE9159B9E}" dt="2023-01-17T18:18:08.840" v="174" actId="478"/>
          <ac:spMkLst>
            <pc:docMk/>
            <pc:sldMk cId="969256008" sldId="2132"/>
            <ac:spMk id="377" creationId="{23686D29-D32B-2CAC-B010-657262D52DE4}"/>
          </ac:spMkLst>
        </pc:spChg>
        <pc:spChg chg="add del mod">
          <ac:chgData name="Monte, Ryan" userId="7c149ba0-a7a6-4c28-805c-80cd5b51be8e" providerId="ADAL" clId="{B46C0F35-4CED-4547-AF4F-65CCE9159B9E}" dt="2023-01-17T18:18:08.840" v="174" actId="478"/>
          <ac:spMkLst>
            <pc:docMk/>
            <pc:sldMk cId="969256008" sldId="2132"/>
            <ac:spMk id="378" creationId="{59350CC3-2143-5876-A6D1-1501B283FC14}"/>
          </ac:spMkLst>
        </pc:spChg>
        <pc:spChg chg="add del mod">
          <ac:chgData name="Monte, Ryan" userId="7c149ba0-a7a6-4c28-805c-80cd5b51be8e" providerId="ADAL" clId="{B46C0F35-4CED-4547-AF4F-65CCE9159B9E}" dt="2023-01-17T18:18:08.840" v="174" actId="478"/>
          <ac:spMkLst>
            <pc:docMk/>
            <pc:sldMk cId="969256008" sldId="2132"/>
            <ac:spMk id="379" creationId="{DCE0EE51-06BC-BBFF-6492-300D89E1014B}"/>
          </ac:spMkLst>
        </pc:spChg>
        <pc:spChg chg="add del mod">
          <ac:chgData name="Monte, Ryan" userId="7c149ba0-a7a6-4c28-805c-80cd5b51be8e" providerId="ADAL" clId="{B46C0F35-4CED-4547-AF4F-65CCE9159B9E}" dt="2023-01-17T18:56:22.246" v="253" actId="478"/>
          <ac:spMkLst>
            <pc:docMk/>
            <pc:sldMk cId="969256008" sldId="2132"/>
            <ac:spMk id="380" creationId="{D530D143-94CC-E391-A23F-A7DEEA373D47}"/>
          </ac:spMkLst>
        </pc:spChg>
        <pc:spChg chg="add del mod">
          <ac:chgData name="Monte, Ryan" userId="7c149ba0-a7a6-4c28-805c-80cd5b51be8e" providerId="ADAL" clId="{B46C0F35-4CED-4547-AF4F-65CCE9159B9E}" dt="2023-01-17T18:56:23.642" v="254" actId="478"/>
          <ac:spMkLst>
            <pc:docMk/>
            <pc:sldMk cId="969256008" sldId="2132"/>
            <ac:spMk id="381" creationId="{8AF674C5-F3EA-0411-8BB6-1ECD082E1C0C}"/>
          </ac:spMkLst>
        </pc:spChg>
        <pc:spChg chg="add del mod">
          <ac:chgData name="Monte, Ryan" userId="7c149ba0-a7a6-4c28-805c-80cd5b51be8e" providerId="ADAL" clId="{B46C0F35-4CED-4547-AF4F-65CCE9159B9E}" dt="2023-01-17T18:56:24.871" v="255" actId="478"/>
          <ac:spMkLst>
            <pc:docMk/>
            <pc:sldMk cId="969256008" sldId="2132"/>
            <ac:spMk id="382" creationId="{D97F22D7-A0BD-C01B-E129-962A3C6D5B11}"/>
          </ac:spMkLst>
        </pc:spChg>
        <pc:spChg chg="add del mod">
          <ac:chgData name="Monte, Ryan" userId="7c149ba0-a7a6-4c28-805c-80cd5b51be8e" providerId="ADAL" clId="{B46C0F35-4CED-4547-AF4F-65CCE9159B9E}" dt="2023-01-17T18:56:20.528" v="252" actId="478"/>
          <ac:spMkLst>
            <pc:docMk/>
            <pc:sldMk cId="969256008" sldId="2132"/>
            <ac:spMk id="383" creationId="{62F0E075-A1B8-7A68-2EB1-B1950B2AE59E}"/>
          </ac:spMkLst>
        </pc:spChg>
        <pc:spChg chg="add del mod">
          <ac:chgData name="Monte, Ryan" userId="7c149ba0-a7a6-4c28-805c-80cd5b51be8e" providerId="ADAL" clId="{B46C0F35-4CED-4547-AF4F-65CCE9159B9E}" dt="2023-01-17T18:56:29.439" v="256" actId="478"/>
          <ac:spMkLst>
            <pc:docMk/>
            <pc:sldMk cId="969256008" sldId="2132"/>
            <ac:spMk id="384" creationId="{44ED4F08-48A4-01F2-3646-0865D25615D1}"/>
          </ac:spMkLst>
        </pc:spChg>
        <pc:grpChg chg="del mod">
          <ac:chgData name="Monte, Ryan" userId="7c149ba0-a7a6-4c28-805c-80cd5b51be8e" providerId="ADAL" clId="{B46C0F35-4CED-4547-AF4F-65CCE9159B9E}" dt="2023-01-17T16:55:21.461" v="0" actId="27803"/>
          <ac:grpSpMkLst>
            <pc:docMk/>
            <pc:sldMk cId="969256008" sldId="2132"/>
            <ac:grpSpMk id="3" creationId="{880B52DC-5D44-5933-D3C2-B667234D57DE}"/>
          </ac:grpSpMkLst>
        </pc:grpChg>
        <pc:grpChg chg="del mod">
          <ac:chgData name="Monte, Ryan" userId="7c149ba0-a7a6-4c28-805c-80cd5b51be8e" providerId="ADAL" clId="{B46C0F35-4CED-4547-AF4F-65CCE9159B9E}" dt="2023-01-17T18:56:11.934" v="248" actId="478"/>
          <ac:grpSpMkLst>
            <pc:docMk/>
            <pc:sldMk cId="969256008" sldId="2132"/>
            <ac:grpSpMk id="5" creationId="{929A4012-B1B3-ECF0-0F6C-504979F6D7D1}"/>
          </ac:grpSpMkLst>
        </pc:grpChg>
        <pc:picChg chg="del">
          <ac:chgData name="Monte, Ryan" userId="7c149ba0-a7a6-4c28-805c-80cd5b51be8e" providerId="ADAL" clId="{B46C0F35-4CED-4547-AF4F-65CCE9159B9E}" dt="2023-01-17T16:55:21.461" v="0" actId="27803"/>
          <ac:picMkLst>
            <pc:docMk/>
            <pc:sldMk cId="969256008" sldId="2132"/>
            <ac:picMk id="198" creationId="{F3191C2E-C6A8-B566-FE5F-08CACEFD7DB0}"/>
          </ac:picMkLst>
        </pc:picChg>
        <pc:picChg chg="add del mod">
          <ac:chgData name="Monte, Ryan" userId="7c149ba0-a7a6-4c28-805c-80cd5b51be8e" providerId="ADAL" clId="{B46C0F35-4CED-4547-AF4F-65CCE9159B9E}" dt="2023-01-17T18:18:08.840" v="174" actId="478"/>
          <ac:picMkLst>
            <pc:docMk/>
            <pc:sldMk cId="969256008" sldId="2132"/>
            <ac:picMk id="376" creationId="{6283F1FD-FE2D-DC00-1FE7-048750415196}"/>
          </ac:picMkLst>
        </pc:picChg>
        <pc:picChg chg="add mod">
          <ac:chgData name="Monte, Ryan" userId="7c149ba0-a7a6-4c28-805c-80cd5b51be8e" providerId="ADAL" clId="{B46C0F35-4CED-4547-AF4F-65CCE9159B9E}" dt="2023-01-17T18:56:39.760" v="261" actId="1076"/>
          <ac:picMkLst>
            <pc:docMk/>
            <pc:sldMk cId="969256008" sldId="2132"/>
            <ac:picMk id="386" creationId="{5E125722-7D9C-29B2-ACDA-394606116151}"/>
          </ac:picMkLst>
        </pc:picChg>
      </pc:sldChg>
      <pc:sldChg chg="addSp delSp modSp mod">
        <pc:chgData name="Monte, Ryan" userId="7c149ba0-a7a6-4c28-805c-80cd5b51be8e" providerId="ADAL" clId="{B46C0F35-4CED-4547-AF4F-65CCE9159B9E}" dt="2023-01-17T18:57:11.738" v="267" actId="1076"/>
        <pc:sldMkLst>
          <pc:docMk/>
          <pc:sldMk cId="2588572083" sldId="2133"/>
        </pc:sldMkLst>
        <pc:spChg chg="add del mod">
          <ac:chgData name="Monte, Ryan" userId="7c149ba0-a7a6-4c28-805c-80cd5b51be8e" providerId="ADAL" clId="{B46C0F35-4CED-4547-AF4F-65CCE9159B9E}" dt="2023-01-17T18:57:01.146" v="263" actId="478"/>
          <ac:spMkLst>
            <pc:docMk/>
            <pc:sldMk cId="2588572083" sldId="2133"/>
            <ac:spMk id="3" creationId="{C59B38E1-9DD4-90CD-28F0-4D51766E35EF}"/>
          </ac:spMkLst>
        </pc:spChg>
        <pc:spChg chg="add del mod">
          <ac:chgData name="Monte, Ryan" userId="7c149ba0-a7a6-4c28-805c-80cd5b51be8e" providerId="ADAL" clId="{B46C0F35-4CED-4547-AF4F-65CCE9159B9E}" dt="2023-01-17T18:57:01.146" v="263" actId="478"/>
          <ac:spMkLst>
            <pc:docMk/>
            <pc:sldMk cId="2588572083" sldId="2133"/>
            <ac:spMk id="5" creationId="{0E9A3676-C9B5-25C9-B1A4-E864C61F7346}"/>
          </ac:spMkLst>
        </pc:spChg>
        <pc:spChg chg="add del mod">
          <ac:chgData name="Monte, Ryan" userId="7c149ba0-a7a6-4c28-805c-80cd5b51be8e" providerId="ADAL" clId="{B46C0F35-4CED-4547-AF4F-65CCE9159B9E}" dt="2023-01-17T17:04:58.233" v="73" actId="478"/>
          <ac:spMkLst>
            <pc:docMk/>
            <pc:sldMk cId="2588572083" sldId="2133"/>
            <ac:spMk id="6" creationId="{5B83921A-F022-70AE-EFEF-8F668481619E}"/>
          </ac:spMkLst>
        </pc:spChg>
        <pc:spChg chg="add del mod">
          <ac:chgData name="Monte, Ryan" userId="7c149ba0-a7a6-4c28-805c-80cd5b51be8e" providerId="ADAL" clId="{B46C0F35-4CED-4547-AF4F-65CCE9159B9E}" dt="2023-01-17T18:57:01.146" v="263" actId="478"/>
          <ac:spMkLst>
            <pc:docMk/>
            <pc:sldMk cId="2588572083" sldId="2133"/>
            <ac:spMk id="7" creationId="{5D5866CA-CA46-D48E-364E-20719FF368ED}"/>
          </ac:spMkLst>
        </pc:spChg>
        <pc:spChg chg="add del mod">
          <ac:chgData name="Monte, Ryan" userId="7c149ba0-a7a6-4c28-805c-80cd5b51be8e" providerId="ADAL" clId="{B46C0F35-4CED-4547-AF4F-65CCE9159B9E}" dt="2023-01-17T18:57:01.146" v="263" actId="478"/>
          <ac:spMkLst>
            <pc:docMk/>
            <pc:sldMk cId="2588572083" sldId="2133"/>
            <ac:spMk id="8" creationId="{DC0A5EA0-E8DA-2FDB-9229-F7D313D4DD27}"/>
          </ac:spMkLst>
        </pc:spChg>
        <pc:spChg chg="add del mod">
          <ac:chgData name="Monte, Ryan" userId="7c149ba0-a7a6-4c28-805c-80cd5b51be8e" providerId="ADAL" clId="{B46C0F35-4CED-4547-AF4F-65CCE9159B9E}" dt="2023-01-17T18:57:01.146" v="263" actId="478"/>
          <ac:spMkLst>
            <pc:docMk/>
            <pc:sldMk cId="2588572083" sldId="2133"/>
            <ac:spMk id="9" creationId="{EBE411E2-AD1A-B8B7-2267-891A122220AF}"/>
          </ac:spMkLst>
        </pc:spChg>
        <pc:spChg chg="add del mod">
          <ac:chgData name="Monte, Ryan" userId="7c149ba0-a7a6-4c28-805c-80cd5b51be8e" providerId="ADAL" clId="{B46C0F35-4CED-4547-AF4F-65CCE9159B9E}" dt="2023-01-17T18:57:01.146" v="263" actId="478"/>
          <ac:spMkLst>
            <pc:docMk/>
            <pc:sldMk cId="2588572083" sldId="2133"/>
            <ac:spMk id="10" creationId="{A1CA280D-35BE-3726-87BC-825623C81217}"/>
          </ac:spMkLst>
        </pc:spChg>
        <pc:spChg chg="add del mod">
          <ac:chgData name="Monte, Ryan" userId="7c149ba0-a7a6-4c28-805c-80cd5b51be8e" providerId="ADAL" clId="{B46C0F35-4CED-4547-AF4F-65CCE9159B9E}" dt="2023-01-17T18:57:01.146" v="263" actId="478"/>
          <ac:spMkLst>
            <pc:docMk/>
            <pc:sldMk cId="2588572083" sldId="2133"/>
            <ac:spMk id="11" creationId="{5553EA70-73A4-DEBA-0622-87C1E4C1C6F7}"/>
          </ac:spMkLst>
        </pc:spChg>
        <pc:picChg chg="del">
          <ac:chgData name="Monte, Ryan" userId="7c149ba0-a7a6-4c28-805c-80cd5b51be8e" providerId="ADAL" clId="{B46C0F35-4CED-4547-AF4F-65CCE9159B9E}" dt="2023-01-17T18:56:58.248" v="262" actId="478"/>
          <ac:picMkLst>
            <pc:docMk/>
            <pc:sldMk cId="2588572083" sldId="2133"/>
            <ac:picMk id="4" creationId="{E7CF7FB4-7849-0F1C-2A05-9E4FC2372F22}"/>
          </ac:picMkLst>
        </pc:picChg>
        <pc:picChg chg="add mod">
          <ac:chgData name="Monte, Ryan" userId="7c149ba0-a7a6-4c28-805c-80cd5b51be8e" providerId="ADAL" clId="{B46C0F35-4CED-4547-AF4F-65CCE9159B9E}" dt="2023-01-17T18:57:11.738" v="267" actId="1076"/>
          <ac:picMkLst>
            <pc:docMk/>
            <pc:sldMk cId="2588572083" sldId="2133"/>
            <ac:picMk id="13" creationId="{120B5453-05E7-0D8A-7ED6-2E77798555D3}"/>
          </ac:picMkLst>
        </pc:picChg>
      </pc:sldChg>
      <pc:sldChg chg="addSp delSp modSp mod">
        <pc:chgData name="Monte, Ryan" userId="7c149ba0-a7a6-4c28-805c-80cd5b51be8e" providerId="ADAL" clId="{B46C0F35-4CED-4547-AF4F-65CCE9159B9E}" dt="2023-01-17T18:57:46.326" v="275" actId="1076"/>
        <pc:sldMkLst>
          <pc:docMk/>
          <pc:sldMk cId="3129467927" sldId="2135"/>
        </pc:sldMkLst>
        <pc:spChg chg="add del mod">
          <ac:chgData name="Monte, Ryan" userId="7c149ba0-a7a6-4c28-805c-80cd5b51be8e" providerId="ADAL" clId="{B46C0F35-4CED-4547-AF4F-65CCE9159B9E}" dt="2023-01-17T18:57:36.845" v="270" actId="478"/>
          <ac:spMkLst>
            <pc:docMk/>
            <pc:sldMk cId="3129467927" sldId="2135"/>
            <ac:spMk id="3" creationId="{9C2E2299-1640-BF01-625E-F5F515E56789}"/>
          </ac:spMkLst>
        </pc:spChg>
        <pc:spChg chg="add del mod">
          <ac:chgData name="Monte, Ryan" userId="7c149ba0-a7a6-4c28-805c-80cd5b51be8e" providerId="ADAL" clId="{B46C0F35-4CED-4547-AF4F-65CCE9159B9E}" dt="2023-01-17T18:57:31.606" v="268" actId="478"/>
          <ac:spMkLst>
            <pc:docMk/>
            <pc:sldMk cId="3129467927" sldId="2135"/>
            <ac:spMk id="4" creationId="{EC8A079F-B9F9-2544-A56C-B60673ED9094}"/>
          </ac:spMkLst>
        </pc:spChg>
        <pc:picChg chg="del">
          <ac:chgData name="Monte, Ryan" userId="7c149ba0-a7a6-4c28-805c-80cd5b51be8e" providerId="ADAL" clId="{B46C0F35-4CED-4547-AF4F-65CCE9159B9E}" dt="2023-01-17T18:57:33.452" v="269" actId="478"/>
          <ac:picMkLst>
            <pc:docMk/>
            <pc:sldMk cId="3129467927" sldId="2135"/>
            <ac:picMk id="5" creationId="{684E7FA8-45D4-DFB4-A04E-E6B36794774E}"/>
          </ac:picMkLst>
        </pc:picChg>
        <pc:picChg chg="add mod">
          <ac:chgData name="Monte, Ryan" userId="7c149ba0-a7a6-4c28-805c-80cd5b51be8e" providerId="ADAL" clId="{B46C0F35-4CED-4547-AF4F-65CCE9159B9E}" dt="2023-01-17T18:57:46.326" v="275" actId="1076"/>
          <ac:picMkLst>
            <pc:docMk/>
            <pc:sldMk cId="3129467927" sldId="2135"/>
            <ac:picMk id="7" creationId="{EC5D9C93-59E1-3625-9E0D-A32418DE9EAF}"/>
          </ac:picMkLst>
        </pc:picChg>
      </pc:sldChg>
      <pc:sldChg chg="addSp delSp modSp mod">
        <pc:chgData name="Monte, Ryan" userId="7c149ba0-a7a6-4c28-805c-80cd5b51be8e" providerId="ADAL" clId="{B46C0F35-4CED-4547-AF4F-65CCE9159B9E}" dt="2023-01-17T18:58:12.820" v="281" actId="1076"/>
        <pc:sldMkLst>
          <pc:docMk/>
          <pc:sldMk cId="2579346169" sldId="2136"/>
        </pc:sldMkLst>
        <pc:spChg chg="add del mod">
          <ac:chgData name="Monte, Ryan" userId="7c149ba0-a7a6-4c28-805c-80cd5b51be8e" providerId="ADAL" clId="{B46C0F35-4CED-4547-AF4F-65CCE9159B9E}" dt="2023-01-17T18:58:06.508" v="277" actId="478"/>
          <ac:spMkLst>
            <pc:docMk/>
            <pc:sldMk cId="2579346169" sldId="2136"/>
            <ac:spMk id="3" creationId="{3516BC56-6B89-8E95-C2C9-3817E8489081}"/>
          </ac:spMkLst>
        </pc:spChg>
        <pc:picChg chg="add mod">
          <ac:chgData name="Monte, Ryan" userId="7c149ba0-a7a6-4c28-805c-80cd5b51be8e" providerId="ADAL" clId="{B46C0F35-4CED-4547-AF4F-65CCE9159B9E}" dt="2023-01-17T18:58:12.820" v="281" actId="1076"/>
          <ac:picMkLst>
            <pc:docMk/>
            <pc:sldMk cId="2579346169" sldId="2136"/>
            <ac:picMk id="5" creationId="{E686CB49-F132-3989-7A77-69D25ED5D31A}"/>
          </ac:picMkLst>
        </pc:picChg>
        <pc:picChg chg="del">
          <ac:chgData name="Monte, Ryan" userId="7c149ba0-a7a6-4c28-805c-80cd5b51be8e" providerId="ADAL" clId="{B46C0F35-4CED-4547-AF4F-65CCE9159B9E}" dt="2023-01-17T18:58:05.020" v="276" actId="478"/>
          <ac:picMkLst>
            <pc:docMk/>
            <pc:sldMk cId="2579346169" sldId="2136"/>
            <ac:picMk id="9" creationId="{FC4364A0-8EEC-3C7D-6839-900CC757F834}"/>
          </ac:picMkLst>
        </pc:picChg>
      </pc:sldChg>
    </pc:docChg>
  </pc:docChgLst>
  <pc:docChgLst>
    <pc:chgData name="Cowan, Kara" userId="422dcf60-3108-48b9-a5a5-708e064ad6eb" providerId="ADAL" clId="{1754B7AF-DBBC-48BF-941A-65773E5A6875}"/>
    <pc:docChg chg="undo custSel addSld delSld modSld">
      <pc:chgData name="Cowan, Kara" userId="422dcf60-3108-48b9-a5a5-708e064ad6eb" providerId="ADAL" clId="{1754B7AF-DBBC-48BF-941A-65773E5A6875}" dt="2023-04-05T16:41:18.566" v="403" actId="1076"/>
      <pc:docMkLst>
        <pc:docMk/>
      </pc:docMkLst>
      <pc:sldChg chg="del">
        <pc:chgData name="Cowan, Kara" userId="422dcf60-3108-48b9-a5a5-708e064ad6eb" providerId="ADAL" clId="{1754B7AF-DBBC-48BF-941A-65773E5A6875}" dt="2023-01-16T14:08:24.935" v="24" actId="47"/>
        <pc:sldMkLst>
          <pc:docMk/>
          <pc:sldMk cId="3049935045" sldId="1948"/>
        </pc:sldMkLst>
      </pc:sldChg>
      <pc:sldChg chg="del">
        <pc:chgData name="Cowan, Kara" userId="422dcf60-3108-48b9-a5a5-708e064ad6eb" providerId="ADAL" clId="{1754B7AF-DBBC-48BF-941A-65773E5A6875}" dt="2023-01-16T14:08:20.622" v="23" actId="47"/>
        <pc:sldMkLst>
          <pc:docMk/>
          <pc:sldMk cId="2016972408" sldId="1949"/>
        </pc:sldMkLst>
      </pc:sldChg>
      <pc:sldChg chg="modSp mod">
        <pc:chgData name="Cowan, Kara" userId="422dcf60-3108-48b9-a5a5-708e064ad6eb" providerId="ADAL" clId="{1754B7AF-DBBC-48BF-941A-65773E5A6875}" dt="2023-01-16T14:02:56.594" v="3" actId="20577"/>
        <pc:sldMkLst>
          <pc:docMk/>
          <pc:sldMk cId="2744693021" sldId="1974"/>
        </pc:sldMkLst>
        <pc:spChg chg="mod">
          <ac:chgData name="Cowan, Kara" userId="422dcf60-3108-48b9-a5a5-708e064ad6eb" providerId="ADAL" clId="{1754B7AF-DBBC-48BF-941A-65773E5A6875}" dt="2023-01-16T14:02:56.594" v="3" actId="20577"/>
          <ac:spMkLst>
            <pc:docMk/>
            <pc:sldMk cId="2744693021" sldId="1974"/>
            <ac:spMk id="6" creationId="{9705D360-706B-5AAA-3A1F-6107C54E3B40}"/>
          </ac:spMkLst>
        </pc:spChg>
      </pc:sldChg>
      <pc:sldChg chg="addSp delSp modSp mod">
        <pc:chgData name="Cowan, Kara" userId="422dcf60-3108-48b9-a5a5-708e064ad6eb" providerId="ADAL" clId="{1754B7AF-DBBC-48BF-941A-65773E5A6875}" dt="2023-04-05T15:44:18.219" v="379" actId="14861"/>
        <pc:sldMkLst>
          <pc:docMk/>
          <pc:sldMk cId="3754249042" sldId="1978"/>
        </pc:sldMkLst>
        <pc:picChg chg="add del mod">
          <ac:chgData name="Cowan, Kara" userId="422dcf60-3108-48b9-a5a5-708e064ad6eb" providerId="ADAL" clId="{1754B7AF-DBBC-48BF-941A-65773E5A6875}" dt="2023-04-05T15:43:14.660" v="368" actId="478"/>
          <ac:picMkLst>
            <pc:docMk/>
            <pc:sldMk cId="3754249042" sldId="1978"/>
            <ac:picMk id="6" creationId="{94429B4C-EBC1-0F45-E5A1-FAAE5B56C430}"/>
          </ac:picMkLst>
        </pc:picChg>
        <pc:picChg chg="add mod">
          <ac:chgData name="Cowan, Kara" userId="422dcf60-3108-48b9-a5a5-708e064ad6eb" providerId="ADAL" clId="{1754B7AF-DBBC-48BF-941A-65773E5A6875}" dt="2023-04-05T15:44:18.219" v="379" actId="14861"/>
          <ac:picMkLst>
            <pc:docMk/>
            <pc:sldMk cId="3754249042" sldId="1978"/>
            <ac:picMk id="9" creationId="{083EB447-B07A-BB4E-AAC1-E11FABDA1FAD}"/>
          </ac:picMkLst>
        </pc:picChg>
      </pc:sldChg>
      <pc:sldChg chg="addSp delSp modSp mod">
        <pc:chgData name="Cowan, Kara" userId="422dcf60-3108-48b9-a5a5-708e064ad6eb" providerId="ADAL" clId="{1754B7AF-DBBC-48BF-941A-65773E5A6875}" dt="2023-04-05T15:44:46.755" v="384" actId="1076"/>
        <pc:sldMkLst>
          <pc:docMk/>
          <pc:sldMk cId="2305115646" sldId="1985"/>
        </pc:sldMkLst>
        <pc:picChg chg="add mod">
          <ac:chgData name="Cowan, Kara" userId="422dcf60-3108-48b9-a5a5-708e064ad6eb" providerId="ADAL" clId="{1754B7AF-DBBC-48BF-941A-65773E5A6875}" dt="2023-04-05T15:44:46.755" v="384" actId="1076"/>
          <ac:picMkLst>
            <pc:docMk/>
            <pc:sldMk cId="2305115646" sldId="1985"/>
            <ac:picMk id="3" creationId="{A3DF9131-D779-104D-C7CD-828E7A78C8ED}"/>
          </ac:picMkLst>
        </pc:picChg>
        <pc:picChg chg="add del mod">
          <ac:chgData name="Cowan, Kara" userId="422dcf60-3108-48b9-a5a5-708e064ad6eb" providerId="ADAL" clId="{1754B7AF-DBBC-48BF-941A-65773E5A6875}" dt="2023-04-05T15:44:42.227" v="382" actId="478"/>
          <ac:picMkLst>
            <pc:docMk/>
            <pc:sldMk cId="2305115646" sldId="1985"/>
            <ac:picMk id="4" creationId="{9D371EC8-C794-7B0A-7BEA-F392FD811011}"/>
          </ac:picMkLst>
        </pc:picChg>
      </pc:sldChg>
      <pc:sldChg chg="modNotesTx">
        <pc:chgData name="Cowan, Kara" userId="422dcf60-3108-48b9-a5a5-708e064ad6eb" providerId="ADAL" clId="{1754B7AF-DBBC-48BF-941A-65773E5A6875}" dt="2023-01-16T14:22:10.373" v="287" actId="20577"/>
        <pc:sldMkLst>
          <pc:docMk/>
          <pc:sldMk cId="3743710848" sldId="1993"/>
        </pc:sldMkLst>
      </pc:sldChg>
      <pc:sldChg chg="modSp mod">
        <pc:chgData name="Cowan, Kara" userId="422dcf60-3108-48b9-a5a5-708e064ad6eb" providerId="ADAL" clId="{1754B7AF-DBBC-48BF-941A-65773E5A6875}" dt="2023-01-16T14:23:17.454" v="323" actId="6549"/>
        <pc:sldMkLst>
          <pc:docMk/>
          <pc:sldMk cId="219589158" sldId="1996"/>
        </pc:sldMkLst>
        <pc:spChg chg="mod">
          <ac:chgData name="Cowan, Kara" userId="422dcf60-3108-48b9-a5a5-708e064ad6eb" providerId="ADAL" clId="{1754B7AF-DBBC-48BF-941A-65773E5A6875}" dt="2023-01-16T14:23:17.454" v="323" actId="6549"/>
          <ac:spMkLst>
            <pc:docMk/>
            <pc:sldMk cId="219589158" sldId="1996"/>
            <ac:spMk id="3" creationId="{00000000-0000-0000-0000-000000000000}"/>
          </ac:spMkLst>
        </pc:spChg>
      </pc:sldChg>
      <pc:sldChg chg="del">
        <pc:chgData name="Cowan, Kara" userId="422dcf60-3108-48b9-a5a5-708e064ad6eb" providerId="ADAL" clId="{1754B7AF-DBBC-48BF-941A-65773E5A6875}" dt="2023-01-16T14:08:42.530" v="26" actId="47"/>
        <pc:sldMkLst>
          <pc:docMk/>
          <pc:sldMk cId="1786307861" sldId="1998"/>
        </pc:sldMkLst>
      </pc:sldChg>
      <pc:sldChg chg="del">
        <pc:chgData name="Cowan, Kara" userId="422dcf60-3108-48b9-a5a5-708e064ad6eb" providerId="ADAL" clId="{1754B7AF-DBBC-48BF-941A-65773E5A6875}" dt="2023-01-16T14:08:54.608" v="27" actId="47"/>
        <pc:sldMkLst>
          <pc:docMk/>
          <pc:sldMk cId="999081760" sldId="1999"/>
        </pc:sldMkLst>
      </pc:sldChg>
      <pc:sldChg chg="del mod">
        <pc:chgData name="Cowan, Kara" userId="422dcf60-3108-48b9-a5a5-708e064ad6eb" providerId="ADAL" clId="{1754B7AF-DBBC-48BF-941A-65773E5A6875}" dt="2023-01-16T14:09:17.979" v="28" actId="47"/>
        <pc:sldMkLst>
          <pc:docMk/>
          <pc:sldMk cId="312556320" sldId="2000"/>
        </pc:sldMkLst>
      </pc:sldChg>
      <pc:sldChg chg="del">
        <pc:chgData name="Cowan, Kara" userId="422dcf60-3108-48b9-a5a5-708e064ad6eb" providerId="ADAL" clId="{1754B7AF-DBBC-48BF-941A-65773E5A6875}" dt="2023-01-16T14:09:31.267" v="29" actId="47"/>
        <pc:sldMkLst>
          <pc:docMk/>
          <pc:sldMk cId="36274632" sldId="2111"/>
        </pc:sldMkLst>
      </pc:sldChg>
      <pc:sldChg chg="modSp mod">
        <pc:chgData name="Cowan, Kara" userId="422dcf60-3108-48b9-a5a5-708e064ad6eb" providerId="ADAL" clId="{1754B7AF-DBBC-48BF-941A-65773E5A6875}" dt="2023-01-16T14:13:07.413" v="167" actId="1036"/>
        <pc:sldMkLst>
          <pc:docMk/>
          <pc:sldMk cId="3719516459" sldId="2118"/>
        </pc:sldMkLst>
        <pc:spChg chg="mod">
          <ac:chgData name="Cowan, Kara" userId="422dcf60-3108-48b9-a5a5-708e064ad6eb" providerId="ADAL" clId="{1754B7AF-DBBC-48BF-941A-65773E5A6875}" dt="2023-01-16T14:13:07.413" v="167" actId="1036"/>
          <ac:spMkLst>
            <pc:docMk/>
            <pc:sldMk cId="3719516459" sldId="2118"/>
            <ac:spMk id="7" creationId="{49C68510-1541-4370-BAE1-E5A786C75A84}"/>
          </ac:spMkLst>
        </pc:spChg>
      </pc:sldChg>
      <pc:sldChg chg="modSp mod">
        <pc:chgData name="Cowan, Kara" userId="422dcf60-3108-48b9-a5a5-708e064ad6eb" providerId="ADAL" clId="{1754B7AF-DBBC-48BF-941A-65773E5A6875}" dt="2023-01-16T14:17:20.578" v="222" actId="1076"/>
        <pc:sldMkLst>
          <pc:docMk/>
          <pc:sldMk cId="3298694367" sldId="2129"/>
        </pc:sldMkLst>
        <pc:spChg chg="mod">
          <ac:chgData name="Cowan, Kara" userId="422dcf60-3108-48b9-a5a5-708e064ad6eb" providerId="ADAL" clId="{1754B7AF-DBBC-48BF-941A-65773E5A6875}" dt="2023-01-16T14:17:20.578" v="222" actId="1076"/>
          <ac:spMkLst>
            <pc:docMk/>
            <pc:sldMk cId="3298694367" sldId="2129"/>
            <ac:spMk id="4" creationId="{000ADE7C-2D37-FC45-B624-6FD4DC6A8DC1}"/>
          </ac:spMkLst>
        </pc:spChg>
      </pc:sldChg>
      <pc:sldChg chg="modSp mod modNotesTx">
        <pc:chgData name="Cowan, Kara" userId="422dcf60-3108-48b9-a5a5-708e064ad6eb" providerId="ADAL" clId="{1754B7AF-DBBC-48BF-941A-65773E5A6875}" dt="2023-01-16T14:26:36.628" v="328" actId="6549"/>
        <pc:sldMkLst>
          <pc:docMk/>
          <pc:sldMk cId="969256008" sldId="2132"/>
        </pc:sldMkLst>
        <pc:spChg chg="mod">
          <ac:chgData name="Cowan, Kara" userId="422dcf60-3108-48b9-a5a5-708e064ad6eb" providerId="ADAL" clId="{1754B7AF-DBBC-48BF-941A-65773E5A6875}" dt="2023-01-16T14:26:36.628" v="328" actId="6549"/>
          <ac:spMkLst>
            <pc:docMk/>
            <pc:sldMk cId="969256008" sldId="2132"/>
            <ac:spMk id="2" creationId="{B1DEC5FC-320E-D2FE-9AFF-0EB68239C43E}"/>
          </ac:spMkLst>
        </pc:spChg>
        <pc:picChg chg="mod">
          <ac:chgData name="Cowan, Kara" userId="422dcf60-3108-48b9-a5a5-708e064ad6eb" providerId="ADAL" clId="{1754B7AF-DBBC-48BF-941A-65773E5A6875}" dt="2023-01-16T14:10:03.202" v="35" actId="1076"/>
          <ac:picMkLst>
            <pc:docMk/>
            <pc:sldMk cId="969256008" sldId="2132"/>
            <ac:picMk id="198" creationId="{F3191C2E-C6A8-B566-FE5F-08CACEFD7DB0}"/>
          </ac:picMkLst>
        </pc:picChg>
      </pc:sldChg>
      <pc:sldChg chg="modSp mod modNotesTx">
        <pc:chgData name="Cowan, Kara" userId="422dcf60-3108-48b9-a5a5-708e064ad6eb" providerId="ADAL" clId="{1754B7AF-DBBC-48BF-941A-65773E5A6875}" dt="2023-01-16T14:11:52.792" v="143" actId="20577"/>
        <pc:sldMkLst>
          <pc:docMk/>
          <pc:sldMk cId="2588572083" sldId="2133"/>
        </pc:sldMkLst>
        <pc:spChg chg="mod">
          <ac:chgData name="Cowan, Kara" userId="422dcf60-3108-48b9-a5a5-708e064ad6eb" providerId="ADAL" clId="{1754B7AF-DBBC-48BF-941A-65773E5A6875}" dt="2023-01-16T14:11:03.324" v="40" actId="20577"/>
          <ac:spMkLst>
            <pc:docMk/>
            <pc:sldMk cId="2588572083" sldId="2133"/>
            <ac:spMk id="2" creationId="{63B1B548-50E0-C628-C982-42439305491B}"/>
          </ac:spMkLst>
        </pc:spChg>
      </pc:sldChg>
      <pc:sldChg chg="modSp mod modNotesTx">
        <pc:chgData name="Cowan, Kara" userId="422dcf60-3108-48b9-a5a5-708e064ad6eb" providerId="ADAL" clId="{1754B7AF-DBBC-48BF-941A-65773E5A6875}" dt="2023-01-16T14:12:30.443" v="148" actId="20577"/>
        <pc:sldMkLst>
          <pc:docMk/>
          <pc:sldMk cId="3129467927" sldId="2135"/>
        </pc:sldMkLst>
        <pc:spChg chg="mod">
          <ac:chgData name="Cowan, Kara" userId="422dcf60-3108-48b9-a5a5-708e064ad6eb" providerId="ADAL" clId="{1754B7AF-DBBC-48BF-941A-65773E5A6875}" dt="2023-01-16T14:12:23.068" v="145" actId="20577"/>
          <ac:spMkLst>
            <pc:docMk/>
            <pc:sldMk cId="3129467927" sldId="2135"/>
            <ac:spMk id="2" creationId="{359D7EFD-EAD4-80B6-AD2F-DD822AAEBC9F}"/>
          </ac:spMkLst>
        </pc:spChg>
      </pc:sldChg>
      <pc:sldChg chg="modSp mod">
        <pc:chgData name="Cowan, Kara" userId="422dcf60-3108-48b9-a5a5-708e064ad6eb" providerId="ADAL" clId="{1754B7AF-DBBC-48BF-941A-65773E5A6875}" dt="2023-01-16T14:12:45.867" v="150" actId="20577"/>
        <pc:sldMkLst>
          <pc:docMk/>
          <pc:sldMk cId="2579346169" sldId="2136"/>
        </pc:sldMkLst>
        <pc:spChg chg="mod">
          <ac:chgData name="Cowan, Kara" userId="422dcf60-3108-48b9-a5a5-708e064ad6eb" providerId="ADAL" clId="{1754B7AF-DBBC-48BF-941A-65773E5A6875}" dt="2023-01-16T14:12:45.867" v="150" actId="20577"/>
          <ac:spMkLst>
            <pc:docMk/>
            <pc:sldMk cId="2579346169" sldId="2136"/>
            <ac:spMk id="2" creationId="{57B0F9D5-4DF6-AD95-2F42-EBA8F53C8DC7}"/>
          </ac:spMkLst>
        </pc:spChg>
      </pc:sldChg>
      <pc:sldChg chg="addSp delSp modSp mod delCm">
        <pc:chgData name="Cowan, Kara" userId="422dcf60-3108-48b9-a5a5-708e064ad6eb" providerId="ADAL" clId="{1754B7AF-DBBC-48BF-941A-65773E5A6875}" dt="2023-04-05T16:41:18.566" v="403" actId="1076"/>
        <pc:sldMkLst>
          <pc:docMk/>
          <pc:sldMk cId="756853110" sldId="2137"/>
        </pc:sldMkLst>
        <pc:spChg chg="mod">
          <ac:chgData name="Cowan, Kara" userId="422dcf60-3108-48b9-a5a5-708e064ad6eb" providerId="ADAL" clId="{1754B7AF-DBBC-48BF-941A-65773E5A6875}" dt="2023-01-16T14:05:29.658" v="12" actId="20577"/>
          <ac:spMkLst>
            <pc:docMk/>
            <pc:sldMk cId="756853110" sldId="2137"/>
            <ac:spMk id="2" creationId="{0242466F-B268-E5C8-F86B-F261C78D78D2}"/>
          </ac:spMkLst>
        </pc:spChg>
        <pc:spChg chg="mod">
          <ac:chgData name="Cowan, Kara" userId="422dcf60-3108-48b9-a5a5-708e064ad6eb" providerId="ADAL" clId="{1754B7AF-DBBC-48BF-941A-65773E5A6875}" dt="2023-01-16T19:31:50.882" v="357" actId="1036"/>
          <ac:spMkLst>
            <pc:docMk/>
            <pc:sldMk cId="756853110" sldId="2137"/>
            <ac:spMk id="5" creationId="{73790F1D-770D-08DB-F24E-735CA09A55FB}"/>
          </ac:spMkLst>
        </pc:spChg>
        <pc:picChg chg="add del">
          <ac:chgData name="Cowan, Kara" userId="422dcf60-3108-48b9-a5a5-708e064ad6eb" providerId="ADAL" clId="{1754B7AF-DBBC-48BF-941A-65773E5A6875}" dt="2023-01-16T19:30:57.787" v="340" actId="478"/>
          <ac:picMkLst>
            <pc:docMk/>
            <pc:sldMk cId="756853110" sldId="2137"/>
            <ac:picMk id="4" creationId="{1FEEB5C2-0F8D-DB52-4571-3DF72D0EA114}"/>
          </ac:picMkLst>
        </pc:picChg>
        <pc:picChg chg="add del mod">
          <ac:chgData name="Cowan, Kara" userId="422dcf60-3108-48b9-a5a5-708e064ad6eb" providerId="ADAL" clId="{1754B7AF-DBBC-48BF-941A-65773E5A6875}" dt="2023-04-05T16:14:47.761" v="389" actId="478"/>
          <ac:picMkLst>
            <pc:docMk/>
            <pc:sldMk cId="756853110" sldId="2137"/>
            <ac:picMk id="4" creationId="{EA00A9F2-048A-5F97-4CC2-D74EEED31C7F}"/>
          </ac:picMkLst>
        </pc:picChg>
        <pc:picChg chg="add del mod">
          <ac:chgData name="Cowan, Kara" userId="422dcf60-3108-48b9-a5a5-708e064ad6eb" providerId="ADAL" clId="{1754B7AF-DBBC-48BF-941A-65773E5A6875}" dt="2023-01-16T19:30:51.636" v="338" actId="931"/>
          <ac:picMkLst>
            <pc:docMk/>
            <pc:sldMk cId="756853110" sldId="2137"/>
            <ac:picMk id="6" creationId="{1CF1CCFF-D0E3-D8FF-1EFE-90410C928D79}"/>
          </ac:picMkLst>
        </pc:picChg>
        <pc:picChg chg="add del mod">
          <ac:chgData name="Cowan, Kara" userId="422dcf60-3108-48b9-a5a5-708e064ad6eb" providerId="ADAL" clId="{1754B7AF-DBBC-48BF-941A-65773E5A6875}" dt="2023-04-05T16:26:57.445" v="394" actId="478"/>
          <ac:picMkLst>
            <pc:docMk/>
            <pc:sldMk cId="756853110" sldId="2137"/>
            <ac:picMk id="7" creationId="{F6C5E0A7-9F04-6D13-9DBA-5631594CA777}"/>
          </ac:picMkLst>
        </pc:picChg>
        <pc:picChg chg="add del mod">
          <ac:chgData name="Cowan, Kara" userId="422dcf60-3108-48b9-a5a5-708e064ad6eb" providerId="ADAL" clId="{1754B7AF-DBBC-48BF-941A-65773E5A6875}" dt="2023-04-05T16:40:48.352" v="395" actId="478"/>
          <ac:picMkLst>
            <pc:docMk/>
            <pc:sldMk cId="756853110" sldId="2137"/>
            <ac:picMk id="8" creationId="{D9E1A6B6-8BF2-25FC-053F-D9457739B928}"/>
          </ac:picMkLst>
        </pc:picChg>
        <pc:picChg chg="add mod modCrop">
          <ac:chgData name="Cowan, Kara" userId="422dcf60-3108-48b9-a5a5-708e064ad6eb" providerId="ADAL" clId="{1754B7AF-DBBC-48BF-941A-65773E5A6875}" dt="2023-04-05T16:41:18.566" v="403" actId="1076"/>
          <ac:picMkLst>
            <pc:docMk/>
            <pc:sldMk cId="756853110" sldId="2137"/>
            <ac:picMk id="10" creationId="{DA9DAE37-9698-6983-885C-728A4F3A8077}"/>
          </ac:picMkLst>
        </pc:picChg>
      </pc:sldChg>
      <pc:sldChg chg="modSp mod">
        <pc:chgData name="Cowan, Kara" userId="422dcf60-3108-48b9-a5a5-708e064ad6eb" providerId="ADAL" clId="{1754B7AF-DBBC-48BF-941A-65773E5A6875}" dt="2023-01-16T14:16:13.321" v="176"/>
        <pc:sldMkLst>
          <pc:docMk/>
          <pc:sldMk cId="2235986817" sldId="2138"/>
        </pc:sldMkLst>
        <pc:spChg chg="mod">
          <ac:chgData name="Cowan, Kara" userId="422dcf60-3108-48b9-a5a5-708e064ad6eb" providerId="ADAL" clId="{1754B7AF-DBBC-48BF-941A-65773E5A6875}" dt="2023-01-16T14:16:13.321" v="176"/>
          <ac:spMkLst>
            <pc:docMk/>
            <pc:sldMk cId="2235986817" sldId="2138"/>
            <ac:spMk id="4" creationId="{000ADE7C-2D37-FC45-B624-6FD4DC6A8DC1}"/>
          </ac:spMkLst>
        </pc:spChg>
      </pc:sldChg>
      <pc:sldChg chg="add delCm">
        <pc:chgData name="Cowan, Kara" userId="422dcf60-3108-48b9-a5a5-708e064ad6eb" providerId="ADAL" clId="{1754B7AF-DBBC-48BF-941A-65773E5A6875}" dt="2023-01-16T14:07:17.549" v="21"/>
        <pc:sldMkLst>
          <pc:docMk/>
          <pc:sldMk cId="548220318" sldId="2146"/>
        </pc:sldMkLst>
      </pc:sldChg>
      <pc:sldChg chg="delCm">
        <pc:chgData name="Cowan, Kara" userId="422dcf60-3108-48b9-a5a5-708e064ad6eb" providerId="ADAL" clId="{1754B7AF-DBBC-48BF-941A-65773E5A6875}" dt="2023-01-16T14:08:17.348" v="22"/>
        <pc:sldMkLst>
          <pc:docMk/>
          <pc:sldMk cId="3845886817" sldId="2147"/>
        </pc:sldMkLst>
      </pc:sldChg>
      <pc:sldChg chg="add">
        <pc:chgData name="Cowan, Kara" userId="422dcf60-3108-48b9-a5a5-708e064ad6eb" providerId="ADAL" clId="{1754B7AF-DBBC-48BF-941A-65773E5A6875}" dt="2023-01-16T14:08:36.251" v="25"/>
        <pc:sldMkLst>
          <pc:docMk/>
          <pc:sldMk cId="3995798306" sldId="2148"/>
        </pc:sldMkLst>
      </pc:sldChg>
      <pc:sldChg chg="modSp mod">
        <pc:chgData name="Cowan, Kara" userId="422dcf60-3108-48b9-a5a5-708e064ad6eb" providerId="ADAL" clId="{1754B7AF-DBBC-48BF-941A-65773E5A6875}" dt="2023-01-16T14:19:44.518" v="250" actId="1036"/>
        <pc:sldMkLst>
          <pc:docMk/>
          <pc:sldMk cId="327123876" sldId="2149"/>
        </pc:sldMkLst>
        <pc:spChg chg="mod">
          <ac:chgData name="Cowan, Kara" userId="422dcf60-3108-48b9-a5a5-708e064ad6eb" providerId="ADAL" clId="{1754B7AF-DBBC-48BF-941A-65773E5A6875}" dt="2023-01-16T14:19:44.518" v="250" actId="1036"/>
          <ac:spMkLst>
            <pc:docMk/>
            <pc:sldMk cId="327123876" sldId="2149"/>
            <ac:spMk id="5" creationId="{3367B9A5-FAA1-439B-B807-03B0535788AB}"/>
          </ac:spMkLst>
        </pc:spChg>
        <pc:spChg chg="mod">
          <ac:chgData name="Cowan, Kara" userId="422dcf60-3108-48b9-a5a5-708e064ad6eb" providerId="ADAL" clId="{1754B7AF-DBBC-48BF-941A-65773E5A6875}" dt="2023-01-16T14:19:44.518" v="250" actId="1036"/>
          <ac:spMkLst>
            <pc:docMk/>
            <pc:sldMk cId="327123876" sldId="2149"/>
            <ac:spMk id="6" creationId="{ACE82C25-E8DC-44AC-85D1-9C6A7E78715D}"/>
          </ac:spMkLst>
        </pc:spChg>
        <pc:picChg chg="mod">
          <ac:chgData name="Cowan, Kara" userId="422dcf60-3108-48b9-a5a5-708e064ad6eb" providerId="ADAL" clId="{1754B7AF-DBBC-48BF-941A-65773E5A6875}" dt="2023-01-16T14:19:44.518" v="250" actId="1036"/>
          <ac:picMkLst>
            <pc:docMk/>
            <pc:sldMk cId="327123876" sldId="2149"/>
            <ac:picMk id="7" creationId="{90392586-AB1C-452E-98B5-665566E06AA7}"/>
          </ac:picMkLst>
        </pc:picChg>
        <pc:picChg chg="mod">
          <ac:chgData name="Cowan, Kara" userId="422dcf60-3108-48b9-a5a5-708e064ad6eb" providerId="ADAL" clId="{1754B7AF-DBBC-48BF-941A-65773E5A6875}" dt="2023-01-16T14:19:44.518" v="250" actId="1036"/>
          <ac:picMkLst>
            <pc:docMk/>
            <pc:sldMk cId="327123876" sldId="2149"/>
            <ac:picMk id="10" creationId="{F7158AB6-881A-926C-DA02-7C064EAF1EB5}"/>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solidFill>
                <a:latin typeface="Calibri" panose="020F0502020204030204" pitchFamily="34" charset="0"/>
                <a:ea typeface="+mn-ea"/>
                <a:cs typeface="+mn-cs"/>
              </a:defRPr>
            </a:pPr>
            <a:r>
              <a:rPr lang="fr-CA" baseline="0"/>
              <a:t>Domaines les plus touchés dans la vie des aidants</a:t>
            </a:r>
          </a:p>
        </c:rich>
      </c:tx>
      <c:layout>
        <c:manualLayout>
          <c:xMode val="edge"/>
          <c:yMode val="edge"/>
          <c:x val="0.37682967573191811"/>
          <c:y val="2.5368678138724721E-2"/>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0.41391029478544633"/>
          <c:y val="0.14026781600317476"/>
          <c:w val="0.56121574468072866"/>
          <c:h val="0.64157420305063351"/>
        </c:manualLayout>
      </c:layout>
      <c:barChart>
        <c:barDir val="bar"/>
        <c:grouping val="clustered"/>
        <c:varyColors val="0"/>
        <c:ser>
          <c:idx val="0"/>
          <c:order val="0"/>
          <c:tx>
            <c:strRef>
              <c:f>Sheet1!$B$1</c:f>
              <c:strCache>
                <c:ptCount val="1"/>
                <c:pt idx="0">
                  <c:v>Pourcentage d’aidants</c:v>
                </c:pt>
              </c:strCache>
            </c:strRef>
          </c:tx>
          <c:spPr>
            <a:solidFill>
              <a:srgbClr val="047BC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Calibri" panose="020F0502020204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Capacité à se rendre au travail/à l’école et à y réussir</c:v>
                </c:pt>
                <c:pt idx="1">
                  <c:v>Perspectives de santé à long terme</c:v>
                </c:pt>
                <c:pt idx="2">
                  <c:v>Capacité à gagner un salaire</c:v>
                </c:pt>
                <c:pt idx="3">
                  <c:v>Bien-être global</c:v>
                </c:pt>
                <c:pt idx="4">
                  <c:v>Santé mentale</c:v>
                </c:pt>
              </c:strCache>
            </c:strRef>
          </c:cat>
          <c:val>
            <c:numRef>
              <c:f>Sheet1!$B$2:$B$6</c:f>
              <c:numCache>
                <c:formatCode>General</c:formatCode>
                <c:ptCount val="5"/>
                <c:pt idx="0">
                  <c:v>56</c:v>
                </c:pt>
                <c:pt idx="1">
                  <c:v>55</c:v>
                </c:pt>
                <c:pt idx="2">
                  <c:v>54</c:v>
                </c:pt>
                <c:pt idx="3">
                  <c:v>53</c:v>
                </c:pt>
                <c:pt idx="4">
                  <c:v>52</c:v>
                </c:pt>
              </c:numCache>
            </c:numRef>
          </c:val>
          <c:extLst>
            <c:ext xmlns:c16="http://schemas.microsoft.com/office/drawing/2014/chart" uri="{C3380CC4-5D6E-409C-BE32-E72D297353CC}">
              <c16:uniqueId val="{00000000-27E1-4FB0-AB17-5CD7430C1F8A}"/>
            </c:ext>
          </c:extLst>
        </c:ser>
        <c:dLbls>
          <c:dLblPos val="outEnd"/>
          <c:showLegendKey val="0"/>
          <c:showVal val="1"/>
          <c:showCatName val="0"/>
          <c:showSerName val="0"/>
          <c:showPercent val="0"/>
          <c:showBubbleSize val="0"/>
        </c:dLbls>
        <c:gapWidth val="182"/>
        <c:axId val="234423808"/>
        <c:axId val="325317376"/>
      </c:barChart>
      <c:catAx>
        <c:axId val="23442380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mn-cs"/>
              </a:defRPr>
            </a:pPr>
            <a:endParaRPr lang="en-US"/>
          </a:p>
        </c:txPr>
        <c:crossAx val="325317376"/>
        <c:crosses val="autoZero"/>
        <c:auto val="1"/>
        <c:lblAlgn val="ctr"/>
        <c:lblOffset val="100"/>
        <c:noMultiLvlLbl val="0"/>
      </c:catAx>
      <c:valAx>
        <c:axId val="325317376"/>
        <c:scaling>
          <c:orientation val="minMax"/>
          <c:max val="100"/>
          <c:min val="0"/>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mn-cs"/>
              </a:defRPr>
            </a:pPr>
            <a:endParaRPr lang="en-US"/>
          </a:p>
        </c:txPr>
        <c:crossAx val="23442380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baseline="0">
          <a:solidFill>
            <a:schemeClr val="tx1"/>
          </a:solidFill>
          <a:latin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F5170-CD10-4485-85D9-A43A9E6C897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22F8971-F0DF-472D-95C0-BA9711B11DF6}">
      <dgm:prSet phldrT="[Text]" custT="1"/>
      <dgm:spPr>
        <a:noFill/>
        <a:ln>
          <a:solidFill>
            <a:srgbClr val="00B2E3"/>
          </a:solidFill>
        </a:ln>
      </dgm:spPr>
      <dgm:t>
        <a:bodyPr/>
        <a:lstStyle/>
        <a:p>
          <a:r>
            <a:rPr lang="fr-CA" sz="1600" b="1" i="0">
              <a:solidFill>
                <a:schemeClr val="tx1"/>
              </a:solidFill>
              <a:latin typeface="Calibri" panose="020F0502020204030204" pitchFamily="34" charset="0"/>
              <a:cs typeface="Calibri" panose="020F0502020204030204" pitchFamily="34" charset="0"/>
            </a:rPr>
            <a:t>Aider les professionnels de la santé à savoir quels soins fournir, en se basant sur les données probantes et le consensus d’experts</a:t>
          </a:r>
          <a:r>
            <a:rPr lang="fr-CA" sz="1600" b="0" i="0">
              <a:solidFill>
                <a:schemeClr val="tx1"/>
              </a:solidFill>
              <a:latin typeface="Calibri" panose="020F0502020204030204" pitchFamily="34" charset="0"/>
              <a:cs typeface="Calibri" panose="020F0502020204030204" pitchFamily="34" charset="0"/>
            </a:rPr>
            <a:t> </a:t>
          </a:r>
          <a:endParaRPr lang="en-US" sz="1600" b="1">
            <a:solidFill>
              <a:schemeClr val="tx1"/>
            </a:solidFill>
            <a:latin typeface="Calibri" panose="020F0502020204030204" pitchFamily="34" charset="0"/>
            <a:cs typeface="Calibri" panose="020F0502020204030204" pitchFamily="34" charset="0"/>
          </a:endParaRPr>
        </a:p>
      </dgm:t>
    </dgm:pt>
    <dgm:pt modelId="{4D523A8E-BF20-40BE-A997-BECBD45A43A2}" type="parTrans" cxnId="{D9D1A8D7-2D13-442B-895B-87107E3C7F9B}">
      <dgm:prSet/>
      <dgm:spPr/>
      <dgm:t>
        <a:bodyPr/>
        <a:lstStyle/>
        <a:p>
          <a:endParaRPr lang="en-US"/>
        </a:p>
      </dgm:t>
    </dgm:pt>
    <dgm:pt modelId="{87807F56-717B-437D-8357-7F7EC766DD35}" type="sibTrans" cxnId="{D9D1A8D7-2D13-442B-895B-87107E3C7F9B}">
      <dgm:prSet/>
      <dgm:spPr/>
      <dgm:t>
        <a:bodyPr/>
        <a:lstStyle/>
        <a:p>
          <a:endParaRPr lang="en-US"/>
        </a:p>
      </dgm:t>
    </dgm:pt>
    <dgm:pt modelId="{641AFC70-DB88-412C-BF4D-AF094EFAD060}">
      <dgm:prSet custT="1"/>
      <dgm:spPr>
        <a:noFill/>
        <a:ln>
          <a:solidFill>
            <a:srgbClr val="00B2E3"/>
          </a:solidFill>
        </a:ln>
      </dgm:spPr>
      <dgm:t>
        <a:bodyPr/>
        <a:lstStyle/>
        <a:p>
          <a:r>
            <a:rPr lang="fr-CA" sz="1600" b="1" i="0">
              <a:solidFill>
                <a:schemeClr val="tx1"/>
              </a:solidFill>
              <a:latin typeface="Calibri" panose="020F0502020204030204" pitchFamily="34" charset="0"/>
              <a:cs typeface="Calibri" panose="020F0502020204030204" pitchFamily="34" charset="0"/>
            </a:rPr>
            <a:t>Aider les organismes de soins de santé à mesurer, à évaluer et à améliorer la qualité des soins qu’ils fournissent</a:t>
          </a:r>
          <a:endParaRPr lang="en-US" sz="1600" b="1">
            <a:solidFill>
              <a:schemeClr val="tx1"/>
            </a:solidFill>
            <a:latin typeface="Calibri" panose="020F0502020204030204" pitchFamily="34" charset="0"/>
            <a:cs typeface="Calibri" panose="020F0502020204030204" pitchFamily="34" charset="0"/>
          </a:endParaRPr>
        </a:p>
      </dgm:t>
    </dgm:pt>
    <dgm:pt modelId="{51DF4E73-84D2-4C71-B637-37295D9BBB17}" type="parTrans" cxnId="{1ED5BF27-9B13-4486-895C-DE8BE08860EB}">
      <dgm:prSet/>
      <dgm:spPr/>
      <dgm:t>
        <a:bodyPr/>
        <a:lstStyle/>
        <a:p>
          <a:endParaRPr lang="en-US"/>
        </a:p>
      </dgm:t>
    </dgm:pt>
    <dgm:pt modelId="{E746E011-6488-4F00-AA4F-29465A3AA9E7}" type="sibTrans" cxnId="{1ED5BF27-9B13-4486-895C-DE8BE08860EB}">
      <dgm:prSet/>
      <dgm:spPr/>
      <dgm:t>
        <a:bodyPr/>
        <a:lstStyle/>
        <a:p>
          <a:endParaRPr lang="en-US"/>
        </a:p>
      </dgm:t>
    </dgm:pt>
    <dgm:pt modelId="{BE5ED5D8-DD0E-4501-A549-D2736B552CA0}">
      <dgm:prSet custT="1"/>
      <dgm:spPr>
        <a:noFill/>
        <a:ln>
          <a:solidFill>
            <a:srgbClr val="00B2E3"/>
          </a:solidFill>
        </a:ln>
      </dgm:spPr>
      <dgm:t>
        <a:bodyPr/>
        <a:lstStyle/>
        <a:p>
          <a:r>
            <a:rPr lang="fr-CA" sz="1600" b="1" i="0">
              <a:solidFill>
                <a:schemeClr val="tx1"/>
              </a:solidFill>
              <a:latin typeface="Calibri" panose="020F0502020204030204" pitchFamily="34" charset="0"/>
              <a:cs typeface="Calibri" panose="020F0502020204030204" pitchFamily="34" charset="0"/>
            </a:rPr>
            <a:t>Assurer continuellement</a:t>
          </a:r>
          <a:br>
            <a:rPr lang="fr-CA" sz="1600" b="1" i="0">
              <a:solidFill>
                <a:schemeClr val="tx1"/>
              </a:solidFill>
              <a:latin typeface="Calibri" panose="020F0502020204030204" pitchFamily="34" charset="0"/>
              <a:cs typeface="Calibri" panose="020F0502020204030204" pitchFamily="34" charset="0"/>
            </a:rPr>
          </a:br>
          <a:r>
            <a:rPr lang="fr-CA" sz="1600" b="1" i="0">
              <a:solidFill>
                <a:schemeClr val="tx1"/>
              </a:solidFill>
              <a:latin typeface="Calibri" panose="020F0502020204030204" pitchFamily="34" charset="0"/>
              <a:cs typeface="Calibri" panose="020F0502020204030204" pitchFamily="34" charset="0"/>
            </a:rPr>
            <a:t>des soins de grande qualité dans l’ensemble de la province</a:t>
          </a:r>
          <a:endParaRPr lang="en-US" sz="1600" b="1">
            <a:solidFill>
              <a:schemeClr val="tx1"/>
            </a:solidFill>
            <a:latin typeface="Calibri" panose="020F0502020204030204" pitchFamily="34" charset="0"/>
            <a:cs typeface="Calibri" panose="020F0502020204030204" pitchFamily="34" charset="0"/>
          </a:endParaRPr>
        </a:p>
      </dgm:t>
    </dgm:pt>
    <dgm:pt modelId="{8CCB833E-D8EA-49E0-9DCC-55978787E595}" type="parTrans" cxnId="{D79F5477-325F-474B-BFCF-266A0BE0C79C}">
      <dgm:prSet/>
      <dgm:spPr/>
      <dgm:t>
        <a:bodyPr/>
        <a:lstStyle/>
        <a:p>
          <a:endParaRPr lang="en-US"/>
        </a:p>
      </dgm:t>
    </dgm:pt>
    <dgm:pt modelId="{A822CBB2-BB0A-4EF4-9FB6-5CCC6E6303A1}" type="sibTrans" cxnId="{D79F5477-325F-474B-BFCF-266A0BE0C79C}">
      <dgm:prSet/>
      <dgm:spPr/>
      <dgm:t>
        <a:bodyPr/>
        <a:lstStyle/>
        <a:p>
          <a:endParaRPr lang="en-US"/>
        </a:p>
      </dgm:t>
    </dgm:pt>
    <dgm:pt modelId="{02F62AD5-798D-4181-B022-DABC92325870}">
      <dgm:prSet phldrT="[Text]" custT="1"/>
      <dgm:spPr>
        <a:noFill/>
        <a:ln>
          <a:solidFill>
            <a:srgbClr val="00B2E3"/>
          </a:solidFill>
        </a:ln>
        <a:effectLst/>
      </dgm:spPr>
      <dgm:t>
        <a:bodyPr/>
        <a:lstStyle/>
        <a:p>
          <a:r>
            <a:rPr lang="fr-CA" sz="1600" b="1" i="0">
              <a:solidFill>
                <a:schemeClr val="tx1"/>
              </a:solidFill>
              <a:latin typeface="Calibri" panose="020F0502020204030204" pitchFamily="34" charset="0"/>
              <a:cs typeface="Calibri" panose="020F0502020204030204" pitchFamily="34" charset="0"/>
            </a:rPr>
            <a:t>Aider les patients, les résidents, les familles et les soignants à savoir ce qu’ils doivent peuvent exiger en matière de soins </a:t>
          </a:r>
          <a:endParaRPr lang="en-US" sz="1600" b="1">
            <a:solidFill>
              <a:schemeClr val="tx1"/>
            </a:solidFill>
            <a:latin typeface="Calibri" panose="020F0502020204030204" pitchFamily="34" charset="0"/>
            <a:cs typeface="Calibri" panose="020F0502020204030204" pitchFamily="34" charset="0"/>
          </a:endParaRPr>
        </a:p>
      </dgm:t>
    </dgm:pt>
    <dgm:pt modelId="{F7096FD8-7228-4435-A690-1C4019F43E64}" type="sibTrans" cxnId="{A572B9BA-6BAE-4488-B021-C025FAE65C8F}">
      <dgm:prSet/>
      <dgm:spPr/>
      <dgm:t>
        <a:bodyPr/>
        <a:lstStyle/>
        <a:p>
          <a:endParaRPr lang="en-US"/>
        </a:p>
      </dgm:t>
    </dgm:pt>
    <dgm:pt modelId="{3808D909-EAE8-4C93-BFE9-AD0822C420E4}" type="parTrans" cxnId="{A572B9BA-6BAE-4488-B021-C025FAE65C8F}">
      <dgm:prSet/>
      <dgm:spPr/>
      <dgm:t>
        <a:bodyPr/>
        <a:lstStyle/>
        <a:p>
          <a:endParaRPr lang="en-US"/>
        </a:p>
      </dgm:t>
    </dgm:pt>
    <dgm:pt modelId="{59F16EDD-AE09-41C1-9178-1005602881AC}" type="pres">
      <dgm:prSet presAssocID="{F70F5170-CD10-4485-85D9-A43A9E6C897E}" presName="diagram" presStyleCnt="0">
        <dgm:presLayoutVars>
          <dgm:dir/>
          <dgm:resizeHandles val="exact"/>
        </dgm:presLayoutVars>
      </dgm:prSet>
      <dgm:spPr/>
    </dgm:pt>
    <dgm:pt modelId="{3A788BF8-2EBF-4EAF-A87D-ED81EF96C325}" type="pres">
      <dgm:prSet presAssocID="{02F62AD5-798D-4181-B022-DABC92325870}" presName="node" presStyleLbl="node1" presStyleIdx="0" presStyleCnt="4">
        <dgm:presLayoutVars>
          <dgm:bulletEnabled val="1"/>
        </dgm:presLayoutVars>
      </dgm:prSet>
      <dgm:spPr/>
    </dgm:pt>
    <dgm:pt modelId="{421369B5-9A55-4222-B54B-D37FD1C91129}" type="pres">
      <dgm:prSet presAssocID="{F7096FD8-7228-4435-A690-1C4019F43E64}" presName="sibTrans" presStyleCnt="0"/>
      <dgm:spPr/>
    </dgm:pt>
    <dgm:pt modelId="{3CAAF4E5-77DB-4A44-960A-16E8C59147EF}" type="pres">
      <dgm:prSet presAssocID="{322F8971-F0DF-472D-95C0-BA9711B11DF6}" presName="node" presStyleLbl="node1" presStyleIdx="1" presStyleCnt="4" custLinFactNeighborX="677" custLinFactNeighborY="1613">
        <dgm:presLayoutVars>
          <dgm:bulletEnabled val="1"/>
        </dgm:presLayoutVars>
      </dgm:prSet>
      <dgm:spPr/>
    </dgm:pt>
    <dgm:pt modelId="{6FA52852-4CC0-40A1-8A89-56282C01AD87}" type="pres">
      <dgm:prSet presAssocID="{87807F56-717B-437D-8357-7F7EC766DD35}" presName="sibTrans" presStyleCnt="0"/>
      <dgm:spPr/>
    </dgm:pt>
    <dgm:pt modelId="{52569B33-71BD-4ED9-94A4-6B7602EBB6EF}" type="pres">
      <dgm:prSet presAssocID="{641AFC70-DB88-412C-BF4D-AF094EFAD060}" presName="node" presStyleLbl="node1" presStyleIdx="2" presStyleCnt="4">
        <dgm:presLayoutVars>
          <dgm:bulletEnabled val="1"/>
        </dgm:presLayoutVars>
      </dgm:prSet>
      <dgm:spPr/>
    </dgm:pt>
    <dgm:pt modelId="{4855ECAC-F9C4-4877-921C-BFCCC591816C}" type="pres">
      <dgm:prSet presAssocID="{E746E011-6488-4F00-AA4F-29465A3AA9E7}" presName="sibTrans" presStyleCnt="0"/>
      <dgm:spPr/>
    </dgm:pt>
    <dgm:pt modelId="{1D491102-124B-463F-8464-FEFE997FF070}" type="pres">
      <dgm:prSet presAssocID="{BE5ED5D8-DD0E-4501-A549-D2736B552CA0}" presName="node" presStyleLbl="node1" presStyleIdx="3" presStyleCnt="4">
        <dgm:presLayoutVars>
          <dgm:bulletEnabled val="1"/>
        </dgm:presLayoutVars>
      </dgm:prSet>
      <dgm:spPr/>
    </dgm:pt>
  </dgm:ptLst>
  <dgm:cxnLst>
    <dgm:cxn modelId="{A2431723-37F7-4865-926E-296A98A84F04}" type="presOf" srcId="{322F8971-F0DF-472D-95C0-BA9711B11DF6}" destId="{3CAAF4E5-77DB-4A44-960A-16E8C59147EF}" srcOrd="0" destOrd="0" presId="urn:microsoft.com/office/officeart/2005/8/layout/default"/>
    <dgm:cxn modelId="{1ED5BF27-9B13-4486-895C-DE8BE08860EB}" srcId="{F70F5170-CD10-4485-85D9-A43A9E6C897E}" destId="{641AFC70-DB88-412C-BF4D-AF094EFAD060}" srcOrd="2" destOrd="0" parTransId="{51DF4E73-84D2-4C71-B637-37295D9BBB17}" sibTransId="{E746E011-6488-4F00-AA4F-29465A3AA9E7}"/>
    <dgm:cxn modelId="{E688F630-55D9-4062-8828-AA2207C358EF}" type="presOf" srcId="{BE5ED5D8-DD0E-4501-A549-D2736B552CA0}" destId="{1D491102-124B-463F-8464-FEFE997FF070}" srcOrd="0" destOrd="0" presId="urn:microsoft.com/office/officeart/2005/8/layout/default"/>
    <dgm:cxn modelId="{07D1A240-00BD-4B09-B0C6-2BDBEF2B0E68}" type="presOf" srcId="{641AFC70-DB88-412C-BF4D-AF094EFAD060}" destId="{52569B33-71BD-4ED9-94A4-6B7602EBB6EF}" srcOrd="0" destOrd="0" presId="urn:microsoft.com/office/officeart/2005/8/layout/default"/>
    <dgm:cxn modelId="{D79F5477-325F-474B-BFCF-266A0BE0C79C}" srcId="{F70F5170-CD10-4485-85D9-A43A9E6C897E}" destId="{BE5ED5D8-DD0E-4501-A549-D2736B552CA0}" srcOrd="3" destOrd="0" parTransId="{8CCB833E-D8EA-49E0-9DCC-55978787E595}" sibTransId="{A822CBB2-BB0A-4EF4-9FB6-5CCC6E6303A1}"/>
    <dgm:cxn modelId="{A572B9BA-6BAE-4488-B021-C025FAE65C8F}" srcId="{F70F5170-CD10-4485-85D9-A43A9E6C897E}" destId="{02F62AD5-798D-4181-B022-DABC92325870}" srcOrd="0" destOrd="0" parTransId="{3808D909-EAE8-4C93-BFE9-AD0822C420E4}" sibTransId="{F7096FD8-7228-4435-A690-1C4019F43E64}"/>
    <dgm:cxn modelId="{F19440D6-C9B4-4E27-B01C-41862A3B3396}" type="presOf" srcId="{F70F5170-CD10-4485-85D9-A43A9E6C897E}" destId="{59F16EDD-AE09-41C1-9178-1005602881AC}" srcOrd="0" destOrd="0" presId="urn:microsoft.com/office/officeart/2005/8/layout/default"/>
    <dgm:cxn modelId="{D9D1A8D7-2D13-442B-895B-87107E3C7F9B}" srcId="{F70F5170-CD10-4485-85D9-A43A9E6C897E}" destId="{322F8971-F0DF-472D-95C0-BA9711B11DF6}" srcOrd="1" destOrd="0" parTransId="{4D523A8E-BF20-40BE-A997-BECBD45A43A2}" sibTransId="{87807F56-717B-437D-8357-7F7EC766DD35}"/>
    <dgm:cxn modelId="{C2DFA3F6-FDAE-4EA0-AF83-684BEC6691D9}" type="presOf" srcId="{02F62AD5-798D-4181-B022-DABC92325870}" destId="{3A788BF8-2EBF-4EAF-A87D-ED81EF96C325}" srcOrd="0" destOrd="0" presId="urn:microsoft.com/office/officeart/2005/8/layout/default"/>
    <dgm:cxn modelId="{3FD392B3-84A7-4DE4-8A53-89B923DF5A48}" type="presParOf" srcId="{59F16EDD-AE09-41C1-9178-1005602881AC}" destId="{3A788BF8-2EBF-4EAF-A87D-ED81EF96C325}" srcOrd="0" destOrd="0" presId="urn:microsoft.com/office/officeart/2005/8/layout/default"/>
    <dgm:cxn modelId="{7A2FB836-AB45-495B-B115-2CB1E312CA4A}" type="presParOf" srcId="{59F16EDD-AE09-41C1-9178-1005602881AC}" destId="{421369B5-9A55-4222-B54B-D37FD1C91129}" srcOrd="1" destOrd="0" presId="urn:microsoft.com/office/officeart/2005/8/layout/default"/>
    <dgm:cxn modelId="{2844C25C-DF49-4988-92A1-17C43CFAE90A}" type="presParOf" srcId="{59F16EDD-AE09-41C1-9178-1005602881AC}" destId="{3CAAF4E5-77DB-4A44-960A-16E8C59147EF}" srcOrd="2" destOrd="0" presId="urn:microsoft.com/office/officeart/2005/8/layout/default"/>
    <dgm:cxn modelId="{363BAB90-6B38-470D-A32A-1F96EFBB81DF}" type="presParOf" srcId="{59F16EDD-AE09-41C1-9178-1005602881AC}" destId="{6FA52852-4CC0-40A1-8A89-56282C01AD87}" srcOrd="3" destOrd="0" presId="urn:microsoft.com/office/officeart/2005/8/layout/default"/>
    <dgm:cxn modelId="{9C26945A-502F-4A68-86CC-270B8C79DB49}" type="presParOf" srcId="{59F16EDD-AE09-41C1-9178-1005602881AC}" destId="{52569B33-71BD-4ED9-94A4-6B7602EBB6EF}" srcOrd="4" destOrd="0" presId="urn:microsoft.com/office/officeart/2005/8/layout/default"/>
    <dgm:cxn modelId="{57A4ED82-4441-4F93-BCF4-B353EFEC54BB}" type="presParOf" srcId="{59F16EDD-AE09-41C1-9178-1005602881AC}" destId="{4855ECAC-F9C4-4877-921C-BFCCC591816C}" srcOrd="5" destOrd="0" presId="urn:microsoft.com/office/officeart/2005/8/layout/default"/>
    <dgm:cxn modelId="{833AC40F-7486-4E45-AA3C-22754423B157}" type="presParOf" srcId="{59F16EDD-AE09-41C1-9178-1005602881AC}" destId="{1D491102-124B-463F-8464-FEFE997FF070}" srcOrd="6"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88BF8-2EBF-4EAF-A87D-ED81EF96C325}">
      <dsp:nvSpPr>
        <dsp:cNvPr id="0" name=""/>
        <dsp:cNvSpPr/>
      </dsp:nvSpPr>
      <dsp:spPr>
        <a:xfrm>
          <a:off x="468854" y="438"/>
          <a:ext cx="2615036" cy="1569021"/>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b="1" i="0" kern="1200">
              <a:solidFill>
                <a:schemeClr val="tx1"/>
              </a:solidFill>
              <a:latin typeface="Calibri" panose="020F0502020204030204" pitchFamily="34" charset="0"/>
              <a:cs typeface="Calibri" panose="020F0502020204030204" pitchFamily="34" charset="0"/>
            </a:rPr>
            <a:t>Aider les patients, les résidents, les familles et les soignants à savoir ce qu’ils doivent peuvent exiger en matière de soins </a:t>
          </a:r>
          <a:endParaRPr lang="en-US" sz="1600" b="1" kern="1200">
            <a:solidFill>
              <a:schemeClr val="tx1"/>
            </a:solidFill>
            <a:latin typeface="Calibri" panose="020F0502020204030204" pitchFamily="34" charset="0"/>
            <a:cs typeface="Calibri" panose="020F0502020204030204" pitchFamily="34" charset="0"/>
          </a:endParaRPr>
        </a:p>
      </dsp:txBody>
      <dsp:txXfrm>
        <a:off x="468854" y="438"/>
        <a:ext cx="2615036" cy="1569021"/>
      </dsp:txXfrm>
    </dsp:sp>
    <dsp:sp modelId="{3CAAF4E5-77DB-4A44-960A-16E8C59147EF}">
      <dsp:nvSpPr>
        <dsp:cNvPr id="0" name=""/>
        <dsp:cNvSpPr/>
      </dsp:nvSpPr>
      <dsp:spPr>
        <a:xfrm>
          <a:off x="3363098" y="25747"/>
          <a:ext cx="2615036" cy="1569021"/>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b="1" i="0" kern="1200">
              <a:solidFill>
                <a:schemeClr val="tx1"/>
              </a:solidFill>
              <a:latin typeface="Calibri" panose="020F0502020204030204" pitchFamily="34" charset="0"/>
              <a:cs typeface="Calibri" panose="020F0502020204030204" pitchFamily="34" charset="0"/>
            </a:rPr>
            <a:t>Aider les professionnels de la santé à savoir quels soins fournir, en se basant sur les données probantes et le consensus d’experts</a:t>
          </a:r>
          <a:r>
            <a:rPr lang="fr-CA" sz="1600" b="0" i="0" kern="1200">
              <a:solidFill>
                <a:schemeClr val="tx1"/>
              </a:solidFill>
              <a:latin typeface="Calibri" panose="020F0502020204030204" pitchFamily="34" charset="0"/>
              <a:cs typeface="Calibri" panose="020F0502020204030204" pitchFamily="34" charset="0"/>
            </a:rPr>
            <a:t> </a:t>
          </a:r>
          <a:endParaRPr lang="en-US" sz="1600" b="1" kern="1200">
            <a:solidFill>
              <a:schemeClr val="tx1"/>
            </a:solidFill>
            <a:latin typeface="Calibri" panose="020F0502020204030204" pitchFamily="34" charset="0"/>
            <a:cs typeface="Calibri" panose="020F0502020204030204" pitchFamily="34" charset="0"/>
          </a:endParaRPr>
        </a:p>
      </dsp:txBody>
      <dsp:txXfrm>
        <a:off x="3363098" y="25747"/>
        <a:ext cx="2615036" cy="1569021"/>
      </dsp:txXfrm>
    </dsp:sp>
    <dsp:sp modelId="{52569B33-71BD-4ED9-94A4-6B7602EBB6EF}">
      <dsp:nvSpPr>
        <dsp:cNvPr id="0" name=""/>
        <dsp:cNvSpPr/>
      </dsp:nvSpPr>
      <dsp:spPr>
        <a:xfrm>
          <a:off x="468854" y="1830964"/>
          <a:ext cx="2615036" cy="1569021"/>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b="1" i="0" kern="1200">
              <a:solidFill>
                <a:schemeClr val="tx1"/>
              </a:solidFill>
              <a:latin typeface="Calibri" panose="020F0502020204030204" pitchFamily="34" charset="0"/>
              <a:cs typeface="Calibri" panose="020F0502020204030204" pitchFamily="34" charset="0"/>
            </a:rPr>
            <a:t>Aider les organismes de soins de santé à mesurer, à évaluer et à améliorer la qualité des soins qu’ils fournissent</a:t>
          </a:r>
          <a:endParaRPr lang="en-US" sz="1600" b="1" kern="1200">
            <a:solidFill>
              <a:schemeClr val="tx1"/>
            </a:solidFill>
            <a:latin typeface="Calibri" panose="020F0502020204030204" pitchFamily="34" charset="0"/>
            <a:cs typeface="Calibri" panose="020F0502020204030204" pitchFamily="34" charset="0"/>
          </a:endParaRPr>
        </a:p>
      </dsp:txBody>
      <dsp:txXfrm>
        <a:off x="468854" y="1830964"/>
        <a:ext cx="2615036" cy="1569021"/>
      </dsp:txXfrm>
    </dsp:sp>
    <dsp:sp modelId="{1D491102-124B-463F-8464-FEFE997FF070}">
      <dsp:nvSpPr>
        <dsp:cNvPr id="0" name=""/>
        <dsp:cNvSpPr/>
      </dsp:nvSpPr>
      <dsp:spPr>
        <a:xfrm>
          <a:off x="3345394" y="1830964"/>
          <a:ext cx="2615036" cy="1569021"/>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b="1" i="0" kern="1200">
              <a:solidFill>
                <a:schemeClr val="tx1"/>
              </a:solidFill>
              <a:latin typeface="Calibri" panose="020F0502020204030204" pitchFamily="34" charset="0"/>
              <a:cs typeface="Calibri" panose="020F0502020204030204" pitchFamily="34" charset="0"/>
            </a:rPr>
            <a:t>Assurer continuellement</a:t>
          </a:r>
          <a:br>
            <a:rPr lang="fr-CA" sz="1600" b="1" i="0" kern="1200">
              <a:solidFill>
                <a:schemeClr val="tx1"/>
              </a:solidFill>
              <a:latin typeface="Calibri" panose="020F0502020204030204" pitchFamily="34" charset="0"/>
              <a:cs typeface="Calibri" panose="020F0502020204030204" pitchFamily="34" charset="0"/>
            </a:rPr>
          </a:br>
          <a:r>
            <a:rPr lang="fr-CA" sz="1600" b="1" i="0" kern="1200">
              <a:solidFill>
                <a:schemeClr val="tx1"/>
              </a:solidFill>
              <a:latin typeface="Calibri" panose="020F0502020204030204" pitchFamily="34" charset="0"/>
              <a:cs typeface="Calibri" panose="020F0502020204030204" pitchFamily="34" charset="0"/>
            </a:rPr>
            <a:t>des soins de grande qualité dans l’ensemble de la province</a:t>
          </a:r>
          <a:endParaRPr lang="en-US" sz="1600" b="1" kern="1200">
            <a:solidFill>
              <a:schemeClr val="tx1"/>
            </a:solidFill>
            <a:latin typeface="Calibri" panose="020F0502020204030204" pitchFamily="34" charset="0"/>
            <a:cs typeface="Calibri" panose="020F0502020204030204" pitchFamily="34" charset="0"/>
          </a:endParaRPr>
        </a:p>
      </dsp:txBody>
      <dsp:txXfrm>
        <a:off x="3345394" y="1830964"/>
        <a:ext cx="2615036" cy="156902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0" y="0"/>
            <a:ext cx="4017963" cy="349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050" u="none">
                <a:latin typeface="Arial Narrow" pitchFamily="34" charset="0"/>
                <a:ea typeface="ＭＳ Ｐゴシック" pitchFamily="68" charset="-128"/>
                <a:cs typeface="+mn-cs"/>
              </a:defRPr>
            </a:lvl1pPr>
          </a:lstStyle>
          <a:p>
            <a:pPr>
              <a:defRPr/>
            </a:pPr>
            <a:endParaRPr lang="en-CA"/>
          </a:p>
        </p:txBody>
      </p:sp>
      <p:sp>
        <p:nvSpPr>
          <p:cNvPr id="234500" name="Rectangle 4"/>
          <p:cNvSpPr>
            <a:spLocks noGrp="1" noChangeArrowheads="1"/>
          </p:cNvSpPr>
          <p:nvPr>
            <p:ph type="ftr" sz="quarter" idx="2"/>
          </p:nvPr>
        </p:nvSpPr>
        <p:spPr bwMode="auto">
          <a:xfrm>
            <a:off x="0" y="6634163"/>
            <a:ext cx="5973763"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8267700" y="6634163"/>
            <a:ext cx="1001713"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4017963" cy="349250"/>
          </a:xfrm>
          <a:prstGeom prst="rect">
            <a:avLst/>
          </a:prstGeom>
          <a:noFill/>
          <a:ln w="9525">
            <a:noFill/>
            <a:miter lim="800000"/>
            <a:headEnd/>
            <a:tailEnd/>
          </a:ln>
        </p:spPr>
        <p:txBody>
          <a:bodyPr vert="horz" wrap="square" lIns="92879" tIns="46440" rIns="92879" bIns="46440" numCol="1" anchor="t" anchorCtr="0" compatLnSpc="1">
            <a:prstTxWarp prst="textNoShape">
              <a:avLst/>
            </a:prstTxWarp>
          </a:bodyPr>
          <a:lstStyle>
            <a:lvl1pPr defTabSz="463550"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5251450" y="0"/>
            <a:ext cx="4017963" cy="349250"/>
          </a:xfrm>
          <a:prstGeom prst="rect">
            <a:avLst/>
          </a:prstGeom>
          <a:noFill/>
          <a:ln w="9525">
            <a:noFill/>
            <a:miter lim="800000"/>
            <a:headEnd/>
            <a:tailEnd/>
          </a:ln>
        </p:spPr>
        <p:txBody>
          <a:bodyPr vert="horz" wrap="square" lIns="92879" tIns="46440" rIns="92879" bIns="46440" numCol="1" anchor="t" anchorCtr="0" compatLnSpc="1">
            <a:prstTxWarp prst="textNoShape">
              <a:avLst/>
            </a:prstTxWarp>
          </a:bodyPr>
          <a:lstStyle>
            <a:lvl1pPr algn="r" defTabSz="463550" eaLnBrk="0" hangingPunct="0">
              <a:defRPr sz="1200" u="none"/>
            </a:lvl1pPr>
          </a:lstStyle>
          <a:p>
            <a:fld id="{24F56CF2-DCFE-4A13-AF35-E1D99AC3E997}" type="datetime1">
              <a:rPr lang="en-CA" altLang="en-US"/>
              <a:pPr/>
              <a:t>2023-04-05</a:t>
            </a:fld>
            <a:endParaRPr lang="en-CA" altLang="en-US"/>
          </a:p>
        </p:txBody>
      </p:sp>
      <p:sp>
        <p:nvSpPr>
          <p:cNvPr id="32772" name="Rectangle 4"/>
          <p:cNvSpPr>
            <a:spLocks noGrp="1" noRot="1" noChangeAspect="1" noChangeArrowheads="1" noTextEdit="1"/>
          </p:cNvSpPr>
          <p:nvPr>
            <p:ph type="sldImg" idx="2"/>
          </p:nvPr>
        </p:nvSpPr>
        <p:spPr bwMode="auto">
          <a:xfrm>
            <a:off x="2308225" y="523875"/>
            <a:ext cx="4654550" cy="261937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27100" y="3317875"/>
            <a:ext cx="7416800" cy="3143250"/>
          </a:xfrm>
          <a:prstGeom prst="rect">
            <a:avLst/>
          </a:prstGeom>
          <a:noFill/>
          <a:ln w="9525">
            <a:noFill/>
            <a:miter lim="800000"/>
            <a:headEnd/>
            <a:tailEnd/>
          </a:ln>
        </p:spPr>
        <p:txBody>
          <a:bodyPr vert="horz" wrap="square" lIns="92879" tIns="46440" rIns="92879" bIns="4644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0" y="6634163"/>
            <a:ext cx="4017963" cy="349250"/>
          </a:xfrm>
          <a:prstGeom prst="rect">
            <a:avLst/>
          </a:prstGeom>
          <a:noFill/>
          <a:ln w="9525">
            <a:noFill/>
            <a:miter lim="800000"/>
            <a:headEnd/>
            <a:tailEnd/>
          </a:ln>
        </p:spPr>
        <p:txBody>
          <a:bodyPr vert="horz" wrap="square" lIns="92879" tIns="46440" rIns="92879" bIns="46440" numCol="1" anchor="b" anchorCtr="0" compatLnSpc="1">
            <a:prstTxWarp prst="textNoShape">
              <a:avLst/>
            </a:prstTxWarp>
          </a:bodyPr>
          <a:lstStyle>
            <a:lvl1pPr defTabSz="463550"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5251450" y="6634163"/>
            <a:ext cx="4017963" cy="349250"/>
          </a:xfrm>
          <a:prstGeom prst="rect">
            <a:avLst/>
          </a:prstGeom>
          <a:noFill/>
          <a:ln w="9525">
            <a:noFill/>
            <a:miter lim="800000"/>
            <a:headEnd/>
            <a:tailEnd/>
          </a:ln>
        </p:spPr>
        <p:txBody>
          <a:bodyPr vert="horz" wrap="square" lIns="92879" tIns="46440" rIns="92879" bIns="46440" numCol="1" anchor="b" anchorCtr="0" compatLnSpc="1">
            <a:prstTxWarp prst="textNoShape">
              <a:avLst/>
            </a:prstTxWarp>
          </a:bodyPr>
          <a:lstStyle>
            <a:lvl1pPr algn="r" defTabSz="463550"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QualityStandards@ontariohealth.c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health.gov.on.ca/en/pro/programs/ecfa/docs/hb_sickle.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400">
                <a:solidFill>
                  <a:srgbClr val="000000"/>
                </a:solidFill>
                <a:latin typeface="Calibri" panose="020F0502020204030204" pitchFamily="34" charset="0"/>
              </a:rPr>
              <a:t>Si </a:t>
            </a:r>
            <a:r>
              <a:rPr lang="en-US" altLang="en-US" sz="1400" err="1">
                <a:solidFill>
                  <a:srgbClr val="000000"/>
                </a:solidFill>
                <a:latin typeface="Calibri" panose="020F0502020204030204" pitchFamily="34" charset="0"/>
              </a:rPr>
              <a:t>vous</a:t>
            </a:r>
            <a:r>
              <a:rPr lang="en-US" altLang="en-US" sz="1400">
                <a:solidFill>
                  <a:srgbClr val="000000"/>
                </a:solidFill>
                <a:latin typeface="Calibri" panose="020F0502020204030204" pitchFamily="34" charset="0"/>
              </a:rPr>
              <a:t> </a:t>
            </a:r>
            <a:r>
              <a:rPr lang="en-US" altLang="en-US" sz="1400" err="1">
                <a:solidFill>
                  <a:srgbClr val="000000"/>
                </a:solidFill>
                <a:latin typeface="Calibri" panose="020F0502020204030204" pitchFamily="34" charset="0"/>
              </a:rPr>
              <a:t>avez</a:t>
            </a:r>
            <a:r>
              <a:rPr lang="en-US" altLang="en-US" sz="1400">
                <a:solidFill>
                  <a:srgbClr val="000000"/>
                </a:solidFill>
                <a:latin typeface="Calibri" panose="020F0502020204030204" pitchFamily="34" charset="0"/>
              </a:rPr>
              <a:t> des questions sur le </a:t>
            </a:r>
            <a:r>
              <a:rPr lang="en-US" altLang="en-US" sz="1400" err="1">
                <a:solidFill>
                  <a:srgbClr val="000000"/>
                </a:solidFill>
                <a:latin typeface="Calibri" panose="020F0502020204030204" pitchFamily="34" charset="0"/>
              </a:rPr>
              <a:t>contenu</a:t>
            </a:r>
            <a:r>
              <a:rPr lang="en-US" altLang="en-US" sz="1400">
                <a:solidFill>
                  <a:srgbClr val="000000"/>
                </a:solidFill>
                <a:latin typeface="Calibri" panose="020F0502020204030204" pitchFamily="34" charset="0"/>
              </a:rPr>
              <a:t> de </a:t>
            </a:r>
            <a:r>
              <a:rPr lang="en-US" altLang="en-US" sz="1400" err="1">
                <a:solidFill>
                  <a:srgbClr val="000000"/>
                </a:solidFill>
                <a:latin typeface="Calibri" panose="020F0502020204030204" pitchFamily="34" charset="0"/>
              </a:rPr>
              <a:t>cette</a:t>
            </a:r>
            <a:r>
              <a:rPr lang="en-US" altLang="en-US" sz="1400">
                <a:solidFill>
                  <a:srgbClr val="000000"/>
                </a:solidFill>
                <a:latin typeface="Calibri" panose="020F0502020204030204" pitchFamily="34" charset="0"/>
              </a:rPr>
              <a:t> </a:t>
            </a:r>
            <a:r>
              <a:rPr lang="en-US" altLang="en-US" sz="1400" err="1">
                <a:solidFill>
                  <a:srgbClr val="000000"/>
                </a:solidFill>
                <a:latin typeface="Calibri" panose="020F0502020204030204" pitchFamily="34" charset="0"/>
              </a:rPr>
              <a:t>présentation</a:t>
            </a:r>
            <a:r>
              <a:rPr lang="en-US" altLang="en-US" sz="1400">
                <a:solidFill>
                  <a:srgbClr val="000000"/>
                </a:solidFill>
                <a:latin typeface="Calibri" panose="020F0502020204030204" pitchFamily="34" charset="0"/>
              </a:rPr>
              <a:t>, </a:t>
            </a:r>
            <a:r>
              <a:rPr lang="en-US" altLang="en-US" sz="1400" err="1">
                <a:solidFill>
                  <a:srgbClr val="000000"/>
                </a:solidFill>
                <a:latin typeface="Calibri" panose="020F0502020204030204" pitchFamily="34" charset="0"/>
              </a:rPr>
              <a:t>veuillez</a:t>
            </a:r>
            <a:r>
              <a:rPr lang="en-US" altLang="en-US" sz="1400">
                <a:solidFill>
                  <a:srgbClr val="000000"/>
                </a:solidFill>
                <a:latin typeface="Calibri" panose="020F0502020204030204" pitchFamily="34" charset="0"/>
              </a:rPr>
              <a:t> nous </a:t>
            </a:r>
            <a:r>
              <a:rPr lang="en-US" altLang="en-US" sz="1400" err="1">
                <a:solidFill>
                  <a:srgbClr val="000000"/>
                </a:solidFill>
                <a:latin typeface="Calibri" panose="020F0502020204030204" pitchFamily="34" charset="0"/>
              </a:rPr>
              <a:t>contacter</a:t>
            </a:r>
            <a:r>
              <a:rPr lang="en-US" altLang="en-US" sz="1400">
                <a:solidFill>
                  <a:srgbClr val="000000"/>
                </a:solidFill>
                <a:latin typeface="Calibri" panose="020F0502020204030204" pitchFamily="34" charset="0"/>
              </a:rPr>
              <a:t> à </a:t>
            </a:r>
            <a:r>
              <a:rPr lang="en-US" altLang="en-US" sz="1400" u="sng">
                <a:solidFill>
                  <a:srgbClr val="000000"/>
                </a:solidFill>
                <a:latin typeface="Calibri" panose="020F0502020204030204" pitchFamily="34" charset="0"/>
                <a:hlinkClick r:id="rId3"/>
              </a:rPr>
              <a:t>QualityStandards@OntarioHealth.ca</a:t>
            </a:r>
            <a:endParaRPr lang="en-US" altLang="en-US" sz="1400" u="sng">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0</a:t>
            </a:fld>
            <a:endParaRPr lang="en-CA" altLang="en-US"/>
          </a:p>
        </p:txBody>
      </p:sp>
    </p:spTree>
    <p:extLst>
      <p:ext uri="{BB962C8B-B14F-4D97-AF65-F5344CB8AC3E}">
        <p14:creationId xmlns:p14="http://schemas.microsoft.com/office/powerpoint/2010/main" val="1588193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Le programme des normes de qualité a mis en évidence plusieurs exemples d’organisations et de groupes qui utilisent diverses normes et procédures de déclaration dans leur milieu de soins cliniques, leur organisation ou leur établissement. Ces exemples se trouvent dans des publications et des discussions sur Quorum.</a:t>
            </a:r>
          </a:p>
          <a:p>
            <a:endParaRPr lang="fr-FR"/>
          </a:p>
          <a:p>
            <a:r>
              <a:rPr lang="fr-FR"/>
              <a:t>De plus, nous travaillons à la compilation de ressources et d’outils, tant pour les cliniciens que pour les patients et les familles.</a:t>
            </a:r>
          </a:p>
          <a:p>
            <a:endParaRPr lang="fr-FR"/>
          </a:p>
          <a:p>
            <a:r>
              <a:rPr lang="fr-FR"/>
              <a:t>L’accent est mis sur les exemples de mise en œuvre et d’adoption, et sur la façon dont les organisations appliquent les normes de qualité dans leur pratique pour donner des soins.</a:t>
            </a:r>
          </a:p>
          <a:p>
            <a:endParaRPr lang="fr-FR"/>
          </a:p>
          <a:p>
            <a:r>
              <a:rPr lang="fr-FR"/>
              <a:t>Nous aimerions beaucoup savoir si vous voulez contribuer à un message ou à un article.</a:t>
            </a:r>
            <a:endParaRPr lang="en-CA"/>
          </a:p>
          <a:p>
            <a:endParaRPr lang="en-CA">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9</a:t>
            </a:fld>
            <a:endParaRPr lang="en-CA" altLang="en-US"/>
          </a:p>
        </p:txBody>
      </p:sp>
    </p:spTree>
    <p:extLst>
      <p:ext uri="{BB962C8B-B14F-4D97-AF65-F5344CB8AC3E}">
        <p14:creationId xmlns:p14="http://schemas.microsoft.com/office/powerpoint/2010/main" val="2324942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latin typeface="+mn-lt"/>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pPr/>
              <a:t>10</a:t>
            </a:fld>
            <a:endParaRPr lang="en-CA" altLang="en-US"/>
          </a:p>
        </p:txBody>
      </p:sp>
    </p:spTree>
    <p:extLst>
      <p:ext uri="{BB962C8B-B14F-4D97-AF65-F5344CB8AC3E}">
        <p14:creationId xmlns:p14="http://schemas.microsoft.com/office/powerpoint/2010/main" val="1349369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latin typeface="+mn-lt"/>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pPr/>
              <a:t>11</a:t>
            </a:fld>
            <a:endParaRPr lang="en-CA" altLang="en-US"/>
          </a:p>
        </p:txBody>
      </p:sp>
    </p:spTree>
    <p:extLst>
      <p:ext uri="{BB962C8B-B14F-4D97-AF65-F5344CB8AC3E}">
        <p14:creationId xmlns:p14="http://schemas.microsoft.com/office/powerpoint/2010/main" val="3693518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CA"/>
              <a:t>Les données présentées dans les diapositives suivantes portent sur les personnes </a:t>
            </a:r>
            <a:r>
              <a:rPr lang="fr-CA" sz="1800" b="0">
                <a:effectLst/>
                <a:latin typeface="Raleway Light" pitchFamily="2" charset="0"/>
                <a:ea typeface="Times New Roman" panose="02020603050405020304" pitchFamily="18" charset="0"/>
                <a:cs typeface="Times New Roman" panose="02020603050405020304" pitchFamily="18" charset="0"/>
              </a:rPr>
              <a:t>atteints de drépanocytose.</a:t>
            </a:r>
            <a:endParaRPr lang="en-US" b="0">
              <a:latin typeface="+mn-lt"/>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12</a:t>
            </a:fld>
            <a:endParaRPr lang="en-CA" altLang="en-US"/>
          </a:p>
        </p:txBody>
      </p:sp>
    </p:spTree>
    <p:extLst>
      <p:ext uri="{BB962C8B-B14F-4D97-AF65-F5344CB8AC3E}">
        <p14:creationId xmlns:p14="http://schemas.microsoft.com/office/powerpoint/2010/main" val="45512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13</a:t>
            </a:fld>
            <a:endParaRPr lang="en-CA" altLang="en-US"/>
          </a:p>
        </p:txBody>
      </p:sp>
    </p:spTree>
    <p:extLst>
      <p:ext uri="{BB962C8B-B14F-4D97-AF65-F5344CB8AC3E}">
        <p14:creationId xmlns:p14="http://schemas.microsoft.com/office/powerpoint/2010/main" val="3154374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8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14</a:t>
            </a:fld>
            <a:endParaRPr lang="en-CA" altLang="en-US"/>
          </a:p>
        </p:txBody>
      </p:sp>
    </p:spTree>
    <p:extLst>
      <p:ext uri="{BB962C8B-B14F-4D97-AF65-F5344CB8AC3E}">
        <p14:creationId xmlns:p14="http://schemas.microsoft.com/office/powerpoint/2010/main" val="2788025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3550"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3550" rtl="0" eaLnBrk="0" fontAlgn="base" latinLnBrk="0" hangingPunct="0">
                <a:lnSpc>
                  <a:spcPct val="100000"/>
                </a:lnSpc>
                <a:spcBef>
                  <a:spcPct val="0"/>
                </a:spcBef>
                <a:spcAft>
                  <a:spcPct val="0"/>
                </a:spcAft>
                <a:buClrTx/>
                <a:buSzTx/>
                <a:buFontTx/>
                <a:buNone/>
                <a:tabLst/>
                <a:defRPr/>
              </a:pPr>
              <a:t>15</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099069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16</a:t>
            </a:fld>
            <a:endParaRPr lang="en-CA" altLang="en-US"/>
          </a:p>
        </p:txBody>
      </p:sp>
    </p:spTree>
    <p:extLst>
      <p:ext uri="{BB962C8B-B14F-4D97-AF65-F5344CB8AC3E}">
        <p14:creationId xmlns:p14="http://schemas.microsoft.com/office/powerpoint/2010/main" val="2186832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3550"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3550" rtl="0" eaLnBrk="0" fontAlgn="base" latinLnBrk="0" hangingPunct="0">
                <a:lnSpc>
                  <a:spcPct val="100000"/>
                </a:lnSpc>
                <a:spcBef>
                  <a:spcPct val="0"/>
                </a:spcBef>
                <a:spcAft>
                  <a:spcPct val="0"/>
                </a:spcAft>
                <a:buClrTx/>
                <a:buSzTx/>
                <a:buFontTx/>
                <a:buNone/>
                <a:tabLst/>
                <a:defRPr/>
              </a:pPr>
              <a:t>17</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9647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3550"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3550" rtl="0" eaLnBrk="0" fontAlgn="base" latinLnBrk="0" hangingPunct="0">
                <a:lnSpc>
                  <a:spcPct val="100000"/>
                </a:lnSpc>
                <a:spcBef>
                  <a:spcPct val="0"/>
                </a:spcBef>
                <a:spcAft>
                  <a:spcPct val="0"/>
                </a:spcAft>
                <a:buClrTx/>
                <a:buSzTx/>
                <a:buFontTx/>
                <a:buNone/>
                <a:tabLst/>
                <a:defRPr/>
              </a:pPr>
              <a:t>18</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71432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latin typeface="+mn-lt"/>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a:t>
            </a:fld>
            <a:endParaRPr lang="en-CA" altLang="en-US"/>
          </a:p>
        </p:txBody>
      </p:sp>
    </p:spTree>
    <p:extLst>
      <p:ext uri="{BB962C8B-B14F-4D97-AF65-F5344CB8AC3E}">
        <p14:creationId xmlns:p14="http://schemas.microsoft.com/office/powerpoint/2010/main" val="3533671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CA">
                <a:latin typeface="Calibri"/>
                <a:ea typeface="MS PGothic"/>
                <a:cs typeface="Calibri"/>
              </a:rPr>
              <a:t>Comme nous l’avons vu à la diapositive précédente, la plupart des personnes atteintes de drépanocytose vivent dans les régions de Santé Ontario du Centre et de l’Est, alors que seulement 10 % vivent dans la région de Toronto. Toutefois, la majorité se rendent au service d’urgence dans des hôpitaux des régions du Centre et de Toronto.</a:t>
            </a: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20</a:t>
            </a:fld>
            <a:endParaRPr lang="en-CA" altLang="en-US"/>
          </a:p>
        </p:txBody>
      </p:sp>
    </p:spTree>
    <p:extLst>
      <p:ext uri="{BB962C8B-B14F-4D97-AF65-F5344CB8AC3E}">
        <p14:creationId xmlns:p14="http://schemas.microsoft.com/office/powerpoint/2010/main" val="3459929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 typeface="Arial,Sans-Serif"/>
              <a:buNone/>
              <a:tabLst/>
              <a:defRPr/>
            </a:pPr>
            <a:r>
              <a:rPr lang="fr-CA" b="0" i="0">
                <a:solidFill>
                  <a:srgbClr val="202124"/>
                </a:solidFill>
                <a:latin typeface="arial" panose="020B0604020202020204" pitchFamily="34" charset="0"/>
                <a:cs typeface="Calibri" panose="020F0502020204030204" pitchFamily="34" charset="0"/>
              </a:rPr>
              <a:t>Ce graphique montre les différents niveaux de gravité attribués aux personnes atteintes de drépanocytose lors du triage au service d’urgence, de 2017 à 2021. Ces chiffres proviennent de la </a:t>
            </a:r>
            <a:r>
              <a:rPr lang="fr-CA" b="0" i="0" u="none">
                <a:solidFill>
                  <a:srgbClr val="191919"/>
                </a:solidFill>
                <a:latin typeface="Calibri" panose="020F0502020204030204" pitchFamily="34" charset="0"/>
                <a:cs typeface="Calibri" panose="020F0502020204030204" pitchFamily="34" charset="0"/>
              </a:rPr>
              <a:t>base de données du Système national d’information sur les soins ambulatoires (SNISA)</a:t>
            </a:r>
            <a:r>
              <a:rPr lang="fr-CA" b="0" i="0">
                <a:solidFill>
                  <a:srgbClr val="202124"/>
                </a:solidFill>
                <a:latin typeface="arial" panose="020B0604020202020204" pitchFamily="34" charset="0"/>
              </a:rPr>
              <a:t>. L’</a:t>
            </a:r>
            <a:r>
              <a:rPr lang="fr-CA" b="1" i="0">
                <a:solidFill>
                  <a:srgbClr val="202124"/>
                </a:solidFill>
                <a:latin typeface="arial" panose="020B0604020202020204" pitchFamily="34" charset="0"/>
              </a:rPr>
              <a:t>Échelle canadienne de triage et de gravité</a:t>
            </a:r>
            <a:r>
              <a:rPr lang="fr-CA" b="0" i="0">
                <a:solidFill>
                  <a:srgbClr val="202124"/>
                </a:solidFill>
                <a:latin typeface="arial" panose="020B0604020202020204" pitchFamily="34" charset="0"/>
              </a:rPr>
              <a:t> (ÉTG) est un outil utilisé au pays et à l’international pour permettre aux services d’urgence et à leur personnel d’établir un ordre de priorité parmi les patients. À partir de là, on peut voir que les personnes de moins de 20 ans sont plus susceptibles de faire l’objet d’un triage à un niveau de gravité plus élevé</a:t>
            </a:r>
            <a:r>
              <a:rPr lang="fr-CA" b="0" i="0">
                <a:solidFill>
                  <a:srgbClr val="191919"/>
                </a:solidFill>
                <a:latin typeface="Lucida Sans" panose="020B0602030504020204" pitchFamily="34" charset="0"/>
              </a:rPr>
              <a:t>(ÉTG 1 ou 2) que celles de plus de 20 ans (ÉTG 3, 4 ou même 5). Selon la norme de soins, les personnes atteintes de drépanocytose se présentant au service d’urgence doivent être classées selon un niveau de gravité 1 ou 2 à l’ÉTG en raison d’un épisode </a:t>
            </a:r>
            <a:r>
              <a:rPr lang="fr-CA" b="0" i="0" err="1">
                <a:solidFill>
                  <a:srgbClr val="191919"/>
                </a:solidFill>
                <a:latin typeface="Lucida Sans" panose="020B0602030504020204" pitchFamily="34" charset="0"/>
              </a:rPr>
              <a:t>vaso</a:t>
            </a:r>
            <a:r>
              <a:rPr lang="fr-CA" b="0" i="0">
                <a:solidFill>
                  <a:srgbClr val="191919"/>
                </a:solidFill>
                <a:latin typeface="Lucida Sans" panose="020B0602030504020204" pitchFamily="34" charset="0"/>
              </a:rPr>
              <a:t>-occlusif de douleur aiguë ou d’une complication aiguë présentant un danger de mort, quel que soit leur âge.</a:t>
            </a:r>
          </a:p>
          <a:p>
            <a:pPr marL="0" indent="0">
              <a:buFont typeface="Arial,Sans-Serif"/>
              <a:buNone/>
            </a:pPr>
            <a:r>
              <a:rPr lang="fr-CA" b="0" i="0">
                <a:solidFill>
                  <a:srgbClr val="191919"/>
                </a:solidFill>
                <a:latin typeface="Lucida Sans" panose="020B0602030504020204" pitchFamily="34" charset="0"/>
              </a:rPr>
              <a:t> </a:t>
            </a:r>
          </a:p>
          <a:p>
            <a:pPr marL="0" indent="0">
              <a:buFont typeface="Arial,Sans-Serif"/>
              <a:buNone/>
            </a:pPr>
            <a:r>
              <a:rPr lang="fr-CA">
                <a:latin typeface="Calibri"/>
                <a:ea typeface="MS PGothic"/>
                <a:cs typeface="Calibri"/>
              </a:rPr>
              <a:t>Données des É.-U. : espérance de vie moyenne pour les hommes = 42; espérance de vie moyenne pour les femmes = 48.</a:t>
            </a:r>
            <a:endParaRPr lang="en-US">
              <a:latin typeface="Calibri"/>
              <a:ea typeface="MS PGothic"/>
              <a:cs typeface="Calibri"/>
            </a:endParaRPr>
          </a:p>
          <a:p>
            <a:pPr marL="0" indent="0">
              <a:buFont typeface="Arial,Sans-Serif"/>
              <a:buNone/>
            </a:pPr>
            <a:endParaRPr lang="en-US">
              <a:latin typeface="Calibri"/>
              <a:ea typeface="MS PGothic"/>
              <a:cs typeface="Calibri"/>
            </a:endParaRPr>
          </a:p>
          <a:p>
            <a:pPr marL="0" indent="0">
              <a:buFont typeface="Arial,Sans-Serif"/>
              <a:buNone/>
            </a:pPr>
            <a:endParaRPr lang="en-US">
              <a:latin typeface="Calibri"/>
              <a:ea typeface="MS PGothic"/>
              <a:cs typeface="Calibri"/>
            </a:endParaRPr>
          </a:p>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21</a:t>
            </a:fld>
            <a:endParaRPr lang="en-CA" altLang="en-US"/>
          </a:p>
        </p:txBody>
      </p:sp>
    </p:spTree>
    <p:extLst>
      <p:ext uri="{BB962C8B-B14F-4D97-AF65-F5344CB8AC3E}">
        <p14:creationId xmlns:p14="http://schemas.microsoft.com/office/powerpoint/2010/main" val="2701231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fr-CA" b="0" i="0">
                <a:solidFill>
                  <a:srgbClr val="000000"/>
                </a:solidFill>
                <a:latin typeface="Arial" panose="020B0604020202020204" pitchFamily="34" charset="0"/>
                <a:cs typeface="Calibri"/>
              </a:rPr>
              <a:t>Cet indicateur mesure le délai moyen entre l’enregistrement ou le triage et l’évaluation initiale par un médecin. Les délais d’attente entre l’évaluation initiale étaient plus importants pour les patients de 20 ans et plus.</a:t>
            </a:r>
            <a:r>
              <a:rPr lang="fr-CA" b="0" i="0" u="none" strike="noStrike">
                <a:solidFill>
                  <a:srgbClr val="000000"/>
                </a:solidFill>
                <a:latin typeface="Arial" panose="020B0604020202020204" pitchFamily="34" charset="0"/>
                <a:cs typeface="Calibri"/>
              </a:rPr>
              <a:t> </a:t>
            </a:r>
            <a:r>
              <a:rPr lang="fr-CA" b="0" i="0" u="none" strike="noStrike">
                <a:solidFill>
                  <a:srgbClr val="004558"/>
                </a:solidFill>
                <a:latin typeface="Arial Nova" panose="020B0504020202020204" pitchFamily="34" charset="0"/>
                <a:cs typeface="Calibri"/>
              </a:rPr>
              <a:t>Par exemple, les patients de plus de 50 ans attendaient jusqu’à 1 heure de plus que ceux de moins de 15 ans.</a:t>
            </a:r>
          </a:p>
          <a:p>
            <a:pPr marL="0" marR="0" lvl="0" indent="0" algn="l" defTabSz="457200" rtl="0" eaLnBrk="0" fontAlgn="base" latinLnBrk="0" hangingPunct="0">
              <a:lnSpc>
                <a:spcPct val="100000"/>
              </a:lnSpc>
              <a:spcBef>
                <a:spcPct val="30000"/>
              </a:spcBef>
              <a:spcAft>
                <a:spcPct val="0"/>
              </a:spcAft>
              <a:buClrTx/>
              <a:buSzTx/>
              <a:buFont typeface="Arial"/>
              <a:buNone/>
              <a:tabLst/>
              <a:defRPr/>
            </a:pPr>
            <a:endParaRPr lang="en-US" b="0" i="0" u="none" strike="noStrike">
              <a:solidFill>
                <a:srgbClr val="004558"/>
              </a:solidFill>
              <a:effectLst/>
              <a:latin typeface="Arial Nova" panose="020B0504020202020204" pitchFamily="34" charset="0"/>
              <a:cs typeface="Calibri"/>
            </a:endParaRPr>
          </a:p>
          <a:p>
            <a:pPr marL="0" marR="0" lvl="0" indent="0" algn="l" defTabSz="457200" rtl="0" eaLnBrk="0" fontAlgn="base" latinLnBrk="0" hangingPunct="0">
              <a:lnSpc>
                <a:spcPct val="100000"/>
              </a:lnSpc>
              <a:spcBef>
                <a:spcPct val="30000"/>
              </a:spcBef>
              <a:spcAft>
                <a:spcPct val="0"/>
              </a:spcAft>
              <a:buClrTx/>
              <a:buSzTx/>
              <a:buFont typeface="Arial"/>
              <a:buNone/>
              <a:tabLst/>
              <a:defRPr/>
            </a:pPr>
            <a:r>
              <a:rPr lang="fr-CA" b="0" i="0" u="none" strike="noStrike">
                <a:solidFill>
                  <a:srgbClr val="004558"/>
                </a:solidFill>
                <a:latin typeface="Arial Nova" panose="020B0504020202020204" pitchFamily="34" charset="0"/>
                <a:cs typeface="Calibri"/>
              </a:rPr>
              <a:t>À partir de là, on peut voir que</a:t>
            </a:r>
            <a:r>
              <a:rPr lang="fr-CA" b="0" i="0">
                <a:solidFill>
                  <a:srgbClr val="191919"/>
                </a:solidFill>
                <a:latin typeface="Lucida Sans" panose="020B0602030504020204" pitchFamily="34" charset="0"/>
                <a:cs typeface="Calibri"/>
              </a:rPr>
              <a:t> les patients adultes atteints de drépanocytose ont été examinés par un médecin et potentiellement ont reçu un traitement (comme un analgésique ou une solution d’hydratation, au besoin) bien plus tard que les objectifs recommandés cliniquement, soit d’administrer le traitement dans un délai de 30 minutes après le triage et de 60 minutes après l’arrivée du patient.</a:t>
            </a: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22</a:t>
            </a:fld>
            <a:endParaRPr lang="en-CA" altLang="en-US"/>
          </a:p>
        </p:txBody>
      </p:sp>
    </p:spTree>
    <p:extLst>
      <p:ext uri="{BB962C8B-B14F-4D97-AF65-F5344CB8AC3E}">
        <p14:creationId xmlns:p14="http://schemas.microsoft.com/office/powerpoint/2010/main" val="2337952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23</a:t>
            </a:fld>
            <a:endParaRPr lang="en-CA" altLang="en-US"/>
          </a:p>
        </p:txBody>
      </p:sp>
    </p:spTree>
    <p:extLst>
      <p:ext uri="{BB962C8B-B14F-4D97-AF65-F5344CB8AC3E}">
        <p14:creationId xmlns:p14="http://schemas.microsoft.com/office/powerpoint/2010/main" val="13440078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b="0" i="0">
              <a:solidFill>
                <a:srgbClr val="212121"/>
              </a:solidFill>
              <a:effectLst/>
              <a:latin typeface="BlinkMacSystemFont"/>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24</a:t>
            </a:fld>
            <a:endParaRPr lang="en-CA" altLang="en-US"/>
          </a:p>
        </p:txBody>
      </p:sp>
    </p:spTree>
    <p:extLst>
      <p:ext uri="{BB962C8B-B14F-4D97-AF65-F5344CB8AC3E}">
        <p14:creationId xmlns:p14="http://schemas.microsoft.com/office/powerpoint/2010/main" val="1898305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i="1" kern="1200">
              <a:solidFill>
                <a:schemeClr val="tx1"/>
              </a:solidFill>
              <a:effectLst/>
              <a:latin typeface="Calibri" pitchFamily="68" charset="0"/>
              <a:ea typeface="MS PGothic" panose="020B0600070205080204" pitchFamily="34" charset="-128"/>
              <a:cs typeface="Calibri"/>
            </a:endParaRPr>
          </a:p>
          <a:p>
            <a:endParaRPr lang="en-US">
              <a:latin typeface="Raleway" pitchFamily="2" charset="0"/>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25</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769350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i="1" kern="1200">
              <a:solidFill>
                <a:schemeClr val="tx1"/>
              </a:solidFill>
              <a:effectLst/>
              <a:latin typeface="Calibri" pitchFamily="68" charset="0"/>
              <a:ea typeface="MS PGothic" panose="020B0600070205080204" pitchFamily="34" charset="-128"/>
              <a:cs typeface="Calibri"/>
            </a:endParaRPr>
          </a:p>
          <a:p>
            <a:endParaRPr lang="en-US">
              <a:latin typeface="Raleway" pitchFamily="2" charset="0"/>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26</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884555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27</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788557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500"/>
              </a:lnSpc>
            </a:pPr>
            <a:r>
              <a:rPr lang="fr-CA" sz="1800">
                <a:effectLst/>
                <a:latin typeface="Raleway Light" pitchFamily="2" charset="0"/>
                <a:ea typeface="Times New Roman" panose="02020603050405020304" pitchFamily="18" charset="0"/>
                <a:cs typeface="Times New Roman" panose="02020603050405020304" pitchFamily="18" charset="0"/>
              </a:rPr>
              <a:t>Bien que de nombreux énoncés puissent s’appliquer en cas de grossesse, cette norme de qualité ne concerne pas directement la gestion de la drépanocytose dans ce contexte précis. </a:t>
            </a:r>
            <a:endParaRPr lang="en-CA" sz="1800">
              <a:effectLst/>
              <a:latin typeface="Raleway Light" pitchFamily="2" charset="0"/>
              <a:ea typeface="Times New Roman" panose="02020603050405020304" pitchFamily="18" charset="0"/>
              <a:cs typeface="Times New Roman" panose="02020603050405020304" pitchFamily="18" charset="0"/>
            </a:endParaRPr>
          </a:p>
          <a:p>
            <a:pPr>
              <a:lnSpc>
                <a:spcPts val="1500"/>
              </a:lnSpc>
            </a:pPr>
            <a:r>
              <a:rPr lang="fr-CA" sz="1800">
                <a:effectLst/>
                <a:latin typeface="Raleway Light" pitchFamily="2" charset="0"/>
                <a:ea typeface="Calibri" panose="020F0502020204030204" pitchFamily="34" charset="0"/>
                <a:cs typeface="Times New Roman" panose="02020603050405020304" pitchFamily="18" charset="0"/>
              </a:rPr>
              <a:t> </a:t>
            </a:r>
            <a:endParaRPr lang="en-CA" sz="1800">
              <a:effectLst/>
              <a:latin typeface="Raleway Light" pitchFamily="2" charset="0"/>
              <a:ea typeface="Times New Roman" panose="02020603050405020304" pitchFamily="18" charset="0"/>
              <a:cs typeface="Times New Roman" panose="02020603050405020304" pitchFamily="18" charset="0"/>
            </a:endParaRPr>
          </a:p>
          <a:p>
            <a:pPr>
              <a:lnSpc>
                <a:spcPts val="1500"/>
              </a:lnSpc>
            </a:pPr>
            <a:r>
              <a:rPr lang="fr-CA" sz="1800">
                <a:effectLst/>
                <a:latin typeface="Raleway Light" pitchFamily="2" charset="0"/>
                <a:ea typeface="Times New Roman" panose="02020603050405020304" pitchFamily="18" charset="0"/>
                <a:cs typeface="Times New Roman" panose="02020603050405020304" pitchFamily="18" charset="0"/>
              </a:rPr>
              <a:t>Le document </a:t>
            </a:r>
            <a:r>
              <a:rPr lang="fr-CA" sz="1800" i="1" u="sng" err="1">
                <a:solidFill>
                  <a:srgbClr val="047BC1"/>
                </a:solidFill>
                <a:effectLst/>
                <a:latin typeface="Raleway Light" pitchFamily="2" charset="0"/>
                <a:ea typeface="Times New Roman" panose="02020603050405020304" pitchFamily="18" charset="0"/>
                <a:cs typeface="Times New Roman" panose="02020603050405020304" pitchFamily="18" charset="0"/>
                <a:hlinkClick r:id="rId3"/>
              </a:rPr>
              <a:t>Clinical</a:t>
            </a:r>
            <a:r>
              <a:rPr lang="fr-CA" sz="1800" i="1" u="sng">
                <a:solidFill>
                  <a:srgbClr val="047BC1"/>
                </a:solidFill>
                <a:effectLst/>
                <a:latin typeface="Raleway Light" pitchFamily="2" charset="0"/>
                <a:ea typeface="Times New Roman" panose="02020603050405020304" pitchFamily="18" charset="0"/>
                <a:cs typeface="Times New Roman" panose="02020603050405020304" pitchFamily="18" charset="0"/>
                <a:hlinkClick r:id="rId3"/>
              </a:rPr>
              <a:t> </a:t>
            </a:r>
            <a:r>
              <a:rPr lang="fr-CA" sz="1800" i="1" u="sng" err="1">
                <a:solidFill>
                  <a:srgbClr val="047BC1"/>
                </a:solidFill>
                <a:effectLst/>
                <a:latin typeface="Raleway Light" pitchFamily="2" charset="0"/>
                <a:ea typeface="Times New Roman" panose="02020603050405020304" pitchFamily="18" charset="0"/>
                <a:cs typeface="Times New Roman" panose="02020603050405020304" pitchFamily="18" charset="0"/>
                <a:hlinkClick r:id="rId3"/>
              </a:rPr>
              <a:t>Handbook</a:t>
            </a:r>
            <a:r>
              <a:rPr lang="fr-CA" sz="1800" i="1" u="sng">
                <a:solidFill>
                  <a:srgbClr val="047BC1"/>
                </a:solidFill>
                <a:effectLst/>
                <a:latin typeface="Raleway Light" pitchFamily="2" charset="0"/>
                <a:ea typeface="Times New Roman" panose="02020603050405020304" pitchFamily="18" charset="0"/>
                <a:cs typeface="Times New Roman" panose="02020603050405020304" pitchFamily="18" charset="0"/>
                <a:hlinkClick r:id="rId3"/>
              </a:rPr>
              <a:t> for </a:t>
            </a:r>
            <a:r>
              <a:rPr lang="fr-CA" sz="1800" i="1" u="sng" err="1">
                <a:solidFill>
                  <a:srgbClr val="047BC1"/>
                </a:solidFill>
                <a:effectLst/>
                <a:latin typeface="Raleway Light" pitchFamily="2" charset="0"/>
                <a:ea typeface="Times New Roman" panose="02020603050405020304" pitchFamily="18" charset="0"/>
                <a:cs typeface="Times New Roman" panose="02020603050405020304" pitchFamily="18" charset="0"/>
                <a:hlinkClick r:id="rId3"/>
              </a:rPr>
              <a:t>Sickle</a:t>
            </a:r>
            <a:r>
              <a:rPr lang="fr-CA" sz="1800" i="1" u="sng">
                <a:solidFill>
                  <a:srgbClr val="047BC1"/>
                </a:solidFill>
                <a:effectLst/>
                <a:latin typeface="Raleway Light" pitchFamily="2" charset="0"/>
                <a:ea typeface="Times New Roman" panose="02020603050405020304" pitchFamily="18" charset="0"/>
                <a:cs typeface="Times New Roman" panose="02020603050405020304" pitchFamily="18" charset="0"/>
                <a:hlinkClick r:id="rId3"/>
              </a:rPr>
              <a:t> </a:t>
            </a:r>
            <a:r>
              <a:rPr lang="fr-CA" sz="1800" i="1" u="sng" err="1">
                <a:solidFill>
                  <a:srgbClr val="047BC1"/>
                </a:solidFill>
                <a:effectLst/>
                <a:latin typeface="Raleway Light" pitchFamily="2" charset="0"/>
                <a:ea typeface="Times New Roman" panose="02020603050405020304" pitchFamily="18" charset="0"/>
                <a:cs typeface="Times New Roman" panose="02020603050405020304" pitchFamily="18" charset="0"/>
                <a:hlinkClick r:id="rId3"/>
              </a:rPr>
              <a:t>Cell</a:t>
            </a:r>
            <a:r>
              <a:rPr lang="fr-CA" sz="1800" i="1" u="sng">
                <a:solidFill>
                  <a:srgbClr val="047BC1"/>
                </a:solidFill>
                <a:effectLst/>
                <a:latin typeface="Raleway Light" pitchFamily="2" charset="0"/>
                <a:ea typeface="Times New Roman" panose="02020603050405020304" pitchFamily="18" charset="0"/>
                <a:cs typeface="Times New Roman" panose="02020603050405020304" pitchFamily="18" charset="0"/>
                <a:hlinkClick r:id="rId3"/>
              </a:rPr>
              <a:t> </a:t>
            </a:r>
            <a:r>
              <a:rPr lang="fr-CA" sz="1800" i="1" u="sng" err="1">
                <a:solidFill>
                  <a:srgbClr val="047BC1"/>
                </a:solidFill>
                <a:effectLst/>
                <a:latin typeface="Raleway Light" pitchFamily="2" charset="0"/>
                <a:ea typeface="Times New Roman" panose="02020603050405020304" pitchFamily="18" charset="0"/>
                <a:cs typeface="Times New Roman" panose="02020603050405020304" pitchFamily="18" charset="0"/>
                <a:hlinkClick r:id="rId3"/>
              </a:rPr>
              <a:t>Disease</a:t>
            </a:r>
            <a:r>
              <a:rPr lang="fr-CA" sz="1800" i="1" u="sng">
                <a:solidFill>
                  <a:srgbClr val="047BC1"/>
                </a:solidFill>
                <a:effectLst/>
                <a:latin typeface="Raleway Light" pitchFamily="2" charset="0"/>
                <a:ea typeface="Times New Roman" panose="02020603050405020304" pitchFamily="18" charset="0"/>
                <a:cs typeface="Times New Roman" panose="02020603050405020304" pitchFamily="18" charset="0"/>
                <a:hlinkClick r:id="rId3"/>
              </a:rPr>
              <a:t> </a:t>
            </a:r>
            <a:r>
              <a:rPr lang="fr-CA" sz="1800" i="1" u="sng" err="1">
                <a:solidFill>
                  <a:srgbClr val="047BC1"/>
                </a:solidFill>
                <a:effectLst/>
                <a:latin typeface="Raleway Light" pitchFamily="2" charset="0"/>
                <a:ea typeface="Times New Roman" panose="02020603050405020304" pitchFamily="18" charset="0"/>
                <a:cs typeface="Times New Roman" panose="02020603050405020304" pitchFamily="18" charset="0"/>
                <a:hlinkClick r:id="rId3"/>
              </a:rPr>
              <a:t>Vaso</a:t>
            </a:r>
            <a:r>
              <a:rPr lang="fr-CA" sz="1800" i="1" u="sng">
                <a:solidFill>
                  <a:srgbClr val="047BC1"/>
                </a:solidFill>
                <a:effectLst/>
                <a:latin typeface="Raleway Light" pitchFamily="2" charset="0"/>
                <a:ea typeface="Times New Roman" panose="02020603050405020304" pitchFamily="18" charset="0"/>
                <a:cs typeface="Times New Roman" panose="02020603050405020304" pitchFamily="18" charset="0"/>
                <a:hlinkClick r:id="rId3"/>
              </a:rPr>
              <a:t>-occlusive Crisis</a:t>
            </a:r>
            <a:r>
              <a:rPr lang="fr-CA" sz="1800">
                <a:effectLst/>
                <a:latin typeface="Raleway Light" pitchFamily="2" charset="0"/>
                <a:ea typeface="Times New Roman" panose="02020603050405020304" pitchFamily="18" charset="0"/>
                <a:cs typeface="Times New Roman" panose="02020603050405020304" pitchFamily="18" charset="0"/>
              </a:rPr>
              <a:t> (</a:t>
            </a:r>
            <a:r>
              <a:rPr lang="fr-CA" sz="1800" i="1">
                <a:effectLst/>
                <a:latin typeface="Raleway Light" pitchFamily="2" charset="0"/>
                <a:ea typeface="Times New Roman" panose="02020603050405020304" pitchFamily="18" charset="0"/>
                <a:cs typeface="Times New Roman" panose="02020603050405020304" pitchFamily="18" charset="0"/>
              </a:rPr>
              <a:t>Manuel clinique en cas de crise </a:t>
            </a:r>
            <a:r>
              <a:rPr lang="fr-CA" sz="1800" i="1" err="1">
                <a:effectLst/>
                <a:latin typeface="Raleway Light" pitchFamily="2" charset="0"/>
                <a:ea typeface="Times New Roman" panose="02020603050405020304" pitchFamily="18" charset="0"/>
                <a:cs typeface="Times New Roman" panose="02020603050405020304" pitchFamily="18" charset="0"/>
              </a:rPr>
              <a:t>vaso</a:t>
            </a:r>
            <a:r>
              <a:rPr lang="fr-CA" sz="1800" i="1">
                <a:effectLst/>
                <a:latin typeface="Raleway Light" pitchFamily="2" charset="0"/>
                <a:ea typeface="Times New Roman" panose="02020603050405020304" pitchFamily="18" charset="0"/>
                <a:cs typeface="Times New Roman" panose="02020603050405020304" pitchFamily="18" charset="0"/>
              </a:rPr>
              <a:t>-occlusive liée à la drépanocytose</a:t>
            </a:r>
            <a:r>
              <a:rPr lang="fr-CA" sz="1800">
                <a:effectLst/>
                <a:latin typeface="Raleway Light" pitchFamily="2" charset="0"/>
                <a:ea typeface="Times New Roman" panose="02020603050405020304" pitchFamily="18" charset="0"/>
                <a:cs typeface="Times New Roman" panose="02020603050405020304" pitchFamily="18" charset="0"/>
              </a:rPr>
              <a:t> [en anglais uniquement]), publié par le Provincial Council for </a:t>
            </a:r>
            <a:r>
              <a:rPr lang="fr-CA" sz="1800" err="1">
                <a:effectLst/>
                <a:latin typeface="Raleway Light" pitchFamily="2" charset="0"/>
                <a:ea typeface="Times New Roman" panose="02020603050405020304" pitchFamily="18" charset="0"/>
                <a:cs typeface="Times New Roman" panose="02020603050405020304" pitchFamily="18" charset="0"/>
              </a:rPr>
              <a:t>Maternal</a:t>
            </a:r>
            <a:r>
              <a:rPr lang="fr-CA" sz="1800">
                <a:effectLst/>
                <a:latin typeface="Raleway Light" pitchFamily="2" charset="0"/>
                <a:ea typeface="Times New Roman" panose="02020603050405020304" pitchFamily="18" charset="0"/>
                <a:cs typeface="Times New Roman" panose="02020603050405020304" pitchFamily="18" charset="0"/>
              </a:rPr>
              <a:t> and Child </a:t>
            </a:r>
            <a:r>
              <a:rPr lang="fr-CA" sz="1800" err="1">
                <a:effectLst/>
                <a:latin typeface="Raleway Light" pitchFamily="2" charset="0"/>
                <a:ea typeface="Times New Roman" panose="02020603050405020304" pitchFamily="18" charset="0"/>
                <a:cs typeface="Times New Roman" panose="02020603050405020304" pitchFamily="18" charset="0"/>
              </a:rPr>
              <a:t>Health</a:t>
            </a:r>
            <a:r>
              <a:rPr lang="fr-CA" sz="1800">
                <a:effectLst/>
                <a:latin typeface="Raleway Light" pitchFamily="2" charset="0"/>
                <a:ea typeface="Times New Roman" panose="02020603050405020304" pitchFamily="18" charset="0"/>
                <a:cs typeface="Times New Roman" panose="02020603050405020304" pitchFamily="18" charset="0"/>
              </a:rPr>
              <a:t> (Conseil provincial pour la santé des mères et des enfants) et le ministère de la Santé de l’Ontario, traite des soins en cas de crise liée à la drépanocytose (désignée par le terme « épisode </a:t>
            </a:r>
            <a:r>
              <a:rPr lang="fr-CA" sz="1800" err="1">
                <a:effectLst/>
                <a:latin typeface="Raleway Light" pitchFamily="2" charset="0"/>
                <a:ea typeface="Times New Roman" panose="02020603050405020304" pitchFamily="18" charset="0"/>
                <a:cs typeface="Times New Roman" panose="02020603050405020304" pitchFamily="18" charset="0"/>
              </a:rPr>
              <a:t>vaso</a:t>
            </a:r>
            <a:r>
              <a:rPr lang="fr-CA" sz="1800">
                <a:effectLst/>
                <a:latin typeface="Raleway Light" pitchFamily="2" charset="0"/>
                <a:ea typeface="Times New Roman" panose="02020603050405020304" pitchFamily="18" charset="0"/>
                <a:cs typeface="Times New Roman" panose="02020603050405020304" pitchFamily="18" charset="0"/>
              </a:rPr>
              <a:t>-occlusif de douleur aiguë » dans la présente norme de qualité) et s’applique à l’énoncé de qualité n</a:t>
            </a:r>
            <a:r>
              <a:rPr lang="fr-CA" sz="1800" baseline="30000">
                <a:effectLst/>
                <a:latin typeface="Raleway Light" pitchFamily="2" charset="0"/>
                <a:ea typeface="Times New Roman" panose="02020603050405020304" pitchFamily="18" charset="0"/>
                <a:cs typeface="Times New Roman" panose="02020603050405020304" pitchFamily="18" charset="0"/>
              </a:rPr>
              <a:t>o</a:t>
            </a:r>
            <a:r>
              <a:rPr lang="fr-CA" sz="1800">
                <a:effectLst/>
                <a:latin typeface="Raleway Light" pitchFamily="2" charset="0"/>
                <a:ea typeface="Times New Roman" panose="02020603050405020304" pitchFamily="18" charset="0"/>
                <a:cs typeface="Times New Roman" panose="02020603050405020304" pitchFamily="18" charset="0"/>
              </a:rPr>
              <a:t> 3.</a:t>
            </a:r>
            <a:endParaRPr lang="en-CA" sz="1800">
              <a:effectLst/>
              <a:latin typeface="Raleway Light" pitchFamily="2" charset="0"/>
              <a:ea typeface="Times New Roman" panose="02020603050405020304" pitchFamily="18" charset="0"/>
              <a:cs typeface="Times New Roman" panose="02020603050405020304" pitchFamily="18" charset="0"/>
            </a:endParaRPr>
          </a:p>
          <a:p>
            <a:endParaRPr lang="en-CA" sz="1200" kern="1200">
              <a:solidFill>
                <a:schemeClr val="tx1"/>
              </a:solidFill>
              <a:effectLst/>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28</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8964370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Shape 640"/>
          <p:cNvSpPr>
            <a:spLocks noGrp="1" noRot="1" noChangeAspect="1"/>
          </p:cNvSpPr>
          <p:nvPr>
            <p:ph type="sldImg"/>
          </p:nvPr>
        </p:nvSpPr>
        <p:spPr>
          <a:prstGeom prst="rect">
            <a:avLst/>
          </a:prstGeom>
        </p:spPr>
        <p:txBody>
          <a:bodyPr/>
          <a:lstStyle/>
          <a:p>
            <a:endParaRPr/>
          </a:p>
        </p:txBody>
      </p:sp>
      <p:sp>
        <p:nvSpPr>
          <p:cNvPr id="641" name="Shape 641"/>
          <p:cNvSpPr>
            <a:spLocks noGrp="1"/>
          </p:cNvSpPr>
          <p:nvPr>
            <p:ph type="body" sz="quarter" idx="1"/>
          </p:nvPr>
        </p:nvSpPr>
        <p:spPr>
          <a:prstGeom prst="rect">
            <a:avLst/>
          </a:prstGeom>
        </p:spPr>
        <p:txBody>
          <a:bodyPr/>
          <a:lstStyle/>
          <a:p>
            <a:endParaRPr>
              <a:latin typeface="+mn-lt"/>
            </a:endParaRPr>
          </a:p>
        </p:txBody>
      </p:sp>
    </p:spTree>
    <p:extLst>
      <p:ext uri="{BB962C8B-B14F-4D97-AF65-F5344CB8AC3E}">
        <p14:creationId xmlns:p14="http://schemas.microsoft.com/office/powerpoint/2010/main" val="1739950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a:solidFill>
                  <a:srgbClr val="000000"/>
                </a:solidFill>
                <a:latin typeface="+mn-lt"/>
              </a:rPr>
              <a:t>Les </a:t>
            </a:r>
            <a:r>
              <a:rPr lang="en-US" altLang="en-US" err="1">
                <a:solidFill>
                  <a:srgbClr val="000000"/>
                </a:solidFill>
                <a:latin typeface="+mn-lt"/>
              </a:rPr>
              <a:t>normes</a:t>
            </a:r>
            <a:r>
              <a:rPr lang="en-US" altLang="en-US">
                <a:solidFill>
                  <a:srgbClr val="000000"/>
                </a:solidFill>
                <a:latin typeface="+mn-lt"/>
              </a:rPr>
              <a:t> de </a:t>
            </a:r>
            <a:r>
              <a:rPr lang="en-US" altLang="en-US" err="1">
                <a:solidFill>
                  <a:srgbClr val="000000"/>
                </a:solidFill>
                <a:latin typeface="+mn-lt"/>
              </a:rPr>
              <a:t>qualité</a:t>
            </a:r>
            <a:r>
              <a:rPr lang="en-US" altLang="en-US">
                <a:solidFill>
                  <a:srgbClr val="000000"/>
                </a:solidFill>
                <a:latin typeface="+mn-lt"/>
              </a:rPr>
              <a:t> </a:t>
            </a:r>
            <a:r>
              <a:rPr lang="en-US" altLang="en-US" err="1">
                <a:solidFill>
                  <a:srgbClr val="000000"/>
                </a:solidFill>
                <a:latin typeface="+mn-lt"/>
              </a:rPr>
              <a:t>sont</a:t>
            </a:r>
            <a:r>
              <a:rPr lang="en-US" altLang="en-US">
                <a:solidFill>
                  <a:srgbClr val="000000"/>
                </a:solidFill>
                <a:latin typeface="+mn-lt"/>
              </a:rPr>
              <a:t> un petit ensemble </a:t>
            </a:r>
            <a:r>
              <a:rPr lang="en-US" altLang="en-US" err="1">
                <a:solidFill>
                  <a:srgbClr val="000000"/>
                </a:solidFill>
                <a:latin typeface="+mn-lt"/>
              </a:rPr>
              <a:t>d’énoncés</a:t>
            </a:r>
            <a:r>
              <a:rPr lang="en-US" altLang="en-US">
                <a:solidFill>
                  <a:srgbClr val="000000"/>
                </a:solidFill>
                <a:latin typeface="+mn-lt"/>
              </a:rPr>
              <a:t> à incidence </a:t>
            </a:r>
            <a:r>
              <a:rPr lang="en-US" altLang="en-US" err="1">
                <a:solidFill>
                  <a:srgbClr val="000000"/>
                </a:solidFill>
                <a:latin typeface="+mn-lt"/>
              </a:rPr>
              <a:t>élevée</a:t>
            </a:r>
            <a:r>
              <a:rPr lang="en-US" altLang="en-US">
                <a:solidFill>
                  <a:srgbClr val="000000"/>
                </a:solidFill>
                <a:latin typeface="+mn-lt"/>
              </a:rPr>
              <a:t> qui </a:t>
            </a:r>
            <a:r>
              <a:rPr lang="en-US" altLang="en-US" err="1">
                <a:solidFill>
                  <a:srgbClr val="000000"/>
                </a:solidFill>
                <a:latin typeface="+mn-lt"/>
              </a:rPr>
              <a:t>décrivent</a:t>
            </a:r>
            <a:r>
              <a:rPr lang="en-US" altLang="en-US">
                <a:solidFill>
                  <a:srgbClr val="000000"/>
                </a:solidFill>
                <a:latin typeface="+mn-lt"/>
              </a:rPr>
              <a:t> les </a:t>
            </a:r>
            <a:r>
              <a:rPr lang="en-US" altLang="en-US" err="1">
                <a:solidFill>
                  <a:srgbClr val="000000"/>
                </a:solidFill>
                <a:latin typeface="+mn-lt"/>
              </a:rPr>
              <a:t>soins</a:t>
            </a:r>
            <a:r>
              <a:rPr lang="en-US" altLang="en-US">
                <a:solidFill>
                  <a:srgbClr val="000000"/>
                </a:solidFill>
                <a:latin typeface="+mn-lt"/>
              </a:rPr>
              <a:t> </a:t>
            </a:r>
            <a:r>
              <a:rPr lang="en-US" altLang="en-US" err="1">
                <a:solidFill>
                  <a:srgbClr val="000000"/>
                </a:solidFill>
                <a:latin typeface="+mn-lt"/>
              </a:rPr>
              <a:t>optimaux</a:t>
            </a:r>
            <a:r>
              <a:rPr lang="en-US" altLang="en-US">
                <a:solidFill>
                  <a:srgbClr val="000000"/>
                </a:solidFill>
                <a:latin typeface="+mn-lt"/>
              </a:rPr>
              <a:t> </a:t>
            </a:r>
            <a:r>
              <a:rPr lang="en-US" altLang="en-US" err="1">
                <a:solidFill>
                  <a:srgbClr val="000000"/>
                </a:solidFill>
                <a:latin typeface="+mn-lt"/>
              </a:rPr>
              <a:t>lorsqu’il</a:t>
            </a:r>
            <a:r>
              <a:rPr lang="en-US" altLang="en-US">
                <a:solidFill>
                  <a:srgbClr val="000000"/>
                </a:solidFill>
                <a:latin typeface="+mn-lt"/>
              </a:rPr>
              <a:t> </a:t>
            </a:r>
            <a:r>
              <a:rPr lang="en-US" altLang="en-US" err="1">
                <a:solidFill>
                  <a:srgbClr val="000000"/>
                </a:solidFill>
                <a:latin typeface="+mn-lt"/>
              </a:rPr>
              <a:t>existe</a:t>
            </a:r>
            <a:r>
              <a:rPr lang="en-US" altLang="en-US">
                <a:solidFill>
                  <a:srgbClr val="000000"/>
                </a:solidFill>
                <a:latin typeface="+mn-lt"/>
              </a:rPr>
              <a:t> des </a:t>
            </a:r>
            <a:r>
              <a:rPr lang="en-US" altLang="en-US" err="1">
                <a:solidFill>
                  <a:srgbClr val="000000"/>
                </a:solidFill>
                <a:latin typeface="+mn-lt"/>
              </a:rPr>
              <a:t>écarts</a:t>
            </a:r>
            <a:r>
              <a:rPr lang="en-US" altLang="en-US">
                <a:solidFill>
                  <a:srgbClr val="000000"/>
                </a:solidFill>
                <a:latin typeface="+mn-lt"/>
              </a:rPr>
              <a:t> de </a:t>
            </a:r>
            <a:r>
              <a:rPr lang="en-US" altLang="en-US" err="1">
                <a:solidFill>
                  <a:srgbClr val="000000"/>
                </a:solidFill>
                <a:latin typeface="+mn-lt"/>
              </a:rPr>
              <a:t>qualité</a:t>
            </a:r>
            <a:r>
              <a:rPr lang="en-US" altLang="en-US">
                <a:solidFill>
                  <a:srgbClr val="000000"/>
                </a:solidFill>
                <a:latin typeface="+mn-lt"/>
              </a:rPr>
              <a:t> </a:t>
            </a:r>
            <a:r>
              <a:rPr lang="en-US" altLang="en-US" err="1">
                <a:solidFill>
                  <a:srgbClr val="000000"/>
                </a:solidFill>
                <a:latin typeface="+mn-lt"/>
              </a:rPr>
              <a:t>cernés</a:t>
            </a:r>
            <a:r>
              <a:rPr lang="en-US" altLang="en-US">
                <a:solidFill>
                  <a:srgbClr val="000000"/>
                </a:solidFill>
                <a:latin typeface="+mn-lt"/>
              </a:rPr>
              <a:t> </a:t>
            </a:r>
            <a:r>
              <a:rPr lang="en-US" altLang="en-US" err="1">
                <a:solidFill>
                  <a:srgbClr val="000000"/>
                </a:solidFill>
                <a:latin typeface="+mn-lt"/>
              </a:rPr>
              <a:t>en</a:t>
            </a:r>
            <a:r>
              <a:rPr lang="en-US" altLang="en-US">
                <a:solidFill>
                  <a:srgbClr val="000000"/>
                </a:solidFill>
                <a:latin typeface="+mn-lt"/>
              </a:rPr>
              <a:t> Ontario.</a:t>
            </a:r>
          </a:p>
          <a:p>
            <a:pPr marL="171450" indent="-171450">
              <a:buFontTx/>
              <a:buChar char="•"/>
            </a:pPr>
            <a:r>
              <a:rPr lang="en-US" altLang="en-US" err="1">
                <a:solidFill>
                  <a:srgbClr val="000000"/>
                </a:solidFill>
                <a:latin typeface="+mn-lt"/>
              </a:rPr>
              <a:t>Leur</a:t>
            </a:r>
            <a:r>
              <a:rPr lang="en-US" altLang="en-US">
                <a:solidFill>
                  <a:srgbClr val="000000"/>
                </a:solidFill>
                <a:latin typeface="+mn-lt"/>
              </a:rPr>
              <a:t> application est </a:t>
            </a:r>
            <a:r>
              <a:rPr lang="en-US" altLang="en-US" err="1">
                <a:solidFill>
                  <a:srgbClr val="000000"/>
                </a:solidFill>
                <a:latin typeface="+mn-lt"/>
              </a:rPr>
              <a:t>volontaire</a:t>
            </a:r>
            <a:r>
              <a:rPr lang="en-US" altLang="en-US">
                <a:solidFill>
                  <a:srgbClr val="000000"/>
                </a:solidFill>
                <a:latin typeface="+mn-lt"/>
              </a:rPr>
              <a:t> et les </a:t>
            </a:r>
            <a:r>
              <a:rPr lang="en-US" altLang="en-US" err="1">
                <a:solidFill>
                  <a:srgbClr val="000000"/>
                </a:solidFill>
                <a:latin typeface="+mn-lt"/>
              </a:rPr>
              <a:t>normes</a:t>
            </a:r>
            <a:r>
              <a:rPr lang="en-US" altLang="en-US">
                <a:solidFill>
                  <a:srgbClr val="000000"/>
                </a:solidFill>
                <a:latin typeface="+mn-lt"/>
              </a:rPr>
              <a:t> </a:t>
            </a:r>
            <a:r>
              <a:rPr lang="en-US" altLang="en-US" err="1">
                <a:solidFill>
                  <a:srgbClr val="000000"/>
                </a:solidFill>
                <a:latin typeface="+mn-lt"/>
              </a:rPr>
              <a:t>sont</a:t>
            </a:r>
            <a:r>
              <a:rPr lang="en-US" altLang="en-US">
                <a:solidFill>
                  <a:srgbClr val="000000"/>
                </a:solidFill>
                <a:latin typeface="+mn-lt"/>
              </a:rPr>
              <a:t> de nature </a:t>
            </a:r>
            <a:r>
              <a:rPr lang="en-US" altLang="en-US" err="1">
                <a:solidFill>
                  <a:srgbClr val="000000"/>
                </a:solidFill>
                <a:latin typeface="+mn-lt"/>
              </a:rPr>
              <a:t>ambitieuse</a:t>
            </a:r>
            <a:r>
              <a:rPr lang="en-US" altLang="en-US">
                <a:solidFill>
                  <a:srgbClr val="000000"/>
                </a:solidFill>
                <a:latin typeface="+mn-lt"/>
              </a:rPr>
              <a:t>.</a:t>
            </a:r>
          </a:p>
          <a:p>
            <a:pPr marL="171450" indent="-171450">
              <a:buFontTx/>
              <a:buChar char="•"/>
            </a:pPr>
            <a:r>
              <a:rPr lang="en-US" altLang="en-US" err="1">
                <a:solidFill>
                  <a:srgbClr val="000000"/>
                </a:solidFill>
                <a:latin typeface="+mn-lt"/>
              </a:rPr>
              <a:t>Conçues</a:t>
            </a:r>
            <a:r>
              <a:rPr lang="en-US" altLang="en-US">
                <a:solidFill>
                  <a:srgbClr val="000000"/>
                </a:solidFill>
                <a:latin typeface="+mn-lt"/>
              </a:rPr>
              <a:t> pour « </a:t>
            </a:r>
            <a:r>
              <a:rPr lang="en-US" altLang="en-US" err="1">
                <a:solidFill>
                  <a:srgbClr val="000000"/>
                </a:solidFill>
                <a:latin typeface="+mn-lt"/>
              </a:rPr>
              <a:t>relever</a:t>
            </a:r>
            <a:r>
              <a:rPr lang="en-US" altLang="en-US">
                <a:solidFill>
                  <a:srgbClr val="000000"/>
                </a:solidFill>
                <a:latin typeface="+mn-lt"/>
              </a:rPr>
              <a:t> le </a:t>
            </a:r>
            <a:r>
              <a:rPr lang="en-US" altLang="en-US" err="1">
                <a:solidFill>
                  <a:srgbClr val="000000"/>
                </a:solidFill>
                <a:latin typeface="+mn-lt"/>
              </a:rPr>
              <a:t>niveau</a:t>
            </a:r>
            <a:r>
              <a:rPr lang="en-US" altLang="en-US">
                <a:solidFill>
                  <a:srgbClr val="000000"/>
                </a:solidFill>
                <a:latin typeface="+mn-lt"/>
              </a:rPr>
              <a:t> » dans le but </a:t>
            </a:r>
            <a:r>
              <a:rPr lang="en-US" altLang="en-US" err="1">
                <a:solidFill>
                  <a:srgbClr val="000000"/>
                </a:solidFill>
                <a:latin typeface="+mn-lt"/>
              </a:rPr>
              <a:t>d’offrir</a:t>
            </a:r>
            <a:r>
              <a:rPr lang="en-US" altLang="en-US">
                <a:solidFill>
                  <a:srgbClr val="000000"/>
                </a:solidFill>
                <a:latin typeface="+mn-lt"/>
              </a:rPr>
              <a:t> les </a:t>
            </a:r>
            <a:r>
              <a:rPr lang="en-US" altLang="en-US" err="1">
                <a:solidFill>
                  <a:srgbClr val="000000"/>
                </a:solidFill>
                <a:latin typeface="+mn-lt"/>
              </a:rPr>
              <a:t>meilleurs</a:t>
            </a:r>
            <a:r>
              <a:rPr lang="en-US" altLang="en-US">
                <a:solidFill>
                  <a:srgbClr val="000000"/>
                </a:solidFill>
                <a:latin typeface="+mn-lt"/>
              </a:rPr>
              <a:t> </a:t>
            </a:r>
            <a:r>
              <a:rPr lang="en-US" altLang="en-US" err="1">
                <a:solidFill>
                  <a:srgbClr val="000000"/>
                </a:solidFill>
                <a:latin typeface="+mn-lt"/>
              </a:rPr>
              <a:t>soins</a:t>
            </a:r>
            <a:r>
              <a:rPr lang="en-US" altLang="en-US">
                <a:solidFill>
                  <a:srgbClr val="000000"/>
                </a:solidFill>
                <a:latin typeface="+mn-lt"/>
              </a:rPr>
              <a:t> possible à </a:t>
            </a:r>
            <a:r>
              <a:rPr lang="en-US" altLang="en-US" err="1">
                <a:solidFill>
                  <a:srgbClr val="000000"/>
                </a:solidFill>
                <a:latin typeface="+mn-lt"/>
              </a:rPr>
              <a:t>tous</a:t>
            </a:r>
            <a:r>
              <a:rPr lang="en-US" altLang="en-US">
                <a:solidFill>
                  <a:srgbClr val="000000"/>
                </a:solidFill>
                <a:latin typeface="+mn-lt"/>
              </a:rPr>
              <a:t> les </a:t>
            </a:r>
            <a:r>
              <a:rPr lang="en-US" altLang="en-US" err="1">
                <a:solidFill>
                  <a:srgbClr val="000000"/>
                </a:solidFill>
                <a:latin typeface="+mn-lt"/>
              </a:rPr>
              <a:t>Ontariens</a:t>
            </a:r>
            <a:r>
              <a:rPr lang="en-US" altLang="en-US">
                <a:solidFill>
                  <a:srgbClr val="000000"/>
                </a:solidFill>
                <a:latin typeface="+mn-lt"/>
              </a:rPr>
              <a:t>, </a:t>
            </a:r>
            <a:r>
              <a:rPr lang="en-US" altLang="en-US" err="1">
                <a:solidFill>
                  <a:srgbClr val="000000"/>
                </a:solidFill>
                <a:latin typeface="+mn-lt"/>
              </a:rPr>
              <a:t>peu</a:t>
            </a:r>
            <a:r>
              <a:rPr lang="en-US" altLang="en-US">
                <a:solidFill>
                  <a:srgbClr val="000000"/>
                </a:solidFill>
                <a:latin typeface="+mn-lt"/>
              </a:rPr>
              <a:t> </a:t>
            </a:r>
            <a:r>
              <a:rPr lang="en-US" altLang="en-US" err="1">
                <a:solidFill>
                  <a:srgbClr val="000000"/>
                </a:solidFill>
                <a:latin typeface="+mn-lt"/>
              </a:rPr>
              <a:t>importe</a:t>
            </a:r>
            <a:r>
              <a:rPr lang="en-US" altLang="en-US">
                <a:solidFill>
                  <a:srgbClr val="000000"/>
                </a:solidFill>
                <a:latin typeface="+mn-lt"/>
              </a:rPr>
              <a:t> </a:t>
            </a:r>
            <a:r>
              <a:rPr lang="en-US" altLang="en-US" err="1">
                <a:solidFill>
                  <a:srgbClr val="000000"/>
                </a:solidFill>
                <a:latin typeface="+mn-lt"/>
              </a:rPr>
              <a:t>où</a:t>
            </a:r>
            <a:r>
              <a:rPr lang="en-US" altLang="en-US">
                <a:solidFill>
                  <a:srgbClr val="000000"/>
                </a:solidFill>
                <a:latin typeface="+mn-lt"/>
              </a:rPr>
              <a:t> </a:t>
            </a:r>
            <a:r>
              <a:rPr lang="en-US" altLang="en-US" err="1">
                <a:solidFill>
                  <a:srgbClr val="000000"/>
                </a:solidFill>
                <a:latin typeface="+mn-lt"/>
              </a:rPr>
              <a:t>ils</a:t>
            </a:r>
            <a:r>
              <a:rPr lang="en-US" altLang="en-US">
                <a:solidFill>
                  <a:srgbClr val="000000"/>
                </a:solidFill>
                <a:latin typeface="+mn-lt"/>
              </a:rPr>
              <a:t> </a:t>
            </a:r>
            <a:r>
              <a:rPr lang="en-US" altLang="en-US" err="1">
                <a:solidFill>
                  <a:srgbClr val="000000"/>
                </a:solidFill>
                <a:latin typeface="+mn-lt"/>
              </a:rPr>
              <a:t>vivent</a:t>
            </a:r>
            <a:r>
              <a:rPr lang="en-US" altLang="en-US">
                <a:solidFill>
                  <a:srgbClr val="000000"/>
                </a:solidFill>
                <a:latin typeface="+mn-lt"/>
              </a:rPr>
              <a:t> dans la province.</a:t>
            </a:r>
          </a:p>
          <a:p>
            <a:pPr marL="171450" indent="-171450">
              <a:buFontTx/>
              <a:buChar char="•"/>
            </a:pPr>
            <a:r>
              <a:rPr lang="en-US" altLang="en-US">
                <a:solidFill>
                  <a:srgbClr val="000000"/>
                </a:solidFill>
                <a:latin typeface="+mn-lt"/>
              </a:rPr>
              <a:t>Il </a:t>
            </a:r>
            <a:r>
              <a:rPr lang="en-US" altLang="en-US" err="1">
                <a:solidFill>
                  <a:srgbClr val="000000"/>
                </a:solidFill>
                <a:latin typeface="+mn-lt"/>
              </a:rPr>
              <a:t>existe</a:t>
            </a:r>
            <a:r>
              <a:rPr lang="en-US" altLang="en-US">
                <a:solidFill>
                  <a:srgbClr val="000000"/>
                </a:solidFill>
                <a:latin typeface="+mn-lt"/>
              </a:rPr>
              <a:t> de </a:t>
            </a:r>
            <a:r>
              <a:rPr lang="en-US" altLang="en-US" err="1">
                <a:solidFill>
                  <a:srgbClr val="000000"/>
                </a:solidFill>
                <a:latin typeface="+mn-lt"/>
              </a:rPr>
              <a:t>nombreuses</a:t>
            </a:r>
            <a:r>
              <a:rPr lang="en-US" altLang="en-US">
                <a:solidFill>
                  <a:srgbClr val="000000"/>
                </a:solidFill>
                <a:latin typeface="+mn-lt"/>
              </a:rPr>
              <a:t> </a:t>
            </a:r>
            <a:r>
              <a:rPr lang="en-US" altLang="en-US" err="1">
                <a:solidFill>
                  <a:srgbClr val="000000"/>
                </a:solidFill>
                <a:latin typeface="+mn-lt"/>
              </a:rPr>
              <a:t>lignes</a:t>
            </a:r>
            <a:r>
              <a:rPr lang="en-US" altLang="en-US">
                <a:solidFill>
                  <a:srgbClr val="000000"/>
                </a:solidFill>
                <a:latin typeface="+mn-lt"/>
              </a:rPr>
              <a:t> directrices, </a:t>
            </a:r>
            <a:r>
              <a:rPr lang="en-US" altLang="en-US" err="1">
                <a:solidFill>
                  <a:srgbClr val="000000"/>
                </a:solidFill>
                <a:latin typeface="+mn-lt"/>
              </a:rPr>
              <a:t>normes</a:t>
            </a:r>
            <a:r>
              <a:rPr lang="en-US" altLang="en-US">
                <a:solidFill>
                  <a:srgbClr val="000000"/>
                </a:solidFill>
                <a:latin typeface="+mn-lt"/>
              </a:rPr>
              <a:t> </a:t>
            </a:r>
            <a:r>
              <a:rPr lang="en-US" altLang="en-US" err="1">
                <a:solidFill>
                  <a:srgbClr val="000000"/>
                </a:solidFill>
                <a:latin typeface="+mn-lt"/>
              </a:rPr>
              <a:t>professionnelles</a:t>
            </a:r>
            <a:r>
              <a:rPr lang="en-US" altLang="en-US">
                <a:solidFill>
                  <a:srgbClr val="000000"/>
                </a:solidFill>
                <a:latin typeface="+mn-lt"/>
              </a:rPr>
              <a:t> et </a:t>
            </a:r>
            <a:r>
              <a:rPr lang="en-US" altLang="en-US" err="1">
                <a:solidFill>
                  <a:srgbClr val="000000"/>
                </a:solidFill>
                <a:latin typeface="+mn-lt"/>
              </a:rPr>
              <a:t>autres</a:t>
            </a:r>
            <a:r>
              <a:rPr lang="en-US" altLang="en-US">
                <a:solidFill>
                  <a:srgbClr val="000000"/>
                </a:solidFill>
                <a:latin typeface="+mn-lt"/>
              </a:rPr>
              <a:t> </a:t>
            </a:r>
            <a:r>
              <a:rPr lang="en-US" altLang="en-US" err="1">
                <a:solidFill>
                  <a:srgbClr val="000000"/>
                </a:solidFill>
                <a:latin typeface="+mn-lt"/>
              </a:rPr>
              <a:t>recommandations</a:t>
            </a:r>
            <a:r>
              <a:rPr lang="en-US" altLang="en-US">
                <a:solidFill>
                  <a:srgbClr val="000000"/>
                </a:solidFill>
                <a:latin typeface="+mn-lt"/>
              </a:rPr>
              <a:t> qui </a:t>
            </a:r>
            <a:r>
              <a:rPr lang="en-US" altLang="en-US" err="1">
                <a:solidFill>
                  <a:srgbClr val="000000"/>
                </a:solidFill>
                <a:latin typeface="+mn-lt"/>
              </a:rPr>
              <a:t>enrichissent</a:t>
            </a:r>
            <a:r>
              <a:rPr lang="en-US" altLang="en-US">
                <a:solidFill>
                  <a:srgbClr val="000000"/>
                </a:solidFill>
                <a:latin typeface="+mn-lt"/>
              </a:rPr>
              <a:t> </a:t>
            </a:r>
            <a:r>
              <a:rPr lang="en-US" altLang="en-US" err="1">
                <a:solidFill>
                  <a:srgbClr val="000000"/>
                </a:solidFill>
                <a:latin typeface="+mn-lt"/>
              </a:rPr>
              <a:t>l’ensemble</a:t>
            </a:r>
            <a:r>
              <a:rPr lang="en-US" altLang="en-US">
                <a:solidFill>
                  <a:srgbClr val="000000"/>
                </a:solidFill>
                <a:latin typeface="+mn-lt"/>
              </a:rPr>
              <a:t> des </a:t>
            </a:r>
            <a:r>
              <a:rPr lang="en-US" altLang="en-US" err="1">
                <a:solidFill>
                  <a:srgbClr val="000000"/>
                </a:solidFill>
                <a:latin typeface="+mn-lt"/>
              </a:rPr>
              <a:t>données</a:t>
            </a:r>
            <a:r>
              <a:rPr lang="en-US" altLang="en-US">
                <a:solidFill>
                  <a:srgbClr val="000000"/>
                </a:solidFill>
                <a:latin typeface="+mn-lt"/>
              </a:rPr>
              <a:t> </a:t>
            </a:r>
            <a:r>
              <a:rPr lang="en-US" altLang="en-US" err="1">
                <a:solidFill>
                  <a:srgbClr val="000000"/>
                </a:solidFill>
                <a:latin typeface="+mn-lt"/>
              </a:rPr>
              <a:t>probantes</a:t>
            </a:r>
            <a:r>
              <a:rPr lang="en-US" altLang="en-US">
                <a:solidFill>
                  <a:srgbClr val="000000"/>
                </a:solidFill>
                <a:latin typeface="+mn-lt"/>
              </a:rPr>
              <a:t>. Les </a:t>
            </a:r>
            <a:r>
              <a:rPr lang="en-US" altLang="en-US" err="1">
                <a:solidFill>
                  <a:srgbClr val="000000"/>
                </a:solidFill>
                <a:latin typeface="+mn-lt"/>
              </a:rPr>
              <a:t>normes</a:t>
            </a:r>
            <a:r>
              <a:rPr lang="en-US" altLang="en-US">
                <a:solidFill>
                  <a:srgbClr val="000000"/>
                </a:solidFill>
                <a:latin typeface="+mn-lt"/>
              </a:rPr>
              <a:t> de </a:t>
            </a:r>
            <a:r>
              <a:rPr lang="en-US" altLang="en-US" err="1">
                <a:solidFill>
                  <a:srgbClr val="000000"/>
                </a:solidFill>
                <a:latin typeface="+mn-lt"/>
              </a:rPr>
              <a:t>qualité</a:t>
            </a:r>
            <a:r>
              <a:rPr lang="en-US" altLang="en-US">
                <a:solidFill>
                  <a:srgbClr val="000000"/>
                </a:solidFill>
                <a:latin typeface="+mn-lt"/>
              </a:rPr>
              <a:t> </a:t>
            </a:r>
            <a:r>
              <a:rPr lang="en-US" altLang="en-US" err="1">
                <a:solidFill>
                  <a:srgbClr val="000000"/>
                </a:solidFill>
                <a:latin typeface="+mn-lt"/>
              </a:rPr>
              <a:t>complètent</a:t>
            </a:r>
            <a:r>
              <a:rPr lang="en-US" altLang="en-US">
                <a:solidFill>
                  <a:srgbClr val="000000"/>
                </a:solidFill>
                <a:latin typeface="+mn-lt"/>
              </a:rPr>
              <a:t> </a:t>
            </a:r>
            <a:r>
              <a:rPr lang="en-US" altLang="en-US" err="1">
                <a:solidFill>
                  <a:srgbClr val="000000"/>
                </a:solidFill>
                <a:latin typeface="+mn-lt"/>
              </a:rPr>
              <a:t>ces</a:t>
            </a:r>
            <a:r>
              <a:rPr lang="en-US" altLang="en-US">
                <a:solidFill>
                  <a:srgbClr val="000000"/>
                </a:solidFill>
                <a:latin typeface="+mn-lt"/>
              </a:rPr>
              <a:t> </a:t>
            </a:r>
            <a:r>
              <a:rPr lang="en-US" altLang="en-US" err="1">
                <a:solidFill>
                  <a:srgbClr val="000000"/>
                </a:solidFill>
                <a:latin typeface="+mn-lt"/>
              </a:rPr>
              <a:t>ressources</a:t>
            </a:r>
            <a:r>
              <a:rPr lang="en-US" altLang="en-US">
                <a:solidFill>
                  <a:srgbClr val="000000"/>
                </a:solidFill>
                <a:latin typeface="+mn-lt"/>
              </a:rPr>
              <a:t>.</a:t>
            </a:r>
          </a:p>
          <a:p>
            <a:pPr marL="171450" indent="-171450">
              <a:buFontTx/>
              <a:buChar char="•"/>
            </a:pPr>
            <a:r>
              <a:rPr lang="en-US" altLang="en-US">
                <a:solidFill>
                  <a:srgbClr val="000000"/>
                </a:solidFill>
                <a:latin typeface="+mn-lt"/>
              </a:rPr>
              <a:t>Les </a:t>
            </a:r>
            <a:r>
              <a:rPr lang="en-US" altLang="en-US" err="1">
                <a:solidFill>
                  <a:srgbClr val="000000"/>
                </a:solidFill>
                <a:latin typeface="+mn-lt"/>
              </a:rPr>
              <a:t>normes</a:t>
            </a:r>
            <a:r>
              <a:rPr lang="en-US" altLang="en-US">
                <a:solidFill>
                  <a:srgbClr val="000000"/>
                </a:solidFill>
                <a:latin typeface="+mn-lt"/>
              </a:rPr>
              <a:t> de </a:t>
            </a:r>
            <a:r>
              <a:rPr lang="en-US" altLang="en-US" err="1">
                <a:solidFill>
                  <a:srgbClr val="000000"/>
                </a:solidFill>
                <a:latin typeface="+mn-lt"/>
              </a:rPr>
              <a:t>qualité</a:t>
            </a:r>
            <a:r>
              <a:rPr lang="en-US" altLang="en-US">
                <a:solidFill>
                  <a:srgbClr val="000000"/>
                </a:solidFill>
                <a:latin typeface="+mn-lt"/>
              </a:rPr>
              <a:t> </a:t>
            </a:r>
            <a:r>
              <a:rPr lang="en-US" altLang="en-US" err="1">
                <a:solidFill>
                  <a:srgbClr val="000000"/>
                </a:solidFill>
                <a:latin typeface="+mn-lt"/>
              </a:rPr>
              <a:t>énoncent</a:t>
            </a:r>
            <a:r>
              <a:rPr lang="en-US" altLang="en-US">
                <a:solidFill>
                  <a:srgbClr val="000000"/>
                </a:solidFill>
                <a:latin typeface="+mn-lt"/>
              </a:rPr>
              <a:t> les </a:t>
            </a:r>
            <a:r>
              <a:rPr lang="en-US" altLang="en-US" b="1" err="1">
                <a:solidFill>
                  <a:srgbClr val="000000"/>
                </a:solidFill>
                <a:latin typeface="+mn-lt"/>
              </a:rPr>
              <a:t>caractéristiques</a:t>
            </a:r>
            <a:r>
              <a:rPr lang="en-US" altLang="en-US">
                <a:solidFill>
                  <a:srgbClr val="000000"/>
                </a:solidFill>
                <a:latin typeface="+mn-lt"/>
              </a:rPr>
              <a:t> des </a:t>
            </a:r>
            <a:r>
              <a:rPr lang="en-US" altLang="en-US" err="1">
                <a:solidFill>
                  <a:srgbClr val="000000"/>
                </a:solidFill>
                <a:latin typeface="+mn-lt"/>
              </a:rPr>
              <a:t>soins</a:t>
            </a:r>
            <a:r>
              <a:rPr lang="en-US" altLang="en-US">
                <a:solidFill>
                  <a:srgbClr val="000000"/>
                </a:solidFill>
                <a:latin typeface="+mn-lt"/>
              </a:rPr>
              <a:t> qui </a:t>
            </a:r>
            <a:r>
              <a:rPr lang="en-US" altLang="en-US" err="1">
                <a:solidFill>
                  <a:srgbClr val="000000"/>
                </a:solidFill>
                <a:latin typeface="+mn-lt"/>
              </a:rPr>
              <a:t>devraient</a:t>
            </a:r>
            <a:r>
              <a:rPr lang="en-US" altLang="en-US">
                <a:solidFill>
                  <a:srgbClr val="000000"/>
                </a:solidFill>
                <a:latin typeface="+mn-lt"/>
              </a:rPr>
              <a:t> </a:t>
            </a:r>
            <a:r>
              <a:rPr lang="en-US" altLang="en-US" err="1">
                <a:solidFill>
                  <a:srgbClr val="000000"/>
                </a:solidFill>
                <a:latin typeface="+mn-lt"/>
              </a:rPr>
              <a:t>être</a:t>
            </a:r>
            <a:r>
              <a:rPr lang="en-US" altLang="en-US">
                <a:solidFill>
                  <a:srgbClr val="000000"/>
                </a:solidFill>
                <a:latin typeface="+mn-lt"/>
              </a:rPr>
              <a:t> </a:t>
            </a:r>
            <a:r>
              <a:rPr lang="en-US" altLang="en-US" err="1">
                <a:solidFill>
                  <a:srgbClr val="000000"/>
                </a:solidFill>
                <a:latin typeface="+mn-lt"/>
              </a:rPr>
              <a:t>offerts</a:t>
            </a:r>
            <a:r>
              <a:rPr lang="en-US" altLang="en-US">
                <a:solidFill>
                  <a:srgbClr val="000000"/>
                </a:solidFill>
                <a:latin typeface="+mn-lt"/>
              </a:rPr>
              <a:t>, </a:t>
            </a:r>
            <a:r>
              <a:rPr lang="en-US" altLang="en-US" err="1">
                <a:solidFill>
                  <a:srgbClr val="000000"/>
                </a:solidFill>
                <a:latin typeface="+mn-lt"/>
              </a:rPr>
              <a:t>mais</a:t>
            </a:r>
            <a:r>
              <a:rPr lang="en-US" altLang="en-US">
                <a:solidFill>
                  <a:srgbClr val="000000"/>
                </a:solidFill>
                <a:latin typeface="+mn-lt"/>
              </a:rPr>
              <a:t> ne </a:t>
            </a:r>
            <a:r>
              <a:rPr lang="en-US" altLang="en-US" err="1">
                <a:solidFill>
                  <a:srgbClr val="000000"/>
                </a:solidFill>
                <a:latin typeface="+mn-lt"/>
              </a:rPr>
              <a:t>nomment</a:t>
            </a:r>
            <a:r>
              <a:rPr lang="en-US" altLang="en-US">
                <a:solidFill>
                  <a:srgbClr val="000000"/>
                </a:solidFill>
                <a:latin typeface="+mn-lt"/>
              </a:rPr>
              <a:t> pas les </a:t>
            </a:r>
            <a:r>
              <a:rPr lang="en-US" altLang="en-US" b="1" err="1">
                <a:solidFill>
                  <a:srgbClr val="000000"/>
                </a:solidFill>
                <a:latin typeface="+mn-lt"/>
              </a:rPr>
              <a:t>personnes</a:t>
            </a:r>
            <a:r>
              <a:rPr lang="en-US" altLang="en-US">
                <a:solidFill>
                  <a:srgbClr val="000000"/>
                </a:solidFill>
                <a:latin typeface="+mn-lt"/>
              </a:rPr>
              <a:t> qui </a:t>
            </a:r>
            <a:r>
              <a:rPr lang="en-US" altLang="en-US" err="1">
                <a:solidFill>
                  <a:srgbClr val="000000"/>
                </a:solidFill>
                <a:latin typeface="+mn-lt"/>
              </a:rPr>
              <a:t>devraient</a:t>
            </a:r>
            <a:r>
              <a:rPr lang="en-US" altLang="en-US">
                <a:solidFill>
                  <a:srgbClr val="000000"/>
                </a:solidFill>
                <a:latin typeface="+mn-lt"/>
              </a:rPr>
              <a:t> les </a:t>
            </a:r>
            <a:r>
              <a:rPr lang="en-US" altLang="en-US" err="1">
                <a:solidFill>
                  <a:srgbClr val="000000"/>
                </a:solidFill>
                <a:latin typeface="+mn-lt"/>
              </a:rPr>
              <a:t>offrir</a:t>
            </a:r>
            <a:r>
              <a:rPr lang="en-US" altLang="en-US">
                <a:solidFill>
                  <a:srgbClr val="000000"/>
                </a:solidFill>
                <a:latin typeface="+mn-lt"/>
              </a:rPr>
              <a:t> (</a:t>
            </a:r>
            <a:r>
              <a:rPr lang="en-US" altLang="en-US" err="1">
                <a:solidFill>
                  <a:srgbClr val="000000"/>
                </a:solidFill>
                <a:latin typeface="+mn-lt"/>
              </a:rPr>
              <a:t>contrairement</a:t>
            </a:r>
            <a:r>
              <a:rPr lang="en-US" altLang="en-US">
                <a:solidFill>
                  <a:srgbClr val="000000"/>
                </a:solidFill>
                <a:latin typeface="+mn-lt"/>
              </a:rPr>
              <a:t> aux guides de pratique </a:t>
            </a:r>
            <a:r>
              <a:rPr lang="en-US" altLang="en-US" err="1">
                <a:solidFill>
                  <a:srgbClr val="000000"/>
                </a:solidFill>
                <a:latin typeface="+mn-lt"/>
              </a:rPr>
              <a:t>clinique</a:t>
            </a:r>
            <a:r>
              <a:rPr lang="en-US" altLang="en-US">
                <a:solidFill>
                  <a:srgbClr val="000000"/>
                </a:solidFill>
                <a:latin typeface="+mn-lt"/>
              </a:rPr>
              <a:t> et guides de pratiques </a:t>
            </a:r>
            <a:r>
              <a:rPr lang="en-US" altLang="en-US" err="1">
                <a:solidFill>
                  <a:srgbClr val="000000"/>
                </a:solidFill>
                <a:latin typeface="+mn-lt"/>
              </a:rPr>
              <a:t>exemplaires</a:t>
            </a:r>
            <a:r>
              <a:rPr lang="en-US" altLang="en-US">
                <a:solidFill>
                  <a:srgbClr val="000000"/>
                </a:solidFill>
                <a:latin typeface="+mn-lt"/>
              </a:rPr>
              <a:t>).</a:t>
            </a:r>
          </a:p>
          <a:p>
            <a:pPr marL="171450" indent="-171450"/>
            <a:endParaRPr lang="en-US" altLang="en-US">
              <a:solidFill>
                <a:srgbClr val="000000"/>
              </a:solidFill>
              <a:latin typeface="+mn-lt"/>
            </a:endParaRPr>
          </a:p>
          <a:p>
            <a:pPr marL="171450" indent="-171450"/>
            <a:r>
              <a:rPr lang="en-US" altLang="en-US" b="1">
                <a:solidFill>
                  <a:srgbClr val="000000"/>
                </a:solidFill>
                <a:latin typeface="+mn-lt"/>
              </a:rPr>
              <a:t>Les </a:t>
            </a:r>
            <a:r>
              <a:rPr lang="en-US" altLang="en-US" b="1" err="1">
                <a:solidFill>
                  <a:srgbClr val="000000"/>
                </a:solidFill>
                <a:latin typeface="+mn-lt"/>
              </a:rPr>
              <a:t>normes</a:t>
            </a:r>
            <a:r>
              <a:rPr lang="en-US" altLang="en-US" b="1">
                <a:solidFill>
                  <a:srgbClr val="000000"/>
                </a:solidFill>
                <a:latin typeface="+mn-lt"/>
              </a:rPr>
              <a:t> de </a:t>
            </a:r>
            <a:r>
              <a:rPr lang="en-US" altLang="en-US" b="1" err="1">
                <a:solidFill>
                  <a:srgbClr val="000000"/>
                </a:solidFill>
                <a:latin typeface="+mn-lt"/>
              </a:rPr>
              <a:t>qualité</a:t>
            </a:r>
            <a:r>
              <a:rPr lang="en-US" altLang="en-US" b="1">
                <a:solidFill>
                  <a:srgbClr val="000000"/>
                </a:solidFill>
                <a:latin typeface="+mn-lt"/>
              </a:rPr>
              <a:t> </a:t>
            </a:r>
            <a:r>
              <a:rPr lang="en-US" altLang="en-US" b="1" err="1">
                <a:solidFill>
                  <a:srgbClr val="000000"/>
                </a:solidFill>
                <a:latin typeface="+mn-lt"/>
              </a:rPr>
              <a:t>sont</a:t>
            </a:r>
            <a:r>
              <a:rPr lang="en-US" altLang="en-US" b="1">
                <a:solidFill>
                  <a:srgbClr val="000000"/>
                </a:solidFill>
                <a:latin typeface="+mn-lt"/>
              </a:rPr>
              <a:t> :</a:t>
            </a:r>
          </a:p>
          <a:p>
            <a:pPr marL="171450" indent="-171450">
              <a:spcBef>
                <a:spcPct val="0"/>
              </a:spcBef>
              <a:buClr>
                <a:srgbClr val="00788A"/>
              </a:buClr>
              <a:buFontTx/>
              <a:buChar char="•"/>
            </a:pPr>
            <a:r>
              <a:rPr lang="en-US" altLang="en-US" err="1">
                <a:solidFill>
                  <a:srgbClr val="000000"/>
                </a:solidFill>
                <a:latin typeface="+mn-lt"/>
              </a:rPr>
              <a:t>Concises</a:t>
            </a:r>
            <a:r>
              <a:rPr lang="en-US" altLang="en-US">
                <a:solidFill>
                  <a:srgbClr val="000000"/>
                </a:solidFill>
                <a:latin typeface="+mn-lt"/>
              </a:rPr>
              <a:t> : 5 à 15 </a:t>
            </a:r>
            <a:r>
              <a:rPr lang="en-US" altLang="en-US" err="1">
                <a:solidFill>
                  <a:srgbClr val="000000"/>
                </a:solidFill>
                <a:latin typeface="+mn-lt"/>
              </a:rPr>
              <a:t>énoncés</a:t>
            </a:r>
            <a:r>
              <a:rPr lang="en-US" altLang="en-US">
                <a:solidFill>
                  <a:srgbClr val="000000"/>
                </a:solidFill>
                <a:latin typeface="+mn-lt"/>
              </a:rPr>
              <a:t> </a:t>
            </a:r>
            <a:r>
              <a:rPr lang="en-US" altLang="en-US" err="1">
                <a:solidFill>
                  <a:srgbClr val="000000"/>
                </a:solidFill>
                <a:latin typeface="+mn-lt"/>
              </a:rPr>
              <a:t>solides</a:t>
            </a:r>
            <a:r>
              <a:rPr lang="en-US" altLang="en-US">
                <a:solidFill>
                  <a:srgbClr val="000000"/>
                </a:solidFill>
                <a:latin typeface="+mn-lt"/>
              </a:rPr>
              <a:t>, </a:t>
            </a:r>
            <a:r>
              <a:rPr lang="en-US" altLang="en-US" err="1">
                <a:solidFill>
                  <a:srgbClr val="000000"/>
                </a:solidFill>
                <a:latin typeface="+mn-lt"/>
              </a:rPr>
              <a:t>fondés</a:t>
            </a:r>
            <a:r>
              <a:rPr lang="en-US" altLang="en-US">
                <a:solidFill>
                  <a:srgbClr val="000000"/>
                </a:solidFill>
                <a:latin typeface="+mn-lt"/>
              </a:rPr>
              <a:t> sur des </a:t>
            </a:r>
            <a:r>
              <a:rPr lang="en-US" altLang="en-US" err="1">
                <a:solidFill>
                  <a:srgbClr val="000000"/>
                </a:solidFill>
                <a:latin typeface="+mn-lt"/>
              </a:rPr>
              <a:t>données</a:t>
            </a:r>
            <a:r>
              <a:rPr lang="en-US" altLang="en-US">
                <a:solidFill>
                  <a:srgbClr val="000000"/>
                </a:solidFill>
                <a:latin typeface="+mn-lt"/>
              </a:rPr>
              <a:t> </a:t>
            </a:r>
            <a:r>
              <a:rPr lang="en-US" altLang="en-US" err="1">
                <a:solidFill>
                  <a:srgbClr val="000000"/>
                </a:solidFill>
                <a:latin typeface="+mn-lt"/>
              </a:rPr>
              <a:t>probantes</a:t>
            </a:r>
            <a:r>
              <a:rPr lang="en-US" altLang="en-US">
                <a:solidFill>
                  <a:srgbClr val="000000"/>
                </a:solidFill>
                <a:latin typeface="+mn-lt"/>
              </a:rPr>
              <a:t>, </a:t>
            </a:r>
            <a:r>
              <a:rPr lang="en-US" altLang="en-US" err="1">
                <a:solidFill>
                  <a:srgbClr val="000000"/>
                </a:solidFill>
                <a:latin typeface="+mn-lt"/>
              </a:rPr>
              <a:t>portant</a:t>
            </a:r>
            <a:r>
              <a:rPr lang="en-US" altLang="en-US">
                <a:solidFill>
                  <a:srgbClr val="000000"/>
                </a:solidFill>
                <a:latin typeface="+mn-lt"/>
              </a:rPr>
              <a:t> sur des </a:t>
            </a:r>
            <a:r>
              <a:rPr lang="en-US" altLang="en-US" err="1">
                <a:solidFill>
                  <a:srgbClr val="000000"/>
                </a:solidFill>
                <a:latin typeface="+mn-lt"/>
              </a:rPr>
              <a:t>domaines</a:t>
            </a:r>
            <a:r>
              <a:rPr lang="en-US" altLang="en-US">
                <a:solidFill>
                  <a:srgbClr val="000000"/>
                </a:solidFill>
                <a:latin typeface="+mn-lt"/>
              </a:rPr>
              <a:t> de </a:t>
            </a:r>
            <a:r>
              <a:rPr lang="en-US" altLang="en-US" err="1">
                <a:solidFill>
                  <a:srgbClr val="000000"/>
                </a:solidFill>
                <a:latin typeface="+mn-lt"/>
              </a:rPr>
              <a:t>priorité</a:t>
            </a:r>
            <a:r>
              <a:rPr lang="en-US" altLang="en-US">
                <a:solidFill>
                  <a:srgbClr val="000000"/>
                </a:solidFill>
                <a:latin typeface="+mn-lt"/>
              </a:rPr>
              <a:t> </a:t>
            </a:r>
            <a:r>
              <a:rPr lang="en-US" altLang="en-US" err="1">
                <a:solidFill>
                  <a:srgbClr val="000000"/>
                </a:solidFill>
                <a:latin typeface="+mn-lt"/>
              </a:rPr>
              <a:t>élevée</a:t>
            </a:r>
            <a:r>
              <a:rPr lang="en-US" altLang="en-US">
                <a:solidFill>
                  <a:srgbClr val="000000"/>
                </a:solidFill>
                <a:latin typeface="+mn-lt"/>
              </a:rPr>
              <a:t> pour </a:t>
            </a:r>
            <a:r>
              <a:rPr lang="en-US" altLang="en-US" err="1">
                <a:solidFill>
                  <a:srgbClr val="000000"/>
                </a:solidFill>
                <a:latin typeface="+mn-lt"/>
              </a:rPr>
              <a:t>l’amélioration</a:t>
            </a:r>
            <a:r>
              <a:rPr lang="en-US" altLang="en-US">
                <a:solidFill>
                  <a:srgbClr val="000000"/>
                </a:solidFill>
                <a:latin typeface="+mn-lt"/>
              </a:rPr>
              <a:t>.</a:t>
            </a:r>
          </a:p>
          <a:p>
            <a:pPr marL="171450" indent="-171450">
              <a:spcBef>
                <a:spcPct val="0"/>
              </a:spcBef>
              <a:buClr>
                <a:srgbClr val="00788A"/>
              </a:buClr>
              <a:buFontTx/>
              <a:buChar char="•"/>
            </a:pPr>
            <a:r>
              <a:rPr lang="en-US" altLang="en-US" err="1">
                <a:solidFill>
                  <a:srgbClr val="000000"/>
                </a:solidFill>
                <a:latin typeface="+mn-lt"/>
              </a:rPr>
              <a:t>Accessibles</a:t>
            </a:r>
            <a:r>
              <a:rPr lang="en-US" altLang="en-US">
                <a:solidFill>
                  <a:srgbClr val="000000"/>
                </a:solidFill>
                <a:latin typeface="+mn-lt"/>
              </a:rPr>
              <a:t> : </a:t>
            </a:r>
            <a:r>
              <a:rPr lang="en-US" altLang="en-US" err="1">
                <a:solidFill>
                  <a:srgbClr val="000000"/>
                </a:solidFill>
                <a:latin typeface="+mn-lt"/>
              </a:rPr>
              <a:t>aident</a:t>
            </a:r>
            <a:r>
              <a:rPr lang="en-US" altLang="en-US">
                <a:solidFill>
                  <a:srgbClr val="000000"/>
                </a:solidFill>
                <a:latin typeface="+mn-lt"/>
              </a:rPr>
              <a:t> les </a:t>
            </a:r>
            <a:r>
              <a:rPr lang="en-US" altLang="en-US" err="1">
                <a:solidFill>
                  <a:srgbClr val="000000"/>
                </a:solidFill>
                <a:latin typeface="+mn-lt"/>
              </a:rPr>
              <a:t>cliniciens</a:t>
            </a:r>
            <a:r>
              <a:rPr lang="en-US" altLang="en-US">
                <a:solidFill>
                  <a:srgbClr val="000000"/>
                </a:solidFill>
                <a:latin typeface="+mn-lt"/>
              </a:rPr>
              <a:t> et les </a:t>
            </a:r>
            <a:r>
              <a:rPr lang="en-US" altLang="en-US" err="1">
                <a:solidFill>
                  <a:srgbClr val="000000"/>
                </a:solidFill>
                <a:latin typeface="+mn-lt"/>
              </a:rPr>
              <a:t>organismes</a:t>
            </a:r>
            <a:r>
              <a:rPr lang="en-US" altLang="en-US">
                <a:solidFill>
                  <a:srgbClr val="000000"/>
                </a:solidFill>
                <a:latin typeface="+mn-lt"/>
              </a:rPr>
              <a:t> de </a:t>
            </a:r>
            <a:r>
              <a:rPr lang="en-US" altLang="en-US" err="1">
                <a:solidFill>
                  <a:srgbClr val="000000"/>
                </a:solidFill>
                <a:latin typeface="+mn-lt"/>
              </a:rPr>
              <a:t>fournisseurs</a:t>
            </a:r>
            <a:r>
              <a:rPr lang="en-US" altLang="en-US">
                <a:solidFill>
                  <a:srgbClr val="000000"/>
                </a:solidFill>
                <a:latin typeface="+mn-lt"/>
              </a:rPr>
              <a:t> à </a:t>
            </a:r>
            <a:r>
              <a:rPr lang="en-US" altLang="en-US" err="1">
                <a:solidFill>
                  <a:srgbClr val="000000"/>
                </a:solidFill>
                <a:latin typeface="+mn-lt"/>
              </a:rPr>
              <a:t>offrir</a:t>
            </a:r>
            <a:r>
              <a:rPr lang="en-US" altLang="en-US">
                <a:solidFill>
                  <a:srgbClr val="000000"/>
                </a:solidFill>
                <a:latin typeface="+mn-lt"/>
              </a:rPr>
              <a:t> des </a:t>
            </a:r>
            <a:r>
              <a:rPr lang="en-US" altLang="en-US" err="1">
                <a:solidFill>
                  <a:srgbClr val="000000"/>
                </a:solidFill>
                <a:latin typeface="+mn-lt"/>
              </a:rPr>
              <a:t>soins</a:t>
            </a:r>
            <a:r>
              <a:rPr lang="en-US" altLang="en-US">
                <a:solidFill>
                  <a:srgbClr val="000000"/>
                </a:solidFill>
                <a:latin typeface="+mn-lt"/>
              </a:rPr>
              <a:t> de la plus haute </a:t>
            </a:r>
            <a:r>
              <a:rPr lang="en-US" altLang="en-US" err="1">
                <a:solidFill>
                  <a:srgbClr val="000000"/>
                </a:solidFill>
                <a:latin typeface="+mn-lt"/>
              </a:rPr>
              <a:t>qualité</a:t>
            </a:r>
            <a:r>
              <a:rPr lang="en-US" altLang="en-US">
                <a:solidFill>
                  <a:srgbClr val="000000"/>
                </a:solidFill>
                <a:latin typeface="+mn-lt"/>
              </a:rPr>
              <a:t> possible, et les patients à </a:t>
            </a:r>
            <a:r>
              <a:rPr lang="en-US" altLang="en-US" err="1">
                <a:solidFill>
                  <a:srgbClr val="000000"/>
                </a:solidFill>
                <a:latin typeface="+mn-lt"/>
              </a:rPr>
              <a:t>connaître</a:t>
            </a:r>
            <a:r>
              <a:rPr lang="en-US" altLang="en-US">
                <a:solidFill>
                  <a:srgbClr val="000000"/>
                </a:solidFill>
                <a:latin typeface="+mn-lt"/>
              </a:rPr>
              <a:t> les </a:t>
            </a:r>
            <a:r>
              <a:rPr lang="en-US" altLang="en-US" err="1">
                <a:solidFill>
                  <a:srgbClr val="000000"/>
                </a:solidFill>
                <a:latin typeface="+mn-lt"/>
              </a:rPr>
              <a:t>sujets</a:t>
            </a:r>
            <a:r>
              <a:rPr lang="en-US" altLang="en-US">
                <a:solidFill>
                  <a:srgbClr val="000000"/>
                </a:solidFill>
                <a:latin typeface="+mn-lt"/>
              </a:rPr>
              <a:t> à </a:t>
            </a:r>
            <a:r>
              <a:rPr lang="en-US" altLang="en-US" err="1">
                <a:solidFill>
                  <a:srgbClr val="000000"/>
                </a:solidFill>
                <a:latin typeface="+mn-lt"/>
              </a:rPr>
              <a:t>aborder</a:t>
            </a:r>
            <a:r>
              <a:rPr lang="en-US" altLang="en-US">
                <a:solidFill>
                  <a:srgbClr val="000000"/>
                </a:solidFill>
                <a:latin typeface="+mn-lt"/>
              </a:rPr>
              <a:t> avec </a:t>
            </a:r>
            <a:r>
              <a:rPr lang="en-US" altLang="en-US" err="1">
                <a:solidFill>
                  <a:srgbClr val="000000"/>
                </a:solidFill>
                <a:latin typeface="+mn-lt"/>
              </a:rPr>
              <a:t>leurs</a:t>
            </a:r>
            <a:r>
              <a:rPr lang="en-US" altLang="en-US">
                <a:solidFill>
                  <a:srgbClr val="000000"/>
                </a:solidFill>
                <a:latin typeface="+mn-lt"/>
              </a:rPr>
              <a:t> </a:t>
            </a:r>
            <a:r>
              <a:rPr lang="en-US" altLang="en-US" err="1">
                <a:solidFill>
                  <a:srgbClr val="000000"/>
                </a:solidFill>
                <a:latin typeface="+mn-lt"/>
              </a:rPr>
              <a:t>fournisseurs</a:t>
            </a:r>
            <a:r>
              <a:rPr lang="en-US" altLang="en-US">
                <a:solidFill>
                  <a:srgbClr val="000000"/>
                </a:solidFill>
                <a:latin typeface="+mn-lt"/>
              </a:rPr>
              <a:t> de </a:t>
            </a:r>
            <a:r>
              <a:rPr lang="en-US" altLang="en-US" err="1">
                <a:solidFill>
                  <a:srgbClr val="000000"/>
                </a:solidFill>
                <a:latin typeface="+mn-lt"/>
              </a:rPr>
              <a:t>soins</a:t>
            </a:r>
            <a:r>
              <a:rPr lang="en-US" altLang="en-US">
                <a:solidFill>
                  <a:srgbClr val="000000"/>
                </a:solidFill>
                <a:latin typeface="+mn-lt"/>
              </a:rPr>
              <a:t> (</a:t>
            </a:r>
            <a:r>
              <a:rPr lang="en-US" altLang="en-US" err="1">
                <a:solidFill>
                  <a:srgbClr val="000000"/>
                </a:solidFill>
                <a:latin typeface="+mn-lt"/>
              </a:rPr>
              <a:t>comparativement</a:t>
            </a:r>
            <a:r>
              <a:rPr lang="en-US" altLang="en-US">
                <a:solidFill>
                  <a:srgbClr val="000000"/>
                </a:solidFill>
                <a:latin typeface="+mn-lt"/>
              </a:rPr>
              <a:t> aux guides de pratique </a:t>
            </a:r>
            <a:r>
              <a:rPr lang="en-US" altLang="en-US" err="1">
                <a:solidFill>
                  <a:srgbClr val="000000"/>
                </a:solidFill>
                <a:latin typeface="+mn-lt"/>
              </a:rPr>
              <a:t>clinique</a:t>
            </a:r>
            <a:r>
              <a:rPr lang="en-US" altLang="en-US">
                <a:solidFill>
                  <a:srgbClr val="000000"/>
                </a:solidFill>
                <a:latin typeface="+mn-lt"/>
              </a:rPr>
              <a:t>, qui </a:t>
            </a:r>
            <a:r>
              <a:rPr lang="en-US" altLang="en-US" err="1">
                <a:solidFill>
                  <a:srgbClr val="000000"/>
                </a:solidFill>
                <a:latin typeface="+mn-lt"/>
              </a:rPr>
              <a:t>sont</a:t>
            </a:r>
            <a:r>
              <a:rPr lang="en-US" altLang="en-US">
                <a:solidFill>
                  <a:srgbClr val="000000"/>
                </a:solidFill>
                <a:latin typeface="+mn-lt"/>
              </a:rPr>
              <a:t> </a:t>
            </a:r>
            <a:r>
              <a:rPr lang="en-US" altLang="en-US" err="1">
                <a:solidFill>
                  <a:srgbClr val="000000"/>
                </a:solidFill>
                <a:latin typeface="+mn-lt"/>
              </a:rPr>
              <a:t>assez</a:t>
            </a:r>
            <a:r>
              <a:rPr lang="en-US" altLang="en-US">
                <a:solidFill>
                  <a:srgbClr val="000000"/>
                </a:solidFill>
                <a:latin typeface="+mn-lt"/>
              </a:rPr>
              <a:t> </a:t>
            </a:r>
            <a:r>
              <a:rPr lang="en-US" altLang="en-US" err="1">
                <a:solidFill>
                  <a:srgbClr val="000000"/>
                </a:solidFill>
                <a:latin typeface="+mn-lt"/>
              </a:rPr>
              <a:t>arides</a:t>
            </a:r>
            <a:r>
              <a:rPr lang="en-US" altLang="en-US">
                <a:solidFill>
                  <a:srgbClr val="000000"/>
                </a:solidFill>
                <a:latin typeface="+mn-lt"/>
              </a:rPr>
              <a:t>, les </a:t>
            </a:r>
            <a:r>
              <a:rPr lang="en-US" altLang="en-US" err="1">
                <a:solidFill>
                  <a:srgbClr val="000000"/>
                </a:solidFill>
                <a:latin typeface="+mn-lt"/>
              </a:rPr>
              <a:t>normes</a:t>
            </a:r>
            <a:r>
              <a:rPr lang="en-US" altLang="en-US">
                <a:solidFill>
                  <a:srgbClr val="000000"/>
                </a:solidFill>
                <a:latin typeface="+mn-lt"/>
              </a:rPr>
              <a:t> </a:t>
            </a:r>
            <a:r>
              <a:rPr lang="en-US" altLang="en-US" err="1">
                <a:solidFill>
                  <a:srgbClr val="000000"/>
                </a:solidFill>
                <a:latin typeface="+mn-lt"/>
              </a:rPr>
              <a:t>sont</a:t>
            </a:r>
            <a:r>
              <a:rPr lang="en-US" altLang="en-US">
                <a:solidFill>
                  <a:srgbClr val="000000"/>
                </a:solidFill>
                <a:latin typeface="+mn-lt"/>
              </a:rPr>
              <a:t> très </a:t>
            </a:r>
            <a:r>
              <a:rPr lang="en-US" altLang="en-US" err="1">
                <a:solidFill>
                  <a:srgbClr val="000000"/>
                </a:solidFill>
                <a:latin typeface="+mn-lt"/>
              </a:rPr>
              <a:t>accessibles</a:t>
            </a:r>
            <a:r>
              <a:rPr lang="en-US" altLang="en-US">
                <a:solidFill>
                  <a:srgbClr val="000000"/>
                </a:solidFill>
                <a:latin typeface="+mn-lt"/>
              </a:rPr>
              <a:t> et </a:t>
            </a:r>
            <a:r>
              <a:rPr lang="en-US" altLang="en-US" err="1">
                <a:solidFill>
                  <a:srgbClr val="000000"/>
                </a:solidFill>
                <a:latin typeface="+mn-lt"/>
              </a:rPr>
              <a:t>écrites</a:t>
            </a:r>
            <a:r>
              <a:rPr lang="en-US" altLang="en-US">
                <a:solidFill>
                  <a:srgbClr val="000000"/>
                </a:solidFill>
                <a:latin typeface="+mn-lt"/>
              </a:rPr>
              <a:t> </a:t>
            </a:r>
            <a:r>
              <a:rPr lang="en-US" altLang="en-US" err="1">
                <a:solidFill>
                  <a:srgbClr val="000000"/>
                </a:solidFill>
                <a:latin typeface="+mn-lt"/>
              </a:rPr>
              <a:t>en</a:t>
            </a:r>
            <a:r>
              <a:rPr lang="en-US" altLang="en-US">
                <a:solidFill>
                  <a:srgbClr val="000000"/>
                </a:solidFill>
                <a:latin typeface="+mn-lt"/>
              </a:rPr>
              <a:t> </a:t>
            </a:r>
            <a:r>
              <a:rPr lang="en-US" altLang="en-US" err="1">
                <a:solidFill>
                  <a:srgbClr val="000000"/>
                </a:solidFill>
                <a:latin typeface="+mn-lt"/>
              </a:rPr>
              <a:t>langage</a:t>
            </a:r>
            <a:r>
              <a:rPr lang="en-US" altLang="en-US">
                <a:solidFill>
                  <a:srgbClr val="000000"/>
                </a:solidFill>
                <a:latin typeface="+mn-lt"/>
              </a:rPr>
              <a:t> </a:t>
            </a:r>
            <a:r>
              <a:rPr lang="en-US" altLang="en-US" err="1">
                <a:solidFill>
                  <a:srgbClr val="000000"/>
                </a:solidFill>
                <a:latin typeface="+mn-lt"/>
              </a:rPr>
              <a:t>clair</a:t>
            </a:r>
            <a:r>
              <a:rPr lang="en-US" altLang="en-US">
                <a:solidFill>
                  <a:srgbClr val="000000"/>
                </a:solidFill>
                <a:latin typeface="+mn-lt"/>
              </a:rPr>
              <a:t>).</a:t>
            </a:r>
          </a:p>
          <a:p>
            <a:pPr marL="171450" indent="-171450">
              <a:spcBef>
                <a:spcPct val="0"/>
              </a:spcBef>
              <a:buClr>
                <a:srgbClr val="00788A"/>
              </a:buClr>
              <a:buFontTx/>
              <a:buChar char="•"/>
            </a:pPr>
            <a:r>
              <a:rPr lang="en-US" altLang="en-US" err="1">
                <a:solidFill>
                  <a:srgbClr val="000000"/>
                </a:solidFill>
                <a:latin typeface="+mn-lt"/>
              </a:rPr>
              <a:t>Mesurables</a:t>
            </a:r>
            <a:r>
              <a:rPr lang="en-US" altLang="en-US">
                <a:solidFill>
                  <a:srgbClr val="000000"/>
                </a:solidFill>
                <a:latin typeface="+mn-lt"/>
              </a:rPr>
              <a:t> : </a:t>
            </a:r>
            <a:r>
              <a:rPr lang="en-US" altLang="en-US" err="1">
                <a:solidFill>
                  <a:srgbClr val="000000"/>
                </a:solidFill>
                <a:latin typeface="+mn-lt"/>
              </a:rPr>
              <a:t>chaque</a:t>
            </a:r>
            <a:r>
              <a:rPr lang="en-US" altLang="en-US">
                <a:solidFill>
                  <a:srgbClr val="000000"/>
                </a:solidFill>
                <a:latin typeface="+mn-lt"/>
              </a:rPr>
              <a:t> </a:t>
            </a:r>
            <a:r>
              <a:rPr lang="en-US" altLang="en-US" err="1">
                <a:solidFill>
                  <a:srgbClr val="000000"/>
                </a:solidFill>
                <a:latin typeface="+mn-lt"/>
              </a:rPr>
              <a:t>énoncé</a:t>
            </a:r>
            <a:r>
              <a:rPr lang="en-US" altLang="en-US">
                <a:solidFill>
                  <a:srgbClr val="000000"/>
                </a:solidFill>
                <a:latin typeface="+mn-lt"/>
              </a:rPr>
              <a:t> est </a:t>
            </a:r>
            <a:r>
              <a:rPr lang="en-US" altLang="en-US" err="1">
                <a:solidFill>
                  <a:srgbClr val="000000"/>
                </a:solidFill>
                <a:latin typeface="+mn-lt"/>
              </a:rPr>
              <a:t>accompagné</a:t>
            </a:r>
            <a:r>
              <a:rPr lang="en-US" altLang="en-US">
                <a:solidFill>
                  <a:srgbClr val="000000"/>
                </a:solidFill>
                <a:latin typeface="+mn-lt"/>
              </a:rPr>
              <a:t> d’un </a:t>
            </a:r>
            <a:r>
              <a:rPr lang="en-US" altLang="en-US" err="1">
                <a:solidFill>
                  <a:srgbClr val="000000"/>
                </a:solidFill>
                <a:latin typeface="+mn-lt"/>
              </a:rPr>
              <a:t>ou</a:t>
            </a:r>
            <a:r>
              <a:rPr lang="en-US" altLang="en-US">
                <a:solidFill>
                  <a:srgbClr val="000000"/>
                </a:solidFill>
                <a:latin typeface="+mn-lt"/>
              </a:rPr>
              <a:t> de </a:t>
            </a:r>
            <a:r>
              <a:rPr lang="en-US" altLang="en-US" err="1">
                <a:solidFill>
                  <a:srgbClr val="000000"/>
                </a:solidFill>
                <a:latin typeface="+mn-lt"/>
              </a:rPr>
              <a:t>plusieurs</a:t>
            </a:r>
            <a:r>
              <a:rPr lang="en-US" altLang="en-US">
                <a:solidFill>
                  <a:srgbClr val="000000"/>
                </a:solidFill>
                <a:latin typeface="+mn-lt"/>
              </a:rPr>
              <a:t> </a:t>
            </a:r>
            <a:r>
              <a:rPr lang="en-US" altLang="en-US" err="1">
                <a:solidFill>
                  <a:srgbClr val="000000"/>
                </a:solidFill>
                <a:latin typeface="+mn-lt"/>
              </a:rPr>
              <a:t>indicateurs</a:t>
            </a:r>
            <a:r>
              <a:rPr lang="en-US" altLang="en-US">
                <a:solidFill>
                  <a:srgbClr val="000000"/>
                </a:solidFill>
                <a:latin typeface="+mn-lt"/>
              </a:rPr>
              <a:t> de </a:t>
            </a:r>
            <a:r>
              <a:rPr lang="en-US" altLang="en-US" err="1">
                <a:solidFill>
                  <a:srgbClr val="000000"/>
                </a:solidFill>
                <a:latin typeface="+mn-lt"/>
              </a:rPr>
              <a:t>qualité</a:t>
            </a:r>
            <a:r>
              <a:rPr lang="en-US" altLang="en-US">
                <a:solidFill>
                  <a:srgbClr val="000000"/>
                </a:solidFill>
                <a:latin typeface="+mn-lt"/>
              </a:rPr>
              <a:t> (structure, </a:t>
            </a:r>
            <a:r>
              <a:rPr lang="en-US" altLang="en-US" err="1">
                <a:solidFill>
                  <a:srgbClr val="000000"/>
                </a:solidFill>
                <a:latin typeface="+mn-lt"/>
              </a:rPr>
              <a:t>processus</a:t>
            </a:r>
            <a:r>
              <a:rPr lang="en-US" altLang="en-US">
                <a:solidFill>
                  <a:srgbClr val="000000"/>
                </a:solidFill>
                <a:latin typeface="+mn-lt"/>
              </a:rPr>
              <a:t> </a:t>
            </a:r>
            <a:r>
              <a:rPr lang="en-US" altLang="en-US" err="1">
                <a:solidFill>
                  <a:srgbClr val="000000"/>
                </a:solidFill>
                <a:latin typeface="+mn-lt"/>
              </a:rPr>
              <a:t>ou</a:t>
            </a:r>
            <a:r>
              <a:rPr lang="en-US" altLang="en-US">
                <a:solidFill>
                  <a:srgbClr val="000000"/>
                </a:solidFill>
                <a:latin typeface="+mn-lt"/>
              </a:rPr>
              <a:t> </a:t>
            </a:r>
            <a:r>
              <a:rPr lang="en-US" altLang="en-US" err="1">
                <a:solidFill>
                  <a:srgbClr val="000000"/>
                </a:solidFill>
                <a:latin typeface="+mn-lt"/>
              </a:rPr>
              <a:t>résultat</a:t>
            </a:r>
            <a:r>
              <a:rPr lang="en-US" altLang="en-US">
                <a:solidFill>
                  <a:srgbClr val="000000"/>
                </a:solidFill>
                <a:latin typeface="+mn-lt"/>
              </a:rPr>
              <a:t>), </a:t>
            </a:r>
            <a:r>
              <a:rPr lang="en-US" altLang="en-US" err="1">
                <a:solidFill>
                  <a:srgbClr val="000000"/>
                </a:solidFill>
                <a:latin typeface="+mn-lt"/>
              </a:rPr>
              <a:t>ainsi</a:t>
            </a:r>
            <a:r>
              <a:rPr lang="en-US" altLang="en-US">
                <a:solidFill>
                  <a:srgbClr val="000000"/>
                </a:solidFill>
                <a:latin typeface="+mn-lt"/>
              </a:rPr>
              <a:t> que d’un ensemble de </a:t>
            </a:r>
            <a:r>
              <a:rPr lang="en-US" altLang="en-US" err="1">
                <a:solidFill>
                  <a:srgbClr val="000000"/>
                </a:solidFill>
                <a:latin typeface="+mn-lt"/>
              </a:rPr>
              <a:t>mesures</a:t>
            </a:r>
            <a:r>
              <a:rPr lang="en-US" altLang="en-US">
                <a:solidFill>
                  <a:srgbClr val="000000"/>
                </a:solidFill>
                <a:latin typeface="+mn-lt"/>
              </a:rPr>
              <a:t> des </a:t>
            </a:r>
            <a:r>
              <a:rPr lang="en-US" altLang="en-US" err="1">
                <a:solidFill>
                  <a:srgbClr val="000000"/>
                </a:solidFill>
                <a:latin typeface="+mn-lt"/>
              </a:rPr>
              <a:t>résultats</a:t>
            </a:r>
            <a:r>
              <a:rPr lang="en-US" altLang="en-US">
                <a:solidFill>
                  <a:srgbClr val="000000"/>
                </a:solidFill>
                <a:latin typeface="+mn-lt"/>
              </a:rPr>
              <a:t> pour </a:t>
            </a:r>
            <a:r>
              <a:rPr lang="en-US" altLang="en-US" err="1">
                <a:solidFill>
                  <a:srgbClr val="000000"/>
                </a:solidFill>
                <a:latin typeface="+mn-lt"/>
              </a:rPr>
              <a:t>l’ensemble</a:t>
            </a:r>
            <a:r>
              <a:rPr lang="en-US" altLang="en-US">
                <a:solidFill>
                  <a:srgbClr val="000000"/>
                </a:solidFill>
                <a:latin typeface="+mn-lt"/>
              </a:rPr>
              <a:t> de la </a:t>
            </a:r>
            <a:r>
              <a:rPr lang="en-US" altLang="en-US" err="1">
                <a:solidFill>
                  <a:srgbClr val="000000"/>
                </a:solidFill>
                <a:latin typeface="+mn-lt"/>
              </a:rPr>
              <a:t>norme</a:t>
            </a:r>
            <a:r>
              <a:rPr lang="en-US" altLang="en-US">
                <a:solidFill>
                  <a:srgbClr val="000000"/>
                </a:solidFill>
                <a:latin typeface="+mn-lt"/>
              </a:rPr>
              <a:t>.</a:t>
            </a:r>
          </a:p>
          <a:p>
            <a:pPr marL="171450" indent="-171450">
              <a:spcBef>
                <a:spcPct val="0"/>
              </a:spcBef>
              <a:buClr>
                <a:srgbClr val="00788A"/>
              </a:buClr>
              <a:buFontTx/>
              <a:buChar char="•"/>
            </a:pPr>
            <a:r>
              <a:rPr lang="en-US" altLang="en-US" err="1">
                <a:solidFill>
                  <a:srgbClr val="000000"/>
                </a:solidFill>
                <a:latin typeface="+mn-lt"/>
              </a:rPr>
              <a:t>Applicables</a:t>
            </a:r>
            <a:r>
              <a:rPr lang="en-US" altLang="en-US">
                <a:solidFill>
                  <a:srgbClr val="000000"/>
                </a:solidFill>
                <a:latin typeface="+mn-lt"/>
              </a:rPr>
              <a:t> : des </a:t>
            </a:r>
            <a:r>
              <a:rPr lang="en-US" altLang="en-US" err="1">
                <a:solidFill>
                  <a:srgbClr val="000000"/>
                </a:solidFill>
                <a:latin typeface="+mn-lt"/>
              </a:rPr>
              <a:t>outils</a:t>
            </a:r>
            <a:r>
              <a:rPr lang="en-US" altLang="en-US">
                <a:solidFill>
                  <a:srgbClr val="000000"/>
                </a:solidFill>
                <a:latin typeface="+mn-lt"/>
              </a:rPr>
              <a:t> et des </a:t>
            </a:r>
            <a:r>
              <a:rPr lang="en-US" altLang="en-US" err="1">
                <a:solidFill>
                  <a:srgbClr val="000000"/>
                </a:solidFill>
                <a:latin typeface="+mn-lt"/>
              </a:rPr>
              <a:t>ressources</a:t>
            </a:r>
            <a:r>
              <a:rPr lang="en-US" altLang="en-US">
                <a:solidFill>
                  <a:srgbClr val="000000"/>
                </a:solidFill>
                <a:latin typeface="+mn-lt"/>
              </a:rPr>
              <a:t> </a:t>
            </a:r>
            <a:r>
              <a:rPr lang="en-US" altLang="en-US" err="1">
                <a:solidFill>
                  <a:srgbClr val="000000"/>
                </a:solidFill>
                <a:latin typeface="+mn-lt"/>
              </a:rPr>
              <a:t>d’amélioration</a:t>
            </a:r>
            <a:r>
              <a:rPr lang="en-US" altLang="en-US">
                <a:solidFill>
                  <a:srgbClr val="000000"/>
                </a:solidFill>
                <a:latin typeface="+mn-lt"/>
              </a:rPr>
              <a:t> de la </a:t>
            </a:r>
            <a:r>
              <a:rPr lang="en-US" altLang="en-US" err="1">
                <a:solidFill>
                  <a:srgbClr val="000000"/>
                </a:solidFill>
                <a:latin typeface="+mn-lt"/>
              </a:rPr>
              <a:t>qualité</a:t>
            </a:r>
            <a:r>
              <a:rPr lang="en-US" altLang="en-US">
                <a:solidFill>
                  <a:srgbClr val="000000"/>
                </a:solidFill>
                <a:latin typeface="+mn-lt"/>
              </a:rPr>
              <a:t> </a:t>
            </a:r>
            <a:r>
              <a:rPr lang="en-US" altLang="en-US" err="1">
                <a:solidFill>
                  <a:srgbClr val="000000"/>
                </a:solidFill>
                <a:latin typeface="+mn-lt"/>
              </a:rPr>
              <a:t>soutiennent</a:t>
            </a:r>
            <a:r>
              <a:rPr lang="en-US" altLang="en-US">
                <a:solidFill>
                  <a:srgbClr val="000000"/>
                </a:solidFill>
                <a:latin typeface="+mn-lt"/>
              </a:rPr>
              <a:t> </a:t>
            </a:r>
            <a:r>
              <a:rPr lang="en-US" altLang="en-US" err="1">
                <a:solidFill>
                  <a:srgbClr val="000000"/>
                </a:solidFill>
                <a:latin typeface="+mn-lt"/>
              </a:rPr>
              <a:t>chaque</a:t>
            </a:r>
            <a:r>
              <a:rPr lang="en-US" altLang="en-US">
                <a:solidFill>
                  <a:srgbClr val="000000"/>
                </a:solidFill>
                <a:latin typeface="+mn-lt"/>
              </a:rPr>
              <a:t> </a:t>
            </a:r>
            <a:r>
              <a:rPr lang="en-US" altLang="en-US" err="1">
                <a:solidFill>
                  <a:srgbClr val="000000"/>
                </a:solidFill>
                <a:latin typeface="+mn-lt"/>
              </a:rPr>
              <a:t>norme</a:t>
            </a:r>
            <a:r>
              <a:rPr lang="en-US" altLang="en-US">
                <a:solidFill>
                  <a:srgbClr val="000000"/>
                </a:solidFill>
                <a:latin typeface="+mn-lt"/>
              </a:rPr>
              <a:t> </a:t>
            </a:r>
            <a:r>
              <a:rPr lang="en-US" altLang="en-US" err="1">
                <a:solidFill>
                  <a:srgbClr val="000000"/>
                </a:solidFill>
                <a:latin typeface="+mn-lt"/>
              </a:rPr>
              <a:t>en</a:t>
            </a:r>
            <a:r>
              <a:rPr lang="en-US" altLang="en-US">
                <a:solidFill>
                  <a:srgbClr val="000000"/>
                </a:solidFill>
                <a:latin typeface="+mn-lt"/>
              </a:rPr>
              <a:t> </a:t>
            </a:r>
            <a:r>
              <a:rPr lang="en-US" altLang="en-US" err="1">
                <a:solidFill>
                  <a:srgbClr val="000000"/>
                </a:solidFill>
                <a:latin typeface="+mn-lt"/>
              </a:rPr>
              <a:t>vue</a:t>
            </a:r>
            <a:r>
              <a:rPr lang="en-US" altLang="en-US">
                <a:solidFill>
                  <a:srgbClr val="000000"/>
                </a:solidFill>
                <a:latin typeface="+mn-lt"/>
              </a:rPr>
              <a:t> de </a:t>
            </a:r>
            <a:r>
              <a:rPr lang="en-US" altLang="en-US" err="1">
                <a:solidFill>
                  <a:srgbClr val="000000"/>
                </a:solidFill>
                <a:latin typeface="+mn-lt"/>
              </a:rPr>
              <a:t>favoriser</a:t>
            </a:r>
            <a:r>
              <a:rPr lang="en-US" altLang="en-US">
                <a:solidFill>
                  <a:srgbClr val="000000"/>
                </a:solidFill>
                <a:latin typeface="+mn-lt"/>
              </a:rPr>
              <a:t> </a:t>
            </a:r>
            <a:r>
              <a:rPr lang="en-US" altLang="en-US" err="1">
                <a:solidFill>
                  <a:srgbClr val="000000"/>
                </a:solidFill>
                <a:latin typeface="+mn-lt"/>
              </a:rPr>
              <a:t>l’adoption</a:t>
            </a:r>
            <a:r>
              <a:rPr lang="en-US" altLang="en-US">
                <a:solidFill>
                  <a:srgbClr val="000000"/>
                </a:solidFill>
                <a:latin typeface="+mn-lt"/>
              </a:rPr>
              <a:t>.</a:t>
            </a:r>
          </a:p>
          <a:p>
            <a:pPr defTabSz="457883">
              <a:defRPr/>
            </a:pPr>
            <a:endParaRPr lang="en-CA" b="1">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a:t>
            </a:fld>
            <a:endParaRPr lang="en-CA" altLang="en-US">
              <a:solidFill>
                <a:srgbClr val="000000"/>
              </a:solidFill>
            </a:endParaRPr>
          </a:p>
        </p:txBody>
      </p:sp>
    </p:spTree>
    <p:extLst>
      <p:ext uri="{BB962C8B-B14F-4D97-AF65-F5344CB8AC3E}">
        <p14:creationId xmlns:p14="http://schemas.microsoft.com/office/powerpoint/2010/main" val="40945192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30</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636739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31</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1976233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32</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0820658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33</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0314929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34</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410729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35</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8995822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36</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6078452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37</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3938190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CA" sz="1200" kern="1200">
                <a:solidFill>
                  <a:srgbClr val="FFFF00"/>
                </a:solidFill>
                <a:effectLst/>
                <a:latin typeface="Calibri" pitchFamily="68" charset="0"/>
                <a:ea typeface="MS PGothic" panose="020B0600070205080204" pitchFamily="34" charset="-128"/>
                <a:cs typeface="ＭＳ Ｐゴシック" pitchFamily="68" charset="-128"/>
              </a:rPr>
              <a:t>Le Comité consultatif sur la norme de qualité </a:t>
            </a:r>
            <a:r>
              <a:rPr lang="fr-CA" sz="1200" i="0" kern="1200">
                <a:solidFill>
                  <a:srgbClr val="FFFF00"/>
                </a:solidFill>
                <a:effectLst/>
                <a:latin typeface="Calibri" pitchFamily="68" charset="0"/>
                <a:ea typeface="MS PGothic" panose="020B0600070205080204" pitchFamily="34" charset="-128"/>
                <a:cs typeface="ＭＳ Ｐゴシック" pitchFamily="68" charset="-128"/>
              </a:rPr>
              <a:t>relative </a:t>
            </a:r>
            <a:r>
              <a:rPr lang="fr-FR" sz="1200" b="0" i="0">
                <a:ea typeface="MS PGothic"/>
                <a:cs typeface="Calibri"/>
              </a:rPr>
              <a:t>à </a:t>
            </a:r>
            <a:r>
              <a:rPr lang="fr-CA" sz="1200" kern="1200">
                <a:solidFill>
                  <a:srgbClr val="FFFF00"/>
                </a:solidFill>
                <a:effectLst/>
                <a:latin typeface="Calibri" pitchFamily="68" charset="0"/>
                <a:ea typeface="MS PGothic" panose="020B0600070205080204" pitchFamily="34" charset="-128"/>
                <a:cs typeface="ＭＳ Ｐゴシック" pitchFamily="68" charset="-128"/>
              </a:rPr>
              <a:t>la drépanocytose</a:t>
            </a:r>
            <a:r>
              <a:rPr lang="fr-CA" sz="1200" kern="1200">
                <a:solidFill>
                  <a:schemeClr val="tx1"/>
                </a:solidFill>
                <a:effectLst/>
                <a:latin typeface="Calibri" pitchFamily="68" charset="0"/>
                <a:ea typeface="MS PGothic" panose="020B0600070205080204" pitchFamily="34" charset="-128"/>
                <a:cs typeface="ＭＳ Ｐゴシック" pitchFamily="68" charset="-128"/>
              </a:rPr>
              <a:t> a défini certains objectifs généraux pour cette norme de qualité.  </a:t>
            </a:r>
            <a:r>
              <a:rPr lang="fr-FR" sz="1200" kern="1200">
                <a:solidFill>
                  <a:schemeClr val="tx1"/>
                </a:solidFill>
                <a:effectLst/>
                <a:latin typeface="Calibri" pitchFamily="68" charset="0"/>
                <a:ea typeface="MS PGothic" panose="020B0600070205080204" pitchFamily="34" charset="-128"/>
                <a:cs typeface="ＭＳ Ｐゴシック" pitchFamily="68" charset="-128"/>
              </a:rPr>
              <a:t>Ceux-ci ont été mis en correspondance avec des indicateurs qui peuvent être utilisés pour évaluer la qualité des soins fournis au niveau provincial et local.</a:t>
            </a:r>
            <a:endParaRPr lang="en-CA" sz="1200" kern="1200">
              <a:solidFill>
                <a:schemeClr val="tx1"/>
              </a:solidFill>
              <a:effectLst/>
              <a:latin typeface="Calibri" pitchFamily="68" charset="0"/>
              <a:ea typeface="MS PGothic" panose="020B0600070205080204" pitchFamily="34" charset="-128"/>
              <a:cs typeface="ＭＳ Ｐゴシック" pitchFamily="68" charset="-128"/>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38</a:t>
            </a:fld>
            <a:endParaRPr lang="en-CA" altLang="en-US"/>
          </a:p>
        </p:txBody>
      </p:sp>
    </p:spTree>
    <p:extLst>
      <p:ext uri="{BB962C8B-B14F-4D97-AF65-F5344CB8AC3E}">
        <p14:creationId xmlns:p14="http://schemas.microsoft.com/office/powerpoint/2010/main" val="31900981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atin typeface="+mn-lt"/>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39</a:t>
            </a:fld>
            <a:endParaRPr lang="en-CA" altLang="en-US">
              <a:solidFill>
                <a:srgbClr val="000000"/>
              </a:solidFill>
            </a:endParaRPr>
          </a:p>
        </p:txBody>
      </p:sp>
    </p:spTree>
    <p:extLst>
      <p:ext uri="{BB962C8B-B14F-4D97-AF65-F5344CB8AC3E}">
        <p14:creationId xmlns:p14="http://schemas.microsoft.com/office/powerpoint/2010/main" val="1762951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lvl="1" indent="-360363">
              <a:lnSpc>
                <a:spcPct val="95000"/>
              </a:lnSpc>
              <a:spcAft>
                <a:spcPts val="600"/>
              </a:spcAft>
              <a:buClr>
                <a:srgbClr val="00858F"/>
              </a:buClr>
              <a:buFontTx/>
              <a:buChar char="•"/>
            </a:pPr>
            <a:r>
              <a:rPr lang="en-US" altLang="en-US" b="1">
                <a:solidFill>
                  <a:srgbClr val="000000"/>
                </a:solidFill>
                <a:latin typeface="+mn-lt"/>
              </a:rPr>
              <a:t>Les patients, les aidants </a:t>
            </a:r>
            <a:r>
              <a:rPr lang="en-US" altLang="en-US" b="1" err="1">
                <a:solidFill>
                  <a:srgbClr val="000000"/>
                </a:solidFill>
                <a:latin typeface="+mn-lt"/>
              </a:rPr>
              <a:t>naturels</a:t>
            </a:r>
            <a:r>
              <a:rPr lang="en-US" altLang="en-US" b="1">
                <a:solidFill>
                  <a:srgbClr val="000000"/>
                </a:solidFill>
                <a:latin typeface="+mn-lt"/>
              </a:rPr>
              <a:t> et le public </a:t>
            </a:r>
            <a:r>
              <a:rPr lang="en-US" altLang="en-US" err="1">
                <a:solidFill>
                  <a:srgbClr val="000000"/>
                </a:solidFill>
                <a:latin typeface="+mn-lt"/>
              </a:rPr>
              <a:t>peuvent</a:t>
            </a:r>
            <a:r>
              <a:rPr lang="en-US" altLang="en-US">
                <a:solidFill>
                  <a:srgbClr val="000000"/>
                </a:solidFill>
                <a:latin typeface="+mn-lt"/>
              </a:rPr>
              <a:t> </a:t>
            </a:r>
            <a:r>
              <a:rPr lang="en-US" altLang="en-US" err="1">
                <a:solidFill>
                  <a:srgbClr val="000000"/>
                </a:solidFill>
                <a:latin typeface="+mn-lt"/>
              </a:rPr>
              <a:t>utiliser</a:t>
            </a:r>
            <a:r>
              <a:rPr lang="en-US" altLang="en-US">
                <a:solidFill>
                  <a:srgbClr val="000000"/>
                </a:solidFill>
                <a:latin typeface="+mn-lt"/>
              </a:rPr>
              <a:t> les </a:t>
            </a:r>
            <a:r>
              <a:rPr lang="en-US" altLang="en-US" err="1">
                <a:solidFill>
                  <a:srgbClr val="000000"/>
                </a:solidFill>
                <a:latin typeface="+mn-lt"/>
              </a:rPr>
              <a:t>normes</a:t>
            </a:r>
            <a:r>
              <a:rPr lang="en-US" altLang="en-US">
                <a:solidFill>
                  <a:srgbClr val="000000"/>
                </a:solidFill>
                <a:latin typeface="+mn-lt"/>
              </a:rPr>
              <a:t> de </a:t>
            </a:r>
            <a:r>
              <a:rPr lang="en-US" altLang="en-US" err="1">
                <a:solidFill>
                  <a:srgbClr val="000000"/>
                </a:solidFill>
                <a:latin typeface="+mn-lt"/>
              </a:rPr>
              <a:t>qualité</a:t>
            </a:r>
            <a:r>
              <a:rPr lang="en-US" altLang="en-US">
                <a:solidFill>
                  <a:srgbClr val="000000"/>
                </a:solidFill>
                <a:latin typeface="+mn-lt"/>
              </a:rPr>
              <a:t> pour </a:t>
            </a:r>
            <a:r>
              <a:rPr lang="en-US" altLang="en-US" err="1">
                <a:solidFill>
                  <a:srgbClr val="000000"/>
                </a:solidFill>
                <a:latin typeface="+mn-lt"/>
              </a:rPr>
              <a:t>comprendre</a:t>
            </a:r>
            <a:r>
              <a:rPr lang="en-US" altLang="en-US">
                <a:solidFill>
                  <a:srgbClr val="000000"/>
                </a:solidFill>
                <a:latin typeface="+mn-lt"/>
              </a:rPr>
              <a:t> les </a:t>
            </a:r>
            <a:r>
              <a:rPr lang="en-US" altLang="en-US" err="1">
                <a:solidFill>
                  <a:srgbClr val="000000"/>
                </a:solidFill>
                <a:latin typeface="+mn-lt"/>
              </a:rPr>
              <a:t>caractéristiques</a:t>
            </a:r>
            <a:r>
              <a:rPr lang="en-US" altLang="en-US">
                <a:solidFill>
                  <a:srgbClr val="000000"/>
                </a:solidFill>
                <a:latin typeface="+mn-lt"/>
              </a:rPr>
              <a:t> de </a:t>
            </a:r>
            <a:r>
              <a:rPr lang="en-US" altLang="en-US" err="1">
                <a:solidFill>
                  <a:srgbClr val="000000"/>
                </a:solidFill>
                <a:latin typeface="+mn-lt"/>
              </a:rPr>
              <a:t>soins</a:t>
            </a:r>
            <a:r>
              <a:rPr lang="en-US" altLang="en-US">
                <a:solidFill>
                  <a:srgbClr val="000000"/>
                </a:solidFill>
                <a:latin typeface="+mn-lt"/>
              </a:rPr>
              <a:t> </a:t>
            </a:r>
            <a:r>
              <a:rPr lang="en-US" altLang="en-US" err="1">
                <a:solidFill>
                  <a:srgbClr val="000000"/>
                </a:solidFill>
                <a:latin typeface="+mn-lt"/>
              </a:rPr>
              <a:t>d’excellente</a:t>
            </a:r>
            <a:r>
              <a:rPr lang="en-US" altLang="en-US">
                <a:solidFill>
                  <a:srgbClr val="000000"/>
                </a:solidFill>
                <a:latin typeface="+mn-lt"/>
              </a:rPr>
              <a:t> </a:t>
            </a:r>
            <a:r>
              <a:rPr lang="en-US" altLang="en-US" err="1">
                <a:solidFill>
                  <a:srgbClr val="000000"/>
                </a:solidFill>
                <a:latin typeface="+mn-lt"/>
              </a:rPr>
              <a:t>qualité</a:t>
            </a:r>
            <a:r>
              <a:rPr lang="en-US" altLang="en-US">
                <a:solidFill>
                  <a:srgbClr val="000000"/>
                </a:solidFill>
                <a:latin typeface="+mn-lt"/>
              </a:rPr>
              <a:t>, savoir à quoi </a:t>
            </a:r>
            <a:r>
              <a:rPr lang="en-US" altLang="en-US" err="1">
                <a:solidFill>
                  <a:srgbClr val="000000"/>
                </a:solidFill>
                <a:latin typeface="+mn-lt"/>
              </a:rPr>
              <a:t>ils</a:t>
            </a:r>
            <a:r>
              <a:rPr lang="en-US" altLang="en-US">
                <a:solidFill>
                  <a:srgbClr val="000000"/>
                </a:solidFill>
                <a:latin typeface="+mn-lt"/>
              </a:rPr>
              <a:t> </a:t>
            </a:r>
            <a:r>
              <a:rPr lang="en-US" altLang="en-US" err="1">
                <a:solidFill>
                  <a:srgbClr val="000000"/>
                </a:solidFill>
                <a:latin typeface="+mn-lt"/>
              </a:rPr>
              <a:t>devraient</a:t>
            </a:r>
            <a:r>
              <a:rPr lang="en-US" altLang="en-US">
                <a:solidFill>
                  <a:srgbClr val="000000"/>
                </a:solidFill>
                <a:latin typeface="+mn-lt"/>
              </a:rPr>
              <a:t> </a:t>
            </a:r>
            <a:r>
              <a:rPr lang="en-US" altLang="en-US" err="1">
                <a:solidFill>
                  <a:srgbClr val="000000"/>
                </a:solidFill>
                <a:latin typeface="+mn-lt"/>
              </a:rPr>
              <a:t>s’attendre</a:t>
            </a:r>
            <a:r>
              <a:rPr lang="en-US" altLang="en-US">
                <a:solidFill>
                  <a:srgbClr val="000000"/>
                </a:solidFill>
                <a:latin typeface="+mn-lt"/>
              </a:rPr>
              <a:t> de </a:t>
            </a:r>
            <a:r>
              <a:rPr lang="en-US" altLang="en-US" err="1">
                <a:solidFill>
                  <a:srgbClr val="000000"/>
                </a:solidFill>
                <a:latin typeface="+mn-lt"/>
              </a:rPr>
              <a:t>leurs</a:t>
            </a:r>
            <a:r>
              <a:rPr lang="en-US" altLang="en-US">
                <a:solidFill>
                  <a:srgbClr val="000000"/>
                </a:solidFill>
                <a:latin typeface="+mn-lt"/>
              </a:rPr>
              <a:t> </a:t>
            </a:r>
            <a:r>
              <a:rPr lang="en-US" altLang="en-US" err="1">
                <a:solidFill>
                  <a:srgbClr val="000000"/>
                </a:solidFill>
                <a:latin typeface="+mn-lt"/>
              </a:rPr>
              <a:t>fournisseurs</a:t>
            </a:r>
            <a:r>
              <a:rPr lang="en-US" altLang="en-US">
                <a:solidFill>
                  <a:srgbClr val="000000"/>
                </a:solidFill>
                <a:latin typeface="+mn-lt"/>
              </a:rPr>
              <a:t> de </a:t>
            </a:r>
            <a:r>
              <a:rPr lang="en-US" altLang="en-US" err="1">
                <a:solidFill>
                  <a:srgbClr val="000000"/>
                </a:solidFill>
                <a:latin typeface="+mn-lt"/>
              </a:rPr>
              <a:t>soins</a:t>
            </a:r>
            <a:r>
              <a:rPr lang="en-US" altLang="en-US">
                <a:solidFill>
                  <a:srgbClr val="000000"/>
                </a:solidFill>
                <a:latin typeface="+mn-lt"/>
              </a:rPr>
              <a:t> de </a:t>
            </a:r>
            <a:r>
              <a:rPr lang="en-US" altLang="en-US" err="1">
                <a:solidFill>
                  <a:srgbClr val="000000"/>
                </a:solidFill>
                <a:latin typeface="+mn-lt"/>
              </a:rPr>
              <a:t>santé</a:t>
            </a:r>
            <a:r>
              <a:rPr lang="en-US" altLang="en-US">
                <a:solidFill>
                  <a:srgbClr val="000000"/>
                </a:solidFill>
                <a:latin typeface="+mn-lt"/>
              </a:rPr>
              <a:t> et </a:t>
            </a:r>
            <a:r>
              <a:rPr lang="en-US" altLang="en-US" err="1">
                <a:solidFill>
                  <a:srgbClr val="000000"/>
                </a:solidFill>
                <a:latin typeface="+mn-lt"/>
              </a:rPr>
              <a:t>connaître</a:t>
            </a:r>
            <a:r>
              <a:rPr lang="en-US" altLang="en-US">
                <a:solidFill>
                  <a:srgbClr val="000000"/>
                </a:solidFill>
                <a:latin typeface="+mn-lt"/>
              </a:rPr>
              <a:t> la </a:t>
            </a:r>
            <a:r>
              <a:rPr lang="en-US" altLang="en-US" err="1">
                <a:solidFill>
                  <a:srgbClr val="000000"/>
                </a:solidFill>
                <a:latin typeface="+mn-lt"/>
              </a:rPr>
              <a:t>façon</a:t>
            </a:r>
            <a:r>
              <a:rPr lang="en-US" altLang="en-US">
                <a:solidFill>
                  <a:srgbClr val="000000"/>
                </a:solidFill>
                <a:latin typeface="+mn-lt"/>
              </a:rPr>
              <a:t> de </a:t>
            </a:r>
            <a:r>
              <a:rPr lang="en-US" altLang="en-US" err="1">
                <a:solidFill>
                  <a:srgbClr val="000000"/>
                </a:solidFill>
                <a:latin typeface="+mn-lt"/>
              </a:rPr>
              <a:t>discuter</a:t>
            </a:r>
            <a:r>
              <a:rPr lang="en-US" altLang="en-US">
                <a:solidFill>
                  <a:srgbClr val="000000"/>
                </a:solidFill>
                <a:latin typeface="+mn-lt"/>
              </a:rPr>
              <a:t> de la </a:t>
            </a:r>
            <a:r>
              <a:rPr lang="en-US" altLang="en-US" err="1">
                <a:solidFill>
                  <a:srgbClr val="000000"/>
                </a:solidFill>
                <a:latin typeface="+mn-lt"/>
              </a:rPr>
              <a:t>qualité</a:t>
            </a:r>
            <a:r>
              <a:rPr lang="en-US" altLang="en-US">
                <a:solidFill>
                  <a:srgbClr val="000000"/>
                </a:solidFill>
                <a:latin typeface="+mn-lt"/>
              </a:rPr>
              <a:t> de </a:t>
            </a:r>
            <a:r>
              <a:rPr lang="en-US" altLang="en-US" err="1">
                <a:solidFill>
                  <a:srgbClr val="000000"/>
                </a:solidFill>
                <a:latin typeface="+mn-lt"/>
              </a:rPr>
              <a:t>leurs</a:t>
            </a:r>
            <a:r>
              <a:rPr lang="en-US" altLang="en-US">
                <a:solidFill>
                  <a:srgbClr val="000000"/>
                </a:solidFill>
                <a:latin typeface="+mn-lt"/>
              </a:rPr>
              <a:t> </a:t>
            </a:r>
            <a:r>
              <a:rPr lang="en-US" altLang="en-US" err="1">
                <a:solidFill>
                  <a:srgbClr val="000000"/>
                </a:solidFill>
                <a:latin typeface="+mn-lt"/>
              </a:rPr>
              <a:t>soins</a:t>
            </a:r>
            <a:r>
              <a:rPr lang="en-US" altLang="en-US">
                <a:solidFill>
                  <a:srgbClr val="000000"/>
                </a:solidFill>
                <a:latin typeface="+mn-lt"/>
              </a:rPr>
              <a:t>.</a:t>
            </a:r>
          </a:p>
          <a:p>
            <a:pPr marL="360363" indent="-360363">
              <a:lnSpc>
                <a:spcPct val="95000"/>
              </a:lnSpc>
              <a:spcAft>
                <a:spcPts val="600"/>
              </a:spcAft>
              <a:buFontTx/>
              <a:buChar char="•"/>
            </a:pPr>
            <a:r>
              <a:rPr lang="en-US" altLang="en-US" b="1">
                <a:solidFill>
                  <a:srgbClr val="000000"/>
                </a:solidFill>
                <a:latin typeface="+mn-lt"/>
              </a:rPr>
              <a:t>Les </a:t>
            </a:r>
            <a:r>
              <a:rPr lang="en-US" altLang="en-US" b="1" err="1">
                <a:solidFill>
                  <a:srgbClr val="000000"/>
                </a:solidFill>
                <a:latin typeface="+mn-lt"/>
              </a:rPr>
              <a:t>régions</a:t>
            </a:r>
            <a:r>
              <a:rPr lang="en-US" altLang="en-US" b="1">
                <a:solidFill>
                  <a:srgbClr val="000000"/>
                </a:solidFill>
                <a:latin typeface="+mn-lt"/>
              </a:rPr>
              <a:t> </a:t>
            </a:r>
            <a:r>
              <a:rPr lang="en-US" altLang="en-US" b="1" err="1">
                <a:solidFill>
                  <a:srgbClr val="000000"/>
                </a:solidFill>
                <a:latin typeface="+mn-lt"/>
              </a:rPr>
              <a:t>provinciales</a:t>
            </a:r>
            <a:r>
              <a:rPr lang="en-US" altLang="en-US" b="1">
                <a:solidFill>
                  <a:srgbClr val="000000"/>
                </a:solidFill>
                <a:latin typeface="+mn-lt"/>
              </a:rPr>
              <a:t> et les </a:t>
            </a:r>
            <a:r>
              <a:rPr lang="en-US" altLang="en-US" b="1" err="1">
                <a:solidFill>
                  <a:srgbClr val="000000"/>
                </a:solidFill>
                <a:latin typeface="+mn-lt"/>
              </a:rPr>
              <a:t>organismes</a:t>
            </a:r>
            <a:r>
              <a:rPr lang="en-US" altLang="en-US" b="1">
                <a:solidFill>
                  <a:srgbClr val="000000"/>
                </a:solidFill>
                <a:latin typeface="+mn-lt"/>
              </a:rPr>
              <a:t> </a:t>
            </a:r>
            <a:r>
              <a:rPr lang="en-US" altLang="en-US" b="1" err="1">
                <a:solidFill>
                  <a:srgbClr val="000000"/>
                </a:solidFill>
                <a:latin typeface="+mn-lt"/>
              </a:rPr>
              <a:t>responsables</a:t>
            </a:r>
            <a:r>
              <a:rPr lang="en-US" altLang="en-US" b="1">
                <a:solidFill>
                  <a:srgbClr val="000000"/>
                </a:solidFill>
                <a:latin typeface="+mn-lt"/>
              </a:rPr>
              <a:t> de la </a:t>
            </a:r>
            <a:r>
              <a:rPr lang="en-US" altLang="en-US" b="1" err="1">
                <a:solidFill>
                  <a:srgbClr val="000000"/>
                </a:solidFill>
                <a:latin typeface="+mn-lt"/>
              </a:rPr>
              <a:t>prévention</a:t>
            </a:r>
            <a:r>
              <a:rPr lang="en-US" altLang="en-US" b="1">
                <a:solidFill>
                  <a:srgbClr val="000000"/>
                </a:solidFill>
                <a:latin typeface="+mn-lt"/>
              </a:rPr>
              <a:t> des maladies </a:t>
            </a:r>
            <a:r>
              <a:rPr lang="en-US" altLang="en-US" err="1">
                <a:solidFill>
                  <a:srgbClr val="000000"/>
                </a:solidFill>
                <a:latin typeface="+mn-lt"/>
              </a:rPr>
              <a:t>peuvent</a:t>
            </a:r>
            <a:r>
              <a:rPr lang="en-US" altLang="en-US">
                <a:solidFill>
                  <a:srgbClr val="000000"/>
                </a:solidFill>
                <a:latin typeface="+mn-lt"/>
              </a:rPr>
              <a:t> </a:t>
            </a:r>
            <a:r>
              <a:rPr lang="en-US" altLang="en-US" err="1">
                <a:solidFill>
                  <a:srgbClr val="000000"/>
                </a:solidFill>
                <a:latin typeface="+mn-lt"/>
              </a:rPr>
              <a:t>recourir</a:t>
            </a:r>
            <a:r>
              <a:rPr lang="en-US" altLang="en-US">
                <a:solidFill>
                  <a:srgbClr val="000000"/>
                </a:solidFill>
                <a:latin typeface="+mn-lt"/>
              </a:rPr>
              <a:t> aux </a:t>
            </a:r>
            <a:r>
              <a:rPr lang="en-US" altLang="en-US" err="1">
                <a:solidFill>
                  <a:srgbClr val="000000"/>
                </a:solidFill>
                <a:latin typeface="+mn-lt"/>
              </a:rPr>
              <a:t>normes</a:t>
            </a:r>
            <a:r>
              <a:rPr lang="en-US" altLang="en-US">
                <a:solidFill>
                  <a:srgbClr val="000000"/>
                </a:solidFill>
                <a:latin typeface="+mn-lt"/>
              </a:rPr>
              <a:t> de </a:t>
            </a:r>
            <a:r>
              <a:rPr lang="en-US" altLang="en-US" err="1">
                <a:solidFill>
                  <a:srgbClr val="000000"/>
                </a:solidFill>
                <a:latin typeface="+mn-lt"/>
              </a:rPr>
              <a:t>qualité</a:t>
            </a:r>
            <a:r>
              <a:rPr lang="en-US" altLang="en-US">
                <a:solidFill>
                  <a:srgbClr val="000000"/>
                </a:solidFill>
                <a:latin typeface="+mn-lt"/>
              </a:rPr>
              <a:t> pour </a:t>
            </a:r>
            <a:r>
              <a:rPr lang="en-US" altLang="en-US" err="1">
                <a:solidFill>
                  <a:srgbClr val="000000"/>
                </a:solidFill>
                <a:latin typeface="+mn-lt"/>
              </a:rPr>
              <a:t>mesurer</a:t>
            </a:r>
            <a:r>
              <a:rPr lang="en-US" altLang="en-US">
                <a:solidFill>
                  <a:srgbClr val="000000"/>
                </a:solidFill>
                <a:latin typeface="+mn-lt"/>
              </a:rPr>
              <a:t> les </a:t>
            </a:r>
            <a:r>
              <a:rPr lang="en-US" altLang="en-US" err="1">
                <a:solidFill>
                  <a:srgbClr val="000000"/>
                </a:solidFill>
                <a:latin typeface="+mn-lt"/>
              </a:rPr>
              <a:t>résultats</a:t>
            </a:r>
            <a:r>
              <a:rPr lang="en-US" altLang="en-US">
                <a:solidFill>
                  <a:srgbClr val="000000"/>
                </a:solidFill>
                <a:latin typeface="+mn-lt"/>
              </a:rPr>
              <a:t> de </a:t>
            </a:r>
            <a:r>
              <a:rPr lang="en-US" altLang="en-US" err="1">
                <a:solidFill>
                  <a:srgbClr val="000000"/>
                </a:solidFill>
                <a:latin typeface="+mn-lt"/>
              </a:rPr>
              <a:t>santé</a:t>
            </a:r>
            <a:r>
              <a:rPr lang="en-US" altLang="en-US">
                <a:solidFill>
                  <a:srgbClr val="000000"/>
                </a:solidFill>
                <a:latin typeface="+mn-lt"/>
              </a:rPr>
              <a:t>, </a:t>
            </a:r>
            <a:r>
              <a:rPr lang="en-US" altLang="en-US" err="1">
                <a:solidFill>
                  <a:srgbClr val="000000"/>
                </a:solidFill>
                <a:latin typeface="+mn-lt"/>
              </a:rPr>
              <a:t>tenir</a:t>
            </a:r>
            <a:r>
              <a:rPr lang="en-US" altLang="en-US">
                <a:solidFill>
                  <a:srgbClr val="000000"/>
                </a:solidFill>
                <a:latin typeface="+mn-lt"/>
              </a:rPr>
              <a:t> les </a:t>
            </a:r>
            <a:r>
              <a:rPr lang="en-US" altLang="en-US" err="1">
                <a:solidFill>
                  <a:srgbClr val="000000"/>
                </a:solidFill>
                <a:latin typeface="+mn-lt"/>
              </a:rPr>
              <a:t>fournisseurs</a:t>
            </a:r>
            <a:r>
              <a:rPr lang="en-US" altLang="en-US">
                <a:solidFill>
                  <a:srgbClr val="000000"/>
                </a:solidFill>
                <a:latin typeface="+mn-lt"/>
              </a:rPr>
              <a:t> de services de </a:t>
            </a:r>
            <a:r>
              <a:rPr lang="en-US" altLang="en-US" err="1">
                <a:solidFill>
                  <a:srgbClr val="000000"/>
                </a:solidFill>
                <a:latin typeface="+mn-lt"/>
              </a:rPr>
              <a:t>santé</a:t>
            </a:r>
            <a:r>
              <a:rPr lang="en-US" altLang="en-US">
                <a:solidFill>
                  <a:srgbClr val="000000"/>
                </a:solidFill>
                <a:latin typeface="+mn-lt"/>
              </a:rPr>
              <a:t> </a:t>
            </a:r>
            <a:r>
              <a:rPr lang="en-US" altLang="en-US" err="1">
                <a:solidFill>
                  <a:srgbClr val="000000"/>
                </a:solidFill>
                <a:latin typeface="+mn-lt"/>
              </a:rPr>
              <a:t>responsables</a:t>
            </a:r>
            <a:r>
              <a:rPr lang="en-US" altLang="en-US">
                <a:solidFill>
                  <a:srgbClr val="000000"/>
                </a:solidFill>
                <a:latin typeface="+mn-lt"/>
              </a:rPr>
              <a:t> de la prestation de </a:t>
            </a:r>
            <a:r>
              <a:rPr lang="en-US" altLang="en-US" err="1">
                <a:solidFill>
                  <a:srgbClr val="000000"/>
                </a:solidFill>
                <a:latin typeface="+mn-lt"/>
              </a:rPr>
              <a:t>soins</a:t>
            </a:r>
            <a:r>
              <a:rPr lang="en-US" altLang="en-US">
                <a:solidFill>
                  <a:srgbClr val="000000"/>
                </a:solidFill>
                <a:latin typeface="+mn-lt"/>
              </a:rPr>
              <a:t> de </a:t>
            </a:r>
            <a:r>
              <a:rPr lang="en-US" altLang="en-US" err="1">
                <a:solidFill>
                  <a:srgbClr val="000000"/>
                </a:solidFill>
                <a:latin typeface="+mn-lt"/>
              </a:rPr>
              <a:t>qualité</a:t>
            </a:r>
            <a:r>
              <a:rPr lang="en-US" altLang="en-US">
                <a:solidFill>
                  <a:srgbClr val="000000"/>
                </a:solidFill>
                <a:latin typeface="+mn-lt"/>
              </a:rPr>
              <a:t> supérieure et </a:t>
            </a:r>
            <a:r>
              <a:rPr lang="en-US" altLang="en-US" err="1">
                <a:solidFill>
                  <a:srgbClr val="000000"/>
                </a:solidFill>
                <a:latin typeface="+mn-lt"/>
              </a:rPr>
              <a:t>orienter</a:t>
            </a:r>
            <a:r>
              <a:rPr lang="en-US" altLang="en-US">
                <a:solidFill>
                  <a:srgbClr val="000000"/>
                </a:solidFill>
                <a:latin typeface="+mn-lt"/>
              </a:rPr>
              <a:t> les </a:t>
            </a:r>
            <a:r>
              <a:rPr lang="en-US" altLang="en-US" err="1">
                <a:solidFill>
                  <a:srgbClr val="000000"/>
                </a:solidFill>
                <a:latin typeface="+mn-lt"/>
              </a:rPr>
              <a:t>stratégies</a:t>
            </a:r>
            <a:r>
              <a:rPr lang="en-US" altLang="en-US">
                <a:solidFill>
                  <a:srgbClr val="000000"/>
                </a:solidFill>
                <a:latin typeface="+mn-lt"/>
              </a:rPr>
              <a:t> </a:t>
            </a:r>
            <a:r>
              <a:rPr lang="en-US" altLang="en-US" err="1">
                <a:solidFill>
                  <a:srgbClr val="000000"/>
                </a:solidFill>
                <a:latin typeface="+mn-lt"/>
              </a:rPr>
              <a:t>d’amélioration</a:t>
            </a:r>
            <a:r>
              <a:rPr lang="en-US" altLang="en-US">
                <a:solidFill>
                  <a:srgbClr val="000000"/>
                </a:solidFill>
                <a:latin typeface="+mn-lt"/>
              </a:rPr>
              <a:t> </a:t>
            </a:r>
            <a:r>
              <a:rPr lang="en-US" altLang="en-US" err="1">
                <a:solidFill>
                  <a:srgbClr val="000000"/>
                </a:solidFill>
                <a:latin typeface="+mn-lt"/>
              </a:rPr>
              <a:t>régionales</a:t>
            </a:r>
            <a:r>
              <a:rPr lang="en-US" altLang="en-US">
                <a:solidFill>
                  <a:srgbClr val="000000"/>
                </a:solidFill>
                <a:latin typeface="+mn-lt"/>
              </a:rPr>
              <a:t>.</a:t>
            </a:r>
          </a:p>
          <a:p>
            <a:pPr marL="360363" lvl="1" indent="-360363">
              <a:lnSpc>
                <a:spcPct val="95000"/>
              </a:lnSpc>
              <a:spcAft>
                <a:spcPts val="600"/>
              </a:spcAft>
              <a:buClr>
                <a:srgbClr val="00858F"/>
              </a:buClr>
              <a:buFontTx/>
              <a:buChar char="•"/>
            </a:pPr>
            <a:r>
              <a:rPr lang="en-US" altLang="en-US" b="1">
                <a:solidFill>
                  <a:srgbClr val="000000"/>
                </a:solidFill>
                <a:latin typeface="+mn-lt"/>
              </a:rPr>
              <a:t>Les </a:t>
            </a:r>
            <a:r>
              <a:rPr lang="en-US" altLang="en-US" b="1" err="1">
                <a:solidFill>
                  <a:srgbClr val="000000"/>
                </a:solidFill>
                <a:latin typeface="+mn-lt"/>
              </a:rPr>
              <a:t>organismes</a:t>
            </a:r>
            <a:r>
              <a:rPr lang="en-US" altLang="en-US" b="1">
                <a:solidFill>
                  <a:srgbClr val="000000"/>
                </a:solidFill>
                <a:latin typeface="+mn-lt"/>
              </a:rPr>
              <a:t> </a:t>
            </a:r>
            <a:r>
              <a:rPr lang="en-US" altLang="en-US" b="1" err="1">
                <a:solidFill>
                  <a:srgbClr val="000000"/>
                </a:solidFill>
                <a:latin typeface="+mn-lt"/>
              </a:rPr>
              <a:t>fournisseurs</a:t>
            </a:r>
            <a:r>
              <a:rPr lang="en-US" altLang="en-US" b="1">
                <a:solidFill>
                  <a:srgbClr val="000000"/>
                </a:solidFill>
                <a:latin typeface="+mn-lt"/>
              </a:rPr>
              <a:t> de </a:t>
            </a:r>
            <a:r>
              <a:rPr lang="en-US" altLang="en-US" b="1" err="1">
                <a:solidFill>
                  <a:srgbClr val="000000"/>
                </a:solidFill>
                <a:latin typeface="+mn-lt"/>
              </a:rPr>
              <a:t>soins</a:t>
            </a:r>
            <a:r>
              <a:rPr lang="en-US" altLang="en-US" b="1">
                <a:solidFill>
                  <a:srgbClr val="000000"/>
                </a:solidFill>
                <a:latin typeface="+mn-lt"/>
              </a:rPr>
              <a:t> de </a:t>
            </a:r>
            <a:r>
              <a:rPr lang="en-US" altLang="en-US" b="1" err="1">
                <a:solidFill>
                  <a:srgbClr val="000000"/>
                </a:solidFill>
                <a:latin typeface="+mn-lt"/>
              </a:rPr>
              <a:t>santé</a:t>
            </a:r>
            <a:r>
              <a:rPr lang="en-US" altLang="en-US">
                <a:solidFill>
                  <a:srgbClr val="000000"/>
                </a:solidFill>
                <a:latin typeface="+mn-lt"/>
              </a:rPr>
              <a:t> </a:t>
            </a:r>
            <a:r>
              <a:rPr lang="en-US" altLang="en-US" err="1">
                <a:solidFill>
                  <a:srgbClr val="000000"/>
                </a:solidFill>
                <a:latin typeface="+mn-lt"/>
              </a:rPr>
              <a:t>peuvent</a:t>
            </a:r>
            <a:r>
              <a:rPr lang="en-US" altLang="en-US">
                <a:solidFill>
                  <a:srgbClr val="000000"/>
                </a:solidFill>
                <a:latin typeface="+mn-lt"/>
              </a:rPr>
              <a:t> </a:t>
            </a:r>
            <a:r>
              <a:rPr lang="en-US" altLang="en-US" err="1">
                <a:solidFill>
                  <a:srgbClr val="000000"/>
                </a:solidFill>
                <a:latin typeface="+mn-lt"/>
              </a:rPr>
              <a:t>utiliser</a:t>
            </a:r>
            <a:r>
              <a:rPr lang="en-US" altLang="en-US">
                <a:solidFill>
                  <a:srgbClr val="000000"/>
                </a:solidFill>
                <a:latin typeface="+mn-lt"/>
              </a:rPr>
              <a:t> les </a:t>
            </a:r>
            <a:r>
              <a:rPr lang="en-US" altLang="en-US" err="1">
                <a:solidFill>
                  <a:srgbClr val="000000"/>
                </a:solidFill>
                <a:latin typeface="+mn-lt"/>
              </a:rPr>
              <a:t>normes</a:t>
            </a:r>
            <a:r>
              <a:rPr lang="en-US" altLang="en-US">
                <a:solidFill>
                  <a:srgbClr val="000000"/>
                </a:solidFill>
                <a:latin typeface="+mn-lt"/>
              </a:rPr>
              <a:t> de </a:t>
            </a:r>
            <a:r>
              <a:rPr lang="en-US" altLang="en-US" err="1">
                <a:solidFill>
                  <a:srgbClr val="000000"/>
                </a:solidFill>
                <a:latin typeface="+mn-lt"/>
              </a:rPr>
              <a:t>qualité</a:t>
            </a:r>
            <a:r>
              <a:rPr lang="en-US" altLang="en-US">
                <a:solidFill>
                  <a:srgbClr val="000000"/>
                </a:solidFill>
                <a:latin typeface="+mn-lt"/>
              </a:rPr>
              <a:t> pour </a:t>
            </a:r>
            <a:r>
              <a:rPr lang="en-US" altLang="en-US" err="1">
                <a:solidFill>
                  <a:srgbClr val="000000"/>
                </a:solidFill>
                <a:latin typeface="+mn-lt"/>
              </a:rPr>
              <a:t>mesurer</a:t>
            </a:r>
            <a:r>
              <a:rPr lang="en-US" altLang="en-US">
                <a:solidFill>
                  <a:srgbClr val="000000"/>
                </a:solidFill>
                <a:latin typeface="+mn-lt"/>
              </a:rPr>
              <a:t> et </a:t>
            </a:r>
            <a:r>
              <a:rPr lang="en-US" altLang="en-US" err="1">
                <a:solidFill>
                  <a:srgbClr val="000000"/>
                </a:solidFill>
                <a:latin typeface="+mn-lt"/>
              </a:rPr>
              <a:t>vérifier</a:t>
            </a:r>
            <a:r>
              <a:rPr lang="en-US" altLang="en-US">
                <a:solidFill>
                  <a:srgbClr val="000000"/>
                </a:solidFill>
                <a:latin typeface="+mn-lt"/>
              </a:rPr>
              <a:t> la </a:t>
            </a:r>
            <a:r>
              <a:rPr lang="en-US" altLang="en-US" err="1">
                <a:solidFill>
                  <a:srgbClr val="000000"/>
                </a:solidFill>
                <a:latin typeface="+mn-lt"/>
              </a:rPr>
              <a:t>qualité</a:t>
            </a:r>
            <a:r>
              <a:rPr lang="en-US" altLang="en-US">
                <a:solidFill>
                  <a:srgbClr val="000000"/>
                </a:solidFill>
                <a:latin typeface="+mn-lt"/>
              </a:rPr>
              <a:t> de </a:t>
            </a:r>
            <a:r>
              <a:rPr lang="en-US" altLang="en-US" err="1">
                <a:solidFill>
                  <a:srgbClr val="000000"/>
                </a:solidFill>
                <a:latin typeface="+mn-lt"/>
              </a:rPr>
              <a:t>leurs</a:t>
            </a:r>
            <a:r>
              <a:rPr lang="en-US" altLang="en-US">
                <a:solidFill>
                  <a:srgbClr val="000000"/>
                </a:solidFill>
                <a:latin typeface="+mn-lt"/>
              </a:rPr>
              <a:t> </a:t>
            </a:r>
            <a:r>
              <a:rPr lang="en-US" altLang="en-US" err="1">
                <a:solidFill>
                  <a:srgbClr val="000000"/>
                </a:solidFill>
                <a:latin typeface="+mn-lt"/>
              </a:rPr>
              <a:t>soins</a:t>
            </a:r>
            <a:r>
              <a:rPr lang="en-US" altLang="en-US">
                <a:solidFill>
                  <a:srgbClr val="000000"/>
                </a:solidFill>
                <a:latin typeface="+mn-lt"/>
              </a:rPr>
              <a:t>, </a:t>
            </a:r>
            <a:r>
              <a:rPr lang="en-US" altLang="en-US" err="1">
                <a:solidFill>
                  <a:srgbClr val="000000"/>
                </a:solidFill>
                <a:latin typeface="+mn-lt"/>
              </a:rPr>
              <a:t>cerner</a:t>
            </a:r>
            <a:r>
              <a:rPr lang="en-US" altLang="en-US">
                <a:solidFill>
                  <a:srgbClr val="000000"/>
                </a:solidFill>
                <a:latin typeface="+mn-lt"/>
              </a:rPr>
              <a:t> les </a:t>
            </a:r>
            <a:r>
              <a:rPr lang="en-US" altLang="en-US" err="1">
                <a:solidFill>
                  <a:srgbClr val="000000"/>
                </a:solidFill>
                <a:latin typeface="+mn-lt"/>
              </a:rPr>
              <a:t>écarts</a:t>
            </a:r>
            <a:r>
              <a:rPr lang="en-US" altLang="en-US">
                <a:solidFill>
                  <a:srgbClr val="000000"/>
                </a:solidFill>
                <a:latin typeface="+mn-lt"/>
              </a:rPr>
              <a:t>, </a:t>
            </a:r>
            <a:r>
              <a:rPr lang="en-US" altLang="en-US" err="1">
                <a:solidFill>
                  <a:srgbClr val="000000"/>
                </a:solidFill>
                <a:latin typeface="+mn-lt"/>
              </a:rPr>
              <a:t>orienter</a:t>
            </a:r>
            <a:r>
              <a:rPr lang="en-US" altLang="en-US">
                <a:solidFill>
                  <a:srgbClr val="000000"/>
                </a:solidFill>
                <a:latin typeface="+mn-lt"/>
              </a:rPr>
              <a:t> les </a:t>
            </a:r>
            <a:r>
              <a:rPr lang="en-US" altLang="en-US" err="1">
                <a:solidFill>
                  <a:srgbClr val="000000"/>
                </a:solidFill>
                <a:latin typeface="+mn-lt"/>
              </a:rPr>
              <a:t>stratégies</a:t>
            </a:r>
            <a:r>
              <a:rPr lang="en-US" altLang="en-US">
                <a:solidFill>
                  <a:srgbClr val="000000"/>
                </a:solidFill>
                <a:latin typeface="+mn-lt"/>
              </a:rPr>
              <a:t> </a:t>
            </a:r>
            <a:r>
              <a:rPr lang="en-US" altLang="en-US" err="1">
                <a:solidFill>
                  <a:srgbClr val="000000"/>
                </a:solidFill>
                <a:latin typeface="+mn-lt"/>
              </a:rPr>
              <a:t>d’amélioration</a:t>
            </a:r>
            <a:r>
              <a:rPr lang="en-US" altLang="en-US">
                <a:solidFill>
                  <a:srgbClr val="000000"/>
                </a:solidFill>
                <a:latin typeface="+mn-lt"/>
              </a:rPr>
              <a:t> </a:t>
            </a:r>
            <a:r>
              <a:rPr lang="en-US" altLang="en-US" err="1">
                <a:solidFill>
                  <a:srgbClr val="000000"/>
                </a:solidFill>
                <a:latin typeface="+mn-lt"/>
              </a:rPr>
              <a:t>organisationnelles</a:t>
            </a:r>
            <a:r>
              <a:rPr lang="en-US" altLang="en-US">
                <a:solidFill>
                  <a:srgbClr val="000000"/>
                </a:solidFill>
                <a:latin typeface="+mn-lt"/>
              </a:rPr>
              <a:t> et </a:t>
            </a:r>
            <a:r>
              <a:rPr lang="en-US" altLang="en-US" err="1">
                <a:solidFill>
                  <a:srgbClr val="000000"/>
                </a:solidFill>
                <a:latin typeface="+mn-lt"/>
              </a:rPr>
              <a:t>aiguiller</a:t>
            </a:r>
            <a:r>
              <a:rPr lang="en-US" altLang="en-US">
                <a:solidFill>
                  <a:srgbClr val="000000"/>
                </a:solidFill>
                <a:latin typeface="+mn-lt"/>
              </a:rPr>
              <a:t> les </a:t>
            </a:r>
            <a:r>
              <a:rPr lang="en-US" altLang="en-US" err="1">
                <a:solidFill>
                  <a:srgbClr val="000000"/>
                </a:solidFill>
                <a:latin typeface="+mn-lt"/>
              </a:rPr>
              <a:t>investissements</a:t>
            </a:r>
            <a:r>
              <a:rPr lang="en-US" altLang="en-US">
                <a:solidFill>
                  <a:srgbClr val="000000"/>
                </a:solidFill>
                <a:latin typeface="+mn-lt"/>
              </a:rPr>
              <a:t> dans les </a:t>
            </a:r>
            <a:r>
              <a:rPr lang="en-US" altLang="en-US" err="1">
                <a:solidFill>
                  <a:srgbClr val="000000"/>
                </a:solidFill>
                <a:latin typeface="+mn-lt"/>
              </a:rPr>
              <a:t>programmes</a:t>
            </a:r>
            <a:r>
              <a:rPr lang="en-US" altLang="en-US">
                <a:solidFill>
                  <a:srgbClr val="000000"/>
                </a:solidFill>
                <a:latin typeface="+mn-lt"/>
              </a:rPr>
              <a:t> </a:t>
            </a:r>
            <a:r>
              <a:rPr lang="en-US" altLang="en-US" err="1">
                <a:solidFill>
                  <a:srgbClr val="000000"/>
                </a:solidFill>
                <a:latin typeface="+mn-lt"/>
              </a:rPr>
              <a:t>cliniques</a:t>
            </a:r>
            <a:r>
              <a:rPr lang="en-US" altLang="en-US">
                <a:solidFill>
                  <a:srgbClr val="000000"/>
                </a:solidFill>
                <a:latin typeface="+mn-lt"/>
              </a:rPr>
              <a:t>.</a:t>
            </a:r>
          </a:p>
          <a:p>
            <a:pPr marL="360363" lvl="1" indent="-360363">
              <a:lnSpc>
                <a:spcPct val="95000"/>
              </a:lnSpc>
              <a:spcAft>
                <a:spcPts val="600"/>
              </a:spcAft>
              <a:buClr>
                <a:srgbClr val="00858F"/>
              </a:buClr>
              <a:buFontTx/>
              <a:buChar char="•"/>
            </a:pPr>
            <a:r>
              <a:rPr lang="en-US" altLang="en-US" b="1">
                <a:solidFill>
                  <a:srgbClr val="000000"/>
                </a:solidFill>
                <a:latin typeface="+mn-lt"/>
              </a:rPr>
              <a:t>Les </a:t>
            </a:r>
            <a:r>
              <a:rPr lang="en-US" altLang="en-US" b="1" err="1">
                <a:solidFill>
                  <a:srgbClr val="000000"/>
                </a:solidFill>
                <a:latin typeface="+mn-lt"/>
              </a:rPr>
              <a:t>professionnels</a:t>
            </a:r>
            <a:r>
              <a:rPr lang="en-US" altLang="en-US" b="1">
                <a:solidFill>
                  <a:srgbClr val="000000"/>
                </a:solidFill>
                <a:latin typeface="+mn-lt"/>
              </a:rPr>
              <a:t> de la </a:t>
            </a:r>
            <a:r>
              <a:rPr lang="en-US" altLang="en-US" b="1" err="1">
                <a:solidFill>
                  <a:srgbClr val="000000"/>
                </a:solidFill>
                <a:latin typeface="+mn-lt"/>
              </a:rPr>
              <a:t>santé</a:t>
            </a:r>
            <a:r>
              <a:rPr lang="en-US" altLang="en-US">
                <a:solidFill>
                  <a:srgbClr val="000000"/>
                </a:solidFill>
                <a:latin typeface="+mn-lt"/>
              </a:rPr>
              <a:t> </a:t>
            </a:r>
            <a:r>
              <a:rPr lang="en-US" altLang="en-US" err="1">
                <a:solidFill>
                  <a:srgbClr val="000000"/>
                </a:solidFill>
                <a:latin typeface="+mn-lt"/>
              </a:rPr>
              <a:t>peuvent</a:t>
            </a:r>
            <a:r>
              <a:rPr lang="en-US" altLang="en-US">
                <a:solidFill>
                  <a:srgbClr val="000000"/>
                </a:solidFill>
                <a:latin typeface="+mn-lt"/>
              </a:rPr>
              <a:t> </a:t>
            </a:r>
            <a:r>
              <a:rPr lang="en-US" altLang="en-US" err="1">
                <a:solidFill>
                  <a:srgbClr val="000000"/>
                </a:solidFill>
                <a:latin typeface="+mn-lt"/>
              </a:rPr>
              <a:t>recourir</a:t>
            </a:r>
            <a:r>
              <a:rPr lang="en-US" altLang="en-US">
                <a:solidFill>
                  <a:srgbClr val="000000"/>
                </a:solidFill>
                <a:latin typeface="+mn-lt"/>
              </a:rPr>
              <a:t> aux </a:t>
            </a:r>
            <a:r>
              <a:rPr lang="en-US" altLang="en-US" err="1">
                <a:solidFill>
                  <a:srgbClr val="000000"/>
                </a:solidFill>
                <a:latin typeface="+mn-lt"/>
              </a:rPr>
              <a:t>normes</a:t>
            </a:r>
            <a:r>
              <a:rPr lang="en-US" altLang="en-US">
                <a:solidFill>
                  <a:srgbClr val="000000"/>
                </a:solidFill>
                <a:latin typeface="+mn-lt"/>
              </a:rPr>
              <a:t> de </a:t>
            </a:r>
            <a:r>
              <a:rPr lang="en-US" altLang="en-US" err="1">
                <a:solidFill>
                  <a:srgbClr val="000000"/>
                </a:solidFill>
                <a:latin typeface="+mn-lt"/>
              </a:rPr>
              <a:t>qualité</a:t>
            </a:r>
            <a:r>
              <a:rPr lang="en-US" altLang="en-US">
                <a:solidFill>
                  <a:srgbClr val="000000"/>
                </a:solidFill>
                <a:latin typeface="+mn-lt"/>
              </a:rPr>
              <a:t> pour </a:t>
            </a:r>
            <a:r>
              <a:rPr lang="en-US" altLang="en-US" err="1">
                <a:solidFill>
                  <a:srgbClr val="000000"/>
                </a:solidFill>
                <a:latin typeface="+mn-lt"/>
              </a:rPr>
              <a:t>évaluer</a:t>
            </a:r>
            <a:r>
              <a:rPr lang="en-US" altLang="en-US">
                <a:solidFill>
                  <a:srgbClr val="000000"/>
                </a:solidFill>
                <a:latin typeface="+mn-lt"/>
              </a:rPr>
              <a:t> la </a:t>
            </a:r>
            <a:r>
              <a:rPr lang="en-US" altLang="en-US" err="1">
                <a:solidFill>
                  <a:srgbClr val="000000"/>
                </a:solidFill>
                <a:latin typeface="+mn-lt"/>
              </a:rPr>
              <a:t>façon</a:t>
            </a:r>
            <a:r>
              <a:rPr lang="en-US" altLang="en-US">
                <a:solidFill>
                  <a:srgbClr val="000000"/>
                </a:solidFill>
                <a:latin typeface="+mn-lt"/>
              </a:rPr>
              <a:t> </a:t>
            </a:r>
            <a:r>
              <a:rPr lang="en-US" altLang="en-US" err="1">
                <a:solidFill>
                  <a:srgbClr val="000000"/>
                </a:solidFill>
                <a:latin typeface="+mn-lt"/>
              </a:rPr>
              <a:t>dont</a:t>
            </a:r>
            <a:r>
              <a:rPr lang="en-US" altLang="en-US">
                <a:solidFill>
                  <a:srgbClr val="000000"/>
                </a:solidFill>
                <a:latin typeface="+mn-lt"/>
              </a:rPr>
              <a:t> </a:t>
            </a:r>
            <a:r>
              <a:rPr lang="en-US" altLang="en-US" err="1">
                <a:solidFill>
                  <a:srgbClr val="000000"/>
                </a:solidFill>
                <a:latin typeface="+mn-lt"/>
              </a:rPr>
              <a:t>ils</a:t>
            </a:r>
            <a:r>
              <a:rPr lang="en-US" altLang="en-US">
                <a:solidFill>
                  <a:srgbClr val="000000"/>
                </a:solidFill>
                <a:latin typeface="+mn-lt"/>
              </a:rPr>
              <a:t> </a:t>
            </a:r>
            <a:r>
              <a:rPr lang="en-US" altLang="en-US" err="1">
                <a:solidFill>
                  <a:srgbClr val="000000"/>
                </a:solidFill>
                <a:latin typeface="+mn-lt"/>
              </a:rPr>
              <a:t>exercent</a:t>
            </a:r>
            <a:r>
              <a:rPr lang="en-US" altLang="en-US">
                <a:solidFill>
                  <a:srgbClr val="000000"/>
                </a:solidFill>
                <a:latin typeface="+mn-lt"/>
              </a:rPr>
              <a:t> </a:t>
            </a:r>
            <a:r>
              <a:rPr lang="en-US" altLang="en-US" err="1">
                <a:solidFill>
                  <a:srgbClr val="000000"/>
                </a:solidFill>
                <a:latin typeface="+mn-lt"/>
              </a:rPr>
              <a:t>leur</a:t>
            </a:r>
            <a:r>
              <a:rPr lang="en-US" altLang="en-US">
                <a:solidFill>
                  <a:srgbClr val="000000"/>
                </a:solidFill>
                <a:latin typeface="+mn-lt"/>
              </a:rPr>
              <a:t> profession et </a:t>
            </a:r>
            <a:r>
              <a:rPr lang="en-US" altLang="en-US" err="1">
                <a:solidFill>
                  <a:srgbClr val="000000"/>
                </a:solidFill>
                <a:latin typeface="+mn-lt"/>
              </a:rPr>
              <a:t>cerner</a:t>
            </a:r>
            <a:r>
              <a:rPr lang="en-US" altLang="en-US">
                <a:solidFill>
                  <a:srgbClr val="000000"/>
                </a:solidFill>
                <a:latin typeface="+mn-lt"/>
              </a:rPr>
              <a:t> les </a:t>
            </a:r>
            <a:r>
              <a:rPr lang="en-US" altLang="en-US" err="1">
                <a:solidFill>
                  <a:srgbClr val="000000"/>
                </a:solidFill>
                <a:latin typeface="+mn-lt"/>
              </a:rPr>
              <a:t>secteurs</a:t>
            </a:r>
            <a:r>
              <a:rPr lang="en-US" altLang="en-US">
                <a:solidFill>
                  <a:srgbClr val="000000"/>
                </a:solidFill>
                <a:latin typeface="+mn-lt"/>
              </a:rPr>
              <a:t> </a:t>
            </a:r>
            <a:r>
              <a:rPr lang="en-US" altLang="en-US" err="1">
                <a:solidFill>
                  <a:srgbClr val="000000"/>
                </a:solidFill>
                <a:latin typeface="+mn-lt"/>
              </a:rPr>
              <a:t>d’amélioration</a:t>
            </a:r>
            <a:r>
              <a:rPr lang="en-US" altLang="en-US">
                <a:solidFill>
                  <a:srgbClr val="000000"/>
                </a:solidFill>
                <a:latin typeface="+mn-lt"/>
              </a:rPr>
              <a:t> de la </a:t>
            </a:r>
            <a:r>
              <a:rPr lang="en-US" altLang="en-US" err="1">
                <a:solidFill>
                  <a:srgbClr val="000000"/>
                </a:solidFill>
                <a:latin typeface="+mn-lt"/>
              </a:rPr>
              <a:t>qualité</a:t>
            </a:r>
            <a:r>
              <a:rPr lang="en-US" altLang="en-US">
                <a:solidFill>
                  <a:srgbClr val="000000"/>
                </a:solidFill>
                <a:latin typeface="+mn-lt"/>
              </a:rPr>
              <a:t> au </a:t>
            </a:r>
            <a:r>
              <a:rPr lang="en-US" altLang="en-US" err="1">
                <a:solidFill>
                  <a:srgbClr val="000000"/>
                </a:solidFill>
                <a:latin typeface="+mn-lt"/>
              </a:rPr>
              <a:t>niveau</a:t>
            </a:r>
            <a:r>
              <a:rPr lang="en-US" altLang="en-US">
                <a:solidFill>
                  <a:srgbClr val="000000"/>
                </a:solidFill>
                <a:latin typeface="+mn-lt"/>
              </a:rPr>
              <a:t> personnel et à </a:t>
            </a:r>
            <a:r>
              <a:rPr lang="en-US" altLang="en-US" err="1">
                <a:solidFill>
                  <a:srgbClr val="000000"/>
                </a:solidFill>
                <a:latin typeface="+mn-lt"/>
              </a:rPr>
              <a:t>l’échelle</a:t>
            </a:r>
            <a:r>
              <a:rPr lang="en-US" altLang="en-US">
                <a:solidFill>
                  <a:srgbClr val="000000"/>
                </a:solidFill>
                <a:latin typeface="+mn-lt"/>
              </a:rPr>
              <a:t> </a:t>
            </a:r>
            <a:r>
              <a:rPr lang="en-US" altLang="en-US" err="1">
                <a:solidFill>
                  <a:srgbClr val="000000"/>
                </a:solidFill>
                <a:latin typeface="+mn-lt"/>
              </a:rPr>
              <a:t>organisationnelle</a:t>
            </a:r>
            <a:r>
              <a:rPr lang="en-US" altLang="en-US">
                <a:solidFill>
                  <a:srgbClr val="000000"/>
                </a:solidFill>
                <a:latin typeface="+mn-lt"/>
              </a:rPr>
              <a:t> et </a:t>
            </a:r>
            <a:r>
              <a:rPr lang="en-US" altLang="en-US" err="1">
                <a:solidFill>
                  <a:srgbClr val="000000"/>
                </a:solidFill>
                <a:latin typeface="+mn-lt"/>
              </a:rPr>
              <a:t>ils</a:t>
            </a:r>
            <a:r>
              <a:rPr lang="en-US" altLang="en-US">
                <a:solidFill>
                  <a:srgbClr val="000000"/>
                </a:solidFill>
                <a:latin typeface="+mn-lt"/>
              </a:rPr>
              <a:t> </a:t>
            </a:r>
            <a:r>
              <a:rPr lang="en-US" altLang="en-US" err="1">
                <a:solidFill>
                  <a:srgbClr val="000000"/>
                </a:solidFill>
                <a:latin typeface="+mn-lt"/>
              </a:rPr>
              <a:t>peuvent</a:t>
            </a:r>
            <a:r>
              <a:rPr lang="en-US" altLang="en-US">
                <a:solidFill>
                  <a:srgbClr val="000000"/>
                </a:solidFill>
                <a:latin typeface="+mn-lt"/>
              </a:rPr>
              <a:t> </a:t>
            </a:r>
            <a:r>
              <a:rPr lang="en-US" altLang="en-US" err="1">
                <a:solidFill>
                  <a:srgbClr val="000000"/>
                </a:solidFill>
                <a:latin typeface="+mn-lt"/>
              </a:rPr>
              <a:t>intégrer</a:t>
            </a:r>
            <a:r>
              <a:rPr lang="en-US" altLang="en-US">
                <a:solidFill>
                  <a:srgbClr val="000000"/>
                </a:solidFill>
                <a:latin typeface="+mn-lt"/>
              </a:rPr>
              <a:t> les </a:t>
            </a:r>
            <a:r>
              <a:rPr lang="en-US" altLang="en-US" err="1">
                <a:solidFill>
                  <a:srgbClr val="000000"/>
                </a:solidFill>
                <a:latin typeface="+mn-lt"/>
              </a:rPr>
              <a:t>énoncés</a:t>
            </a:r>
            <a:r>
              <a:rPr lang="en-US" altLang="en-US">
                <a:solidFill>
                  <a:srgbClr val="000000"/>
                </a:solidFill>
                <a:latin typeface="+mn-lt"/>
              </a:rPr>
              <a:t> </a:t>
            </a:r>
            <a:r>
              <a:rPr lang="en-US" altLang="en-US" err="1">
                <a:solidFill>
                  <a:srgbClr val="000000"/>
                </a:solidFill>
                <a:latin typeface="+mn-lt"/>
              </a:rPr>
              <a:t>fondés</a:t>
            </a:r>
            <a:r>
              <a:rPr lang="en-US" altLang="en-US">
                <a:solidFill>
                  <a:srgbClr val="000000"/>
                </a:solidFill>
                <a:latin typeface="+mn-lt"/>
              </a:rPr>
              <a:t> sur des </a:t>
            </a:r>
            <a:r>
              <a:rPr lang="en-US" altLang="en-US" err="1">
                <a:solidFill>
                  <a:srgbClr val="000000"/>
                </a:solidFill>
                <a:latin typeface="+mn-lt"/>
              </a:rPr>
              <a:t>données</a:t>
            </a:r>
            <a:r>
              <a:rPr lang="en-US" altLang="en-US">
                <a:solidFill>
                  <a:srgbClr val="000000"/>
                </a:solidFill>
                <a:latin typeface="+mn-lt"/>
              </a:rPr>
              <a:t> </a:t>
            </a:r>
            <a:r>
              <a:rPr lang="en-US" altLang="en-US" err="1">
                <a:solidFill>
                  <a:srgbClr val="000000"/>
                </a:solidFill>
                <a:latin typeface="+mn-lt"/>
              </a:rPr>
              <a:t>probantes</a:t>
            </a:r>
            <a:r>
              <a:rPr lang="en-US" altLang="en-US">
                <a:solidFill>
                  <a:srgbClr val="000000"/>
                </a:solidFill>
                <a:latin typeface="+mn-lt"/>
              </a:rPr>
              <a:t> dans le </a:t>
            </a:r>
            <a:r>
              <a:rPr lang="en-US" altLang="en-US" err="1">
                <a:solidFill>
                  <a:srgbClr val="000000"/>
                </a:solidFill>
                <a:latin typeface="+mn-lt"/>
              </a:rPr>
              <a:t>perfectionnement</a:t>
            </a:r>
            <a:r>
              <a:rPr lang="en-US" altLang="en-US">
                <a:solidFill>
                  <a:srgbClr val="000000"/>
                </a:solidFill>
                <a:latin typeface="+mn-lt"/>
              </a:rPr>
              <a:t> </a:t>
            </a:r>
            <a:r>
              <a:rPr lang="en-US" altLang="en-US" err="1">
                <a:solidFill>
                  <a:srgbClr val="000000"/>
                </a:solidFill>
                <a:latin typeface="+mn-lt"/>
              </a:rPr>
              <a:t>professionnel</a:t>
            </a:r>
            <a:r>
              <a:rPr lang="en-US" altLang="en-US">
                <a:solidFill>
                  <a:srgbClr val="000000"/>
                </a:solidFill>
                <a:latin typeface="+mn-lt"/>
              </a:rPr>
              <a:t>.</a:t>
            </a:r>
          </a:p>
          <a:p>
            <a:pPr marL="360363" lvl="1" indent="-360363">
              <a:lnSpc>
                <a:spcPct val="95000"/>
              </a:lnSpc>
              <a:spcAft>
                <a:spcPts val="600"/>
              </a:spcAft>
              <a:buClr>
                <a:srgbClr val="00858F"/>
              </a:buClr>
              <a:buFontTx/>
              <a:buChar char="•"/>
            </a:pPr>
            <a:r>
              <a:rPr lang="en-US" altLang="en-US">
                <a:solidFill>
                  <a:srgbClr val="000000"/>
                </a:solidFill>
                <a:latin typeface="+mn-lt"/>
              </a:rPr>
              <a:t>Le </a:t>
            </a:r>
            <a:r>
              <a:rPr lang="en-US" altLang="en-US" b="1" err="1">
                <a:solidFill>
                  <a:srgbClr val="000000"/>
                </a:solidFill>
                <a:latin typeface="+mn-lt"/>
              </a:rPr>
              <a:t>gouvernement</a:t>
            </a:r>
            <a:r>
              <a:rPr lang="en-US" altLang="en-US">
                <a:solidFill>
                  <a:srgbClr val="000000"/>
                </a:solidFill>
                <a:latin typeface="+mn-lt"/>
              </a:rPr>
              <a:t> </a:t>
            </a:r>
            <a:r>
              <a:rPr lang="en-US" altLang="en-US" err="1">
                <a:solidFill>
                  <a:srgbClr val="000000"/>
                </a:solidFill>
                <a:latin typeface="+mn-lt"/>
              </a:rPr>
              <a:t>peut</a:t>
            </a:r>
            <a:r>
              <a:rPr lang="en-US" altLang="en-US">
                <a:solidFill>
                  <a:srgbClr val="000000"/>
                </a:solidFill>
                <a:latin typeface="+mn-lt"/>
              </a:rPr>
              <a:t> </a:t>
            </a:r>
            <a:r>
              <a:rPr lang="en-US" altLang="en-US" err="1">
                <a:solidFill>
                  <a:srgbClr val="000000"/>
                </a:solidFill>
                <a:latin typeface="+mn-lt"/>
              </a:rPr>
              <a:t>utiliser</a:t>
            </a:r>
            <a:r>
              <a:rPr lang="en-US" altLang="en-US">
                <a:solidFill>
                  <a:srgbClr val="000000"/>
                </a:solidFill>
                <a:latin typeface="+mn-lt"/>
              </a:rPr>
              <a:t> les </a:t>
            </a:r>
            <a:r>
              <a:rPr lang="en-US" altLang="en-US" err="1">
                <a:solidFill>
                  <a:srgbClr val="000000"/>
                </a:solidFill>
                <a:latin typeface="+mn-lt"/>
              </a:rPr>
              <a:t>normes</a:t>
            </a:r>
            <a:r>
              <a:rPr lang="en-US" altLang="en-US">
                <a:solidFill>
                  <a:srgbClr val="000000"/>
                </a:solidFill>
                <a:latin typeface="+mn-lt"/>
              </a:rPr>
              <a:t> de </a:t>
            </a:r>
            <a:r>
              <a:rPr lang="en-US" altLang="en-US" err="1">
                <a:solidFill>
                  <a:srgbClr val="000000"/>
                </a:solidFill>
                <a:latin typeface="+mn-lt"/>
              </a:rPr>
              <a:t>qualité</a:t>
            </a:r>
            <a:r>
              <a:rPr lang="en-US" altLang="en-US">
                <a:solidFill>
                  <a:srgbClr val="000000"/>
                </a:solidFill>
                <a:latin typeface="+mn-lt"/>
              </a:rPr>
              <a:t> pour </a:t>
            </a:r>
            <a:r>
              <a:rPr lang="en-US" altLang="en-US" err="1">
                <a:solidFill>
                  <a:srgbClr val="000000"/>
                </a:solidFill>
                <a:latin typeface="+mn-lt"/>
              </a:rPr>
              <a:t>cerner</a:t>
            </a:r>
            <a:r>
              <a:rPr lang="en-US" altLang="en-US">
                <a:solidFill>
                  <a:srgbClr val="000000"/>
                </a:solidFill>
                <a:latin typeface="+mn-lt"/>
              </a:rPr>
              <a:t> les </a:t>
            </a:r>
            <a:r>
              <a:rPr lang="en-US" altLang="en-US" err="1">
                <a:solidFill>
                  <a:srgbClr val="000000"/>
                </a:solidFill>
                <a:latin typeface="+mn-lt"/>
              </a:rPr>
              <a:t>domaines</a:t>
            </a:r>
            <a:r>
              <a:rPr lang="en-US" altLang="en-US">
                <a:solidFill>
                  <a:srgbClr val="000000"/>
                </a:solidFill>
                <a:latin typeface="+mn-lt"/>
              </a:rPr>
              <a:t> de </a:t>
            </a:r>
            <a:r>
              <a:rPr lang="en-US" altLang="en-US" err="1">
                <a:solidFill>
                  <a:srgbClr val="000000"/>
                </a:solidFill>
                <a:latin typeface="+mn-lt"/>
              </a:rPr>
              <a:t>priorité</a:t>
            </a:r>
            <a:r>
              <a:rPr lang="en-US" altLang="en-US">
                <a:solidFill>
                  <a:srgbClr val="000000"/>
                </a:solidFill>
                <a:latin typeface="+mn-lt"/>
              </a:rPr>
              <a:t> à </a:t>
            </a:r>
            <a:r>
              <a:rPr lang="en-US" altLang="en-US" err="1">
                <a:solidFill>
                  <a:srgbClr val="000000"/>
                </a:solidFill>
                <a:latin typeface="+mn-lt"/>
              </a:rPr>
              <a:t>l’échelle</a:t>
            </a:r>
            <a:r>
              <a:rPr lang="en-US" altLang="en-US">
                <a:solidFill>
                  <a:srgbClr val="000000"/>
                </a:solidFill>
                <a:latin typeface="+mn-lt"/>
              </a:rPr>
              <a:t> </a:t>
            </a:r>
            <a:r>
              <a:rPr lang="en-US" altLang="en-US" err="1">
                <a:solidFill>
                  <a:srgbClr val="000000"/>
                </a:solidFill>
                <a:latin typeface="+mn-lt"/>
              </a:rPr>
              <a:t>provinciale</a:t>
            </a:r>
            <a:r>
              <a:rPr lang="en-US" altLang="en-US">
                <a:solidFill>
                  <a:srgbClr val="000000"/>
                </a:solidFill>
                <a:latin typeface="+mn-lt"/>
              </a:rPr>
              <a:t>, </a:t>
            </a:r>
            <a:r>
              <a:rPr lang="en-US" altLang="en-US" err="1">
                <a:solidFill>
                  <a:srgbClr val="000000"/>
                </a:solidFill>
                <a:latin typeface="+mn-lt"/>
              </a:rPr>
              <a:t>éclairer</a:t>
            </a:r>
            <a:r>
              <a:rPr lang="en-US" altLang="en-US">
                <a:solidFill>
                  <a:srgbClr val="000000"/>
                </a:solidFill>
                <a:latin typeface="+mn-lt"/>
              </a:rPr>
              <a:t> les </a:t>
            </a:r>
            <a:r>
              <a:rPr lang="en-US" altLang="en-US" err="1">
                <a:solidFill>
                  <a:srgbClr val="000000"/>
                </a:solidFill>
                <a:latin typeface="+mn-lt"/>
              </a:rPr>
              <a:t>nouvelles</a:t>
            </a:r>
            <a:r>
              <a:rPr lang="en-US" altLang="en-US">
                <a:solidFill>
                  <a:srgbClr val="000000"/>
                </a:solidFill>
                <a:latin typeface="+mn-lt"/>
              </a:rPr>
              <a:t> initiatives de </a:t>
            </a:r>
            <a:r>
              <a:rPr lang="en-US" altLang="en-US" err="1">
                <a:solidFill>
                  <a:srgbClr val="000000"/>
                </a:solidFill>
                <a:latin typeface="+mn-lt"/>
              </a:rPr>
              <a:t>collecte</a:t>
            </a:r>
            <a:r>
              <a:rPr lang="en-US" altLang="en-US">
                <a:solidFill>
                  <a:srgbClr val="000000"/>
                </a:solidFill>
                <a:latin typeface="+mn-lt"/>
              </a:rPr>
              <a:t> de </a:t>
            </a:r>
            <a:r>
              <a:rPr lang="en-US" altLang="en-US" err="1">
                <a:solidFill>
                  <a:srgbClr val="000000"/>
                </a:solidFill>
                <a:latin typeface="+mn-lt"/>
              </a:rPr>
              <a:t>données</a:t>
            </a:r>
            <a:r>
              <a:rPr lang="en-US" altLang="en-US">
                <a:solidFill>
                  <a:srgbClr val="000000"/>
                </a:solidFill>
                <a:latin typeface="+mn-lt"/>
              </a:rPr>
              <a:t> et de production de rapports et </a:t>
            </a:r>
            <a:r>
              <a:rPr lang="en-US" altLang="en-US" err="1">
                <a:solidFill>
                  <a:srgbClr val="000000"/>
                </a:solidFill>
                <a:latin typeface="+mn-lt"/>
              </a:rPr>
              <a:t>concevoir</a:t>
            </a:r>
            <a:r>
              <a:rPr lang="en-US" altLang="en-US">
                <a:solidFill>
                  <a:srgbClr val="000000"/>
                </a:solidFill>
                <a:latin typeface="+mn-lt"/>
              </a:rPr>
              <a:t> des </a:t>
            </a:r>
            <a:r>
              <a:rPr lang="en-US" altLang="en-US" err="1">
                <a:solidFill>
                  <a:srgbClr val="000000"/>
                </a:solidFill>
                <a:latin typeface="+mn-lt"/>
              </a:rPr>
              <a:t>indicateurs</a:t>
            </a:r>
            <a:r>
              <a:rPr lang="en-US" altLang="en-US">
                <a:solidFill>
                  <a:srgbClr val="000000"/>
                </a:solidFill>
                <a:latin typeface="+mn-lt"/>
              </a:rPr>
              <a:t> de </a:t>
            </a:r>
            <a:r>
              <a:rPr lang="en-US" altLang="en-US" err="1">
                <a:solidFill>
                  <a:srgbClr val="000000"/>
                </a:solidFill>
                <a:latin typeface="+mn-lt"/>
              </a:rPr>
              <a:t>rendement</a:t>
            </a:r>
            <a:r>
              <a:rPr lang="en-US" altLang="en-US">
                <a:solidFill>
                  <a:srgbClr val="000000"/>
                </a:solidFill>
                <a:latin typeface="+mn-lt"/>
              </a:rPr>
              <a:t> et des </a:t>
            </a:r>
            <a:r>
              <a:rPr lang="en-US" altLang="en-US" err="1">
                <a:solidFill>
                  <a:srgbClr val="000000"/>
                </a:solidFill>
                <a:latin typeface="+mn-lt"/>
              </a:rPr>
              <a:t>incitatifs</a:t>
            </a:r>
            <a:r>
              <a:rPr lang="en-US" altLang="en-US">
                <a:solidFill>
                  <a:srgbClr val="000000"/>
                </a:solidFill>
                <a:latin typeface="+mn-lt"/>
              </a:rPr>
              <a:t> sous </a:t>
            </a:r>
            <a:r>
              <a:rPr lang="en-US" altLang="en-US" err="1">
                <a:solidFill>
                  <a:srgbClr val="000000"/>
                </a:solidFill>
                <a:latin typeface="+mn-lt"/>
              </a:rPr>
              <a:t>forme</a:t>
            </a:r>
            <a:r>
              <a:rPr lang="en-US" altLang="en-US">
                <a:solidFill>
                  <a:srgbClr val="000000"/>
                </a:solidFill>
                <a:latin typeface="+mn-lt"/>
              </a:rPr>
              <a:t> de </a:t>
            </a:r>
            <a:r>
              <a:rPr lang="en-US" altLang="en-US" err="1">
                <a:solidFill>
                  <a:srgbClr val="000000"/>
                </a:solidFill>
                <a:latin typeface="+mn-lt"/>
              </a:rPr>
              <a:t>financement</a:t>
            </a:r>
            <a:r>
              <a:rPr lang="en-CA">
                <a:latin typeface="+mn-lt"/>
                <a:cs typeface="Calibri" panose="020F0502020204030204" pitchFamily="34" charset="0"/>
              </a:rPr>
              <a:t>.</a:t>
            </a:r>
          </a:p>
          <a:p>
            <a:endParaRPr lang="en-CA" b="1">
              <a:latin typeface="+mn-lt"/>
              <a:cs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a:t>
            </a:fld>
            <a:endParaRPr lang="en-CA" altLang="en-US">
              <a:solidFill>
                <a:srgbClr val="000000"/>
              </a:solidFill>
            </a:endParaRPr>
          </a:p>
        </p:txBody>
      </p:sp>
    </p:spTree>
    <p:extLst>
      <p:ext uri="{BB962C8B-B14F-4D97-AF65-F5344CB8AC3E}">
        <p14:creationId xmlns:p14="http://schemas.microsoft.com/office/powerpoint/2010/main" val="42369231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CA" sz="1200" kern="1200">
                <a:solidFill>
                  <a:schemeClr val="tx1"/>
                </a:solidFill>
                <a:effectLst/>
                <a:latin typeface="Calibri" pitchFamily="68" charset="0"/>
                <a:ea typeface="MS PGothic" panose="020B0600070205080204" pitchFamily="34" charset="-128"/>
                <a:cs typeface="ＭＳ Ｐゴシック" pitchFamily="68" charset="-128"/>
              </a:rPr>
              <a:t>Chaque énoncé de qualité de la norme est accompagné d'un ou de plusieurs indicateurs. Ces indicateurs visent à orienter la mesure des efforts d’amélioration de la qualité liés à la mise en œuvre des énoncés. </a:t>
            </a:r>
          </a:p>
          <a:p>
            <a:endParaRPr lang="en-US" sz="1200" b="0" kern="1200">
              <a:solidFill>
                <a:schemeClr val="tx1"/>
              </a:solidFill>
              <a:effectLst/>
              <a:latin typeface="+mn-lt"/>
              <a:ea typeface="MS PGothic" panose="020B0600070205080204" pitchFamily="34" charset="-128"/>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40</a:t>
            </a:fld>
            <a:endParaRPr lang="en-CA" altLang="en-US">
              <a:solidFill>
                <a:srgbClr val="000000"/>
              </a:solidFill>
            </a:endParaRPr>
          </a:p>
        </p:txBody>
      </p:sp>
    </p:spTree>
    <p:extLst>
      <p:ext uri="{BB962C8B-B14F-4D97-AF65-F5344CB8AC3E}">
        <p14:creationId xmlns:p14="http://schemas.microsoft.com/office/powerpoint/2010/main" val="42542193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41</a:t>
            </a:fld>
            <a:endParaRPr lang="en-CA" altLang="en-US"/>
          </a:p>
        </p:txBody>
      </p:sp>
    </p:spTree>
    <p:extLst>
      <p:ext uri="{BB962C8B-B14F-4D97-AF65-F5344CB8AC3E}">
        <p14:creationId xmlns:p14="http://schemas.microsoft.com/office/powerpoint/2010/main" val="39034977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42</a:t>
            </a:fld>
            <a:endParaRPr lang="en-CA" altLang="en-US"/>
          </a:p>
        </p:txBody>
      </p:sp>
    </p:spTree>
    <p:extLst>
      <p:ext uri="{BB962C8B-B14F-4D97-AF65-F5344CB8AC3E}">
        <p14:creationId xmlns:p14="http://schemas.microsoft.com/office/powerpoint/2010/main" val="784299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altLang="en-US" err="1">
                <a:solidFill>
                  <a:srgbClr val="000000"/>
                </a:solidFill>
                <a:latin typeface="Calibri" panose="020F0502020204030204" pitchFamily="34" charset="0"/>
                <a:cs typeface="Calibri" panose="020F0502020204030204" pitchFamily="34" charset="0"/>
              </a:rPr>
              <a:t>Chaque</a:t>
            </a:r>
            <a:r>
              <a:rPr lang="en-US" altLang="en-US">
                <a:solidFill>
                  <a:srgbClr val="000000"/>
                </a:solidFill>
                <a:latin typeface="Calibri" panose="020F0502020204030204" pitchFamily="34" charset="0"/>
                <a:cs typeface="Calibri" panose="020F0502020204030204" pitchFamily="34" charset="0"/>
              </a:rPr>
              <a:t> </a:t>
            </a:r>
            <a:r>
              <a:rPr lang="en-US" altLang="en-US" err="1">
                <a:solidFill>
                  <a:srgbClr val="000000"/>
                </a:solidFill>
                <a:latin typeface="Calibri" panose="020F0502020204030204" pitchFamily="34" charset="0"/>
                <a:cs typeface="Calibri" panose="020F0502020204030204" pitchFamily="34" charset="0"/>
              </a:rPr>
              <a:t>norme</a:t>
            </a:r>
            <a:r>
              <a:rPr lang="en-US" altLang="en-US">
                <a:solidFill>
                  <a:srgbClr val="000000"/>
                </a:solidFill>
                <a:latin typeface="Calibri" panose="020F0502020204030204" pitchFamily="34" charset="0"/>
                <a:cs typeface="Calibri" panose="020F0502020204030204" pitchFamily="34" charset="0"/>
              </a:rPr>
              <a:t> de </a:t>
            </a:r>
            <a:r>
              <a:rPr lang="en-US" altLang="en-US" err="1">
                <a:solidFill>
                  <a:srgbClr val="000000"/>
                </a:solidFill>
                <a:latin typeface="Calibri" panose="020F0502020204030204" pitchFamily="34" charset="0"/>
                <a:cs typeface="Calibri" panose="020F0502020204030204" pitchFamily="34" charset="0"/>
              </a:rPr>
              <a:t>qualité</a:t>
            </a:r>
            <a:r>
              <a:rPr lang="en-US" altLang="en-US">
                <a:solidFill>
                  <a:srgbClr val="000000"/>
                </a:solidFill>
                <a:latin typeface="Calibri" panose="020F0502020204030204" pitchFamily="34" charset="0"/>
                <a:cs typeface="Calibri" panose="020F0502020204030204" pitchFamily="34" charset="0"/>
              </a:rPr>
              <a:t> </a:t>
            </a:r>
            <a:r>
              <a:rPr lang="en-US" altLang="en-US" err="1">
                <a:solidFill>
                  <a:srgbClr val="000000"/>
                </a:solidFill>
                <a:latin typeface="Calibri" panose="020F0502020204030204" pitchFamily="34" charset="0"/>
                <a:cs typeface="Calibri" panose="020F0502020204030204" pitchFamily="34" charset="0"/>
              </a:rPr>
              <a:t>porte</a:t>
            </a:r>
            <a:r>
              <a:rPr lang="en-US" altLang="en-US">
                <a:solidFill>
                  <a:srgbClr val="000000"/>
                </a:solidFill>
                <a:latin typeface="Calibri" panose="020F0502020204030204" pitchFamily="34" charset="0"/>
                <a:cs typeface="Calibri" panose="020F0502020204030204" pitchFamily="34" charset="0"/>
              </a:rPr>
              <a:t> sur </a:t>
            </a:r>
            <a:r>
              <a:rPr lang="en-US" altLang="en-US" err="1">
                <a:solidFill>
                  <a:srgbClr val="000000"/>
                </a:solidFill>
                <a:latin typeface="Calibri" panose="020F0502020204030204" pitchFamily="34" charset="0"/>
                <a:cs typeface="Calibri" panose="020F0502020204030204" pitchFamily="34" charset="0"/>
              </a:rPr>
              <a:t>une</a:t>
            </a:r>
            <a:r>
              <a:rPr lang="en-US" altLang="en-US">
                <a:solidFill>
                  <a:srgbClr val="000000"/>
                </a:solidFill>
                <a:latin typeface="Calibri" panose="020F0502020204030204" pitchFamily="34" charset="0"/>
                <a:cs typeface="Calibri" panose="020F0502020204030204" pitchFamily="34" charset="0"/>
              </a:rPr>
              <a:t> question de </a:t>
            </a:r>
            <a:r>
              <a:rPr lang="en-US" altLang="en-US" err="1">
                <a:solidFill>
                  <a:srgbClr val="000000"/>
                </a:solidFill>
                <a:latin typeface="Calibri" panose="020F0502020204030204" pitchFamily="34" charset="0"/>
                <a:cs typeface="Calibri" panose="020F0502020204030204" pitchFamily="34" charset="0"/>
              </a:rPr>
              <a:t>soins</a:t>
            </a:r>
            <a:r>
              <a:rPr lang="en-US" altLang="en-US">
                <a:solidFill>
                  <a:srgbClr val="000000"/>
                </a:solidFill>
                <a:latin typeface="Calibri" panose="020F0502020204030204" pitchFamily="34" charset="0"/>
                <a:cs typeface="Calibri" panose="020F0502020204030204" pitchFamily="34" charset="0"/>
              </a:rPr>
              <a:t> de </a:t>
            </a:r>
            <a:r>
              <a:rPr lang="en-US" altLang="en-US" err="1">
                <a:solidFill>
                  <a:srgbClr val="000000"/>
                </a:solidFill>
                <a:latin typeface="Calibri" panose="020F0502020204030204" pitchFamily="34" charset="0"/>
                <a:cs typeface="Calibri" panose="020F0502020204030204" pitchFamily="34" charset="0"/>
              </a:rPr>
              <a:t>santé</a:t>
            </a:r>
            <a:r>
              <a:rPr lang="en-US" altLang="en-US">
                <a:solidFill>
                  <a:srgbClr val="000000"/>
                </a:solidFill>
                <a:latin typeface="Calibri" panose="020F0502020204030204" pitchFamily="34" charset="0"/>
                <a:cs typeface="Calibri" panose="020F0502020204030204" pitchFamily="34" charset="0"/>
              </a:rPr>
              <a:t> </a:t>
            </a:r>
            <a:r>
              <a:rPr lang="en-US" altLang="en-US" err="1">
                <a:solidFill>
                  <a:srgbClr val="000000"/>
                </a:solidFill>
                <a:latin typeface="Calibri" panose="020F0502020204030204" pitchFamily="34" charset="0"/>
                <a:cs typeface="Calibri" panose="020F0502020204030204" pitchFamily="34" charset="0"/>
              </a:rPr>
              <a:t>spécifique</a:t>
            </a:r>
            <a:r>
              <a:rPr lang="en-US" altLang="en-US">
                <a:solidFill>
                  <a:srgbClr val="000000"/>
                </a:solidFill>
                <a:latin typeface="Calibri" panose="020F0502020204030204" pitchFamily="34" charset="0"/>
                <a:cs typeface="Calibri" panose="020F0502020204030204" pitchFamily="34" charset="0"/>
              </a:rPr>
              <a:t>.  </a:t>
            </a:r>
            <a:r>
              <a:rPr lang="en-US" altLang="en-US" err="1">
                <a:solidFill>
                  <a:srgbClr val="000000"/>
                </a:solidFill>
                <a:latin typeface="Calibri" panose="020F0502020204030204" pitchFamily="34" charset="0"/>
                <a:cs typeface="Calibri" panose="020F0502020204030204" pitchFamily="34" charset="0"/>
              </a:rPr>
              <a:t>L’élaboration</a:t>
            </a:r>
            <a:r>
              <a:rPr lang="en-US" altLang="en-US">
                <a:solidFill>
                  <a:srgbClr val="000000"/>
                </a:solidFill>
                <a:latin typeface="Calibri" panose="020F0502020204030204" pitchFamily="34" charset="0"/>
                <a:cs typeface="Calibri" panose="020F0502020204030204" pitchFamily="34" charset="0"/>
              </a:rPr>
              <a:t> de </a:t>
            </a:r>
            <a:r>
              <a:rPr lang="en-US" altLang="en-US" err="1">
                <a:solidFill>
                  <a:srgbClr val="000000"/>
                </a:solidFill>
                <a:latin typeface="Calibri" panose="020F0502020204030204" pitchFamily="34" charset="0"/>
                <a:cs typeface="Calibri" panose="020F0502020204030204" pitchFamily="34" charset="0"/>
              </a:rPr>
              <a:t>chaque</a:t>
            </a:r>
            <a:r>
              <a:rPr lang="en-US" altLang="en-US">
                <a:solidFill>
                  <a:srgbClr val="000000"/>
                </a:solidFill>
                <a:latin typeface="Calibri" panose="020F0502020204030204" pitchFamily="34" charset="0"/>
                <a:cs typeface="Calibri" panose="020F0502020204030204" pitchFamily="34" charset="0"/>
              </a:rPr>
              <a:t> </a:t>
            </a:r>
            <a:r>
              <a:rPr lang="en-US" altLang="en-US" err="1">
                <a:solidFill>
                  <a:srgbClr val="000000"/>
                </a:solidFill>
                <a:latin typeface="Calibri" panose="020F0502020204030204" pitchFamily="34" charset="0"/>
                <a:cs typeface="Calibri" panose="020F0502020204030204" pitchFamily="34" charset="0"/>
              </a:rPr>
              <a:t>norme</a:t>
            </a:r>
            <a:r>
              <a:rPr lang="en-US" altLang="en-US">
                <a:solidFill>
                  <a:srgbClr val="000000"/>
                </a:solidFill>
                <a:latin typeface="Calibri" panose="020F0502020204030204" pitchFamily="34" charset="0"/>
                <a:cs typeface="Calibri" panose="020F0502020204030204" pitchFamily="34" charset="0"/>
              </a:rPr>
              <a:t> de </a:t>
            </a:r>
            <a:r>
              <a:rPr lang="en-US" altLang="en-US" err="1">
                <a:solidFill>
                  <a:srgbClr val="000000"/>
                </a:solidFill>
                <a:latin typeface="Calibri" panose="020F0502020204030204" pitchFamily="34" charset="0"/>
                <a:cs typeface="Calibri" panose="020F0502020204030204" pitchFamily="34" charset="0"/>
              </a:rPr>
              <a:t>qualité</a:t>
            </a:r>
            <a:r>
              <a:rPr lang="en-US" altLang="en-US">
                <a:solidFill>
                  <a:srgbClr val="000000"/>
                </a:solidFill>
                <a:latin typeface="Calibri" panose="020F0502020204030204" pitchFamily="34" charset="0"/>
                <a:cs typeface="Calibri" panose="020F0502020204030204" pitchFamily="34" charset="0"/>
              </a:rPr>
              <a:t> </a:t>
            </a:r>
            <a:r>
              <a:rPr lang="en-US" altLang="en-US" err="1">
                <a:solidFill>
                  <a:srgbClr val="000000"/>
                </a:solidFill>
                <a:latin typeface="Calibri" panose="020F0502020204030204" pitchFamily="34" charset="0"/>
                <a:cs typeface="Calibri" panose="020F0502020204030204" pitchFamily="34" charset="0"/>
              </a:rPr>
              <a:t>s’accompagne</a:t>
            </a:r>
            <a:r>
              <a:rPr lang="en-US" altLang="en-US">
                <a:solidFill>
                  <a:srgbClr val="000000"/>
                </a:solidFill>
                <a:latin typeface="Calibri" panose="020F0502020204030204" pitchFamily="34" charset="0"/>
                <a:cs typeface="Calibri" panose="020F0502020204030204" pitchFamily="34" charset="0"/>
              </a:rPr>
              <a:t> d’un </a:t>
            </a:r>
            <a:r>
              <a:rPr lang="en-US" altLang="en-US" err="1">
                <a:solidFill>
                  <a:srgbClr val="000000"/>
                </a:solidFill>
                <a:latin typeface="Calibri" panose="020F0502020204030204" pitchFamily="34" charset="0"/>
                <a:cs typeface="Calibri" panose="020F0502020204030204" pitchFamily="34" charset="0"/>
              </a:rPr>
              <a:t>assortiment</a:t>
            </a:r>
            <a:r>
              <a:rPr lang="en-US" altLang="en-US">
                <a:solidFill>
                  <a:srgbClr val="000000"/>
                </a:solidFill>
                <a:latin typeface="Calibri" panose="020F0502020204030204" pitchFamily="34" charset="0"/>
                <a:cs typeface="Calibri" panose="020F0502020204030204" pitchFamily="34" charset="0"/>
              </a:rPr>
              <a:t> de </a:t>
            </a:r>
            <a:r>
              <a:rPr lang="en-US" altLang="en-US" err="1">
                <a:solidFill>
                  <a:srgbClr val="000000"/>
                </a:solidFill>
                <a:latin typeface="Calibri" panose="020F0502020204030204" pitchFamily="34" charset="0"/>
                <a:cs typeface="Calibri" panose="020F0502020204030204" pitchFamily="34" charset="0"/>
              </a:rPr>
              <a:t>ressources</a:t>
            </a:r>
            <a:r>
              <a:rPr lang="en-US" altLang="en-US">
                <a:solidFill>
                  <a:srgbClr val="000000"/>
                </a:solidFill>
                <a:latin typeface="Calibri" panose="020F0502020204030204" pitchFamily="34" charset="0"/>
                <a:cs typeface="Calibri" panose="020F0502020204030204" pitchFamily="34" charset="0"/>
              </a:rPr>
              <a:t>.</a:t>
            </a:r>
          </a:p>
          <a:p>
            <a:pPr marL="285750" indent="-285750">
              <a:buFontTx/>
              <a:buChar char="•"/>
            </a:pPr>
            <a:r>
              <a:rPr lang="en-US" altLang="en-US">
                <a:solidFill>
                  <a:srgbClr val="000000"/>
                </a:solidFill>
                <a:latin typeface="Calibri"/>
                <a:ea typeface="MS PGothic"/>
                <a:cs typeface="Calibri"/>
              </a:rPr>
              <a:t>Au </a:t>
            </a:r>
            <a:r>
              <a:rPr lang="en-US" altLang="en-US" err="1">
                <a:solidFill>
                  <a:srgbClr val="000000"/>
                </a:solidFill>
                <a:latin typeface="Calibri"/>
                <a:ea typeface="MS PGothic"/>
                <a:cs typeface="Calibri"/>
              </a:rPr>
              <a:t>moyen</a:t>
            </a:r>
            <a:r>
              <a:rPr lang="en-US" altLang="en-US">
                <a:solidFill>
                  <a:srgbClr val="000000"/>
                </a:solidFill>
                <a:latin typeface="Calibri"/>
                <a:ea typeface="MS PGothic"/>
                <a:cs typeface="Calibri"/>
              </a:rPr>
              <a:t> </a:t>
            </a:r>
            <a:r>
              <a:rPr lang="en-US" altLang="en-US" err="1">
                <a:solidFill>
                  <a:srgbClr val="000000"/>
                </a:solidFill>
                <a:latin typeface="Calibri"/>
                <a:ea typeface="MS PGothic"/>
                <a:cs typeface="Calibri"/>
              </a:rPr>
              <a:t>d’énoncés</a:t>
            </a:r>
            <a:r>
              <a:rPr lang="en-US" altLang="en-US">
                <a:solidFill>
                  <a:srgbClr val="000000"/>
                </a:solidFill>
                <a:latin typeface="Calibri"/>
                <a:ea typeface="MS PGothic"/>
                <a:cs typeface="Calibri"/>
              </a:rPr>
              <a:t> </a:t>
            </a:r>
            <a:r>
              <a:rPr lang="en-US" altLang="en-US" err="1">
                <a:solidFill>
                  <a:srgbClr val="000000"/>
                </a:solidFill>
                <a:latin typeface="Calibri"/>
                <a:ea typeface="MS PGothic"/>
                <a:cs typeface="Calibri"/>
              </a:rPr>
              <a:t>concis</a:t>
            </a:r>
            <a:r>
              <a:rPr lang="en-US" altLang="en-US">
                <a:solidFill>
                  <a:srgbClr val="000000"/>
                </a:solidFill>
                <a:latin typeface="Calibri"/>
                <a:ea typeface="MS PGothic"/>
                <a:cs typeface="Calibri"/>
              </a:rPr>
              <a:t> et </a:t>
            </a:r>
            <a:r>
              <a:rPr lang="en-US" altLang="en-US" err="1">
                <a:solidFill>
                  <a:srgbClr val="000000"/>
                </a:solidFill>
                <a:latin typeface="Calibri"/>
                <a:ea typeface="MS PGothic"/>
                <a:cs typeface="Calibri"/>
              </a:rPr>
              <a:t>faciles</a:t>
            </a:r>
            <a:r>
              <a:rPr lang="en-US" altLang="en-US">
                <a:solidFill>
                  <a:srgbClr val="000000"/>
                </a:solidFill>
                <a:latin typeface="Calibri"/>
                <a:ea typeface="MS PGothic"/>
                <a:cs typeface="Calibri"/>
              </a:rPr>
              <a:t> à </a:t>
            </a:r>
            <a:r>
              <a:rPr lang="en-US" altLang="en-US" err="1">
                <a:solidFill>
                  <a:srgbClr val="000000"/>
                </a:solidFill>
                <a:latin typeface="Calibri"/>
                <a:ea typeface="MS PGothic"/>
                <a:cs typeface="Calibri"/>
              </a:rPr>
              <a:t>comprendre</a:t>
            </a:r>
            <a:r>
              <a:rPr lang="en-US" altLang="en-US">
                <a:solidFill>
                  <a:srgbClr val="000000"/>
                </a:solidFill>
                <a:latin typeface="Calibri"/>
                <a:ea typeface="MS PGothic"/>
                <a:cs typeface="Calibri"/>
              </a:rPr>
              <a:t>, les </a:t>
            </a:r>
            <a:r>
              <a:rPr lang="en-US" altLang="en-US" err="1">
                <a:solidFill>
                  <a:srgbClr val="000000"/>
                </a:solidFill>
                <a:latin typeface="Calibri"/>
                <a:ea typeface="MS PGothic"/>
                <a:cs typeface="Calibri"/>
              </a:rPr>
              <a:t>normes</a:t>
            </a:r>
            <a:r>
              <a:rPr lang="en-US" altLang="en-US">
                <a:solidFill>
                  <a:srgbClr val="000000"/>
                </a:solidFill>
                <a:latin typeface="Calibri"/>
                <a:ea typeface="MS PGothic"/>
                <a:cs typeface="Calibri"/>
              </a:rPr>
              <a:t> de </a:t>
            </a:r>
            <a:r>
              <a:rPr lang="en-US" altLang="en-US" err="1">
                <a:solidFill>
                  <a:srgbClr val="000000"/>
                </a:solidFill>
                <a:latin typeface="Calibri"/>
                <a:ea typeface="MS PGothic"/>
                <a:cs typeface="Calibri"/>
              </a:rPr>
              <a:t>qualité</a:t>
            </a:r>
            <a:r>
              <a:rPr lang="en-US" altLang="en-US">
                <a:solidFill>
                  <a:srgbClr val="000000"/>
                </a:solidFill>
                <a:latin typeface="Calibri"/>
                <a:ea typeface="MS PGothic"/>
                <a:cs typeface="Calibri"/>
              </a:rPr>
              <a:t> </a:t>
            </a:r>
            <a:r>
              <a:rPr lang="en-US" altLang="en-US" err="1">
                <a:solidFill>
                  <a:srgbClr val="000000"/>
                </a:solidFill>
                <a:latin typeface="Calibri"/>
                <a:ea typeface="MS PGothic"/>
                <a:cs typeface="Calibri"/>
              </a:rPr>
              <a:t>décrivent</a:t>
            </a:r>
            <a:r>
              <a:rPr lang="en-US" altLang="en-US">
                <a:solidFill>
                  <a:srgbClr val="000000"/>
                </a:solidFill>
                <a:latin typeface="Calibri"/>
                <a:ea typeface="MS PGothic"/>
                <a:cs typeface="Calibri"/>
              </a:rPr>
              <a:t> à quoi </a:t>
            </a:r>
            <a:r>
              <a:rPr lang="en-US" altLang="en-US" err="1">
                <a:solidFill>
                  <a:srgbClr val="000000"/>
                </a:solidFill>
                <a:latin typeface="Calibri"/>
                <a:ea typeface="MS PGothic"/>
                <a:cs typeface="Calibri"/>
              </a:rPr>
              <a:t>ressemblent</a:t>
            </a:r>
            <a:r>
              <a:rPr lang="en-US" altLang="en-US">
                <a:solidFill>
                  <a:srgbClr val="000000"/>
                </a:solidFill>
                <a:latin typeface="Calibri"/>
                <a:ea typeface="MS PGothic"/>
                <a:cs typeface="Calibri"/>
              </a:rPr>
              <a:t> des </a:t>
            </a:r>
            <a:r>
              <a:rPr lang="en-US" altLang="en-US" err="1">
                <a:solidFill>
                  <a:srgbClr val="000000"/>
                </a:solidFill>
                <a:latin typeface="Calibri"/>
                <a:ea typeface="MS PGothic"/>
                <a:cs typeface="Calibri"/>
              </a:rPr>
              <a:t>soins</a:t>
            </a:r>
            <a:r>
              <a:rPr lang="en-US" altLang="en-US">
                <a:solidFill>
                  <a:srgbClr val="000000"/>
                </a:solidFill>
                <a:latin typeface="Calibri"/>
                <a:ea typeface="MS PGothic"/>
                <a:cs typeface="Calibri"/>
              </a:rPr>
              <a:t> de </a:t>
            </a:r>
            <a:r>
              <a:rPr lang="en-US" altLang="en-US" err="1">
                <a:solidFill>
                  <a:srgbClr val="000000"/>
                </a:solidFill>
                <a:latin typeface="Calibri"/>
                <a:ea typeface="MS PGothic"/>
                <a:cs typeface="Calibri"/>
              </a:rPr>
              <a:t>qualité</a:t>
            </a:r>
            <a:r>
              <a:rPr lang="en-US" altLang="en-US">
                <a:solidFill>
                  <a:srgbClr val="000000"/>
                </a:solidFill>
                <a:latin typeface="Calibri"/>
                <a:ea typeface="MS PGothic"/>
                <a:cs typeface="Calibri"/>
              </a:rPr>
              <a:t> pour </a:t>
            </a:r>
            <a:r>
              <a:rPr lang="en-US" altLang="en-US" err="1">
                <a:solidFill>
                  <a:srgbClr val="000000"/>
                </a:solidFill>
                <a:latin typeface="Calibri"/>
                <a:ea typeface="MS PGothic"/>
                <a:cs typeface="Calibri"/>
              </a:rPr>
              <a:t>une</a:t>
            </a:r>
            <a:r>
              <a:rPr lang="en-US" altLang="en-US">
                <a:solidFill>
                  <a:srgbClr val="000000"/>
                </a:solidFill>
                <a:latin typeface="Calibri"/>
                <a:ea typeface="MS PGothic"/>
                <a:cs typeface="Calibri"/>
              </a:rPr>
              <a:t> affection </a:t>
            </a:r>
            <a:r>
              <a:rPr lang="en-US" altLang="en-US" err="1">
                <a:solidFill>
                  <a:srgbClr val="000000"/>
                </a:solidFill>
                <a:latin typeface="Calibri"/>
                <a:ea typeface="MS PGothic"/>
                <a:cs typeface="Calibri"/>
              </a:rPr>
              <a:t>ou</a:t>
            </a:r>
            <a:r>
              <a:rPr lang="en-US" altLang="en-US">
                <a:solidFill>
                  <a:srgbClr val="000000"/>
                </a:solidFill>
                <a:latin typeface="Calibri"/>
                <a:ea typeface="MS PGothic"/>
                <a:cs typeface="Calibri"/>
              </a:rPr>
              <a:t> un </a:t>
            </a:r>
            <a:r>
              <a:rPr lang="en-US" altLang="en-US" err="1">
                <a:solidFill>
                  <a:srgbClr val="000000"/>
                </a:solidFill>
                <a:latin typeface="Calibri"/>
                <a:ea typeface="MS PGothic"/>
                <a:cs typeface="Calibri"/>
              </a:rPr>
              <a:t>sujet</a:t>
            </a:r>
            <a:r>
              <a:rPr lang="en-US" altLang="en-US">
                <a:solidFill>
                  <a:srgbClr val="000000"/>
                </a:solidFill>
                <a:latin typeface="Calibri"/>
                <a:ea typeface="MS PGothic"/>
                <a:cs typeface="Calibri"/>
              </a:rPr>
              <a:t> </a:t>
            </a:r>
            <a:r>
              <a:rPr lang="en-US" altLang="en-US" err="1">
                <a:solidFill>
                  <a:srgbClr val="000000"/>
                </a:solidFill>
                <a:latin typeface="Calibri"/>
                <a:ea typeface="MS PGothic"/>
                <a:cs typeface="Calibri"/>
              </a:rPr>
              <a:t>en</a:t>
            </a:r>
            <a:r>
              <a:rPr lang="en-US" altLang="en-US">
                <a:solidFill>
                  <a:srgbClr val="000000"/>
                </a:solidFill>
                <a:latin typeface="Calibri"/>
                <a:ea typeface="MS PGothic"/>
                <a:cs typeface="Calibri"/>
              </a:rPr>
              <a:t> </a:t>
            </a:r>
            <a:r>
              <a:rPr lang="en-US" altLang="en-US" err="1">
                <a:solidFill>
                  <a:srgbClr val="000000"/>
                </a:solidFill>
                <a:latin typeface="Calibri"/>
                <a:ea typeface="MS PGothic"/>
                <a:cs typeface="Calibri"/>
              </a:rPr>
              <a:t>fonction</a:t>
            </a:r>
            <a:r>
              <a:rPr lang="en-US" altLang="en-US">
                <a:solidFill>
                  <a:srgbClr val="000000"/>
                </a:solidFill>
                <a:latin typeface="Calibri"/>
                <a:ea typeface="MS PGothic"/>
                <a:cs typeface="Calibri"/>
              </a:rPr>
              <a:t> des </a:t>
            </a:r>
            <a:r>
              <a:rPr lang="en-US" altLang="en-US" err="1">
                <a:solidFill>
                  <a:srgbClr val="000000"/>
                </a:solidFill>
                <a:latin typeface="Calibri"/>
                <a:ea typeface="MS PGothic"/>
                <a:cs typeface="Calibri"/>
              </a:rPr>
              <a:t>données</a:t>
            </a:r>
            <a:r>
              <a:rPr lang="en-US" altLang="en-US">
                <a:solidFill>
                  <a:srgbClr val="000000"/>
                </a:solidFill>
                <a:latin typeface="Calibri"/>
                <a:ea typeface="MS PGothic"/>
                <a:cs typeface="Calibri"/>
              </a:rPr>
              <a:t> </a:t>
            </a:r>
            <a:r>
              <a:rPr lang="en-US" altLang="en-US" err="1">
                <a:solidFill>
                  <a:srgbClr val="000000"/>
                </a:solidFill>
                <a:latin typeface="Calibri"/>
                <a:ea typeface="MS PGothic"/>
                <a:cs typeface="Calibri"/>
              </a:rPr>
              <a:t>probantes</a:t>
            </a:r>
            <a:r>
              <a:rPr lang="en-US" altLang="en-US">
                <a:solidFill>
                  <a:srgbClr val="000000"/>
                </a:solidFill>
                <a:latin typeface="Calibri"/>
                <a:ea typeface="MS PGothic"/>
                <a:cs typeface="Calibri"/>
              </a:rPr>
              <a:t>.</a:t>
            </a:r>
          </a:p>
          <a:p>
            <a:pPr marL="285750" indent="-285750">
              <a:buFontTx/>
              <a:buChar char="•"/>
            </a:pPr>
            <a:r>
              <a:rPr lang="en-US" altLang="en-US" err="1">
                <a:solidFill>
                  <a:srgbClr val="000000"/>
                </a:solidFill>
                <a:latin typeface="Calibri" panose="020F0502020204030204" pitchFamily="34" charset="0"/>
                <a:cs typeface="Calibri" panose="020F0502020204030204" pitchFamily="34" charset="0"/>
              </a:rPr>
              <a:t>Chaque</a:t>
            </a:r>
            <a:r>
              <a:rPr lang="en-US" altLang="en-US">
                <a:solidFill>
                  <a:srgbClr val="000000"/>
                </a:solidFill>
                <a:latin typeface="Calibri" panose="020F0502020204030204" pitchFamily="34" charset="0"/>
                <a:cs typeface="Calibri" panose="020F0502020204030204" pitchFamily="34" charset="0"/>
              </a:rPr>
              <a:t> </a:t>
            </a:r>
            <a:r>
              <a:rPr lang="en-US" altLang="en-US" err="1">
                <a:solidFill>
                  <a:srgbClr val="000000"/>
                </a:solidFill>
                <a:latin typeface="Calibri" panose="020F0502020204030204" pitchFamily="34" charset="0"/>
                <a:cs typeface="Calibri" panose="020F0502020204030204" pitchFamily="34" charset="0"/>
              </a:rPr>
              <a:t>norme</a:t>
            </a:r>
            <a:r>
              <a:rPr lang="en-US" altLang="en-US">
                <a:solidFill>
                  <a:srgbClr val="000000"/>
                </a:solidFill>
                <a:latin typeface="Calibri" panose="020F0502020204030204" pitchFamily="34" charset="0"/>
                <a:cs typeface="Calibri" panose="020F0502020204030204" pitchFamily="34" charset="0"/>
              </a:rPr>
              <a:t> de </a:t>
            </a:r>
            <a:r>
              <a:rPr lang="en-US" altLang="en-US" err="1">
                <a:solidFill>
                  <a:srgbClr val="000000"/>
                </a:solidFill>
                <a:latin typeface="Calibri" panose="020F0502020204030204" pitchFamily="34" charset="0"/>
                <a:cs typeface="Calibri" panose="020F0502020204030204" pitchFamily="34" charset="0"/>
              </a:rPr>
              <a:t>qualité</a:t>
            </a:r>
            <a:r>
              <a:rPr lang="en-US" altLang="en-US">
                <a:solidFill>
                  <a:srgbClr val="000000"/>
                </a:solidFill>
                <a:latin typeface="Calibri" panose="020F0502020204030204" pitchFamily="34" charset="0"/>
                <a:cs typeface="Calibri" panose="020F0502020204030204" pitchFamily="34" charset="0"/>
              </a:rPr>
              <a:t> est </a:t>
            </a:r>
            <a:r>
              <a:rPr lang="en-US" altLang="en-US" err="1">
                <a:solidFill>
                  <a:srgbClr val="000000"/>
                </a:solidFill>
                <a:latin typeface="Calibri" panose="020F0502020204030204" pitchFamily="34" charset="0"/>
                <a:cs typeface="Calibri" panose="020F0502020204030204" pitchFamily="34" charset="0"/>
              </a:rPr>
              <a:t>accompagnée</a:t>
            </a:r>
            <a:r>
              <a:rPr lang="en-US" altLang="en-US">
                <a:solidFill>
                  <a:srgbClr val="000000"/>
                </a:solidFill>
                <a:latin typeface="Calibri" panose="020F0502020204030204" pitchFamily="34" charset="0"/>
                <a:cs typeface="Calibri" panose="020F0502020204030204" pitchFamily="34" charset="0"/>
              </a:rPr>
              <a:t> des documents </a:t>
            </a:r>
            <a:r>
              <a:rPr lang="en-US" altLang="en-US" err="1">
                <a:solidFill>
                  <a:srgbClr val="000000"/>
                </a:solidFill>
                <a:latin typeface="Calibri" panose="020F0502020204030204" pitchFamily="34" charset="0"/>
                <a:cs typeface="Calibri" panose="020F0502020204030204" pitchFamily="34" charset="0"/>
              </a:rPr>
              <a:t>suivants</a:t>
            </a:r>
            <a:r>
              <a:rPr lang="en-US" altLang="en-US">
                <a:solidFill>
                  <a:srgbClr val="000000"/>
                </a:solidFill>
                <a:latin typeface="Calibri" panose="020F0502020204030204" pitchFamily="34" charset="0"/>
                <a:cs typeface="Calibri" panose="020F0502020204030204" pitchFamily="34" charset="0"/>
              </a:rPr>
              <a:t> : </a:t>
            </a:r>
          </a:p>
          <a:p>
            <a:pPr marL="742950" lvl="1" indent="-285750">
              <a:buFontTx/>
              <a:buChar char="•"/>
            </a:pPr>
            <a:r>
              <a:rPr lang="en-US" altLang="en-US" i="1">
                <a:solidFill>
                  <a:srgbClr val="000000"/>
                </a:solidFill>
                <a:latin typeface="Calibri" panose="020F0502020204030204" pitchFamily="34" charset="0"/>
                <a:cs typeface="Calibri" panose="020F0502020204030204" pitchFamily="34" charset="0"/>
              </a:rPr>
              <a:t>Un guide du patient </a:t>
            </a:r>
          </a:p>
          <a:p>
            <a:pPr marL="742950" lvl="1" indent="-285750">
              <a:buFontTx/>
              <a:buChar char="•"/>
            </a:pPr>
            <a:r>
              <a:rPr lang="en-US" altLang="en-US" i="1">
                <a:solidFill>
                  <a:srgbClr val="000000"/>
                </a:solidFill>
                <a:latin typeface="Calibri" panose="020F0502020204030204" pitchFamily="34" charset="0"/>
                <a:cs typeface="Calibri" panose="020F0502020204030204" pitchFamily="34" charset="0"/>
              </a:rPr>
              <a:t>Un guide de </a:t>
            </a:r>
            <a:r>
              <a:rPr lang="en-US" altLang="en-US" i="1" err="1">
                <a:solidFill>
                  <a:srgbClr val="000000"/>
                </a:solidFill>
                <a:latin typeface="Calibri" panose="020F0502020204030204" pitchFamily="34" charset="0"/>
                <a:cs typeface="Calibri" panose="020F0502020204030204" pitchFamily="34" charset="0"/>
              </a:rPr>
              <a:t>démarrage</a:t>
            </a:r>
            <a:endParaRPr lang="en-US" altLang="en-US" i="1">
              <a:solidFill>
                <a:srgbClr val="000000"/>
              </a:solidFill>
              <a:latin typeface="Calibri" panose="020F0502020204030204" pitchFamily="34" charset="0"/>
              <a:cs typeface="Calibri" panose="020F0502020204030204" pitchFamily="34" charset="0"/>
            </a:endParaRPr>
          </a:p>
          <a:p>
            <a:pPr marL="742950" lvl="1" indent="-285750">
              <a:buFontTx/>
              <a:buChar char="•"/>
            </a:pPr>
            <a:r>
              <a:rPr lang="en-US" altLang="en-US" i="1">
                <a:solidFill>
                  <a:srgbClr val="000000"/>
                </a:solidFill>
                <a:latin typeface="Calibri" panose="020F0502020204030204" pitchFamily="34" charset="0"/>
                <a:cs typeface="Calibri" panose="020F0502020204030204" pitchFamily="34" charset="0"/>
              </a:rPr>
              <a:t>Un résumé</a:t>
            </a:r>
          </a:p>
          <a:p>
            <a:pPr marL="742950" lvl="1" indent="-285750">
              <a:buFontTx/>
              <a:buChar char="•"/>
            </a:pPr>
            <a:r>
              <a:rPr lang="en-US" altLang="en-US" i="1">
                <a:solidFill>
                  <a:srgbClr val="000000"/>
                </a:solidFill>
                <a:latin typeface="Calibri" panose="020F0502020204030204" pitchFamily="34" charset="0"/>
                <a:cs typeface="Calibri" panose="020F0502020204030204" pitchFamily="34" charset="0"/>
              </a:rPr>
              <a:t>Un guide de </a:t>
            </a:r>
            <a:r>
              <a:rPr lang="en-US" altLang="en-US" i="1" err="1">
                <a:solidFill>
                  <a:srgbClr val="000000"/>
                </a:solidFill>
                <a:latin typeface="Calibri" panose="020F0502020204030204" pitchFamily="34" charset="0"/>
                <a:cs typeface="Calibri" panose="020F0502020204030204" pitchFamily="34" charset="0"/>
              </a:rPr>
              <a:t>mesure</a:t>
            </a:r>
            <a:endParaRPr lang="en-US" altLang="en-US" i="1">
              <a:solidFill>
                <a:srgbClr val="000000"/>
              </a:solidFill>
              <a:latin typeface="Calibri" panose="020F0502020204030204" pitchFamily="34" charset="0"/>
              <a:cs typeface="Calibri" panose="020F0502020204030204" pitchFamily="34" charset="0"/>
            </a:endParaRPr>
          </a:p>
          <a:p>
            <a:pPr marL="285750" indent="-285750">
              <a:buFontTx/>
              <a:buChar char="•"/>
            </a:pPr>
            <a:r>
              <a:rPr lang="en-US" altLang="en-US">
                <a:solidFill>
                  <a:srgbClr val="000000"/>
                </a:solidFill>
                <a:latin typeface="Calibri"/>
                <a:ea typeface="MS PGothic"/>
                <a:cs typeface="Calibri"/>
              </a:rPr>
              <a:t>Les </a:t>
            </a:r>
            <a:r>
              <a:rPr lang="en-US" altLang="en-US" err="1">
                <a:solidFill>
                  <a:srgbClr val="000000"/>
                </a:solidFill>
                <a:latin typeface="Calibri"/>
                <a:ea typeface="MS PGothic"/>
                <a:cs typeface="Calibri"/>
              </a:rPr>
              <a:t>normes</a:t>
            </a:r>
            <a:r>
              <a:rPr lang="en-US" altLang="en-US">
                <a:solidFill>
                  <a:srgbClr val="000000"/>
                </a:solidFill>
                <a:latin typeface="Calibri"/>
                <a:ea typeface="MS PGothic"/>
                <a:cs typeface="Calibri"/>
              </a:rPr>
              <a:t> de </a:t>
            </a:r>
            <a:r>
              <a:rPr lang="en-US" altLang="en-US" err="1">
                <a:solidFill>
                  <a:srgbClr val="000000"/>
                </a:solidFill>
                <a:latin typeface="Calibri"/>
                <a:ea typeface="MS PGothic"/>
                <a:cs typeface="Calibri"/>
              </a:rPr>
              <a:t>qualité</a:t>
            </a:r>
            <a:r>
              <a:rPr lang="en-US" altLang="en-US">
                <a:solidFill>
                  <a:srgbClr val="000000"/>
                </a:solidFill>
                <a:latin typeface="Calibri"/>
                <a:ea typeface="MS PGothic"/>
                <a:cs typeface="Calibri"/>
              </a:rPr>
              <a:t> </a:t>
            </a:r>
            <a:r>
              <a:rPr lang="en-US" altLang="en-US" err="1">
                <a:solidFill>
                  <a:srgbClr val="000000"/>
                </a:solidFill>
                <a:latin typeface="Calibri"/>
                <a:ea typeface="MS PGothic"/>
                <a:cs typeface="Calibri"/>
              </a:rPr>
              <a:t>fournissent</a:t>
            </a:r>
            <a:r>
              <a:rPr lang="en-US" altLang="en-US">
                <a:solidFill>
                  <a:srgbClr val="000000"/>
                </a:solidFill>
                <a:latin typeface="Calibri"/>
                <a:ea typeface="MS PGothic"/>
                <a:cs typeface="Calibri"/>
              </a:rPr>
              <a:t> un plan </a:t>
            </a:r>
            <a:r>
              <a:rPr lang="en-US" altLang="en-US" err="1">
                <a:solidFill>
                  <a:srgbClr val="000000"/>
                </a:solidFill>
                <a:latin typeface="Calibri"/>
                <a:ea typeface="MS PGothic"/>
                <a:cs typeface="Calibri"/>
              </a:rPr>
              <a:t>d’action</a:t>
            </a:r>
            <a:r>
              <a:rPr lang="en-US" altLang="en-US">
                <a:solidFill>
                  <a:srgbClr val="000000"/>
                </a:solidFill>
                <a:latin typeface="Calibri"/>
                <a:ea typeface="MS PGothic"/>
                <a:cs typeface="Calibri"/>
              </a:rPr>
              <a:t> </a:t>
            </a:r>
            <a:r>
              <a:rPr lang="en-US" altLang="en-US" err="1">
                <a:solidFill>
                  <a:srgbClr val="000000"/>
                </a:solidFill>
                <a:latin typeface="Calibri"/>
                <a:ea typeface="MS PGothic"/>
                <a:cs typeface="Calibri"/>
              </a:rPr>
              <a:t>afin</a:t>
            </a:r>
            <a:r>
              <a:rPr lang="en-US" altLang="en-US">
                <a:solidFill>
                  <a:srgbClr val="000000"/>
                </a:solidFill>
                <a:latin typeface="Calibri"/>
                <a:ea typeface="MS PGothic"/>
                <a:cs typeface="Calibri"/>
              </a:rPr>
              <a:t> de </a:t>
            </a:r>
            <a:r>
              <a:rPr lang="en-US" altLang="en-US" err="1">
                <a:solidFill>
                  <a:srgbClr val="000000"/>
                </a:solidFill>
                <a:latin typeface="Calibri"/>
                <a:ea typeface="MS PGothic"/>
                <a:cs typeface="Calibri"/>
              </a:rPr>
              <a:t>permettre</a:t>
            </a:r>
            <a:r>
              <a:rPr lang="en-US" altLang="en-US">
                <a:solidFill>
                  <a:srgbClr val="000000"/>
                </a:solidFill>
                <a:latin typeface="Calibri"/>
                <a:ea typeface="MS PGothic"/>
                <a:cs typeface="Calibri"/>
              </a:rPr>
              <a:t> au </a:t>
            </a:r>
            <a:r>
              <a:rPr lang="en-US" altLang="en-US" err="1">
                <a:solidFill>
                  <a:srgbClr val="000000"/>
                </a:solidFill>
                <a:latin typeface="Calibri"/>
                <a:ea typeface="MS PGothic"/>
                <a:cs typeface="Calibri"/>
              </a:rPr>
              <a:t>système</a:t>
            </a:r>
            <a:r>
              <a:rPr lang="en-US" altLang="en-US">
                <a:solidFill>
                  <a:srgbClr val="000000"/>
                </a:solidFill>
                <a:latin typeface="Calibri"/>
                <a:ea typeface="MS PGothic"/>
                <a:cs typeface="Calibri"/>
              </a:rPr>
              <a:t> de </a:t>
            </a:r>
            <a:r>
              <a:rPr lang="en-US" altLang="en-US" err="1">
                <a:solidFill>
                  <a:srgbClr val="000000"/>
                </a:solidFill>
                <a:latin typeface="Calibri"/>
                <a:ea typeface="MS PGothic"/>
                <a:cs typeface="Calibri"/>
              </a:rPr>
              <a:t>soins</a:t>
            </a:r>
            <a:r>
              <a:rPr lang="en-US" altLang="en-US">
                <a:solidFill>
                  <a:srgbClr val="000000"/>
                </a:solidFill>
                <a:latin typeface="Calibri"/>
                <a:ea typeface="MS PGothic"/>
                <a:cs typeface="Calibri"/>
              </a:rPr>
              <a:t> de </a:t>
            </a:r>
            <a:r>
              <a:rPr lang="en-US" altLang="en-US" err="1">
                <a:solidFill>
                  <a:srgbClr val="000000"/>
                </a:solidFill>
                <a:latin typeface="Calibri"/>
                <a:ea typeface="MS PGothic"/>
                <a:cs typeface="Calibri"/>
              </a:rPr>
              <a:t>santé</a:t>
            </a:r>
            <a:r>
              <a:rPr lang="en-US" altLang="en-US">
                <a:solidFill>
                  <a:srgbClr val="000000"/>
                </a:solidFill>
                <a:latin typeface="Calibri"/>
                <a:ea typeface="MS PGothic"/>
                <a:cs typeface="Calibri"/>
              </a:rPr>
              <a:t> </a:t>
            </a:r>
            <a:r>
              <a:rPr lang="en-US" altLang="en-US" err="1">
                <a:solidFill>
                  <a:srgbClr val="000000"/>
                </a:solidFill>
                <a:latin typeface="Calibri"/>
                <a:ea typeface="MS PGothic"/>
                <a:cs typeface="Calibri"/>
              </a:rPr>
              <a:t>en</a:t>
            </a:r>
            <a:r>
              <a:rPr lang="en-US" altLang="en-US">
                <a:solidFill>
                  <a:srgbClr val="000000"/>
                </a:solidFill>
                <a:latin typeface="Calibri"/>
                <a:ea typeface="MS PGothic"/>
                <a:cs typeface="Calibri"/>
              </a:rPr>
              <a:t> Ontario de </a:t>
            </a:r>
            <a:r>
              <a:rPr lang="en-US" altLang="en-US" err="1">
                <a:solidFill>
                  <a:srgbClr val="000000"/>
                </a:solidFill>
                <a:latin typeface="Calibri"/>
                <a:ea typeface="MS PGothic"/>
                <a:cs typeface="Calibri"/>
              </a:rPr>
              <a:t>mieux</a:t>
            </a:r>
            <a:r>
              <a:rPr lang="en-US" altLang="en-US">
                <a:solidFill>
                  <a:srgbClr val="000000"/>
                </a:solidFill>
                <a:latin typeface="Calibri"/>
                <a:ea typeface="MS PGothic"/>
                <a:cs typeface="Calibri"/>
              </a:rPr>
              <a:t> </a:t>
            </a:r>
            <a:r>
              <a:rPr lang="en-US" altLang="en-US" err="1">
                <a:solidFill>
                  <a:srgbClr val="000000"/>
                </a:solidFill>
                <a:latin typeface="Calibri"/>
                <a:ea typeface="MS PGothic"/>
                <a:cs typeface="Calibri"/>
              </a:rPr>
              <a:t>fonctionner</a:t>
            </a:r>
            <a:r>
              <a:rPr lang="en-US" altLang="en-US">
                <a:solidFill>
                  <a:srgbClr val="000000"/>
                </a:solidFill>
                <a:latin typeface="Calibri"/>
                <a:ea typeface="MS PGothic"/>
                <a:cs typeface="Calibri"/>
              </a:rPr>
              <a:t>, de </a:t>
            </a:r>
            <a:r>
              <a:rPr lang="en-US" altLang="en-US" err="1">
                <a:solidFill>
                  <a:srgbClr val="000000"/>
                </a:solidFill>
                <a:latin typeface="Calibri"/>
                <a:ea typeface="MS PGothic"/>
                <a:cs typeface="Calibri"/>
              </a:rPr>
              <a:t>faciliter</a:t>
            </a:r>
            <a:r>
              <a:rPr lang="en-US" altLang="en-US">
                <a:solidFill>
                  <a:srgbClr val="000000"/>
                </a:solidFill>
                <a:latin typeface="Calibri"/>
                <a:ea typeface="MS PGothic"/>
                <a:cs typeface="Calibri"/>
              </a:rPr>
              <a:t> les transitions </a:t>
            </a:r>
            <a:r>
              <a:rPr lang="en-US" altLang="en-US" err="1">
                <a:solidFill>
                  <a:srgbClr val="000000"/>
                </a:solidFill>
                <a:latin typeface="Calibri"/>
                <a:ea typeface="MS PGothic"/>
                <a:cs typeface="Calibri"/>
              </a:rPr>
              <a:t>harmonieuses</a:t>
            </a:r>
            <a:r>
              <a:rPr lang="en-US" altLang="en-US">
                <a:solidFill>
                  <a:srgbClr val="000000"/>
                </a:solidFill>
                <a:latin typeface="Calibri"/>
                <a:ea typeface="MS PGothic"/>
                <a:cs typeface="Calibri"/>
              </a:rPr>
              <a:t> et de </a:t>
            </a:r>
            <a:r>
              <a:rPr lang="en-US" altLang="en-US" err="1">
                <a:solidFill>
                  <a:srgbClr val="000000"/>
                </a:solidFill>
                <a:latin typeface="Calibri"/>
                <a:ea typeface="MS PGothic"/>
                <a:cs typeface="Calibri"/>
              </a:rPr>
              <a:t>s’assurer</a:t>
            </a:r>
            <a:r>
              <a:rPr lang="en-US" altLang="en-US">
                <a:solidFill>
                  <a:srgbClr val="000000"/>
                </a:solidFill>
                <a:latin typeface="Calibri"/>
                <a:ea typeface="MS PGothic"/>
                <a:cs typeface="Calibri"/>
              </a:rPr>
              <a:t> que les patients </a:t>
            </a:r>
            <a:r>
              <a:rPr lang="en-US" altLang="en-US" err="1">
                <a:solidFill>
                  <a:srgbClr val="000000"/>
                </a:solidFill>
                <a:latin typeface="Calibri"/>
                <a:ea typeface="MS PGothic"/>
                <a:cs typeface="Calibri"/>
              </a:rPr>
              <a:t>reçoivent</a:t>
            </a:r>
            <a:r>
              <a:rPr lang="en-US" altLang="en-US">
                <a:solidFill>
                  <a:srgbClr val="000000"/>
                </a:solidFill>
                <a:latin typeface="Calibri"/>
                <a:ea typeface="MS PGothic"/>
                <a:cs typeface="Calibri"/>
              </a:rPr>
              <a:t> les </a:t>
            </a:r>
            <a:r>
              <a:rPr lang="en-US" altLang="en-US" err="1">
                <a:solidFill>
                  <a:srgbClr val="000000"/>
                </a:solidFill>
                <a:latin typeface="Calibri"/>
                <a:ea typeface="MS PGothic"/>
                <a:cs typeface="Calibri"/>
              </a:rPr>
              <a:t>mêmes</a:t>
            </a:r>
            <a:r>
              <a:rPr lang="en-US" altLang="en-US">
                <a:solidFill>
                  <a:srgbClr val="000000"/>
                </a:solidFill>
                <a:latin typeface="Calibri"/>
                <a:ea typeface="MS PGothic"/>
                <a:cs typeface="Calibri"/>
              </a:rPr>
              <a:t> </a:t>
            </a:r>
            <a:r>
              <a:rPr lang="en-US" altLang="en-US" err="1">
                <a:solidFill>
                  <a:srgbClr val="000000"/>
                </a:solidFill>
                <a:latin typeface="Calibri"/>
                <a:ea typeface="MS PGothic"/>
                <a:cs typeface="Calibri"/>
              </a:rPr>
              <a:t>soins</a:t>
            </a:r>
            <a:r>
              <a:rPr lang="en-US" altLang="en-US">
                <a:solidFill>
                  <a:srgbClr val="000000"/>
                </a:solidFill>
                <a:latin typeface="Calibri"/>
                <a:ea typeface="MS PGothic"/>
                <a:cs typeface="Calibri"/>
              </a:rPr>
              <a:t> de </a:t>
            </a:r>
            <a:r>
              <a:rPr lang="en-US" altLang="en-US" err="1">
                <a:solidFill>
                  <a:srgbClr val="000000"/>
                </a:solidFill>
                <a:latin typeface="Calibri"/>
                <a:ea typeface="MS PGothic"/>
                <a:cs typeface="Calibri"/>
              </a:rPr>
              <a:t>qualité</a:t>
            </a:r>
            <a:r>
              <a:rPr lang="en-US" altLang="en-US">
                <a:solidFill>
                  <a:srgbClr val="000000"/>
                </a:solidFill>
                <a:latin typeface="Calibri"/>
                <a:ea typeface="MS PGothic"/>
                <a:cs typeface="Calibri"/>
              </a:rPr>
              <a:t> supérieure, </a:t>
            </a:r>
            <a:r>
              <a:rPr lang="en-US" altLang="en-US" err="1">
                <a:solidFill>
                  <a:srgbClr val="000000"/>
                </a:solidFill>
                <a:latin typeface="Calibri"/>
                <a:ea typeface="MS PGothic"/>
                <a:cs typeface="Calibri"/>
              </a:rPr>
              <a:t>quel</a:t>
            </a:r>
            <a:r>
              <a:rPr lang="en-US" altLang="en-US">
                <a:solidFill>
                  <a:srgbClr val="000000"/>
                </a:solidFill>
                <a:latin typeface="Calibri"/>
                <a:ea typeface="MS PGothic"/>
                <a:cs typeface="Calibri"/>
              </a:rPr>
              <a:t> que </a:t>
            </a:r>
            <a:r>
              <a:rPr lang="en-US" altLang="en-US" err="1">
                <a:solidFill>
                  <a:srgbClr val="000000"/>
                </a:solidFill>
                <a:latin typeface="Calibri"/>
                <a:ea typeface="MS PGothic"/>
                <a:cs typeface="Calibri"/>
              </a:rPr>
              <a:t>soit</a:t>
            </a:r>
            <a:r>
              <a:rPr lang="en-US" altLang="en-US">
                <a:solidFill>
                  <a:srgbClr val="000000"/>
                </a:solidFill>
                <a:latin typeface="Calibri"/>
                <a:ea typeface="MS PGothic"/>
                <a:cs typeface="Calibri"/>
              </a:rPr>
              <a:t> </a:t>
            </a:r>
            <a:r>
              <a:rPr lang="en-US" altLang="en-US" err="1">
                <a:solidFill>
                  <a:srgbClr val="000000"/>
                </a:solidFill>
                <a:latin typeface="Calibri"/>
                <a:ea typeface="MS PGothic"/>
                <a:cs typeface="Calibri"/>
              </a:rPr>
              <a:t>l’endroit</a:t>
            </a:r>
            <a:r>
              <a:rPr lang="en-US" altLang="en-US">
                <a:solidFill>
                  <a:srgbClr val="000000"/>
                </a:solidFill>
                <a:latin typeface="Calibri"/>
                <a:ea typeface="MS PGothic"/>
                <a:cs typeface="Calibri"/>
              </a:rPr>
              <a:t> </a:t>
            </a:r>
            <a:r>
              <a:rPr lang="en-US" altLang="en-US" err="1">
                <a:solidFill>
                  <a:srgbClr val="000000"/>
                </a:solidFill>
                <a:latin typeface="Calibri"/>
                <a:ea typeface="MS PGothic"/>
                <a:cs typeface="Calibri"/>
              </a:rPr>
              <a:t>où</a:t>
            </a:r>
            <a:r>
              <a:rPr lang="en-US" altLang="en-US">
                <a:solidFill>
                  <a:srgbClr val="000000"/>
                </a:solidFill>
                <a:latin typeface="Calibri"/>
                <a:ea typeface="MS PGothic"/>
                <a:cs typeface="Calibri"/>
              </a:rPr>
              <a:t> </a:t>
            </a:r>
            <a:r>
              <a:rPr lang="en-US" altLang="en-US" err="1">
                <a:solidFill>
                  <a:srgbClr val="000000"/>
                </a:solidFill>
                <a:latin typeface="Calibri"/>
                <a:ea typeface="MS PGothic"/>
                <a:cs typeface="Calibri"/>
              </a:rPr>
              <a:t>ils</a:t>
            </a:r>
            <a:r>
              <a:rPr lang="en-US" altLang="en-US">
                <a:solidFill>
                  <a:srgbClr val="000000"/>
                </a:solidFill>
                <a:latin typeface="Calibri"/>
                <a:ea typeface="MS PGothic"/>
                <a:cs typeface="Calibri"/>
              </a:rPr>
              <a:t> </a:t>
            </a:r>
            <a:r>
              <a:rPr lang="en-US" altLang="en-US" err="1">
                <a:solidFill>
                  <a:srgbClr val="000000"/>
                </a:solidFill>
                <a:latin typeface="Calibri"/>
                <a:ea typeface="MS PGothic"/>
                <a:cs typeface="Calibri"/>
              </a:rPr>
              <a:t>vivent</a:t>
            </a:r>
            <a:r>
              <a:rPr lang="en-US" altLang="en-US">
                <a:solidFill>
                  <a:srgbClr val="000000"/>
                </a:solidFill>
                <a:latin typeface="Calibri"/>
                <a:ea typeface="MS PGothic"/>
                <a:cs typeface="Calibri"/>
              </a:rPr>
              <a:t>.</a:t>
            </a:r>
          </a:p>
          <a:p>
            <a:endParaRPr lang="en-US">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a:t>
            </a:fld>
            <a:endParaRPr lang="en-CA" altLang="en-US">
              <a:solidFill>
                <a:srgbClr val="000000"/>
              </a:solidFill>
            </a:endParaRPr>
          </a:p>
        </p:txBody>
      </p:sp>
    </p:spTree>
    <p:extLst>
      <p:ext uri="{BB962C8B-B14F-4D97-AF65-F5344CB8AC3E}">
        <p14:creationId xmlns:p14="http://schemas.microsoft.com/office/powerpoint/2010/main" val="2634108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atin typeface="+mn-lt"/>
            </a:endParaRPr>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5</a:t>
            </a:fld>
            <a:endParaRPr lang="en-CA" altLang="en-US"/>
          </a:p>
        </p:txBody>
      </p:sp>
    </p:spTree>
    <p:extLst>
      <p:ext uri="{BB962C8B-B14F-4D97-AF65-F5344CB8AC3E}">
        <p14:creationId xmlns:p14="http://schemas.microsoft.com/office/powerpoint/2010/main" val="3543780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altLang="en-US" err="1">
                <a:solidFill>
                  <a:srgbClr val="000000"/>
                </a:solidFill>
                <a:latin typeface="Calibri" panose="020F0502020204030204" pitchFamily="34" charset="0"/>
              </a:rPr>
              <a:t>Chaque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norme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comprend</a:t>
            </a:r>
            <a:r>
              <a:rPr lang="en-US" altLang="en-US">
                <a:solidFill>
                  <a:srgbClr val="000000"/>
                </a:solidFill>
                <a:latin typeface="Calibri" panose="020F0502020204030204" pitchFamily="34" charset="0"/>
              </a:rPr>
              <a:t> un résumé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langage</a:t>
            </a:r>
            <a:r>
              <a:rPr lang="en-US" altLang="en-US">
                <a:solidFill>
                  <a:srgbClr val="000000"/>
                </a:solidFill>
                <a:latin typeface="Calibri" panose="020F0502020204030204" pitchFamily="34" charset="0"/>
              </a:rPr>
              <a:t> simple pour les patients, les </a:t>
            </a:r>
            <a:r>
              <a:rPr lang="en-US" altLang="en-US" err="1">
                <a:solidFill>
                  <a:srgbClr val="000000"/>
                </a:solidFill>
                <a:latin typeface="Calibri" panose="020F0502020204030204" pitchFamily="34" charset="0"/>
              </a:rPr>
              <a:t>familles</a:t>
            </a:r>
            <a:r>
              <a:rPr lang="en-US" altLang="en-US">
                <a:solidFill>
                  <a:srgbClr val="000000"/>
                </a:solidFill>
                <a:latin typeface="Calibri" panose="020F0502020204030204" pitchFamily="34" charset="0"/>
              </a:rPr>
              <a:t>, les aidants </a:t>
            </a:r>
            <a:r>
              <a:rPr lang="en-US" altLang="en-US" err="1">
                <a:solidFill>
                  <a:srgbClr val="000000"/>
                </a:solidFill>
                <a:latin typeface="Calibri" panose="020F0502020204030204" pitchFamily="34" charset="0"/>
              </a:rPr>
              <a:t>naturels</a:t>
            </a:r>
            <a:r>
              <a:rPr lang="en-US" altLang="en-US">
                <a:solidFill>
                  <a:srgbClr val="000000"/>
                </a:solidFill>
                <a:latin typeface="Calibri" panose="020F0502020204030204" pitchFamily="34" charset="0"/>
              </a:rPr>
              <a:t> et le public, </a:t>
            </a:r>
            <a:r>
              <a:rPr lang="en-US" altLang="en-US" err="1">
                <a:solidFill>
                  <a:srgbClr val="000000"/>
                </a:solidFill>
                <a:latin typeface="Calibri" panose="020F0502020204030204" pitchFamily="34" charset="0"/>
              </a:rPr>
              <a:t>appelé</a:t>
            </a:r>
            <a:r>
              <a:rPr lang="en-US" altLang="en-US">
                <a:solidFill>
                  <a:srgbClr val="000000"/>
                </a:solidFill>
                <a:latin typeface="Calibri" panose="020F0502020204030204" pitchFamily="34" charset="0"/>
              </a:rPr>
              <a:t> le </a:t>
            </a:r>
            <a:r>
              <a:rPr lang="en-US" altLang="en-US" b="1">
                <a:solidFill>
                  <a:srgbClr val="000000"/>
                </a:solidFill>
                <a:latin typeface="Calibri" panose="020F0502020204030204" pitchFamily="34" charset="0"/>
              </a:rPr>
              <a:t>guide de conversation du patient</a:t>
            </a:r>
            <a:r>
              <a:rPr lang="en-US" altLang="en-US">
                <a:solidFill>
                  <a:srgbClr val="000000"/>
                </a:solidFill>
                <a:latin typeface="Calibri" panose="020F0502020204030204" pitchFamily="34" charset="0"/>
              </a:rPr>
              <a:t>.</a:t>
            </a:r>
          </a:p>
          <a:p>
            <a:pPr marL="171450" indent="-171450"/>
            <a:endParaRPr lang="en-US" altLang="en-US">
              <a:solidFill>
                <a:srgbClr val="000000"/>
              </a:solidFill>
              <a:latin typeface="Calibri" panose="020F0502020204030204" pitchFamily="34" charset="0"/>
            </a:endParaRPr>
          </a:p>
          <a:p>
            <a:pPr marL="171450" indent="-171450"/>
            <a:r>
              <a:rPr lang="en-US" altLang="en-US" b="1">
                <a:solidFill>
                  <a:srgbClr val="000000"/>
                </a:solidFill>
                <a:latin typeface="Calibri" panose="020F0502020204030204" pitchFamily="34" charset="0"/>
              </a:rPr>
              <a:t>Participation des patients aux </a:t>
            </a:r>
            <a:r>
              <a:rPr lang="en-US" altLang="en-US" b="1" err="1">
                <a:solidFill>
                  <a:srgbClr val="000000"/>
                </a:solidFill>
                <a:latin typeface="Calibri" panose="020F0502020204030204" pitchFamily="34" charset="0"/>
              </a:rPr>
              <a:t>normes</a:t>
            </a:r>
            <a:r>
              <a:rPr lang="en-US" altLang="en-US" b="1">
                <a:solidFill>
                  <a:srgbClr val="000000"/>
                </a:solidFill>
                <a:latin typeface="Calibri" panose="020F0502020204030204" pitchFamily="34" charset="0"/>
              </a:rPr>
              <a:t> de </a:t>
            </a:r>
            <a:r>
              <a:rPr lang="en-US" altLang="en-US" b="1" err="1">
                <a:solidFill>
                  <a:srgbClr val="000000"/>
                </a:solidFill>
                <a:latin typeface="Calibri" panose="020F0502020204030204" pitchFamily="34" charset="0"/>
              </a:rPr>
              <a:t>qualité</a:t>
            </a:r>
            <a:r>
              <a:rPr lang="en-US" altLang="en-US" b="1">
                <a:solidFill>
                  <a:srgbClr val="000000"/>
                </a:solidFill>
                <a:latin typeface="Calibri" panose="020F0502020204030204" pitchFamily="34" charset="0"/>
              </a:rPr>
              <a:t> : </a:t>
            </a:r>
          </a:p>
          <a:p>
            <a:pPr marL="171450" indent="-171450">
              <a:buFontTx/>
              <a:buChar char="•"/>
            </a:pPr>
            <a:r>
              <a:rPr lang="en-US" altLang="en-US">
                <a:solidFill>
                  <a:srgbClr val="000000"/>
                </a:solidFill>
                <a:latin typeface="Calibri" panose="020F0502020204030204" pitchFamily="34" charset="0"/>
              </a:rPr>
              <a:t>Participation à des </a:t>
            </a:r>
            <a:r>
              <a:rPr lang="en-US" altLang="en-US" err="1">
                <a:solidFill>
                  <a:srgbClr val="000000"/>
                </a:solidFill>
                <a:latin typeface="Calibri" panose="020F0502020204030204" pitchFamily="34" charset="0"/>
              </a:rPr>
              <a:t>comités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consultatifs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tant que </a:t>
            </a:r>
            <a:r>
              <a:rPr lang="en-US" altLang="en-US" err="1">
                <a:solidFill>
                  <a:srgbClr val="000000"/>
                </a:solidFill>
                <a:latin typeface="Calibri" panose="020F0502020204030204" pitchFamily="34" charset="0"/>
              </a:rPr>
              <a:t>membres</a:t>
            </a:r>
            <a:endParaRPr lang="en-US" altLang="en-US">
              <a:solidFill>
                <a:srgbClr val="000000"/>
              </a:solidFill>
              <a:latin typeface="Calibri" panose="020F0502020204030204" pitchFamily="34" charset="0"/>
            </a:endParaRPr>
          </a:p>
          <a:p>
            <a:pPr marL="171450" indent="-171450">
              <a:buFontTx/>
              <a:buChar char="•"/>
            </a:pPr>
            <a:r>
              <a:rPr lang="en-US" altLang="en-US" err="1">
                <a:solidFill>
                  <a:srgbClr val="000000"/>
                </a:solidFill>
                <a:latin typeface="Calibri" panose="020F0502020204030204" pitchFamily="34" charset="0"/>
              </a:rPr>
              <a:t>Groupes</a:t>
            </a:r>
            <a:r>
              <a:rPr lang="en-US" altLang="en-US">
                <a:solidFill>
                  <a:srgbClr val="000000"/>
                </a:solidFill>
                <a:latin typeface="Calibri" panose="020F0502020204030204" pitchFamily="34" charset="0"/>
              </a:rPr>
              <a:t> de discussion et </a:t>
            </a:r>
            <a:r>
              <a:rPr lang="en-US" altLang="en-US" err="1">
                <a:solidFill>
                  <a:srgbClr val="000000"/>
                </a:solidFill>
                <a:latin typeface="Calibri" panose="020F0502020204030204" pitchFamily="34" charset="0"/>
              </a:rPr>
              <a:t>entretiens</a:t>
            </a:r>
            <a:r>
              <a:rPr lang="en-US" altLang="en-US">
                <a:solidFill>
                  <a:srgbClr val="000000"/>
                </a:solidFill>
                <a:latin typeface="Calibri" panose="020F0502020204030204" pitchFamily="34" charset="0"/>
              </a:rPr>
              <a:t> avec des </a:t>
            </a:r>
            <a:r>
              <a:rPr lang="en-US" altLang="en-US" err="1">
                <a:solidFill>
                  <a:srgbClr val="000000"/>
                </a:solidFill>
                <a:latin typeface="Calibri" panose="020F0502020204030204" pitchFamily="34" charset="0"/>
              </a:rPr>
              <a:t>informateurs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clés</a:t>
            </a:r>
            <a:r>
              <a:rPr lang="en-US" altLang="en-US">
                <a:solidFill>
                  <a:srgbClr val="000000"/>
                </a:solidFill>
                <a:latin typeface="Calibri" panose="020F0502020204030204" pitchFamily="34" charset="0"/>
              </a:rPr>
              <a:t> sur des </a:t>
            </a:r>
            <a:r>
              <a:rPr lang="en-US" altLang="en-US" err="1">
                <a:solidFill>
                  <a:srgbClr val="000000"/>
                </a:solidFill>
                <a:latin typeface="Calibri" panose="020F0502020204030204" pitchFamily="34" charset="0"/>
              </a:rPr>
              <a:t>sujets</a:t>
            </a:r>
            <a:r>
              <a:rPr lang="en-US" altLang="en-US">
                <a:solidFill>
                  <a:srgbClr val="000000"/>
                </a:solidFill>
                <a:latin typeface="Calibri" panose="020F0502020204030204" pitchFamily="34" charset="0"/>
              </a:rPr>
              <a:t> précis (au </a:t>
            </a:r>
            <a:r>
              <a:rPr lang="en-US" altLang="en-US" err="1">
                <a:solidFill>
                  <a:srgbClr val="000000"/>
                </a:solidFill>
                <a:latin typeface="Calibri" panose="020F0502020204030204" pitchFamily="34" charset="0"/>
              </a:rPr>
              <a:t>besoin</a:t>
            </a:r>
            <a:r>
              <a:rPr lang="en-US" altLang="en-US">
                <a:solidFill>
                  <a:srgbClr val="000000"/>
                </a:solidFill>
                <a:latin typeface="Calibri" panose="020F0502020204030204" pitchFamily="34" charset="0"/>
              </a:rPr>
              <a:t>)</a:t>
            </a:r>
          </a:p>
          <a:p>
            <a:pPr marL="171450" indent="-171450">
              <a:buFontTx/>
              <a:buChar char="•"/>
            </a:pPr>
            <a:r>
              <a:rPr lang="en-US" altLang="en-US" err="1">
                <a:solidFill>
                  <a:srgbClr val="000000"/>
                </a:solidFill>
                <a:latin typeface="Calibri" panose="020F0502020204030204" pitchFamily="34" charset="0"/>
              </a:rPr>
              <a:t>Période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commentaires</a:t>
            </a:r>
            <a:r>
              <a:rPr lang="en-US" altLang="en-US">
                <a:solidFill>
                  <a:srgbClr val="000000"/>
                </a:solidFill>
                <a:latin typeface="Calibri" panose="020F0502020204030204" pitchFamily="34" charset="0"/>
              </a:rPr>
              <a:t> du public pour </a:t>
            </a:r>
            <a:r>
              <a:rPr lang="en-US" altLang="en-US" err="1">
                <a:solidFill>
                  <a:srgbClr val="000000"/>
                </a:solidFill>
                <a:latin typeface="Calibri" panose="020F0502020204030204" pitchFamily="34" charset="0"/>
              </a:rPr>
              <a:t>chaque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norme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endParaRPr lang="en-US" altLang="en-US">
              <a:solidFill>
                <a:srgbClr val="000000"/>
              </a:solidFill>
              <a:latin typeface="Calibri" panose="020F0502020204030204" pitchFamily="34" charset="0"/>
            </a:endParaRPr>
          </a:p>
          <a:p>
            <a:pPr marL="171450" indent="-171450">
              <a:buFontTx/>
              <a:buChar char="•"/>
            </a:pPr>
            <a:r>
              <a:rPr lang="en-US" altLang="en-US">
                <a:solidFill>
                  <a:srgbClr val="000000"/>
                </a:solidFill>
                <a:latin typeface="Calibri" panose="020F0502020204030204" pitchFamily="34" charset="0"/>
              </a:rPr>
              <a:t>Consultations sur le guide de conversation des patients</a:t>
            </a:r>
          </a:p>
          <a:p>
            <a:endParaRPr lang="en-US">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pPr/>
              <a:t>6</a:t>
            </a:fld>
            <a:endParaRPr lang="en-CA" altLang="en-US"/>
          </a:p>
        </p:txBody>
      </p:sp>
    </p:spTree>
    <p:extLst>
      <p:ext uri="{BB962C8B-B14F-4D97-AF65-F5344CB8AC3E}">
        <p14:creationId xmlns:p14="http://schemas.microsoft.com/office/powerpoint/2010/main" val="2920375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latin typeface="+mn-lt"/>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7</a:t>
            </a:fld>
            <a:endParaRPr lang="en-CA" altLang="en-US">
              <a:solidFill>
                <a:srgbClr val="000000"/>
              </a:solidFill>
            </a:endParaRPr>
          </a:p>
        </p:txBody>
      </p:sp>
    </p:spTree>
    <p:extLst>
      <p:ext uri="{BB962C8B-B14F-4D97-AF65-F5344CB8AC3E}">
        <p14:creationId xmlns:p14="http://schemas.microsoft.com/office/powerpoint/2010/main" val="4120653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err="1">
                <a:solidFill>
                  <a:srgbClr val="000000"/>
                </a:solidFill>
                <a:latin typeface="Calibri" panose="020F0502020204030204" pitchFamily="34" charset="0"/>
              </a:rPr>
              <a:t>Toutefois</a:t>
            </a:r>
            <a:r>
              <a:rPr lang="en-US" altLang="en-US">
                <a:solidFill>
                  <a:srgbClr val="000000"/>
                </a:solidFill>
                <a:latin typeface="Calibri" panose="020F0502020204030204" pitchFamily="34" charset="0"/>
              </a:rPr>
              <a:t>, il y a des choses que nous </a:t>
            </a:r>
            <a:r>
              <a:rPr lang="en-US" altLang="en-US" err="1">
                <a:solidFill>
                  <a:srgbClr val="000000"/>
                </a:solidFill>
                <a:latin typeface="Calibri" panose="020F0502020204030204" pitchFamily="34" charset="0"/>
              </a:rPr>
              <a:t>pouvons</a:t>
            </a:r>
            <a:r>
              <a:rPr lang="en-US" altLang="en-US">
                <a:solidFill>
                  <a:srgbClr val="000000"/>
                </a:solidFill>
                <a:latin typeface="Calibri" panose="020F0502020204030204" pitchFamily="34" charset="0"/>
              </a:rPr>
              <a:t> faire </a:t>
            </a:r>
            <a:r>
              <a:rPr lang="en-US" altLang="en-US" err="1">
                <a:solidFill>
                  <a:srgbClr val="000000"/>
                </a:solidFill>
                <a:latin typeface="Calibri" panose="020F0502020204030204" pitchFamily="34" charset="0"/>
              </a:rPr>
              <a:t>aujourd’hui</a:t>
            </a:r>
            <a:r>
              <a:rPr lang="en-US" altLang="en-US">
                <a:solidFill>
                  <a:srgbClr val="000000"/>
                </a:solidFill>
                <a:latin typeface="Calibri" panose="020F0502020204030204" pitchFamily="34" charset="0"/>
              </a:rPr>
              <a:t> malgré les </a:t>
            </a:r>
            <a:r>
              <a:rPr lang="en-US" altLang="en-US" err="1">
                <a:solidFill>
                  <a:srgbClr val="000000"/>
                </a:solidFill>
                <a:latin typeface="Calibri" panose="020F0502020204030204" pitchFamily="34" charset="0"/>
              </a:rPr>
              <a:t>vastes</a:t>
            </a:r>
            <a:r>
              <a:rPr lang="en-US" altLang="en-US">
                <a:solidFill>
                  <a:srgbClr val="000000"/>
                </a:solidFill>
                <a:latin typeface="Calibri" panose="020F0502020204030204" pitchFamily="34" charset="0"/>
              </a:rPr>
              <a:t> obstacles </a:t>
            </a:r>
            <a:r>
              <a:rPr lang="en-US" altLang="en-US" err="1">
                <a:solidFill>
                  <a:srgbClr val="000000"/>
                </a:solidFill>
                <a:latin typeface="Calibri" panose="020F0502020204030204" pitchFamily="34" charset="0"/>
              </a:rPr>
              <a:t>systémiques</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pourraient</a:t>
            </a:r>
            <a:r>
              <a:rPr lang="en-US" altLang="en-US">
                <a:solidFill>
                  <a:srgbClr val="000000"/>
                </a:solidFill>
                <a:latin typeface="Calibri" panose="020F0502020204030204" pitchFamily="34" charset="0"/>
              </a:rPr>
              <a:t> prendre du temps à </a:t>
            </a:r>
            <a:r>
              <a:rPr lang="en-US" altLang="en-US" err="1">
                <a:solidFill>
                  <a:srgbClr val="000000"/>
                </a:solidFill>
                <a:latin typeface="Calibri" panose="020F0502020204030204" pitchFamily="34" charset="0"/>
              </a:rPr>
              <a:t>surmonter</a:t>
            </a:r>
            <a:r>
              <a:rPr lang="en-US" altLang="en-US">
                <a:solidFill>
                  <a:srgbClr val="000000"/>
                </a:solidFill>
                <a:latin typeface="Calibri" panose="020F0502020204030204" pitchFamily="34" charset="0"/>
              </a:rPr>
              <a:t>. Le </a:t>
            </a:r>
            <a:r>
              <a:rPr lang="en-US" altLang="en-US" i="1">
                <a:solidFill>
                  <a:srgbClr val="000000"/>
                </a:solidFill>
                <a:latin typeface="Calibri" panose="020F0502020204030204" pitchFamily="34" charset="0"/>
              </a:rPr>
              <a:t>Guide de </a:t>
            </a:r>
            <a:r>
              <a:rPr lang="en-US" altLang="en-US" i="1" err="1">
                <a:solidFill>
                  <a:srgbClr val="000000"/>
                </a:solidFill>
                <a:latin typeface="Calibri" panose="020F0502020204030204" pitchFamily="34" charset="0"/>
              </a:rPr>
              <a:t>démarrage</a:t>
            </a:r>
            <a:r>
              <a:rPr lang="en-US" altLang="en-US" i="1">
                <a:solidFill>
                  <a:srgbClr val="000000"/>
                </a:solidFill>
                <a:latin typeface="Calibri" panose="020F0502020204030204" pitchFamily="34" charset="0"/>
              </a:rPr>
              <a:t> </a:t>
            </a:r>
            <a:r>
              <a:rPr lang="en-US" altLang="en-US">
                <a:solidFill>
                  <a:srgbClr val="000000"/>
                </a:solidFill>
                <a:latin typeface="Calibri" panose="020F0502020204030204" pitchFamily="34" charset="0"/>
              </a:rPr>
              <a:t>est un document qui </a:t>
            </a:r>
            <a:r>
              <a:rPr lang="en-US" altLang="en-US" err="1">
                <a:solidFill>
                  <a:srgbClr val="000000"/>
                </a:solidFill>
                <a:latin typeface="Calibri" panose="020F0502020204030204" pitchFamily="34" charset="0"/>
              </a:rPr>
              <a:t>décrit</a:t>
            </a:r>
            <a:r>
              <a:rPr lang="en-US" altLang="en-US">
                <a:solidFill>
                  <a:srgbClr val="000000"/>
                </a:solidFill>
                <a:latin typeface="Calibri" panose="020F0502020204030204" pitchFamily="34" charset="0"/>
              </a:rPr>
              <a:t> le </a:t>
            </a:r>
            <a:r>
              <a:rPr lang="en-US" altLang="en-US" err="1">
                <a:solidFill>
                  <a:srgbClr val="000000"/>
                </a:solidFill>
                <a:latin typeface="Calibri" panose="020F0502020204030204" pitchFamily="34" charset="0"/>
              </a:rPr>
              <a:t>processus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d’utilisation</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à </a:t>
            </a:r>
            <a:r>
              <a:rPr lang="en-US" altLang="en-US" err="1">
                <a:solidFill>
                  <a:srgbClr val="000000"/>
                </a:solidFill>
                <a:latin typeface="Calibri" panose="020F0502020204030204" pitchFamily="34" charset="0"/>
              </a:rPr>
              <a:t>titre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ressources</a:t>
            </a:r>
            <a:r>
              <a:rPr lang="en-US" altLang="en-US">
                <a:solidFill>
                  <a:srgbClr val="000000"/>
                </a:solidFill>
                <a:latin typeface="Calibri" panose="020F0502020204030204" pitchFamily="34" charset="0"/>
              </a:rPr>
              <a:t> pour </a:t>
            </a:r>
            <a:r>
              <a:rPr lang="en-US" altLang="en-US" err="1">
                <a:solidFill>
                  <a:srgbClr val="000000"/>
                </a:solidFill>
                <a:latin typeface="Calibri" panose="020F0502020204030204" pitchFamily="34" charset="0"/>
              </a:rPr>
              <a:t>offrir</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supérieure. Il compile un certain </a:t>
            </a:r>
            <a:r>
              <a:rPr lang="en-US" altLang="en-US" err="1">
                <a:solidFill>
                  <a:srgbClr val="000000"/>
                </a:solidFill>
                <a:latin typeface="Calibri" panose="020F0502020204030204" pitchFamily="34" charset="0"/>
              </a:rPr>
              <a:t>nombre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ressources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afin</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soutenir</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l’adoption</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notamment</a:t>
            </a:r>
            <a:r>
              <a:rPr lang="en-US" altLang="en-US">
                <a:solidFill>
                  <a:srgbClr val="000000"/>
                </a:solidFill>
                <a:latin typeface="Calibri" panose="020F0502020204030204" pitchFamily="34" charset="0"/>
              </a:rPr>
              <a:t> des liens </a:t>
            </a:r>
            <a:r>
              <a:rPr lang="en-US" altLang="en-US" err="1">
                <a:solidFill>
                  <a:srgbClr val="000000"/>
                </a:solidFill>
                <a:latin typeface="Calibri" panose="020F0502020204030204" pitchFamily="34" charset="0"/>
              </a:rPr>
              <a:t>vers</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ressources</a:t>
            </a:r>
            <a:r>
              <a:rPr lang="en-US" altLang="en-US">
                <a:solidFill>
                  <a:srgbClr val="000000"/>
                </a:solidFill>
                <a:latin typeface="Calibri" panose="020F0502020204030204" pitchFamily="34" charset="0"/>
              </a:rPr>
              <a:t> sur la mise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œuvre</a:t>
            </a:r>
            <a:r>
              <a:rPr lang="en-US" altLang="en-US">
                <a:solidFill>
                  <a:srgbClr val="000000"/>
                </a:solidFill>
                <a:latin typeface="Calibri" panose="020F0502020204030204" pitchFamily="34" charset="0"/>
              </a:rPr>
              <a:t> et </a:t>
            </a:r>
            <a:r>
              <a:rPr lang="en-US" altLang="en-US" err="1">
                <a:solidFill>
                  <a:srgbClr val="000000"/>
                </a:solidFill>
                <a:latin typeface="Calibri" panose="020F0502020204030204" pitchFamily="34" charset="0"/>
              </a:rPr>
              <a:t>l’amélioration</a:t>
            </a:r>
            <a:r>
              <a:rPr lang="en-US" altLang="en-US">
                <a:solidFill>
                  <a:srgbClr val="000000"/>
                </a:solidFill>
                <a:latin typeface="Calibri" panose="020F0502020204030204" pitchFamily="34" charset="0"/>
              </a:rPr>
              <a:t> de la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exemples</a:t>
            </a:r>
            <a:r>
              <a:rPr lang="en-US" altLang="en-US">
                <a:solidFill>
                  <a:srgbClr val="000000"/>
                </a:solidFill>
                <a:latin typeface="Calibri" panose="020F0502020204030204" pitchFamily="34" charset="0"/>
              </a:rPr>
              <a:t> et des </a:t>
            </a:r>
            <a:r>
              <a:rPr lang="en-US" altLang="en-US" err="1">
                <a:solidFill>
                  <a:srgbClr val="000000"/>
                </a:solidFill>
                <a:latin typeface="Calibri" panose="020F0502020204030204" pitchFamily="34" charset="0"/>
              </a:rPr>
              <a:t>activités</a:t>
            </a:r>
            <a:r>
              <a:rPr lang="en-US" altLang="en-US">
                <a:solidFill>
                  <a:srgbClr val="000000"/>
                </a:solidFill>
                <a:latin typeface="Calibri" panose="020F0502020204030204" pitchFamily="34" charset="0"/>
              </a:rPr>
              <a:t> à des fins de </a:t>
            </a:r>
            <a:r>
              <a:rPr lang="en-US" altLang="en-US" err="1">
                <a:solidFill>
                  <a:srgbClr val="000000"/>
                </a:solidFill>
                <a:latin typeface="Calibri" panose="020F0502020204030204" pitchFamily="34" charset="0"/>
              </a:rPr>
              <a:t>réflexion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ainsi</a:t>
            </a:r>
            <a:r>
              <a:rPr lang="en-US" altLang="en-US">
                <a:solidFill>
                  <a:srgbClr val="000000"/>
                </a:solidFill>
                <a:latin typeface="Calibri" panose="020F0502020204030204" pitchFamily="34" charset="0"/>
              </a:rPr>
              <a:t> que des </a:t>
            </a:r>
            <a:r>
              <a:rPr lang="en-US" altLang="en-US" err="1">
                <a:solidFill>
                  <a:srgbClr val="000000"/>
                </a:solidFill>
                <a:latin typeface="Calibri" panose="020F0502020204030204" pitchFamily="34" charset="0"/>
              </a:rPr>
              <a:t>modèles</a:t>
            </a:r>
            <a:r>
              <a:rPr lang="en-US" altLang="en-US">
                <a:solidFill>
                  <a:srgbClr val="000000"/>
                </a:solidFill>
                <a:latin typeface="Calibri" panose="020F0502020204030204" pitchFamily="34" charset="0"/>
              </a:rPr>
              <a:t> et des documents pour </a:t>
            </a:r>
            <a:r>
              <a:rPr lang="en-US" altLang="en-US" err="1">
                <a:solidFill>
                  <a:srgbClr val="000000"/>
                </a:solidFill>
                <a:latin typeface="Calibri" panose="020F0502020204030204" pitchFamily="34" charset="0"/>
              </a:rPr>
              <a:t>soutenir</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activités</a:t>
            </a:r>
            <a:r>
              <a:rPr lang="en-US" altLang="en-US">
                <a:solidFill>
                  <a:srgbClr val="000000"/>
                </a:solidFill>
                <a:latin typeface="Calibri" panose="020F0502020204030204" pitchFamily="34" charset="0"/>
              </a:rPr>
              <a:t> de planification de la mise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œuvre</a:t>
            </a:r>
            <a:r>
              <a:rPr lang="en-US" altLang="en-US">
                <a:solidFill>
                  <a:srgbClr val="000000"/>
                </a:solidFill>
                <a:latin typeface="Calibri" panose="020F0502020204030204" pitchFamily="34" charset="0"/>
              </a:rPr>
              <a:t>. Le </a:t>
            </a:r>
            <a:r>
              <a:rPr lang="en-US" altLang="en-US" i="1">
                <a:solidFill>
                  <a:srgbClr val="000000"/>
                </a:solidFill>
                <a:latin typeface="Calibri" panose="020F0502020204030204" pitchFamily="34" charset="0"/>
              </a:rPr>
              <a:t>Guide de </a:t>
            </a:r>
            <a:r>
              <a:rPr lang="en-US" altLang="en-US" i="1" err="1">
                <a:solidFill>
                  <a:srgbClr val="000000"/>
                </a:solidFill>
                <a:latin typeface="Calibri" panose="020F0502020204030204" pitchFamily="34" charset="0"/>
              </a:rPr>
              <a:t>démarrage</a:t>
            </a:r>
            <a:r>
              <a:rPr lang="en-US" altLang="en-US" i="1">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comprend</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également</a:t>
            </a:r>
            <a:r>
              <a:rPr lang="en-US" altLang="en-US">
                <a:solidFill>
                  <a:srgbClr val="000000"/>
                </a:solidFill>
                <a:latin typeface="Calibri" panose="020F0502020204030204" pitchFamily="34" charset="0"/>
              </a:rPr>
              <a:t> un </a:t>
            </a:r>
            <a:r>
              <a:rPr lang="en-US" altLang="en-US" err="1">
                <a:solidFill>
                  <a:srgbClr val="000000"/>
                </a:solidFill>
                <a:latin typeface="Calibri" panose="020F0502020204030204" pitchFamily="34" charset="0"/>
              </a:rPr>
              <a:t>modèle</a:t>
            </a:r>
            <a:r>
              <a:rPr lang="en-US" altLang="en-US">
                <a:solidFill>
                  <a:srgbClr val="000000"/>
                </a:solidFill>
                <a:latin typeface="Calibri" panose="020F0502020204030204" pitchFamily="34" charset="0"/>
              </a:rPr>
              <a:t> de plan </a:t>
            </a:r>
            <a:r>
              <a:rPr lang="en-US" altLang="en-US" err="1">
                <a:solidFill>
                  <a:srgbClr val="000000"/>
                </a:solidFill>
                <a:latin typeface="Calibri" panose="020F0502020204030204" pitchFamily="34" charset="0"/>
              </a:rPr>
              <a:t>d’action</a:t>
            </a:r>
            <a:r>
              <a:rPr lang="en-US" altLang="en-US">
                <a:solidFill>
                  <a:srgbClr val="000000"/>
                </a:solidFill>
                <a:latin typeface="Calibri" panose="020F0502020204030204" pitchFamily="34" charset="0"/>
              </a:rPr>
              <a:t> et des </a:t>
            </a:r>
            <a:r>
              <a:rPr lang="en-US" altLang="en-US" err="1">
                <a:solidFill>
                  <a:srgbClr val="000000"/>
                </a:solidFill>
                <a:latin typeface="Calibri" panose="020F0502020204030204" pitchFamily="34" charset="0"/>
              </a:rPr>
              <a:t>exemples</a:t>
            </a:r>
            <a:r>
              <a:rPr lang="en-US" altLang="en-US">
                <a:solidFill>
                  <a:srgbClr val="000000"/>
                </a:solidFill>
                <a:latin typeface="Calibri" panose="020F0502020204030204" pitchFamily="34" charset="0"/>
              </a:rPr>
              <a:t> sur la manière </a:t>
            </a:r>
            <a:r>
              <a:rPr lang="en-US" altLang="en-US" err="1">
                <a:solidFill>
                  <a:srgbClr val="000000"/>
                </a:solidFill>
                <a:latin typeface="Calibri" panose="020F0502020204030204" pitchFamily="34" charset="0"/>
              </a:rPr>
              <a:t>dont</a:t>
            </a:r>
            <a:r>
              <a:rPr lang="en-US" altLang="en-US">
                <a:solidFill>
                  <a:srgbClr val="000000"/>
                </a:solidFill>
                <a:latin typeface="Calibri" panose="020F0502020204030204" pitchFamily="34" charset="0"/>
              </a:rPr>
              <a:t> les plans </a:t>
            </a:r>
            <a:r>
              <a:rPr lang="en-US" altLang="en-US" err="1">
                <a:solidFill>
                  <a:srgbClr val="000000"/>
                </a:solidFill>
                <a:latin typeface="Calibri" panose="020F0502020204030204" pitchFamily="34" charset="0"/>
              </a:rPr>
              <a:t>d’amélioration</a:t>
            </a:r>
            <a:r>
              <a:rPr lang="en-US" altLang="en-US">
                <a:solidFill>
                  <a:srgbClr val="000000"/>
                </a:solidFill>
                <a:latin typeface="Calibri" panose="020F0502020204030204" pitchFamily="34" charset="0"/>
              </a:rPr>
              <a:t> de la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peuvent</a:t>
            </a:r>
            <a:r>
              <a:rPr lang="en-US" altLang="en-US">
                <a:solidFill>
                  <a:srgbClr val="000000"/>
                </a:solidFill>
                <a:latin typeface="Calibri" panose="020F0502020204030204" pitchFamily="34" charset="0"/>
              </a:rPr>
              <a:t> aider à faire </a:t>
            </a:r>
            <a:r>
              <a:rPr lang="en-US" altLang="en-US" err="1">
                <a:solidFill>
                  <a:srgbClr val="000000"/>
                </a:solidFill>
                <a:latin typeface="Calibri" panose="020F0502020204030204" pitchFamily="34" charset="0"/>
              </a:rPr>
              <a:t>progresser</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a:t>
            </a:r>
          </a:p>
        </p:txBody>
      </p:sp>
      <p:sp>
        <p:nvSpPr>
          <p:cNvPr id="4" name="Slide Number Placeholder 3"/>
          <p:cNvSpPr>
            <a:spLocks noGrp="1"/>
          </p:cNvSpPr>
          <p:nvPr>
            <p:ph type="sldNum" sz="quarter" idx="10"/>
          </p:nvPr>
        </p:nvSpPr>
        <p:spPr/>
        <p:txBody>
          <a:bodyPr/>
          <a:lstStyle/>
          <a:p>
            <a:fld id="{0597D704-995A-451A-AAA2-B9462F0B3A37}" type="slidenum">
              <a:rPr lang="en-CA" altLang="en-US"/>
              <a:pPr/>
              <a:t>8</a:t>
            </a:fld>
            <a:endParaRPr lang="en-CA" altLang="en-US"/>
          </a:p>
        </p:txBody>
      </p:sp>
    </p:spTree>
    <p:extLst>
      <p:ext uri="{BB962C8B-B14F-4D97-AF65-F5344CB8AC3E}">
        <p14:creationId xmlns:p14="http://schemas.microsoft.com/office/powerpoint/2010/main" val="388816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39B220-3ACD-417A-A277-ED0BABC3D348}"/>
              </a:ext>
            </a:extLst>
          </p:cNvPr>
          <p:cNvSpPr/>
          <p:nvPr userDrawn="1"/>
        </p:nvSpPr>
        <p:spPr bwMode="auto">
          <a:xfrm>
            <a:off x="3" y="0"/>
            <a:ext cx="423949" cy="1356972"/>
          </a:xfrm>
          <a:prstGeom prst="rect">
            <a:avLst/>
          </a:prstGeom>
          <a:gradFill>
            <a:gsLst>
              <a:gs pos="100000">
                <a:schemeClr val="bg1"/>
              </a:gs>
              <a:gs pos="0">
                <a:srgbClr val="92278F"/>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pic>
        <p:nvPicPr>
          <p:cNvPr id="4" name="Picture 3" descr="Ontario Health logo">
            <a:extLst>
              <a:ext uri="{FF2B5EF4-FFF2-40B4-BE49-F238E27FC236}">
                <a16:creationId xmlns:a16="http://schemas.microsoft.com/office/drawing/2014/main" id="{F1D1804F-62D7-40D8-A044-1EE428B8A5EB}"/>
              </a:ext>
            </a:extLst>
          </p:cNvPr>
          <p:cNvPicPr>
            <a:picLocks noChangeAspect="1"/>
          </p:cNvPicPr>
          <p:nvPr userDrawn="1"/>
        </p:nvPicPr>
        <p:blipFill>
          <a:blip r:embed="rId2"/>
          <a:srcRect/>
          <a:stretch/>
        </p:blipFill>
        <p:spPr>
          <a:xfrm>
            <a:off x="7210337" y="4364548"/>
            <a:ext cx="1600583" cy="518670"/>
          </a:xfrm>
          <a:prstGeom prst="rect">
            <a:avLst/>
          </a:prstGeom>
        </p:spPr>
      </p:pic>
      <p:sp>
        <p:nvSpPr>
          <p:cNvPr id="5" name="Rectangle 4">
            <a:extLst>
              <a:ext uri="{FF2B5EF4-FFF2-40B4-BE49-F238E27FC236}">
                <a16:creationId xmlns:a16="http://schemas.microsoft.com/office/drawing/2014/main" id="{B4D06F2E-1418-4481-BA27-7E36F4C8E124}"/>
              </a:ext>
            </a:extLst>
          </p:cNvPr>
          <p:cNvSpPr/>
          <p:nvPr userDrawn="1"/>
        </p:nvSpPr>
        <p:spPr bwMode="auto">
          <a:xfrm>
            <a:off x="3" y="1"/>
            <a:ext cx="423949" cy="2326238"/>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2645767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lide_quote">
    <p:spTree>
      <p:nvGrpSpPr>
        <p:cNvPr id="1" name=""/>
        <p:cNvGrpSpPr/>
        <p:nvPr/>
      </p:nvGrpSpPr>
      <p:grpSpPr>
        <a:xfrm>
          <a:off x="0" y="0"/>
          <a:ext cx="0" cy="0"/>
          <a:chOff x="0" y="0"/>
          <a:chExt cx="0" cy="0"/>
        </a:xfrm>
      </p:grpSpPr>
      <p:sp>
        <p:nvSpPr>
          <p:cNvPr id="2" name="Title 1"/>
          <p:cNvSpPr>
            <a:spLocks noGrp="1"/>
          </p:cNvSpPr>
          <p:nvPr>
            <p:ph type="title"/>
          </p:nvPr>
        </p:nvSpPr>
        <p:spPr>
          <a:xfrm>
            <a:off x="722314" y="1815667"/>
            <a:ext cx="6081935" cy="1021556"/>
          </a:xfrm>
        </p:spPr>
        <p:txBody>
          <a:bodyPr anchor="t"/>
          <a:lstStyle>
            <a:lvl1pPr algn="l">
              <a:lnSpc>
                <a:spcPts val="2925"/>
              </a:lnSpc>
              <a:spcAft>
                <a:spcPts val="900"/>
              </a:spcAft>
              <a:defRPr sz="2700" b="1" cap="none">
                <a:solidFill>
                  <a:schemeClr val="tx1"/>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04856" y="4567497"/>
            <a:ext cx="1259632" cy="597167"/>
          </a:xfrm>
          <a:prstGeom prst="rect">
            <a:avLst/>
          </a:prstGeom>
        </p:spPr>
      </p:pic>
      <p:sp>
        <p:nvSpPr>
          <p:cNvPr id="4" name="TextBox 3"/>
          <p:cNvSpPr txBox="1"/>
          <p:nvPr userDrawn="1"/>
        </p:nvSpPr>
        <p:spPr>
          <a:xfrm>
            <a:off x="7156825" y="-11206"/>
            <a:ext cx="1191352" cy="2977738"/>
          </a:xfrm>
          <a:prstGeom prst="rect">
            <a:avLst/>
          </a:prstGeom>
          <a:noFill/>
        </p:spPr>
        <p:txBody>
          <a:bodyPr wrap="none" rtlCol="0">
            <a:spAutoFit/>
          </a:bodyPr>
          <a:lstStyle/>
          <a:p>
            <a:r>
              <a:rPr lang="en-US" sz="18750" u="none">
                <a:solidFill>
                  <a:schemeClr val="tx2"/>
                </a:solidFill>
                <a:latin typeface="ITC Century Std Book"/>
                <a:cs typeface="ITC Century Std Book"/>
              </a:rPr>
              <a:t>”</a:t>
            </a:r>
          </a:p>
        </p:txBody>
      </p:sp>
      <p:sp>
        <p:nvSpPr>
          <p:cNvPr id="3" name="TextBox 2">
            <a:extLst>
              <a:ext uri="{FF2B5EF4-FFF2-40B4-BE49-F238E27FC236}">
                <a16:creationId xmlns:a16="http://schemas.microsoft.com/office/drawing/2014/main" id="{08173EB5-6E37-6A8B-8AD6-B283E815067F}"/>
              </a:ext>
            </a:extLst>
          </p:cNvPr>
          <p:cNvSpPr txBox="1"/>
          <p:nvPr userDrawn="1"/>
        </p:nvSpPr>
        <p:spPr>
          <a:xfrm>
            <a:off x="7814777" y="4793304"/>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chemeClr val="tx2"/>
                </a:solidFill>
                <a:latin typeface="+mn-lt"/>
                <a:cs typeface="Calibri" panose="020F0502020204030204" pitchFamily="34" charset="0"/>
              </a:rPr>
              <a:pPr algn="r" eaLnBrk="1" hangingPunct="1">
                <a:spcBef>
                  <a:spcPct val="50000"/>
                </a:spcBef>
              </a:pPr>
              <a:t>‹#›</a:t>
            </a:fld>
            <a:endParaRPr lang="en-US" altLang="en-US" sz="1100" u="none">
              <a:solidFill>
                <a:schemeClr val="tx2"/>
              </a:solidFill>
              <a:latin typeface="+mn-lt"/>
              <a:cs typeface="Calibri" panose="020F0502020204030204" pitchFamily="34" charset="0"/>
            </a:endParaRPr>
          </a:p>
        </p:txBody>
      </p:sp>
      <p:sp>
        <p:nvSpPr>
          <p:cNvPr id="6" name="Rectangle 5">
            <a:extLst>
              <a:ext uri="{FF2B5EF4-FFF2-40B4-BE49-F238E27FC236}">
                <a16:creationId xmlns:a16="http://schemas.microsoft.com/office/drawing/2014/main" id="{C78635DC-7AEE-C0E1-BB8B-ADA41C76AE26}"/>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pic>
        <p:nvPicPr>
          <p:cNvPr id="9" name="Picture 8">
            <a:extLst>
              <a:ext uri="{FF2B5EF4-FFF2-40B4-BE49-F238E27FC236}">
                <a16:creationId xmlns:a16="http://schemas.microsoft.com/office/drawing/2014/main" id="{C95EE645-BDD1-41E5-A526-7FC38B1DBF3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024" t="20788" r="8986" b="21004"/>
          <a:stretch/>
        </p:blipFill>
        <p:spPr bwMode="auto">
          <a:xfrm>
            <a:off x="211977" y="4571825"/>
            <a:ext cx="1028701" cy="355600"/>
          </a:xfrm>
          <a:prstGeom prst="rect">
            <a:avLst/>
          </a:prstGeom>
          <a:noFill/>
          <a:ln>
            <a:noFill/>
          </a:ln>
        </p:spPr>
      </p:pic>
    </p:spTree>
    <p:extLst>
      <p:ext uri="{BB962C8B-B14F-4D97-AF65-F5344CB8AC3E}">
        <p14:creationId xmlns:p14="http://schemas.microsoft.com/office/powerpoint/2010/main" val="2507335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Raleway" pitchFamily="2" charset="0"/>
              </a:defRPr>
            </a:lvl1pPr>
          </a:lstStyle>
          <a:p>
            <a:fld id="{CE2D9F10-9B8B-6449-AE9C-5491A74E0718}" type="datetimeFigureOut">
              <a:rPr lang="en-US" smtClean="0"/>
              <a:pPr/>
              <a:t>4/5/2023</a:t>
            </a:fld>
            <a:endParaRPr lang="en-US"/>
          </a:p>
        </p:txBody>
      </p:sp>
      <p:sp>
        <p:nvSpPr>
          <p:cNvPr id="5" name="Footer Placeholder 4"/>
          <p:cNvSpPr>
            <a:spLocks noGrp="1"/>
          </p:cNvSpPr>
          <p:nvPr>
            <p:ph type="ftr" sz="quarter" idx="11"/>
          </p:nvPr>
        </p:nvSpPr>
        <p:spPr/>
        <p:txBody>
          <a:bodyPr/>
          <a:lstStyle>
            <a:lvl1pPr>
              <a:defRPr>
                <a:solidFill>
                  <a:schemeClr val="tx1"/>
                </a:solidFill>
                <a:latin typeface="Raleway" pitchFamily="2" charset="0"/>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latin typeface="Raleway" pitchFamily="2" charset="0"/>
              </a:defRPr>
            </a:lvl1pPr>
          </a:lstStyle>
          <a:p>
            <a:fld id="{9EDB5DC2-4376-BF46-A122-797D57CA887C}" type="slidenum">
              <a:rPr lang="en-US" smtClean="0"/>
              <a:pPr/>
              <a:t>‹#›</a:t>
            </a:fld>
            <a:endParaRPr lang="en-US"/>
          </a:p>
        </p:txBody>
      </p:sp>
    </p:spTree>
    <p:extLst>
      <p:ext uri="{BB962C8B-B14F-4D97-AF65-F5344CB8AC3E}">
        <p14:creationId xmlns:p14="http://schemas.microsoft.com/office/powerpoint/2010/main" val="3352757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ullets">
    <p:spTree>
      <p:nvGrpSpPr>
        <p:cNvPr id="1" name=""/>
        <p:cNvGrpSpPr/>
        <p:nvPr/>
      </p:nvGrpSpPr>
      <p:grpSpPr>
        <a:xfrm>
          <a:off x="0" y="0"/>
          <a:ext cx="0" cy="0"/>
          <a:chOff x="0" y="0"/>
          <a:chExt cx="0" cy="0"/>
        </a:xfrm>
      </p:grpSpPr>
      <p:sp>
        <p:nvSpPr>
          <p:cNvPr id="4" name="TextBox 3"/>
          <p:cNvSpPr txBox="1"/>
          <p:nvPr userDrawn="1"/>
        </p:nvSpPr>
        <p:spPr>
          <a:xfrm>
            <a:off x="7724259" y="474962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tx1"/>
                </a:solidFill>
                <a:latin typeface="Arial"/>
                <a:cs typeface="Arial"/>
              </a:rPr>
              <a:pPr algn="r" eaLnBrk="1" hangingPunct="1">
                <a:spcBef>
                  <a:spcPct val="50000"/>
                </a:spcBef>
              </a:pPr>
              <a:t>‹#›</a:t>
            </a:fld>
            <a:endParaRPr lang="en-US" altLang="en-US" sz="1100" b="0" u="none">
              <a:solidFill>
                <a:schemeClr val="tx1"/>
              </a:solidFill>
              <a:latin typeface="Arial"/>
              <a:cs typeface="Arial"/>
            </a:endParaRPr>
          </a:p>
        </p:txBody>
      </p:sp>
      <p:sp>
        <p:nvSpPr>
          <p:cNvPr id="2" name="Title 1"/>
          <p:cNvSpPr>
            <a:spLocks noGrp="1"/>
          </p:cNvSpPr>
          <p:nvPr>
            <p:ph type="title"/>
          </p:nvPr>
        </p:nvSpPr>
        <p:spPr>
          <a:xfrm>
            <a:off x="457200" y="164144"/>
            <a:ext cx="7139136" cy="874432"/>
          </a:xfrm>
        </p:spPr>
        <p:txBody>
          <a:bodyPr anchor="t"/>
          <a:lstStyle>
            <a:lvl1pPr>
              <a:defRPr>
                <a:solidFill>
                  <a:schemeClr val="tx1"/>
                </a:solidFill>
              </a:defRPr>
            </a:lvl1pPr>
          </a:lstStyle>
          <a:p>
            <a:r>
              <a:rPr lang="en-US"/>
              <a:t>Click to edit Master title style</a:t>
            </a:r>
            <a:endParaRPr lang="en-CA"/>
          </a:p>
        </p:txBody>
      </p:sp>
      <p:sp>
        <p:nvSpPr>
          <p:cNvPr id="3" name="Content Placeholder 2"/>
          <p:cNvSpPr>
            <a:spLocks noGrp="1"/>
          </p:cNvSpPr>
          <p:nvPr>
            <p:ph idx="1"/>
          </p:nvPr>
        </p:nvSpPr>
        <p:spPr>
          <a:xfrm>
            <a:off x="457200" y="1275606"/>
            <a:ext cx="8229600" cy="3186354"/>
          </a:xfrm>
        </p:spPr>
        <p:txBody>
          <a:bodyPr/>
          <a:lstStyle>
            <a:lvl1pPr>
              <a:buClr>
                <a:srgbClr val="00B2E3"/>
              </a:buClr>
              <a:defRPr>
                <a:solidFill>
                  <a:schemeClr val="tx1"/>
                </a:solidFill>
              </a:defRPr>
            </a:lvl1pPr>
            <a:lvl2pPr>
              <a:buClr>
                <a:srgbClr val="00B2E3"/>
              </a:buClr>
              <a:defRPr/>
            </a:lvl2pPr>
            <a:lvl3pPr>
              <a:buClr>
                <a:srgbClr val="00B2E3"/>
              </a:buClr>
              <a:defRPr/>
            </a:lvl3pPr>
            <a:lvl4pPr>
              <a:buClr>
                <a:srgbClr val="00B2E3"/>
              </a:buClr>
              <a:defRPr/>
            </a:lvl4pPr>
            <a:lvl5pPr>
              <a:buClr>
                <a:srgbClr val="00B2E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5">
            <a:extLst>
              <a:ext uri="{FF2B5EF4-FFF2-40B4-BE49-F238E27FC236}">
                <a16:creationId xmlns:a16="http://schemas.microsoft.com/office/drawing/2014/main" id="{5E9F1A82-9D54-4801-8572-9152A6C6BCF8}"/>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pic>
        <p:nvPicPr>
          <p:cNvPr id="7" name="Picture 6">
            <a:extLst>
              <a:ext uri="{FF2B5EF4-FFF2-40B4-BE49-F238E27FC236}">
                <a16:creationId xmlns:a16="http://schemas.microsoft.com/office/drawing/2014/main" id="{0E64A8C2-FF6F-4219-BC4E-38C8638937A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024" t="20788" r="8986" b="21004"/>
          <a:stretch/>
        </p:blipFill>
        <p:spPr bwMode="auto">
          <a:xfrm>
            <a:off x="211977" y="4571825"/>
            <a:ext cx="1028701" cy="355600"/>
          </a:xfrm>
          <a:prstGeom prst="rect">
            <a:avLst/>
          </a:prstGeom>
          <a:noFill/>
          <a:ln>
            <a:noFill/>
          </a:ln>
        </p:spPr>
      </p:pic>
    </p:spTree>
    <p:extLst>
      <p:ext uri="{BB962C8B-B14F-4D97-AF65-F5344CB8AC3E}">
        <p14:creationId xmlns:p14="http://schemas.microsoft.com/office/powerpoint/2010/main" val="1955607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389F46-2B3C-4752-8A83-BDBFDA4A3B71}"/>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6" name="Title 1">
            <a:extLst>
              <a:ext uri="{FF2B5EF4-FFF2-40B4-BE49-F238E27FC236}">
                <a16:creationId xmlns:a16="http://schemas.microsoft.com/office/drawing/2014/main" id="{5C614D70-6F9B-B845-9818-088654AFE70B}"/>
              </a:ext>
            </a:extLst>
          </p:cNvPr>
          <p:cNvSpPr>
            <a:spLocks noGrp="1"/>
          </p:cNvSpPr>
          <p:nvPr>
            <p:ph type="title"/>
          </p:nvPr>
        </p:nvSpPr>
        <p:spPr>
          <a:xfrm>
            <a:off x="457200" y="164144"/>
            <a:ext cx="7139136" cy="874432"/>
          </a:xfrm>
        </p:spPr>
        <p:txBody>
          <a:bodyPr anchor="t"/>
          <a:lstStyle>
            <a:lvl1pPr>
              <a:defRPr>
                <a:solidFill>
                  <a:schemeClr val="tx1"/>
                </a:solidFill>
              </a:defRPr>
            </a:lvl1pPr>
          </a:lstStyle>
          <a:p>
            <a:r>
              <a:rPr lang="en-US"/>
              <a:t>Click to edit Master title style</a:t>
            </a:r>
            <a:endParaRPr lang="en-CA"/>
          </a:p>
        </p:txBody>
      </p:sp>
      <p:sp>
        <p:nvSpPr>
          <p:cNvPr id="8" name="TextBox 7">
            <a:extLst>
              <a:ext uri="{FF2B5EF4-FFF2-40B4-BE49-F238E27FC236}">
                <a16:creationId xmlns:a16="http://schemas.microsoft.com/office/drawing/2014/main" id="{5B55B22C-40BD-AB4B-81F9-D4F4D964930B}"/>
              </a:ext>
            </a:extLst>
          </p:cNvPr>
          <p:cNvSpPr txBox="1"/>
          <p:nvPr userDrawn="1"/>
        </p:nvSpPr>
        <p:spPr>
          <a:xfrm>
            <a:off x="7724259" y="474962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tx1"/>
                </a:solidFill>
                <a:latin typeface="Arial"/>
                <a:cs typeface="Arial"/>
              </a:rPr>
              <a:pPr algn="r" eaLnBrk="1" hangingPunct="1">
                <a:spcBef>
                  <a:spcPct val="50000"/>
                </a:spcBef>
              </a:pPr>
              <a:t>‹#›</a:t>
            </a:fld>
            <a:endParaRPr lang="en-US" altLang="en-US" sz="1100" b="0" u="none">
              <a:solidFill>
                <a:schemeClr val="tx1"/>
              </a:solidFill>
              <a:latin typeface="Arial"/>
              <a:cs typeface="Arial"/>
            </a:endParaRPr>
          </a:p>
        </p:txBody>
      </p:sp>
      <p:sp>
        <p:nvSpPr>
          <p:cNvPr id="10" name="Content Placeholder 2">
            <a:extLst>
              <a:ext uri="{FF2B5EF4-FFF2-40B4-BE49-F238E27FC236}">
                <a16:creationId xmlns:a16="http://schemas.microsoft.com/office/drawing/2014/main" id="{DDA31B9F-8F0D-0243-AF54-41CCCB10923A}"/>
              </a:ext>
            </a:extLst>
          </p:cNvPr>
          <p:cNvSpPr>
            <a:spLocks noGrp="1"/>
          </p:cNvSpPr>
          <p:nvPr>
            <p:ph idx="1"/>
          </p:nvPr>
        </p:nvSpPr>
        <p:spPr>
          <a:xfrm>
            <a:off x="457200" y="1275606"/>
            <a:ext cx="8229600" cy="3186354"/>
          </a:xfrm>
        </p:spPr>
        <p:txBody>
          <a:bodyPr/>
          <a:lstStyle>
            <a:lvl1pPr marL="0" indent="0">
              <a:buClr>
                <a:srgbClr val="00B2E3"/>
              </a:buClr>
              <a:buFontTx/>
              <a:buNone/>
              <a:defRPr>
                <a:solidFill>
                  <a:schemeClr val="tx1"/>
                </a:solidFill>
              </a:defRPr>
            </a:lvl1pPr>
            <a:lvl2pPr marL="457200" indent="0">
              <a:buClr>
                <a:srgbClr val="00B2E3"/>
              </a:buClr>
              <a:buFontTx/>
              <a:buNone/>
              <a:defRPr/>
            </a:lvl2pPr>
            <a:lvl3pPr marL="914400" indent="0">
              <a:buClr>
                <a:srgbClr val="00B2E3"/>
              </a:buClr>
              <a:buFontTx/>
              <a:buNone/>
              <a:defRPr/>
            </a:lvl3pPr>
            <a:lvl4pPr marL="1371600" indent="0">
              <a:buClr>
                <a:srgbClr val="00B2E3"/>
              </a:buClr>
              <a:buFontTx/>
              <a:buNone/>
              <a:defRPr/>
            </a:lvl4pPr>
            <a:lvl5pPr marL="1828800" indent="0">
              <a:buClr>
                <a:srgbClr val="00B2E3"/>
              </a:buClr>
              <a:buFontTx/>
              <a:buNone/>
              <a:defRPr/>
            </a:lvl5pPr>
          </a:lstStyle>
          <a:p>
            <a:pPr lvl="0"/>
            <a:r>
              <a:rPr lang="en-US"/>
              <a:t>Click to edit Master text styles</a:t>
            </a:r>
            <a:endParaRPr lang="en-CA"/>
          </a:p>
        </p:txBody>
      </p:sp>
      <p:pic>
        <p:nvPicPr>
          <p:cNvPr id="7" name="Picture 6">
            <a:extLst>
              <a:ext uri="{FF2B5EF4-FFF2-40B4-BE49-F238E27FC236}">
                <a16:creationId xmlns:a16="http://schemas.microsoft.com/office/drawing/2014/main" id="{C54727D2-8025-4A4A-81B9-33DDCA1966B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024" t="20788" r="8986" b="21004"/>
          <a:stretch/>
        </p:blipFill>
        <p:spPr bwMode="auto">
          <a:xfrm>
            <a:off x="211977" y="4571825"/>
            <a:ext cx="1028701" cy="355600"/>
          </a:xfrm>
          <a:prstGeom prst="rect">
            <a:avLst/>
          </a:prstGeom>
          <a:noFill/>
          <a:ln>
            <a:noFill/>
          </a:ln>
        </p:spPr>
      </p:pic>
    </p:spTree>
    <p:extLst>
      <p:ext uri="{BB962C8B-B14F-4D97-AF65-F5344CB8AC3E}">
        <p14:creationId xmlns:p14="http://schemas.microsoft.com/office/powerpoint/2010/main" val="3942003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 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389F46-2B3C-4752-8A83-BDBFDA4A3B71}"/>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6" name="Title 1">
            <a:extLst>
              <a:ext uri="{FF2B5EF4-FFF2-40B4-BE49-F238E27FC236}">
                <a16:creationId xmlns:a16="http://schemas.microsoft.com/office/drawing/2014/main" id="{5C614D70-6F9B-B845-9818-088654AFE70B}"/>
              </a:ext>
            </a:extLst>
          </p:cNvPr>
          <p:cNvSpPr>
            <a:spLocks noGrp="1"/>
          </p:cNvSpPr>
          <p:nvPr>
            <p:ph type="title"/>
          </p:nvPr>
        </p:nvSpPr>
        <p:spPr>
          <a:xfrm>
            <a:off x="457200" y="164144"/>
            <a:ext cx="7139136" cy="874432"/>
          </a:xfrm>
        </p:spPr>
        <p:txBody>
          <a:bodyPr anchor="t"/>
          <a:lstStyle>
            <a:lvl1pPr>
              <a:defRPr>
                <a:solidFill>
                  <a:schemeClr val="tx1"/>
                </a:solidFill>
              </a:defRPr>
            </a:lvl1pPr>
          </a:lstStyle>
          <a:p>
            <a:r>
              <a:rPr lang="en-US" dirty="0"/>
              <a:t>Click to edit Master title style</a:t>
            </a:r>
            <a:endParaRPr lang="en-CA" dirty="0"/>
          </a:p>
        </p:txBody>
      </p:sp>
      <p:sp>
        <p:nvSpPr>
          <p:cNvPr id="8" name="TextBox 7">
            <a:extLst>
              <a:ext uri="{FF2B5EF4-FFF2-40B4-BE49-F238E27FC236}">
                <a16:creationId xmlns:a16="http://schemas.microsoft.com/office/drawing/2014/main" id="{5B55B22C-40BD-AB4B-81F9-D4F4D964930B}"/>
              </a:ext>
            </a:extLst>
          </p:cNvPr>
          <p:cNvSpPr txBox="1"/>
          <p:nvPr userDrawn="1"/>
        </p:nvSpPr>
        <p:spPr>
          <a:xfrm>
            <a:off x="7724259" y="474962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tx1"/>
                </a:solidFill>
                <a:latin typeface="Arial"/>
                <a:cs typeface="Arial"/>
              </a:rPr>
              <a:pPr algn="r" eaLnBrk="1" hangingPunct="1">
                <a:spcBef>
                  <a:spcPct val="50000"/>
                </a:spcBef>
              </a:pPr>
              <a:t>‹#›</a:t>
            </a:fld>
            <a:endParaRPr lang="en-US" altLang="en-US" sz="1100" b="0" u="none" dirty="0">
              <a:solidFill>
                <a:schemeClr val="tx1"/>
              </a:solidFill>
              <a:latin typeface="Arial"/>
              <a:cs typeface="Arial"/>
            </a:endParaRPr>
          </a:p>
        </p:txBody>
      </p:sp>
      <p:graphicFrame>
        <p:nvGraphicFramePr>
          <p:cNvPr id="7" name="Table 6">
            <a:extLst>
              <a:ext uri="{FF2B5EF4-FFF2-40B4-BE49-F238E27FC236}">
                <a16:creationId xmlns:a16="http://schemas.microsoft.com/office/drawing/2014/main" id="{3CACEB7F-15DD-6F42-A3C9-367277CAE83B}"/>
              </a:ext>
            </a:extLst>
          </p:cNvPr>
          <p:cNvGraphicFramePr>
            <a:graphicFrameLocks noGrp="1"/>
          </p:cNvGraphicFramePr>
          <p:nvPr userDrawn="1">
            <p:extLst>
              <p:ext uri="{D42A27DB-BD31-4B8C-83A1-F6EECF244321}">
                <p14:modId xmlns:p14="http://schemas.microsoft.com/office/powerpoint/2010/main" val="2201604894"/>
              </p:ext>
            </p:extLst>
          </p:nvPr>
        </p:nvGraphicFramePr>
        <p:xfrm>
          <a:off x="571477" y="1965193"/>
          <a:ext cx="8109839" cy="370840"/>
        </p:xfrm>
        <a:graphic>
          <a:graphicData uri="http://schemas.openxmlformats.org/drawingml/2006/table">
            <a:tbl>
              <a:tblPr firstRow="1" bandRow="1">
                <a:tableStyleId>{5C22544A-7EE6-4342-B048-85BDC9FD1C3A}</a:tableStyleId>
              </a:tblPr>
              <a:tblGrid>
                <a:gridCol w="8109839">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i="0" u="none" dirty="0">
                          <a:solidFill>
                            <a:srgbClr val="000000"/>
                          </a:solidFill>
                          <a:latin typeface="Calibri" panose="020F0502020204030204" pitchFamily="34" charset="0"/>
                          <a:cs typeface="Calibri" panose="020F0502020204030204" pitchFamily="34" charset="0"/>
                        </a:rPr>
                        <a:t>Graph title can go here. Recommended length: 15 words. Calibri 12 pt.</a:t>
                      </a:r>
                    </a:p>
                  </a:txBody>
                  <a:tcPr anchor="ct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pic>
        <p:nvPicPr>
          <p:cNvPr id="10" name="Picture 9">
            <a:extLst>
              <a:ext uri="{FF2B5EF4-FFF2-40B4-BE49-F238E27FC236}">
                <a16:creationId xmlns:a16="http://schemas.microsoft.com/office/drawing/2014/main" id="{34A665CF-26D5-423C-892F-3400AFA5A00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024" t="20788" r="8986" b="21004"/>
          <a:stretch/>
        </p:blipFill>
        <p:spPr bwMode="auto">
          <a:xfrm>
            <a:off x="211977" y="4571825"/>
            <a:ext cx="1028701" cy="355600"/>
          </a:xfrm>
          <a:prstGeom prst="rect">
            <a:avLst/>
          </a:prstGeom>
          <a:noFill/>
          <a:ln>
            <a:noFill/>
          </a:ln>
        </p:spPr>
      </p:pic>
    </p:spTree>
    <p:extLst>
      <p:ext uri="{BB962C8B-B14F-4D97-AF65-F5344CB8AC3E}">
        <p14:creationId xmlns:p14="http://schemas.microsoft.com/office/powerpoint/2010/main" val="673691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rgbClr val="00B2E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6" y="1390727"/>
            <a:ext cx="6081935" cy="1477321"/>
          </a:xfrm>
        </p:spPr>
        <p:txBody>
          <a:bodyPr anchor="t"/>
          <a:lstStyle>
            <a:lvl1pPr algn="l">
              <a:defRPr sz="4000" b="1" cap="none">
                <a:solidFill>
                  <a:srgbClr val="FFFFFF"/>
                </a:solidFill>
              </a:defRPr>
            </a:lvl1pPr>
          </a:lstStyle>
          <a:p>
            <a:r>
              <a:rPr lang="en-US"/>
              <a:t>Click to edit Master title style</a:t>
            </a:r>
            <a:endParaRPr lang="en-CA"/>
          </a:p>
        </p:txBody>
      </p:sp>
      <p:sp>
        <p:nvSpPr>
          <p:cNvPr id="4" name="Rectangle 3">
            <a:extLst>
              <a:ext uri="{FF2B5EF4-FFF2-40B4-BE49-F238E27FC236}">
                <a16:creationId xmlns:a16="http://schemas.microsoft.com/office/drawing/2014/main" id="{FC22E14C-C515-44CF-A19F-E393ABBBD456}"/>
              </a:ext>
            </a:extLst>
          </p:cNvPr>
          <p:cNvSpPr/>
          <p:nvPr userDrawn="1"/>
        </p:nvSpPr>
        <p:spPr bwMode="auto">
          <a:xfrm rot="5400000">
            <a:off x="2855826" y="-1122097"/>
            <a:ext cx="317962" cy="4394004"/>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TextBox 4">
            <a:extLst>
              <a:ext uri="{FF2B5EF4-FFF2-40B4-BE49-F238E27FC236}">
                <a16:creationId xmlns:a16="http://schemas.microsoft.com/office/drawing/2014/main" id="{57425822-9F98-5744-998D-767DF82FEB20}"/>
              </a:ext>
            </a:extLst>
          </p:cNvPr>
          <p:cNvSpPr txBox="1"/>
          <p:nvPr userDrawn="1"/>
        </p:nvSpPr>
        <p:spPr>
          <a:xfrm>
            <a:off x="7724259" y="474962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bg1"/>
                </a:solidFill>
                <a:latin typeface="Arial"/>
                <a:cs typeface="Arial"/>
              </a:rPr>
              <a:pPr algn="r" eaLnBrk="1" hangingPunct="1">
                <a:spcBef>
                  <a:spcPct val="50000"/>
                </a:spcBef>
              </a:pPr>
              <a:t>‹#›</a:t>
            </a:fld>
            <a:endParaRPr lang="en-US" altLang="en-US" sz="1100" b="0" u="none">
              <a:solidFill>
                <a:schemeClr val="bg1"/>
              </a:solidFill>
              <a:latin typeface="Arial"/>
              <a:cs typeface="Arial"/>
            </a:endParaRPr>
          </a:p>
        </p:txBody>
      </p:sp>
    </p:spTree>
    <p:extLst>
      <p:ext uri="{BB962C8B-B14F-4D97-AF65-F5344CB8AC3E}">
        <p14:creationId xmlns:p14="http://schemas.microsoft.com/office/powerpoint/2010/main" val="3862329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lvl1pPr>
              <a:defRPr>
                <a:latin typeface="Raleway" pitchFamily="2" charset="0"/>
              </a:defRPr>
            </a:lvl1pPr>
          </a:lstStyle>
          <a:p>
            <a:fld id="{7C168D28-9C6A-8D48-B7F5-3AF471BC95E1}" type="datetimeFigureOut">
              <a:rPr lang="en-US" smtClean="0"/>
              <a:pPr/>
              <a:t>4/5/2023</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lvl1pPr>
              <a:defRPr>
                <a:solidFill>
                  <a:schemeClr val="tx1"/>
                </a:solidFill>
                <a:latin typeface="Raleway" pitchFamily="2" charset="0"/>
              </a:defRPr>
            </a:lvl1p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lvl1pPr>
              <a:defRPr>
                <a:solidFill>
                  <a:schemeClr val="tx1"/>
                </a:solidFill>
                <a:latin typeface="Raleway" pitchFamily="2" charset="0"/>
              </a:defRPr>
            </a:lvl1pPr>
          </a:lstStyle>
          <a:p>
            <a:fld id="{B869D1F6-CCE9-2E47-9A77-EEFFC8AF0AA6}" type="slidenum">
              <a:rPr lang="en-US" smtClean="0"/>
              <a:pPr/>
              <a:t>‹#›</a:t>
            </a:fld>
            <a:endParaRPr lang="en-US"/>
          </a:p>
        </p:txBody>
      </p:sp>
    </p:spTree>
    <p:extLst>
      <p:ext uri="{BB962C8B-B14F-4D97-AF65-F5344CB8AC3E}">
        <p14:creationId xmlns:p14="http://schemas.microsoft.com/office/powerpoint/2010/main" val="971909287"/>
      </p:ext>
    </p:extLst>
  </p:cSld>
  <p:clrMapOvr>
    <a:masterClrMapping/>
  </p:clrMapOvr>
  <p:transition spd="slow" advClick="0" advTm="3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4765346"/>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chemeClr val="tx2"/>
                </a:solidFill>
                <a:latin typeface="+mn-lt"/>
                <a:cs typeface="Calibri" panose="020F0502020204030204" pitchFamily="34" charset="0"/>
              </a:rPr>
              <a:pPr algn="r" eaLnBrk="1" hangingPunct="1">
                <a:spcBef>
                  <a:spcPct val="50000"/>
                </a:spcBef>
              </a:pPr>
              <a:t>‹#›</a:t>
            </a:fld>
            <a:endParaRPr lang="en-US" altLang="en-US" sz="1100" u="none">
              <a:solidFill>
                <a:schemeClr val="tx2"/>
              </a:solidFill>
              <a:latin typeface="+mn-lt"/>
              <a:cs typeface="Calibri" panose="020F0502020204030204" pitchFamily="34" charset="0"/>
            </a:endParaRPr>
          </a:p>
        </p:txBody>
      </p:sp>
      <p:sp>
        <p:nvSpPr>
          <p:cNvPr id="5" name="Title 1"/>
          <p:cNvSpPr>
            <a:spLocks noGrp="1"/>
          </p:cNvSpPr>
          <p:nvPr>
            <p:ph type="title"/>
          </p:nvPr>
        </p:nvSpPr>
        <p:spPr>
          <a:xfrm>
            <a:off x="457200" y="205979"/>
            <a:ext cx="8244584" cy="874432"/>
          </a:xfrm>
        </p:spPr>
        <p:txBody>
          <a:bodyPr anchor="ctr"/>
          <a:lstStyle>
            <a:lvl1pPr>
              <a:defRPr>
                <a:solidFill>
                  <a:schemeClr val="tx1"/>
                </a:solidFill>
              </a:defRPr>
            </a:lvl1pPr>
          </a:lstStyle>
          <a:p>
            <a:r>
              <a:rPr lang="en-US"/>
              <a:t>Click to edit Master title style</a:t>
            </a:r>
            <a:endParaRPr lang="en-CA"/>
          </a:p>
        </p:txBody>
      </p:sp>
      <p:sp>
        <p:nvSpPr>
          <p:cNvPr id="3" name="Rectangle 2">
            <a:extLst>
              <a:ext uri="{FF2B5EF4-FFF2-40B4-BE49-F238E27FC236}">
                <a16:creationId xmlns:a16="http://schemas.microsoft.com/office/drawing/2014/main" id="{1A9EEAEA-6CEE-8FFD-CFFE-874BD7E95225}"/>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pic>
        <p:nvPicPr>
          <p:cNvPr id="9" name="Picture 8">
            <a:extLst>
              <a:ext uri="{FF2B5EF4-FFF2-40B4-BE49-F238E27FC236}">
                <a16:creationId xmlns:a16="http://schemas.microsoft.com/office/drawing/2014/main" id="{5EC8FF8F-33B5-45F9-B9DA-1D711E9A103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024" t="20788" r="8986" b="21004"/>
          <a:stretch/>
        </p:blipFill>
        <p:spPr bwMode="auto">
          <a:xfrm>
            <a:off x="211977" y="4571825"/>
            <a:ext cx="1028701" cy="355600"/>
          </a:xfrm>
          <a:prstGeom prst="rect">
            <a:avLst/>
          </a:prstGeom>
          <a:noFill/>
          <a:ln>
            <a:noFill/>
          </a:ln>
        </p:spPr>
      </p:pic>
    </p:spTree>
    <p:extLst>
      <p:ext uri="{BB962C8B-B14F-4D97-AF65-F5344CB8AC3E}">
        <p14:creationId xmlns:p14="http://schemas.microsoft.com/office/powerpoint/2010/main" val="281182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485775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tx2"/>
                </a:solidFill>
                <a:latin typeface="+mn-lt"/>
                <a:cs typeface="Calibri" panose="020F0502020204030204" pitchFamily="34" charset="0"/>
              </a:rPr>
              <a:pPr algn="r" eaLnBrk="1" hangingPunct="1">
                <a:spcBef>
                  <a:spcPct val="50000"/>
                </a:spcBef>
              </a:pPr>
              <a:t>‹#›</a:t>
            </a:fld>
            <a:endParaRPr lang="en-US" altLang="en-US" sz="1100" b="0" u="none">
              <a:solidFill>
                <a:schemeClr val="tx2"/>
              </a:solidFill>
              <a:latin typeface="+mn-lt"/>
              <a:cs typeface="Calibri" panose="020F0502020204030204" pitchFamily="34" charset="0"/>
            </a:endParaRPr>
          </a:p>
        </p:txBody>
      </p:sp>
      <p:sp>
        <p:nvSpPr>
          <p:cNvPr id="3" name="Rectangle 2">
            <a:extLst>
              <a:ext uri="{FF2B5EF4-FFF2-40B4-BE49-F238E27FC236}">
                <a16:creationId xmlns:a16="http://schemas.microsoft.com/office/drawing/2014/main" id="{9AA0312F-C07D-47A0-0F43-8036CB5F3172}"/>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pic>
        <p:nvPicPr>
          <p:cNvPr id="5" name="Picture 4">
            <a:extLst>
              <a:ext uri="{FF2B5EF4-FFF2-40B4-BE49-F238E27FC236}">
                <a16:creationId xmlns:a16="http://schemas.microsoft.com/office/drawing/2014/main" id="{496691D5-E56D-4362-BEE5-B584DD5FB88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024" t="20788" r="8986" b="21004"/>
          <a:stretch/>
        </p:blipFill>
        <p:spPr bwMode="auto">
          <a:xfrm>
            <a:off x="211977" y="4571825"/>
            <a:ext cx="1028701" cy="355600"/>
          </a:xfrm>
          <a:prstGeom prst="rect">
            <a:avLst/>
          </a:prstGeom>
          <a:noFill/>
          <a:ln>
            <a:noFill/>
          </a:ln>
        </p:spPr>
      </p:pic>
    </p:spTree>
    <p:extLst>
      <p:ext uri="{BB962C8B-B14F-4D97-AF65-F5344CB8AC3E}">
        <p14:creationId xmlns:p14="http://schemas.microsoft.com/office/powerpoint/2010/main" val="1613713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lide_section divider">
    <p:bg>
      <p:bgPr>
        <a:solidFill>
          <a:srgbClr val="00B2E3"/>
        </a:solidFill>
        <a:effectLst/>
      </p:bgPr>
    </p:bg>
    <p:spTree>
      <p:nvGrpSpPr>
        <p:cNvPr id="1" name=""/>
        <p:cNvGrpSpPr/>
        <p:nvPr/>
      </p:nvGrpSpPr>
      <p:grpSpPr>
        <a:xfrm>
          <a:off x="0" y="0"/>
          <a:ext cx="0" cy="0"/>
          <a:chOff x="0" y="0"/>
          <a:chExt cx="0" cy="0"/>
        </a:xfrm>
      </p:grpSpPr>
      <p:sp>
        <p:nvSpPr>
          <p:cNvPr id="9" name="TextBox 8"/>
          <p:cNvSpPr txBox="1"/>
          <p:nvPr userDrawn="1"/>
        </p:nvSpPr>
        <p:spPr>
          <a:xfrm>
            <a:off x="7724259" y="4765347"/>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
        <p:nvSpPr>
          <p:cNvPr id="5" name="Title 1">
            <a:extLst>
              <a:ext uri="{FF2B5EF4-FFF2-40B4-BE49-F238E27FC236}">
                <a16:creationId xmlns:a16="http://schemas.microsoft.com/office/drawing/2014/main" id="{46904182-53F1-D854-87CC-C32B3275D116}"/>
              </a:ext>
            </a:extLst>
          </p:cNvPr>
          <p:cNvSpPr>
            <a:spLocks noGrp="1"/>
          </p:cNvSpPr>
          <p:nvPr>
            <p:ph type="title"/>
          </p:nvPr>
        </p:nvSpPr>
        <p:spPr>
          <a:xfrm>
            <a:off x="722316" y="1390727"/>
            <a:ext cx="6081935" cy="1477321"/>
          </a:xfrm>
        </p:spPr>
        <p:txBody>
          <a:bodyPr anchor="t"/>
          <a:lstStyle>
            <a:lvl1pPr algn="l">
              <a:defRPr sz="4000" b="1" cap="none">
                <a:solidFill>
                  <a:srgbClr val="FFFFFF"/>
                </a:solidFill>
              </a:defRPr>
            </a:lvl1pPr>
          </a:lstStyle>
          <a:p>
            <a:r>
              <a:rPr lang="en-US"/>
              <a:t>Click to edit Master title style</a:t>
            </a:r>
            <a:endParaRPr lang="en-CA"/>
          </a:p>
        </p:txBody>
      </p:sp>
      <p:sp>
        <p:nvSpPr>
          <p:cNvPr id="6" name="Rectangle 5">
            <a:extLst>
              <a:ext uri="{FF2B5EF4-FFF2-40B4-BE49-F238E27FC236}">
                <a16:creationId xmlns:a16="http://schemas.microsoft.com/office/drawing/2014/main" id="{191A28CB-1EAA-7404-B038-A85ACA4BF678}"/>
              </a:ext>
            </a:extLst>
          </p:cNvPr>
          <p:cNvSpPr/>
          <p:nvPr userDrawn="1"/>
        </p:nvSpPr>
        <p:spPr bwMode="auto">
          <a:xfrm rot="5400000">
            <a:off x="2855826" y="-1122097"/>
            <a:ext cx="317962" cy="4394004"/>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905188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158168"/>
            <a:ext cx="7139136" cy="83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endParaRPr lang="en-CA" altLang="en-US" dirty="0"/>
          </a:p>
        </p:txBody>
      </p:sp>
      <p:sp>
        <p:nvSpPr>
          <p:cNvPr id="2052" name="Rectangle 3"/>
          <p:cNvSpPr>
            <a:spLocks noGrp="1" noChangeArrowheads="1"/>
          </p:cNvSpPr>
          <p:nvPr>
            <p:ph type="body" idx="1"/>
          </p:nvPr>
        </p:nvSpPr>
        <p:spPr bwMode="auto">
          <a:xfrm>
            <a:off x="457200" y="1221600"/>
            <a:ext cx="8229600" cy="3240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CA" altLang="en-US" dirty="0"/>
          </a:p>
        </p:txBody>
      </p:sp>
      <p:sp>
        <p:nvSpPr>
          <p:cNvPr id="7" name="Slide Number Placeholder 6"/>
          <p:cNvSpPr>
            <a:spLocks noGrp="1"/>
          </p:cNvSpPr>
          <p:nvPr>
            <p:ph type="sldNum" sz="quarter" idx="4"/>
          </p:nvPr>
        </p:nvSpPr>
        <p:spPr>
          <a:xfrm>
            <a:off x="4343400" y="4816502"/>
            <a:ext cx="457200" cy="225029"/>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chemeClr val="tx1"/>
                </a:solidFill>
                <a:latin typeface="Helvetica Neue Light"/>
                <a:cs typeface="Helvetica Neue Light"/>
              </a:defRPr>
            </a:lvl1pPr>
          </a:lstStyle>
          <a:p>
            <a:fld id="{55891DED-E6B3-49D7-8D3B-5D621779D901}"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sldLayoutIdLst>
    <p:sldLayoutId id="2147484581" r:id="rId1"/>
    <p:sldLayoutId id="2147484557" r:id="rId2"/>
    <p:sldLayoutId id="2147484574" r:id="rId3"/>
    <p:sldLayoutId id="2147484582" r:id="rId4"/>
    <p:sldLayoutId id="2147484572" r:id="rId5"/>
    <p:sldLayoutId id="2147484583" r:id="rId6"/>
    <p:sldLayoutId id="2147484584" r:id="rId7"/>
    <p:sldLayoutId id="2147484585" r:id="rId8"/>
    <p:sldLayoutId id="2147484586" r:id="rId9"/>
    <p:sldLayoutId id="2147484587" r:id="rId10"/>
    <p:sldLayoutId id="2147484588" r:id="rId11"/>
  </p:sldLayoutIdLst>
  <p:hf sldNum="0" hdr="0" ftr="0" dt="0"/>
  <p:txStyles>
    <p:titleStyle>
      <a:lvl1pPr algn="l" rtl="0" eaLnBrk="0" fontAlgn="base" hangingPunct="0">
        <a:spcBef>
          <a:spcPct val="0"/>
        </a:spcBef>
        <a:spcAft>
          <a:spcPct val="0"/>
        </a:spcAft>
        <a:defRPr sz="3600" b="1"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B2E3"/>
        </a:buClr>
        <a:buChar char="•"/>
        <a:defRPr sz="2400" b="0"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gn="l" rtl="0" eaLnBrk="0" fontAlgn="base" hangingPunct="0">
        <a:spcBef>
          <a:spcPts val="1176"/>
        </a:spcBef>
        <a:spcAft>
          <a:spcPct val="0"/>
        </a:spcAft>
        <a:buClr>
          <a:srgbClr val="00B2E3"/>
        </a:buClr>
        <a:buFont typeface="Arial" panose="020B0604020202020204" pitchFamily="34" charset="0"/>
        <a:buChar char="–"/>
        <a:defRPr sz="2000" b="0" i="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lgn="l" rtl="0" eaLnBrk="0" fontAlgn="base" hangingPunct="0">
        <a:spcBef>
          <a:spcPts val="1176"/>
        </a:spcBef>
        <a:spcAft>
          <a:spcPct val="0"/>
        </a:spcAft>
        <a:buClr>
          <a:srgbClr val="00B2E3"/>
        </a:buClr>
        <a:buFont typeface="Arial" panose="020B0604020202020204" pitchFamily="34" charset="0"/>
        <a:buChar char="•"/>
        <a:defRPr sz="2000" b="0" i="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lgn="l" rtl="0" eaLnBrk="0" fontAlgn="base" hangingPunct="0">
        <a:spcBef>
          <a:spcPts val="1176"/>
        </a:spcBef>
        <a:spcAft>
          <a:spcPct val="0"/>
        </a:spcAft>
        <a:buClr>
          <a:srgbClr val="00B2E3"/>
        </a:buClr>
        <a:buChar char="–"/>
        <a:defRPr b="0" i="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lgn="l" rtl="0" eaLnBrk="0" fontAlgn="base" hangingPunct="0">
        <a:spcBef>
          <a:spcPts val="1176"/>
        </a:spcBef>
        <a:spcAft>
          <a:spcPct val="0"/>
        </a:spcAft>
        <a:buClr>
          <a:srgbClr val="00B2E3"/>
        </a:buClr>
        <a:buChar char="»"/>
        <a:defRPr b="0" i="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quorum.hqontario.ca/fr/Home/Posts?tags=quality+standards+adoption" TargetMode="Externa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hyperlink" Target="https://www.ontariohealth.ca/fr/nos-travaux/programmes/equite-inclusion-diversite-et-antiracisme"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s://sicklecellanemia.ca/health-equity-gap-in-sickle-cell-disease-in-ontario-canada?utm_source=rss&amp;utm_medium=rss&amp;utm_campaign=health-equity-gap-in-sickle-cell-disease-in-ontario-canada"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sicklecellanemia.ca/how-many-sickle-cell-disease-patients-are-there-in-ontario"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sicklecellanemia.ca/health-equity-gap-in-sickle-cell-disease-in-ontario-canada?utm_source=rss&amp;utm_medium=rss&amp;utm_campaign=health-equity-gap-in-sickle-cell-disease-in-ontario-canada"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www.camh.ca/-/media/files/camh-dismantling-anti-black-racism-pdf.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sicklecellanemia.ca/how-many-sickle-cell-disease-patients-are-there-in-ontario"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sicklecellanemia.ca/identifying-hospitals-in-need-of-education-to-provide-optimal-care-for-patients-living-with-scd-in-ontario"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0.xml"/><Relationship Id="rId1" Type="http://schemas.openxmlformats.org/officeDocument/2006/relationships/tags" Target="../tags/tag1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0.xml"/><Relationship Id="rId1" Type="http://schemas.openxmlformats.org/officeDocument/2006/relationships/tags" Target="../tags/tag1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9.xml"/><Relationship Id="rId1" Type="http://schemas.openxmlformats.org/officeDocument/2006/relationships/tags" Target="../tags/tag1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9.xml"/><Relationship Id="rId1" Type="http://schemas.openxmlformats.org/officeDocument/2006/relationships/tags" Target="../tags/tag25.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5.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hqontario.ca/Am&#233;liorer-les-soins-gr&#226;ce-aux-donn&#233;es-probantes/Normes-de-qualit&#233;/Voir-toutes-les-normes-de-qualit&#233;/" TargetMode="Externa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3.png"/><Relationship Id="rId2" Type="http://schemas.openxmlformats.org/officeDocument/2006/relationships/slideLayout" Target="../slideLayouts/slideLayout8.xml"/><Relationship Id="rId1" Type="http://schemas.openxmlformats.org/officeDocument/2006/relationships/tags" Target="../tags/tag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EC5C2D-571A-E9B5-3887-C377B1F83185}"/>
              </a:ext>
            </a:extLst>
          </p:cNvPr>
          <p:cNvSpPr/>
          <p:nvPr/>
        </p:nvSpPr>
        <p:spPr bwMode="auto">
          <a:xfrm>
            <a:off x="3" y="1"/>
            <a:ext cx="423949" cy="2326238"/>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Rectangle 2">
            <a:extLst>
              <a:ext uri="{FF2B5EF4-FFF2-40B4-BE49-F238E27FC236}">
                <a16:creationId xmlns:a16="http://schemas.microsoft.com/office/drawing/2014/main" id="{5E462B3C-C602-2DE2-ADF1-4621E0A5A88B}"/>
              </a:ext>
            </a:extLst>
          </p:cNvPr>
          <p:cNvSpPr txBox="1">
            <a:spLocks noChangeArrowheads="1"/>
          </p:cNvSpPr>
          <p:nvPr/>
        </p:nvSpPr>
        <p:spPr bwMode="auto">
          <a:xfrm>
            <a:off x="554492" y="465544"/>
            <a:ext cx="6445816" cy="2217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nchor="t"/>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4309"/>
              </a:lnSpc>
            </a:pPr>
            <a:r>
              <a:rPr lang="fr-CA" sz="4000" b="1" u="none" dirty="0">
                <a:latin typeface="Calibri"/>
                <a:ea typeface="MS PGothic"/>
                <a:cs typeface="Calibri"/>
              </a:rPr>
              <a:t>Norme de qualité </a:t>
            </a:r>
            <a:br>
              <a:rPr lang="fr-CA" sz="4000" b="1" u="none" dirty="0">
                <a:latin typeface="Calibri"/>
                <a:ea typeface="MS PGothic"/>
                <a:cs typeface="Calibri"/>
              </a:rPr>
            </a:br>
            <a:r>
              <a:rPr lang="fr-CA" sz="4000" b="1" u="none" dirty="0">
                <a:latin typeface="Calibri"/>
                <a:ea typeface="MS PGothic"/>
                <a:cs typeface="Calibri"/>
              </a:rPr>
              <a:t>sur la drépanocytose</a:t>
            </a:r>
            <a:endParaRPr lang="en-US" sz="4000" b="1" u="none" dirty="0">
              <a:latin typeface="Calibri" panose="020F0502020204030204" pitchFamily="34" charset="0"/>
              <a:ea typeface="Helvetica Neue Light" panose="02000403000000020004" pitchFamily="2" charset="0"/>
              <a:cs typeface="Calibri" panose="020F0502020204030204" pitchFamily="34" charset="0"/>
            </a:endParaRPr>
          </a:p>
        </p:txBody>
      </p:sp>
      <p:sp>
        <p:nvSpPr>
          <p:cNvPr id="6" name="Rectangle 2">
            <a:extLst>
              <a:ext uri="{FF2B5EF4-FFF2-40B4-BE49-F238E27FC236}">
                <a16:creationId xmlns:a16="http://schemas.microsoft.com/office/drawing/2014/main" id="{9705D360-706B-5AAA-3A1F-6107C54E3B40}"/>
              </a:ext>
            </a:extLst>
          </p:cNvPr>
          <p:cNvSpPr txBox="1">
            <a:spLocks noChangeArrowheads="1"/>
          </p:cNvSpPr>
          <p:nvPr/>
        </p:nvSpPr>
        <p:spPr bwMode="auto">
          <a:xfrm>
            <a:off x="554491" y="2682644"/>
            <a:ext cx="8035017" cy="1566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1980"/>
              </a:lnSpc>
              <a:spcAft>
                <a:spcPts val="600"/>
              </a:spcAft>
            </a:pPr>
            <a:r>
              <a:rPr lang="fr-CA" sz="2800" u="none" dirty="0">
                <a:latin typeface="Calibri" panose="020F0502020204030204" pitchFamily="34" charset="0"/>
                <a:ea typeface="MS PGothic"/>
                <a:cs typeface="Calibri" panose="020F0502020204030204" pitchFamily="34" charset="0"/>
              </a:rPr>
              <a:t>Orienter les soins fondés sur les données probantes pour la population ontarienne</a:t>
            </a:r>
            <a:r>
              <a:rPr lang="en-US" altLang="en-US" sz="2800" u="none" dirty="0">
                <a:solidFill>
                  <a:srgbClr val="000000"/>
                </a:solidFill>
                <a:latin typeface="Calibri" panose="020F0502020204030204" pitchFamily="34" charset="0"/>
                <a:cs typeface="Calibri" panose="020F0502020204030204" pitchFamily="34" charset="0"/>
              </a:rPr>
              <a:t>  </a:t>
            </a:r>
          </a:p>
          <a:p>
            <a:pPr>
              <a:lnSpc>
                <a:spcPts val="1980"/>
              </a:lnSpc>
              <a:spcAft>
                <a:spcPts val="600"/>
              </a:spcAft>
            </a:pPr>
            <a:endParaRPr lang="en-US" altLang="en-US" sz="1600" u="none" dirty="0">
              <a:solidFill>
                <a:srgbClr val="000000"/>
              </a:solidFill>
              <a:latin typeface="Calibri" panose="020F0502020204030204" pitchFamily="34" charset="0"/>
              <a:cs typeface="Calibri" panose="020F0502020204030204" pitchFamily="34" charset="0"/>
            </a:endParaRPr>
          </a:p>
        </p:txBody>
      </p:sp>
      <p:cxnSp>
        <p:nvCxnSpPr>
          <p:cNvPr id="9" name="Straight Connector 8">
            <a:extLst>
              <a:ext uri="{FF2B5EF4-FFF2-40B4-BE49-F238E27FC236}">
                <a16:creationId xmlns:a16="http://schemas.microsoft.com/office/drawing/2014/main" id="{3911CA87-E61C-4214-BA7B-19B7C22D1B68}"/>
              </a:ext>
              <a:ext uri="{C183D7F6-B498-43B3-948B-1728B52AA6E4}">
                <adec:decorative xmlns:adec="http://schemas.microsoft.com/office/drawing/2017/decorative" val="1"/>
              </a:ext>
            </a:extLst>
          </p:cNvPr>
          <p:cNvCxnSpPr>
            <a:cxnSpLocks/>
          </p:cNvCxnSpPr>
          <p:nvPr/>
        </p:nvCxnSpPr>
        <p:spPr bwMode="auto">
          <a:xfrm>
            <a:off x="658186" y="1768495"/>
            <a:ext cx="3598504" cy="0"/>
          </a:xfrm>
          <a:prstGeom prst="line">
            <a:avLst/>
          </a:prstGeom>
          <a:solidFill>
            <a:srgbClr val="FFFF00"/>
          </a:solidFill>
          <a:ln w="66675" cap="flat" cmpd="sng" algn="ctr">
            <a:solidFill>
              <a:srgbClr val="ED1C24"/>
            </a:solidFill>
            <a:prstDash val="solid"/>
            <a:round/>
            <a:headEnd type="none" w="med" len="med"/>
            <a:tailEnd type="none" w="med" len="med"/>
          </a:ln>
          <a:effectLst/>
        </p:spPr>
      </p:cxnSp>
      <p:pic>
        <p:nvPicPr>
          <p:cNvPr id="10" name="Picture 9">
            <a:extLst>
              <a:ext uri="{FF2B5EF4-FFF2-40B4-BE49-F238E27FC236}">
                <a16:creationId xmlns:a16="http://schemas.microsoft.com/office/drawing/2014/main" id="{55630E7B-5EB6-4F4B-865C-ED89137F0F73}"/>
              </a:ext>
            </a:extLst>
          </p:cNvPr>
          <p:cNvPicPr>
            <a:picLocks noChangeAspect="1"/>
          </p:cNvPicPr>
          <p:nvPr/>
        </p:nvPicPr>
        <p:blipFill>
          <a:blip r:embed="rId4"/>
          <a:stretch>
            <a:fillRect/>
          </a:stretch>
        </p:blipFill>
        <p:spPr bwMode="auto">
          <a:xfrm>
            <a:off x="6162113" y="4315514"/>
            <a:ext cx="616738" cy="616738"/>
          </a:xfrm>
          <a:prstGeom prst="rect">
            <a:avLst/>
          </a:prstGeom>
          <a:noFill/>
          <a:ln>
            <a:noFill/>
          </a:ln>
        </p:spPr>
      </p:pic>
      <p:pic>
        <p:nvPicPr>
          <p:cNvPr id="12" name="Picture 11">
            <a:extLst>
              <a:ext uri="{FF2B5EF4-FFF2-40B4-BE49-F238E27FC236}">
                <a16:creationId xmlns:a16="http://schemas.microsoft.com/office/drawing/2014/main" id="{194A9C47-E97E-4352-8478-FAC00DBFE8E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00308" y="4186050"/>
            <a:ext cx="1776730" cy="875665"/>
          </a:xfrm>
          <a:prstGeom prst="rect">
            <a:avLst/>
          </a:prstGeom>
          <a:noFill/>
          <a:ln>
            <a:noFill/>
          </a:ln>
        </p:spPr>
      </p:pic>
    </p:spTree>
    <p:custDataLst>
      <p:tags r:id="rId1"/>
    </p:custDataLst>
    <p:extLst>
      <p:ext uri="{BB962C8B-B14F-4D97-AF65-F5344CB8AC3E}">
        <p14:creationId xmlns:p14="http://schemas.microsoft.com/office/powerpoint/2010/main" val="2744693021"/>
      </p:ext>
    </p:extLst>
  </p:cSld>
  <p:clrMapOvr>
    <a:masterClrMapping/>
  </p:clrMapOvr>
  <p:transition spd="slow"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1E97149-EA73-4A6A-A178-E080DB5035C2}"/>
              </a:ext>
            </a:extLst>
          </p:cNvPr>
          <p:cNvGrpSpPr/>
          <p:nvPr/>
        </p:nvGrpSpPr>
        <p:grpSpPr>
          <a:xfrm>
            <a:off x="3050209" y="1045040"/>
            <a:ext cx="5147522" cy="3356832"/>
            <a:chOff x="1993385" y="338403"/>
            <a:chExt cx="7150615" cy="4290225"/>
          </a:xfrm>
        </p:grpSpPr>
        <p:pic>
          <p:nvPicPr>
            <p:cNvPr id="8" name="Picture 7">
              <a:extLst>
                <a:ext uri="{FF2B5EF4-FFF2-40B4-BE49-F238E27FC236}">
                  <a16:creationId xmlns:a16="http://schemas.microsoft.com/office/drawing/2014/main" id="{85C48778-1FF3-4DF8-8118-6BD90C0040DF}"/>
                </a:ext>
              </a:extLst>
            </p:cNvPr>
            <p:cNvPicPr>
              <a:picLocks noChangeAspect="1"/>
            </p:cNvPicPr>
            <p:nvPr/>
          </p:nvPicPr>
          <p:blipFill rotWithShape="1">
            <a:blip r:embed="rId3">
              <a:extLst>
                <a:ext uri="{28A0092B-C50C-407E-A947-70E740481C1C}">
                  <a14:useLocalDpi xmlns:a14="http://schemas.microsoft.com/office/drawing/2010/main" val="0"/>
                </a:ext>
              </a:extLst>
            </a:blip>
            <a:srcRect r="11683" b="2629"/>
            <a:stretch/>
          </p:blipFill>
          <p:spPr>
            <a:xfrm>
              <a:off x="1993385" y="338403"/>
              <a:ext cx="7150615" cy="4290225"/>
            </a:xfrm>
            <a:prstGeom prst="rect">
              <a:avLst/>
            </a:prstGeom>
          </p:spPr>
        </p:pic>
        <p:pic>
          <p:nvPicPr>
            <p:cNvPr id="9" name="Picture 8">
              <a:extLst>
                <a:ext uri="{FF2B5EF4-FFF2-40B4-BE49-F238E27FC236}">
                  <a16:creationId xmlns:a16="http://schemas.microsoft.com/office/drawing/2014/main" id="{8455E807-9324-4CEC-87F8-FF56EBCBA9A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13987" y="570680"/>
              <a:ext cx="5280086" cy="3290705"/>
            </a:xfrm>
            <a:prstGeom prst="rect">
              <a:avLst/>
            </a:prstGeom>
          </p:spPr>
        </p:pic>
      </p:grpSp>
      <p:sp>
        <p:nvSpPr>
          <p:cNvPr id="2" name="Title 1">
            <a:extLst>
              <a:ext uri="{FF2B5EF4-FFF2-40B4-BE49-F238E27FC236}">
                <a16:creationId xmlns:a16="http://schemas.microsoft.com/office/drawing/2014/main" id="{313D18A7-016D-4068-88B1-A754A0CE0D50}"/>
              </a:ext>
            </a:extLst>
          </p:cNvPr>
          <p:cNvSpPr>
            <a:spLocks noGrp="1"/>
          </p:cNvSpPr>
          <p:nvPr>
            <p:ph type="title"/>
          </p:nvPr>
        </p:nvSpPr>
        <p:spPr/>
        <p:txBody>
          <a:bodyPr/>
          <a:lstStyle/>
          <a:p>
            <a:r>
              <a:rPr lang="fr-CA" sz="2400" b="0">
                <a:solidFill>
                  <a:schemeClr val="tx1"/>
                </a:solidFill>
                <a:latin typeface="Calibri" panose="020F0502020204030204" pitchFamily="34" charset="0"/>
                <a:cs typeface="Calibri" panose="020F0502020204030204" pitchFamily="34" charset="0"/>
              </a:rPr>
              <a:t>Normes de qualité</a:t>
            </a:r>
            <a:br>
              <a:rPr lang="fr-CA" sz="1800" b="0">
                <a:solidFill>
                  <a:schemeClr val="tx1"/>
                </a:solidFill>
              </a:rPr>
            </a:br>
            <a:r>
              <a:rPr lang="en-US">
                <a:solidFill>
                  <a:schemeClr val="tx1"/>
                </a:solidFill>
                <a:latin typeface="Calibri" panose="020F0502020204030204" pitchFamily="34" charset="0"/>
                <a:cs typeface="Calibri" panose="020F0502020204030204" pitchFamily="34" charset="0"/>
              </a:rPr>
              <a:t>Quorum</a:t>
            </a:r>
            <a:endParaRPr lang="en-US">
              <a:solidFill>
                <a:schemeClr val="tx1"/>
              </a:solidFill>
              <a:cs typeface="Calibri" panose="020F0502020204030204" pitchFamily="34" charset="0"/>
            </a:endParaRPr>
          </a:p>
        </p:txBody>
      </p:sp>
      <p:sp>
        <p:nvSpPr>
          <p:cNvPr id="3" name="Content Placeholder 2">
            <a:extLst>
              <a:ext uri="{FF2B5EF4-FFF2-40B4-BE49-F238E27FC236}">
                <a16:creationId xmlns:a16="http://schemas.microsoft.com/office/drawing/2014/main" id="{805AE972-0C5D-4C3F-B73A-0E73848BD203}"/>
              </a:ext>
            </a:extLst>
          </p:cNvPr>
          <p:cNvSpPr>
            <a:spLocks noGrp="1"/>
          </p:cNvSpPr>
          <p:nvPr>
            <p:ph idx="1"/>
          </p:nvPr>
        </p:nvSpPr>
        <p:spPr>
          <a:xfrm>
            <a:off x="970022" y="1217571"/>
            <a:ext cx="2366944" cy="3085550"/>
          </a:xfrm>
        </p:spPr>
        <p:txBody>
          <a:bodyPr/>
          <a:lstStyle/>
          <a:p>
            <a:pPr marL="0" indent="0">
              <a:buNone/>
            </a:pPr>
            <a:r>
              <a:rPr lang="fr-CA" sz="1400" b="1">
                <a:latin typeface="Calibri" panose="020F0502020204030204" pitchFamily="34" charset="0"/>
                <a:cs typeface="Calibri" panose="020F0502020204030204" pitchFamily="34" charset="0"/>
              </a:rPr>
              <a:t>Quorum </a:t>
            </a:r>
            <a:r>
              <a:rPr lang="fr-CA" sz="1400">
                <a:latin typeface="Calibri" panose="020F0502020204030204" pitchFamily="34" charset="0"/>
                <a:cs typeface="Calibri" panose="020F0502020204030204" pitchFamily="34" charset="0"/>
              </a:rPr>
              <a:t>est une communauté en ligne qui a pour ambition d’améliorer la qualité des soins de santé en Ontario. </a:t>
            </a:r>
          </a:p>
          <a:p>
            <a:pPr marL="0" indent="0">
              <a:buNone/>
            </a:pPr>
            <a:r>
              <a:rPr lang="fr-CA" sz="1400">
                <a:latin typeface="Calibri" panose="020F0502020204030204" pitchFamily="34" charset="0"/>
                <a:cs typeface="Calibri" panose="020F0502020204030204" pitchFamily="34" charset="0"/>
              </a:rPr>
              <a:t>La </a:t>
            </a:r>
            <a:r>
              <a:rPr lang="fr-CA" sz="1400" b="1">
                <a:solidFill>
                  <a:srgbClr val="047BC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Série sur l’adoption de normes de qualité</a:t>
            </a:r>
            <a:r>
              <a:rPr lang="fr-CA" sz="1400">
                <a:latin typeface="Calibri" panose="020F0502020204030204" pitchFamily="34" charset="0"/>
                <a:cs typeface="Calibri" panose="020F0502020204030204" pitchFamily="34" charset="0"/>
              </a:rPr>
              <a:t> met en évidence les efforts déployés dans le domaine des soins de santé pour mettre en œuvre des changements et éliminer les lacunes en matière de soins liés aux normes de qualité. </a:t>
            </a:r>
          </a:p>
          <a:p>
            <a:pPr marL="0" indent="0">
              <a:buNone/>
            </a:pPr>
            <a:endParaRPr lang="en-CA" sz="1350"/>
          </a:p>
          <a:p>
            <a:pPr marL="0" indent="0">
              <a:buNone/>
            </a:pPr>
            <a:endParaRPr lang="en-CA" sz="1350"/>
          </a:p>
          <a:p>
            <a:endParaRPr lang="en-US" sz="1350"/>
          </a:p>
        </p:txBody>
      </p:sp>
      <p:sp>
        <p:nvSpPr>
          <p:cNvPr id="5" name="TextBox 4">
            <a:extLst>
              <a:ext uri="{FF2B5EF4-FFF2-40B4-BE49-F238E27FC236}">
                <a16:creationId xmlns:a16="http://schemas.microsoft.com/office/drawing/2014/main" id="{FBC3D522-E827-4C68-BC6D-2E4D09F79CAD}"/>
              </a:ext>
            </a:extLst>
          </p:cNvPr>
          <p:cNvSpPr txBox="1"/>
          <p:nvPr/>
        </p:nvSpPr>
        <p:spPr>
          <a:xfrm>
            <a:off x="1202390" y="4303121"/>
            <a:ext cx="6528056" cy="523220"/>
          </a:xfrm>
          <a:prstGeom prst="rect">
            <a:avLst/>
          </a:prstGeom>
          <a:noFill/>
        </p:spPr>
        <p:txBody>
          <a:bodyPr wrap="square" rtlCol="0">
            <a:spAutoFit/>
          </a:bodyPr>
          <a:lstStyle/>
          <a:p>
            <a:pPr defTabSz="342900">
              <a:defRPr/>
            </a:pPr>
            <a:endParaRPr lang="en-CA" u="none">
              <a:solidFill>
                <a:srgbClr val="000000"/>
              </a:solidFill>
              <a:latin typeface="Calibri" panose="020F0502020204030204" pitchFamily="34" charset="0"/>
              <a:cs typeface="Calibri" panose="020F0502020204030204" pitchFamily="34" charset="0"/>
            </a:endParaRPr>
          </a:p>
          <a:p>
            <a:pPr lvl="0" algn="ctr">
              <a:defRPr/>
            </a:pPr>
            <a:r>
              <a:rPr lang="en-US" b="1">
                <a:solidFill>
                  <a:srgbClr val="047BC1"/>
                </a:solidFill>
                <a:latin typeface="Calibri" panose="020F0502020204030204" pitchFamily="34" charset="0"/>
                <a:cs typeface="Calibri" panose="020F0502020204030204" pitchFamily="34" charset="0"/>
              </a:rPr>
              <a:t>quorum.hqontario.ca</a:t>
            </a:r>
            <a:endParaRPr lang="en-CA" b="1" u="none">
              <a:solidFill>
                <a:srgbClr val="047BC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8517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400" b="0">
                <a:solidFill>
                  <a:schemeClr val="tx1"/>
                </a:solidFill>
                <a:latin typeface="Calibri" panose="020F0502020204030204" pitchFamily="34" charset="0"/>
                <a:cs typeface="Calibri" panose="020F0502020204030204" pitchFamily="34" charset="0"/>
              </a:rPr>
              <a:t>Normes de qualité</a:t>
            </a:r>
            <a:br>
              <a:rPr lang="en-US" sz="1800">
                <a:solidFill>
                  <a:schemeClr val="tx1"/>
                </a:solidFill>
                <a:latin typeface="Calibri" panose="020F0502020204030204" pitchFamily="34" charset="0"/>
                <a:cs typeface="Calibri" panose="020F0502020204030204" pitchFamily="34" charset="0"/>
              </a:rPr>
            </a:br>
            <a:r>
              <a:rPr lang="fr-CA">
                <a:solidFill>
                  <a:schemeClr val="tx1"/>
                </a:solidFill>
                <a:latin typeface="Calibri" panose="020F0502020204030204" pitchFamily="34" charset="0"/>
                <a:cs typeface="Calibri" panose="020F0502020204030204" pitchFamily="34" charset="0"/>
              </a:rPr>
              <a:t>Guide de mesure</a:t>
            </a:r>
            <a:endParaRPr lang="en-US">
              <a:solidFill>
                <a:schemeClr val="tx1"/>
              </a:solidFill>
              <a:cs typeface="Calibri" panose="020F0502020204030204" pitchFamily="34" charset="0"/>
            </a:endParaRPr>
          </a:p>
        </p:txBody>
      </p:sp>
      <p:sp>
        <p:nvSpPr>
          <p:cNvPr id="5" name="Content Placeholder 4"/>
          <p:cNvSpPr>
            <a:spLocks noGrp="1"/>
          </p:cNvSpPr>
          <p:nvPr>
            <p:ph idx="4294967295"/>
          </p:nvPr>
        </p:nvSpPr>
        <p:spPr>
          <a:xfrm>
            <a:off x="934948" y="1401179"/>
            <a:ext cx="3746557" cy="2341142"/>
          </a:xfrm>
        </p:spPr>
        <p:txBody>
          <a:bodyPr/>
          <a:lstStyle/>
          <a:p>
            <a:pPr marL="0" indent="0">
              <a:buNone/>
            </a:pPr>
            <a:r>
              <a:rPr lang="fr-CA" sz="1600">
                <a:latin typeface="Calibri" panose="020F0502020204030204" pitchFamily="34" charset="0"/>
                <a:cs typeface="Calibri" panose="020F0502020204030204" pitchFamily="34" charset="0"/>
              </a:rPr>
              <a:t>Le </a:t>
            </a:r>
            <a:r>
              <a:rPr lang="fr-CA" sz="1600" b="1">
                <a:latin typeface="Calibri" panose="020F0502020204030204" pitchFamily="34" charset="0"/>
                <a:cs typeface="Calibri" panose="020F0502020204030204" pitchFamily="34" charset="0"/>
              </a:rPr>
              <a:t>guide de mesure </a:t>
            </a:r>
            <a:r>
              <a:rPr lang="fr-CA" sz="1600">
                <a:latin typeface="Calibri" panose="020F0502020204030204" pitchFamily="34" charset="0"/>
                <a:cs typeface="Calibri" panose="020F0502020204030204" pitchFamily="34" charset="0"/>
              </a:rPr>
              <a:t>comporte deux sections dédiées :</a:t>
            </a:r>
          </a:p>
          <a:p>
            <a:pPr lvl="0">
              <a:buClr>
                <a:srgbClr val="00B2E3"/>
              </a:buClr>
            </a:pPr>
            <a:r>
              <a:rPr lang="fr-CA" sz="1600" b="1">
                <a:latin typeface="Calibri" panose="020F0502020204030204" pitchFamily="34" charset="0"/>
                <a:cs typeface="Calibri" panose="020F0502020204030204" pitchFamily="34" charset="0"/>
              </a:rPr>
              <a:t>Mesure locale :</a:t>
            </a:r>
            <a:r>
              <a:rPr lang="fr-CA" sz="1600">
                <a:latin typeface="Calibri" panose="020F0502020204030204" pitchFamily="34" charset="0"/>
                <a:cs typeface="Calibri" panose="020F0502020204030204" pitchFamily="34" charset="0"/>
              </a:rPr>
              <a:t> ce que vous pouvez faire pour évaluer la qualité des soins que vous fournissez à l’échelle locale</a:t>
            </a:r>
          </a:p>
          <a:p>
            <a:pPr lvl="0">
              <a:buClr>
                <a:srgbClr val="00B2E3"/>
              </a:buClr>
            </a:pPr>
            <a:r>
              <a:rPr lang="fr-CA" sz="1600" b="1">
                <a:latin typeface="Calibri" panose="020F0502020204030204" pitchFamily="34" charset="0"/>
                <a:cs typeface="Calibri" panose="020F0502020204030204" pitchFamily="34" charset="0"/>
              </a:rPr>
              <a:t>Mesure provinciale :</a:t>
            </a:r>
            <a:r>
              <a:rPr lang="fr-CA" sz="1600">
                <a:latin typeface="Calibri" panose="020F0502020204030204" pitchFamily="34" charset="0"/>
                <a:cs typeface="Calibri" panose="020F0502020204030204" pitchFamily="34" charset="0"/>
              </a:rPr>
              <a:t> ce que vous pouvez faire pour mesurer le succès de la norme de qualité à l’échelle provinciale</a:t>
            </a:r>
          </a:p>
          <a:p>
            <a:pPr marL="0" indent="0">
              <a:buNone/>
            </a:pPr>
            <a:endParaRPr lang="en-US" sz="1600"/>
          </a:p>
        </p:txBody>
      </p:sp>
      <p:pic>
        <p:nvPicPr>
          <p:cNvPr id="4" name="Picture 3">
            <a:extLst>
              <a:ext uri="{FF2B5EF4-FFF2-40B4-BE49-F238E27FC236}">
                <a16:creationId xmlns:a16="http://schemas.microsoft.com/office/drawing/2014/main" id="{A9069466-0ED7-42A6-A3C3-2B65B985B7A7}"/>
              </a:ext>
            </a:extLst>
          </p:cNvPr>
          <p:cNvPicPr>
            <a:picLocks noChangeAspect="1"/>
          </p:cNvPicPr>
          <p:nvPr/>
        </p:nvPicPr>
        <p:blipFill>
          <a:blip r:embed="rId4"/>
          <a:stretch>
            <a:fillRect/>
          </a:stretch>
        </p:blipFill>
        <p:spPr>
          <a:xfrm>
            <a:off x="5398687" y="1080411"/>
            <a:ext cx="2573737" cy="3344945"/>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765776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400" b="0">
                <a:solidFill>
                  <a:schemeClr val="tx1"/>
                </a:solidFill>
                <a:latin typeface="Calibri" panose="020F0502020204030204" pitchFamily="34" charset="0"/>
                <a:cs typeface="Calibri" panose="020F0502020204030204" pitchFamily="34" charset="0"/>
              </a:rPr>
              <a:t>Normes de qualité</a:t>
            </a:r>
            <a:br>
              <a:rPr lang="en-US" sz="1800">
                <a:solidFill>
                  <a:schemeClr val="tx1"/>
                </a:solidFill>
                <a:latin typeface="Calibri" panose="020F0502020204030204" pitchFamily="34" charset="0"/>
                <a:cs typeface="Calibri" panose="020F0502020204030204" pitchFamily="34" charset="0"/>
              </a:rPr>
            </a:br>
            <a:r>
              <a:rPr lang="en-US">
                <a:solidFill>
                  <a:schemeClr val="tx1"/>
                </a:solidFill>
                <a:latin typeface="Calibri" panose="020F0502020204030204" pitchFamily="34" charset="0"/>
                <a:cs typeface="Calibri" panose="020F0502020204030204" pitchFamily="34" charset="0"/>
              </a:rPr>
              <a:t>Résumé</a:t>
            </a:r>
            <a:endParaRPr lang="en-US">
              <a:solidFill>
                <a:schemeClr val="tx1"/>
              </a:solidFill>
              <a:cs typeface="Calibri" panose="020F0502020204030204" pitchFamily="34" charset="0"/>
            </a:endParaRPr>
          </a:p>
        </p:txBody>
      </p:sp>
      <p:sp>
        <p:nvSpPr>
          <p:cNvPr id="5" name="Content Placeholder 4"/>
          <p:cNvSpPr>
            <a:spLocks noGrp="1"/>
          </p:cNvSpPr>
          <p:nvPr>
            <p:ph idx="4294967295"/>
          </p:nvPr>
        </p:nvSpPr>
        <p:spPr>
          <a:xfrm>
            <a:off x="1102835" y="1401179"/>
            <a:ext cx="2945183" cy="2341142"/>
          </a:xfrm>
        </p:spPr>
        <p:txBody>
          <a:bodyPr/>
          <a:lstStyle/>
          <a:p>
            <a:pPr marL="0" indent="0">
              <a:buNone/>
            </a:pPr>
            <a:r>
              <a:rPr lang="en-US" sz="1600">
                <a:effectLst/>
                <a:latin typeface="Calibri" panose="020F0502020204030204" pitchFamily="34" charset="0"/>
                <a:cs typeface="Calibri" panose="020F0502020204030204" pitchFamily="34" charset="0"/>
              </a:rPr>
              <a:t>Ce </a:t>
            </a:r>
            <a:r>
              <a:rPr lang="en-US" sz="1600" b="1">
                <a:effectLst/>
                <a:latin typeface="Calibri" panose="020F0502020204030204" pitchFamily="34" charset="0"/>
                <a:cs typeface="Calibri" panose="020F0502020204030204" pitchFamily="34" charset="0"/>
              </a:rPr>
              <a:t>résumé</a:t>
            </a:r>
            <a:r>
              <a:rPr lang="en-US" sz="1600">
                <a:effectLst/>
                <a:latin typeface="Calibri" panose="020F0502020204030204" pitchFamily="34" charset="0"/>
                <a:cs typeface="Calibri" panose="020F0502020204030204" pitchFamily="34" charset="0"/>
              </a:rPr>
              <a:t> est </a:t>
            </a:r>
            <a:r>
              <a:rPr lang="fr-FR" sz="1600">
                <a:latin typeface="Calibri" panose="020F0502020204030204" pitchFamily="34" charset="0"/>
                <a:cs typeface="Calibri" panose="020F0502020204030204" pitchFamily="34" charset="0"/>
              </a:rPr>
              <a:t>u</a:t>
            </a:r>
            <a:r>
              <a:rPr lang="fr-FR" sz="1600" b="0" i="0">
                <a:effectLst/>
                <a:latin typeface="Calibri" panose="020F0502020204030204" pitchFamily="34" charset="0"/>
                <a:cs typeface="Calibri" panose="020F0502020204030204" pitchFamily="34" charset="0"/>
              </a:rPr>
              <a:t>ne ressource de référence rapide pour les cliniciens qui résume la norme de qualité et comprend des liens vers des ressources et des outils utiles</a:t>
            </a:r>
            <a:endParaRPr lang="en-US" sz="1600">
              <a:effectLst/>
              <a:latin typeface="Calibri" panose="020F0502020204030204" pitchFamily="34" charset="0"/>
              <a:cs typeface="Calibri" panose="020F0502020204030204" pitchFamily="34" charset="0"/>
            </a:endParaRPr>
          </a:p>
        </p:txBody>
      </p:sp>
      <p:pic>
        <p:nvPicPr>
          <p:cNvPr id="3" name="Picture 2" descr="Text&#10;&#10;Description automatically generated">
            <a:extLst>
              <a:ext uri="{FF2B5EF4-FFF2-40B4-BE49-F238E27FC236}">
                <a16:creationId xmlns:a16="http://schemas.microsoft.com/office/drawing/2014/main" id="{A3DF9131-D779-104D-C7CD-828E7A78C8ED}"/>
              </a:ext>
            </a:extLst>
          </p:cNvPr>
          <p:cNvPicPr>
            <a:picLocks noChangeAspect="1"/>
          </p:cNvPicPr>
          <p:nvPr/>
        </p:nvPicPr>
        <p:blipFill>
          <a:blip r:embed="rId4"/>
          <a:stretch>
            <a:fillRect/>
          </a:stretch>
        </p:blipFill>
        <p:spPr>
          <a:xfrm>
            <a:off x="4897746" y="721488"/>
            <a:ext cx="2840847" cy="3700524"/>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305115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2E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410E86-D30A-6A45-AB50-2CB9CE93C28B}"/>
              </a:ext>
            </a:extLst>
          </p:cNvPr>
          <p:cNvSpPr txBox="1">
            <a:spLocks/>
          </p:cNvSpPr>
          <p:nvPr/>
        </p:nvSpPr>
        <p:spPr bwMode="auto">
          <a:xfrm>
            <a:off x="775931" y="1422221"/>
            <a:ext cx="6132075" cy="20567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rtl="0" eaLnBrk="1" fontAlgn="base" hangingPunct="1">
              <a:spcBef>
                <a:spcPct val="0"/>
              </a:spcBef>
              <a:spcAft>
                <a:spcPct val="0"/>
              </a:spcAft>
              <a:defRPr sz="4000" b="1" cap="none">
                <a:solidFill>
                  <a:srgbClr val="FFFFF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685800"/>
            <a:r>
              <a:rPr lang="fr-CA" sz="3600" u="none" dirty="0">
                <a:solidFill>
                  <a:schemeClr val="bg1"/>
                </a:solidFill>
                <a:latin typeface="Calibri" panose="020F0502020204030204" pitchFamily="34" charset="0"/>
                <a:cs typeface="Calibri" panose="020F0502020204030204" pitchFamily="34" charset="0"/>
              </a:rPr>
              <a:t>Pourquoi avons-nous besoin d’une norme de qualité pour </a:t>
            </a:r>
            <a:br>
              <a:rPr lang="fr-CA" sz="3600" u="none" dirty="0">
                <a:solidFill>
                  <a:schemeClr val="bg1"/>
                </a:solidFill>
                <a:latin typeface="Calibri" panose="020F0502020204030204" pitchFamily="34" charset="0"/>
                <a:cs typeface="Calibri" panose="020F0502020204030204" pitchFamily="34" charset="0"/>
              </a:rPr>
            </a:br>
            <a:r>
              <a:rPr lang="fr-CA" sz="3600" u="none" dirty="0">
                <a:solidFill>
                  <a:schemeClr val="bg1"/>
                </a:solidFill>
                <a:latin typeface="Calibri" panose="020F0502020204030204" pitchFamily="34" charset="0"/>
                <a:cs typeface="Calibri" panose="020F0502020204030204" pitchFamily="34" charset="0"/>
              </a:rPr>
              <a:t>la drépanocytose?</a:t>
            </a:r>
            <a:br>
              <a:rPr lang="en-US" sz="3600" u="none" kern="0" dirty="0">
                <a:solidFill>
                  <a:schemeClr val="bg1"/>
                </a:solidFill>
                <a:latin typeface="Calibri" panose="020F0502020204030204" pitchFamily="34" charset="0"/>
                <a:cs typeface="Calibri" panose="020F0502020204030204" pitchFamily="34" charset="0"/>
              </a:rPr>
            </a:br>
            <a:endParaRPr lang="en-US" sz="3600" u="none" kern="0" dirty="0">
              <a:solidFill>
                <a:schemeClr val="bg1"/>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797177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2466F-B268-E5C8-F86B-F261C78D78D2}"/>
              </a:ext>
            </a:extLst>
          </p:cNvPr>
          <p:cNvSpPr>
            <a:spLocks noGrp="1"/>
          </p:cNvSpPr>
          <p:nvPr>
            <p:ph type="title"/>
          </p:nvPr>
        </p:nvSpPr>
        <p:spPr>
          <a:xfrm>
            <a:off x="449708" y="40171"/>
            <a:ext cx="8244584" cy="874432"/>
          </a:xfrm>
        </p:spPr>
        <p:txBody>
          <a:bodyPr/>
          <a:lstStyle/>
          <a:p>
            <a:r>
              <a:rPr lang="en-US" sz="3200"/>
              <a:t>Plan de </a:t>
            </a:r>
            <a:r>
              <a:rPr lang="en-US" sz="3200" err="1"/>
              <a:t>santé</a:t>
            </a:r>
            <a:r>
              <a:rPr lang="en-US" sz="3200"/>
              <a:t> pour les </a:t>
            </a:r>
            <a:r>
              <a:rPr lang="en-US" sz="3200" err="1"/>
              <a:t>Noires</a:t>
            </a:r>
            <a:r>
              <a:rPr lang="en-US" sz="3200"/>
              <a:t> de </a:t>
            </a:r>
            <a:r>
              <a:rPr lang="en-US" sz="3200" err="1"/>
              <a:t>Santé</a:t>
            </a:r>
            <a:r>
              <a:rPr lang="en-US" sz="3200"/>
              <a:t> Ontario</a:t>
            </a:r>
            <a:endParaRPr lang="en-CA" sz="3200"/>
          </a:p>
        </p:txBody>
      </p:sp>
      <p:sp>
        <p:nvSpPr>
          <p:cNvPr id="5" name="TextBox 9">
            <a:extLst>
              <a:ext uri="{FF2B5EF4-FFF2-40B4-BE49-F238E27FC236}">
                <a16:creationId xmlns:a16="http://schemas.microsoft.com/office/drawing/2014/main" id="{73790F1D-770D-08DB-F24E-735CA09A55FB}"/>
              </a:ext>
            </a:extLst>
          </p:cNvPr>
          <p:cNvSpPr txBox="1"/>
          <p:nvPr/>
        </p:nvSpPr>
        <p:spPr>
          <a:xfrm>
            <a:off x="2350745" y="4473289"/>
            <a:ext cx="4442510"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r>
              <a:rPr lang="fr-CA" sz="1200" u="none">
                <a:latin typeface="Calibri" panose="020F0502020204030204" pitchFamily="34" charset="0"/>
                <a:ea typeface="MS PGothic"/>
                <a:cs typeface="Calibri" panose="020F0502020204030204" pitchFamily="34" charset="0"/>
              </a:rPr>
              <a:t>Harmonisation avec le Plan de santé pour les Noirs, progression des objectifs du </a:t>
            </a:r>
            <a:r>
              <a:rPr lang="fr-CA" sz="1200" u="none">
                <a:latin typeface="Calibri" panose="020F0502020204030204" pitchFamily="34" charset="0"/>
                <a:ea typeface="MS PGothic"/>
                <a:cs typeface="Calibri" panose="020F0502020204030204" pitchFamily="34" charset="0"/>
                <a:hlinkClick r:id="rId3"/>
              </a:rPr>
              <a:t>Cadre d’équité, d’inclusion, de diversité et d’antiracisme</a:t>
            </a:r>
          </a:p>
        </p:txBody>
      </p:sp>
      <p:pic>
        <p:nvPicPr>
          <p:cNvPr id="10" name="Picture 9" descr="A picture containing chart&#10;&#10;Description automatically generated">
            <a:extLst>
              <a:ext uri="{FF2B5EF4-FFF2-40B4-BE49-F238E27FC236}">
                <a16:creationId xmlns:a16="http://schemas.microsoft.com/office/drawing/2014/main" id="{DA9DAE37-9698-6983-885C-728A4F3A8077}"/>
              </a:ext>
            </a:extLst>
          </p:cNvPr>
          <p:cNvPicPr>
            <a:picLocks noChangeAspect="1"/>
          </p:cNvPicPr>
          <p:nvPr/>
        </p:nvPicPr>
        <p:blipFill rotWithShape="1">
          <a:blip r:embed="rId4"/>
          <a:srcRect t="13493"/>
          <a:stretch/>
        </p:blipFill>
        <p:spPr>
          <a:xfrm>
            <a:off x="2350745" y="962956"/>
            <a:ext cx="4442471" cy="3217588"/>
          </a:xfrm>
          <a:prstGeom prst="rect">
            <a:avLst/>
          </a:prstGeom>
        </p:spPr>
      </p:pic>
    </p:spTree>
    <p:extLst>
      <p:ext uri="{BB962C8B-B14F-4D97-AF65-F5344CB8AC3E}">
        <p14:creationId xmlns:p14="http://schemas.microsoft.com/office/powerpoint/2010/main" val="756853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6C823F9-4B4B-473A-898C-AF9D37A61468}"/>
              </a:ext>
            </a:extLst>
          </p:cNvPr>
          <p:cNvSpPr txBox="1"/>
          <p:nvPr/>
        </p:nvSpPr>
        <p:spPr>
          <a:xfrm>
            <a:off x="1751724" y="2430177"/>
            <a:ext cx="2356660" cy="1107996"/>
          </a:xfrm>
          <a:prstGeom prst="rect">
            <a:avLst/>
          </a:prstGeom>
          <a:noFill/>
        </p:spPr>
        <p:txBody>
          <a:bodyPr wrap="square" rtlCol="0">
            <a:spAutoFit/>
          </a:bodyPr>
          <a:lstStyle/>
          <a:p>
            <a:pPr defTabSz="342900">
              <a:defRPr/>
            </a:pPr>
            <a:r>
              <a:rPr lang="fr-CA" sz="1650" u="none">
                <a:latin typeface="Calibri" panose="020F0502020204030204" pitchFamily="34" charset="0"/>
                <a:cs typeface="Calibri" panose="020F0502020204030204" pitchFamily="34" charset="0"/>
              </a:rPr>
              <a:t>Environ</a:t>
            </a:r>
            <a:r>
              <a:rPr lang="fr-CA" sz="1650" b="1" u="none">
                <a:solidFill>
                  <a:srgbClr val="047BC1"/>
                </a:solidFill>
                <a:latin typeface="Calibri" panose="020F0502020204030204" pitchFamily="34" charset="0"/>
                <a:cs typeface="Calibri" panose="020F0502020204030204" pitchFamily="34" charset="0"/>
              </a:rPr>
              <a:t> 3 500 </a:t>
            </a:r>
            <a:r>
              <a:rPr lang="fr-CA" sz="1650" u="none">
                <a:solidFill>
                  <a:srgbClr val="000000"/>
                </a:solidFill>
                <a:latin typeface="Calibri" panose="020F0502020204030204" pitchFamily="34" charset="0"/>
                <a:cs typeface="Calibri" panose="020F0502020204030204" pitchFamily="34" charset="0"/>
              </a:rPr>
              <a:t> personnes en Ontario et </a:t>
            </a:r>
            <a:r>
              <a:rPr lang="fr-CA" sz="1650" b="1" u="none">
                <a:solidFill>
                  <a:srgbClr val="047BC1"/>
                </a:solidFill>
                <a:latin typeface="Calibri" panose="020F0502020204030204" pitchFamily="34" charset="0"/>
                <a:cs typeface="Calibri" panose="020F0502020204030204" pitchFamily="34" charset="0"/>
              </a:rPr>
              <a:t>6 500</a:t>
            </a:r>
            <a:r>
              <a:rPr lang="fr-CA" sz="1650" u="none">
                <a:solidFill>
                  <a:srgbClr val="000000"/>
                </a:solidFill>
                <a:latin typeface="Calibri" panose="020F0502020204030204" pitchFamily="34" charset="0"/>
                <a:cs typeface="Calibri" panose="020F0502020204030204" pitchFamily="34" charset="0"/>
              </a:rPr>
              <a:t> personnes de tout le Canada sont atteintes de drépanocytose.</a:t>
            </a:r>
            <a:r>
              <a:rPr lang="fr-CA" sz="1650" u="none" baseline="30000">
                <a:solidFill>
                  <a:srgbClr val="000000"/>
                </a:solidFill>
                <a:latin typeface="Calibri" panose="020F0502020204030204" pitchFamily="34" charset="0"/>
                <a:cs typeface="Calibri" panose="020F0502020204030204" pitchFamily="34" charset="0"/>
              </a:rPr>
              <a:t>1,2</a:t>
            </a:r>
          </a:p>
        </p:txBody>
      </p:sp>
      <p:sp>
        <p:nvSpPr>
          <p:cNvPr id="9" name="TextBox 8">
            <a:extLst>
              <a:ext uri="{FF2B5EF4-FFF2-40B4-BE49-F238E27FC236}">
                <a16:creationId xmlns:a16="http://schemas.microsoft.com/office/drawing/2014/main" id="{68F05395-FBDD-4ADD-95DC-2E5921329A56}"/>
              </a:ext>
            </a:extLst>
          </p:cNvPr>
          <p:cNvSpPr txBox="1"/>
          <p:nvPr/>
        </p:nvSpPr>
        <p:spPr>
          <a:xfrm>
            <a:off x="5009706" y="2430178"/>
            <a:ext cx="3731523" cy="1869743"/>
          </a:xfrm>
          <a:prstGeom prst="rect">
            <a:avLst/>
          </a:prstGeom>
          <a:noFill/>
        </p:spPr>
        <p:txBody>
          <a:bodyPr wrap="square" rtlCol="0">
            <a:spAutoFit/>
          </a:bodyPr>
          <a:lstStyle/>
          <a:p>
            <a:r>
              <a:rPr lang="fr-CA" sz="1650" u="none">
                <a:latin typeface="Calibri" panose="020F0502020204030204" pitchFamily="34" charset="0"/>
                <a:cs typeface="Calibri" panose="020F0502020204030204" pitchFamily="34" charset="0"/>
              </a:rPr>
              <a:t>Ces chiffres devraient augmenter avec l’</a:t>
            </a:r>
            <a:r>
              <a:rPr lang="fr-CA" sz="1650" b="1" u="none">
                <a:solidFill>
                  <a:srgbClr val="047BC1"/>
                </a:solidFill>
                <a:latin typeface="Calibri" panose="020F0502020204030204" pitchFamily="34" charset="0"/>
                <a:cs typeface="Calibri" panose="020F0502020204030204" pitchFamily="34" charset="0"/>
              </a:rPr>
              <a:t>immigration </a:t>
            </a:r>
            <a:r>
              <a:rPr lang="fr-CA" sz="1650" u="none">
                <a:latin typeface="Calibri" panose="020F0502020204030204" pitchFamily="34" charset="0"/>
                <a:cs typeface="Calibri" panose="020F0502020204030204" pitchFamily="34" charset="0"/>
              </a:rPr>
              <a:t>de personnes venant de pays présentant un fort taux de prévalence de cette maladie et les </a:t>
            </a:r>
            <a:r>
              <a:rPr lang="fr-CA" sz="1650" b="1" u="none">
                <a:solidFill>
                  <a:srgbClr val="047BC1"/>
                </a:solidFill>
                <a:latin typeface="Calibri" panose="020F0502020204030204" pitchFamily="34" charset="0"/>
                <a:cs typeface="Calibri" panose="020F0502020204030204" pitchFamily="34" charset="0"/>
              </a:rPr>
              <a:t>naissances </a:t>
            </a:r>
            <a:r>
              <a:rPr lang="fr-CA" sz="1650" u="none">
                <a:latin typeface="Calibri" panose="020F0502020204030204" pitchFamily="34" charset="0"/>
                <a:cs typeface="Calibri" panose="020F0502020204030204" pitchFamily="34" charset="0"/>
              </a:rPr>
              <a:t>au Canada</a:t>
            </a:r>
            <a:r>
              <a:rPr lang="fr-CA" sz="1650" b="1" u="none">
                <a:solidFill>
                  <a:srgbClr val="047BC1"/>
                </a:solidFill>
                <a:latin typeface="Calibri" panose="020F0502020204030204" pitchFamily="34" charset="0"/>
                <a:cs typeface="Calibri" panose="020F0502020204030204" pitchFamily="34" charset="0"/>
              </a:rPr>
              <a:t> d’enfants dont les parents sont porteurs du trait drépanocytaire</a:t>
            </a:r>
            <a:r>
              <a:rPr lang="fr-CA" sz="1650" u="none">
                <a:latin typeface="Calibri" panose="020F0502020204030204" pitchFamily="34" charset="0"/>
                <a:cs typeface="Calibri" panose="020F0502020204030204" pitchFamily="34" charset="0"/>
              </a:rPr>
              <a:t>.</a:t>
            </a:r>
            <a:r>
              <a:rPr lang="fr-CA" sz="1650" u="none" baseline="30000">
                <a:latin typeface="Calibri" panose="020F0502020204030204" pitchFamily="34" charset="0"/>
                <a:cs typeface="Calibri" panose="020F0502020204030204" pitchFamily="34" charset="0"/>
              </a:rPr>
              <a:t>1,2</a:t>
            </a:r>
          </a:p>
        </p:txBody>
      </p:sp>
      <p:sp>
        <p:nvSpPr>
          <p:cNvPr id="10" name="Rectangle 9">
            <a:extLst>
              <a:ext uri="{FF2B5EF4-FFF2-40B4-BE49-F238E27FC236}">
                <a16:creationId xmlns:a16="http://schemas.microsoft.com/office/drawing/2014/main" id="{32C96D85-22F5-4F13-876C-5E2AEB13EC90}"/>
              </a:ext>
            </a:extLst>
          </p:cNvPr>
          <p:cNvSpPr/>
          <p:nvPr/>
        </p:nvSpPr>
        <p:spPr>
          <a:xfrm>
            <a:off x="1203412" y="4243254"/>
            <a:ext cx="7286016" cy="900246"/>
          </a:xfrm>
          <a:prstGeom prst="rect">
            <a:avLst/>
          </a:prstGeom>
        </p:spPr>
        <p:txBody>
          <a:bodyPr wrap="square">
            <a:spAutoFit/>
          </a:bodyPr>
          <a:lstStyle/>
          <a:p>
            <a:r>
              <a:rPr lang="fr-CA" sz="750" u="none">
                <a:latin typeface="Calibri" panose="020F0502020204030204" pitchFamily="34" charset="0"/>
                <a:cs typeface="Calibri" panose="020F0502020204030204" pitchFamily="34" charset="0"/>
              </a:rPr>
              <a:t>Sources : </a:t>
            </a:r>
          </a:p>
          <a:p>
            <a:pPr marL="171450" indent="-171450">
              <a:buAutoNum type="arabicPlain"/>
            </a:pPr>
            <a:r>
              <a:rPr lang="fr-CA" sz="750" u="none" err="1">
                <a:latin typeface="Calibri" panose="020F0502020204030204" pitchFamily="34" charset="0"/>
              </a:rPr>
              <a:t>Sickle</a:t>
            </a:r>
            <a:r>
              <a:rPr lang="fr-CA" sz="750" u="none">
                <a:latin typeface="Calibri" panose="020F0502020204030204" pitchFamily="34" charset="0"/>
              </a:rPr>
              <a:t> </a:t>
            </a:r>
            <a:r>
              <a:rPr lang="fr-CA" sz="750" u="none" err="1">
                <a:latin typeface="Calibri" panose="020F0502020204030204" pitchFamily="34" charset="0"/>
              </a:rPr>
              <a:t>Cell</a:t>
            </a:r>
            <a:r>
              <a:rPr lang="fr-CA" sz="750" u="none">
                <a:latin typeface="Calibri" panose="020F0502020204030204" pitchFamily="34" charset="0"/>
              </a:rPr>
              <a:t> </a:t>
            </a:r>
            <a:r>
              <a:rPr lang="fr-CA" sz="750" u="none" err="1">
                <a:latin typeface="Calibri" panose="020F0502020204030204" pitchFamily="34" charset="0"/>
              </a:rPr>
              <a:t>Awareness</a:t>
            </a:r>
            <a:r>
              <a:rPr lang="fr-CA" sz="750" u="none">
                <a:latin typeface="Calibri" panose="020F0502020204030204" pitchFamily="34" charset="0"/>
              </a:rPr>
              <a:t> Group of Ontario. </a:t>
            </a:r>
            <a:r>
              <a:rPr lang="fr-CA" sz="750" u="none" err="1">
                <a:latin typeface="Calibri" panose="020F0502020204030204" pitchFamily="34" charset="0"/>
              </a:rPr>
              <a:t>Addressing</a:t>
            </a:r>
            <a:r>
              <a:rPr lang="fr-CA" sz="750" u="none">
                <a:latin typeface="Calibri" panose="020F0502020204030204" pitchFamily="34" charset="0"/>
              </a:rPr>
              <a:t> the </a:t>
            </a:r>
            <a:r>
              <a:rPr lang="fr-CA" sz="750" u="none" err="1">
                <a:latin typeface="Calibri" panose="020F0502020204030204" pitchFamily="34" charset="0"/>
              </a:rPr>
              <a:t>health</a:t>
            </a:r>
            <a:r>
              <a:rPr lang="fr-CA" sz="750" u="none">
                <a:latin typeface="Calibri" panose="020F0502020204030204" pitchFamily="34" charset="0"/>
              </a:rPr>
              <a:t> </a:t>
            </a:r>
            <a:r>
              <a:rPr lang="fr-CA" sz="750" u="none" err="1">
                <a:latin typeface="Calibri" panose="020F0502020204030204" pitchFamily="34" charset="0"/>
              </a:rPr>
              <a:t>equity</a:t>
            </a:r>
            <a:r>
              <a:rPr lang="fr-CA" sz="750" u="none">
                <a:latin typeface="Calibri" panose="020F0502020204030204" pitchFamily="34" charset="0"/>
              </a:rPr>
              <a:t> gap in </a:t>
            </a:r>
            <a:r>
              <a:rPr lang="fr-CA" sz="750" u="none" err="1">
                <a:latin typeface="Calibri" panose="020F0502020204030204" pitchFamily="34" charset="0"/>
              </a:rPr>
              <a:t>sickle</a:t>
            </a:r>
            <a:r>
              <a:rPr lang="fr-CA" sz="750" u="none">
                <a:latin typeface="Calibri" panose="020F0502020204030204" pitchFamily="34" charset="0"/>
              </a:rPr>
              <a:t> </a:t>
            </a:r>
            <a:r>
              <a:rPr lang="fr-CA" sz="750" u="none" err="1">
                <a:latin typeface="Calibri" panose="020F0502020204030204" pitchFamily="34" charset="0"/>
              </a:rPr>
              <a:t>cell</a:t>
            </a:r>
            <a:r>
              <a:rPr lang="fr-CA" sz="750" u="none">
                <a:latin typeface="Calibri" panose="020F0502020204030204" pitchFamily="34" charset="0"/>
              </a:rPr>
              <a:t> </a:t>
            </a:r>
            <a:r>
              <a:rPr lang="fr-CA" sz="750" u="none" err="1">
                <a:latin typeface="Calibri" panose="020F0502020204030204" pitchFamily="34" charset="0"/>
              </a:rPr>
              <a:t>disease</a:t>
            </a:r>
            <a:r>
              <a:rPr lang="fr-CA" sz="750" u="none">
                <a:latin typeface="Calibri" panose="020F0502020204030204" pitchFamily="34" charset="0"/>
              </a:rPr>
              <a:t> in Ontario [Internet]. North York (ON) : The Group; aucune date [cité en févr. 2022]. Source : </a:t>
            </a:r>
            <a:r>
              <a:rPr lang="fr-CA" sz="750" u="none">
                <a:latin typeface="Calibri" panose="020F0502020204030204" pitchFamily="34" charset="0"/>
                <a:hlinkClick r:id="rId3"/>
              </a:rPr>
              <a:t>https://sicklecellanemia.ca/health-equity-gap-in-sickle-cell-disease-in-ontario-canada?utm_source=rss&amp;utm_medium=rss&amp;utm_campaign=health-equity-gap-in-sickle-cell-disease-in-ontario-canada</a:t>
            </a:r>
          </a:p>
          <a:p>
            <a:pPr marL="171450" indent="-171450">
              <a:buAutoNum type="arabicPlain"/>
            </a:pPr>
            <a:r>
              <a:rPr lang="fr-CA" sz="750" u="none">
                <a:latin typeface="Calibri" panose="020F0502020204030204" pitchFamily="34" charset="0"/>
              </a:rPr>
              <a:t>Kim E, Graves E, </a:t>
            </a:r>
            <a:r>
              <a:rPr lang="fr-CA" sz="750" u="none" err="1">
                <a:latin typeface="Calibri" panose="020F0502020204030204" pitchFamily="34" charset="0"/>
              </a:rPr>
              <a:t>Tunji</a:t>
            </a:r>
            <a:r>
              <a:rPr lang="fr-CA" sz="750" u="none">
                <a:latin typeface="Calibri" panose="020F0502020204030204" pitchFamily="34" charset="0"/>
              </a:rPr>
              <a:t> </a:t>
            </a:r>
            <a:r>
              <a:rPr lang="fr-CA" sz="750" u="none" err="1">
                <a:latin typeface="Calibri" panose="020F0502020204030204" pitchFamily="34" charset="0"/>
              </a:rPr>
              <a:t>Ajayi</a:t>
            </a:r>
            <a:r>
              <a:rPr lang="fr-CA" sz="750" u="none">
                <a:latin typeface="Calibri" panose="020F0502020204030204" pitchFamily="34" charset="0"/>
              </a:rPr>
              <a:t> L, </a:t>
            </a:r>
            <a:r>
              <a:rPr lang="fr-CA" sz="750" u="none" err="1">
                <a:latin typeface="Calibri" panose="020F0502020204030204" pitchFamily="34" charset="0"/>
              </a:rPr>
              <a:t>Pendergrast</a:t>
            </a:r>
            <a:r>
              <a:rPr lang="fr-CA" sz="750" u="none">
                <a:latin typeface="Calibri" panose="020F0502020204030204" pitchFamily="34" charset="0"/>
              </a:rPr>
              <a:t> J. How </a:t>
            </a:r>
            <a:r>
              <a:rPr lang="fr-CA" sz="750" u="none" err="1">
                <a:latin typeface="Calibri" panose="020F0502020204030204" pitchFamily="34" charset="0"/>
              </a:rPr>
              <a:t>many</a:t>
            </a:r>
            <a:r>
              <a:rPr lang="fr-CA" sz="750" u="none">
                <a:latin typeface="Calibri" panose="020F0502020204030204" pitchFamily="34" charset="0"/>
              </a:rPr>
              <a:t> </a:t>
            </a:r>
            <a:r>
              <a:rPr lang="fr-CA" sz="750" u="none" err="1">
                <a:latin typeface="Calibri" panose="020F0502020204030204" pitchFamily="34" charset="0"/>
              </a:rPr>
              <a:t>sickle</a:t>
            </a:r>
            <a:r>
              <a:rPr lang="fr-CA" sz="750" u="none">
                <a:latin typeface="Calibri" panose="020F0502020204030204" pitchFamily="34" charset="0"/>
              </a:rPr>
              <a:t> </a:t>
            </a:r>
            <a:r>
              <a:rPr lang="fr-CA" sz="750" u="none" err="1">
                <a:latin typeface="Calibri" panose="020F0502020204030204" pitchFamily="34" charset="0"/>
              </a:rPr>
              <a:t>cell</a:t>
            </a:r>
            <a:r>
              <a:rPr lang="fr-CA" sz="750" u="none">
                <a:latin typeface="Calibri" panose="020F0502020204030204" pitchFamily="34" charset="0"/>
              </a:rPr>
              <a:t> </a:t>
            </a:r>
            <a:r>
              <a:rPr lang="fr-CA" sz="750" u="none" err="1">
                <a:latin typeface="Calibri" panose="020F0502020204030204" pitchFamily="34" charset="0"/>
              </a:rPr>
              <a:t>disease</a:t>
            </a:r>
            <a:r>
              <a:rPr lang="fr-CA" sz="750" u="none">
                <a:latin typeface="Calibri" panose="020F0502020204030204" pitchFamily="34" charset="0"/>
              </a:rPr>
              <a:t> patients are </a:t>
            </a:r>
            <a:r>
              <a:rPr lang="fr-CA" sz="750" u="none" err="1">
                <a:latin typeface="Calibri" panose="020F0502020204030204" pitchFamily="34" charset="0"/>
              </a:rPr>
              <a:t>there</a:t>
            </a:r>
            <a:r>
              <a:rPr lang="fr-CA" sz="750" u="none">
                <a:latin typeface="Calibri" panose="020F0502020204030204" pitchFamily="34" charset="0"/>
              </a:rPr>
              <a:t> in Ontario? </a:t>
            </a:r>
            <a:r>
              <a:rPr lang="fr-CA" sz="750" u="none" err="1">
                <a:latin typeface="Calibri" panose="020F0502020204030204" pitchFamily="34" charset="0"/>
              </a:rPr>
              <a:t>Results</a:t>
            </a:r>
            <a:r>
              <a:rPr lang="fr-CA" sz="750" u="none">
                <a:latin typeface="Calibri" panose="020F0502020204030204" pitchFamily="34" charset="0"/>
              </a:rPr>
              <a:t> of a </a:t>
            </a:r>
            <a:r>
              <a:rPr lang="fr-CA" sz="750" u="none" err="1">
                <a:latin typeface="Calibri" panose="020F0502020204030204" pitchFamily="34" charset="0"/>
              </a:rPr>
              <a:t>query</a:t>
            </a:r>
            <a:r>
              <a:rPr lang="fr-CA" sz="750" u="none">
                <a:latin typeface="Calibri" panose="020F0502020204030204" pitchFamily="34" charset="0"/>
              </a:rPr>
              <a:t> of </a:t>
            </a:r>
            <a:r>
              <a:rPr lang="fr-CA" sz="750" u="none" err="1">
                <a:latin typeface="Calibri" panose="020F0502020204030204" pitchFamily="34" charset="0"/>
              </a:rPr>
              <a:t>health</a:t>
            </a:r>
            <a:r>
              <a:rPr lang="fr-CA" sz="750" u="none">
                <a:latin typeface="Calibri" panose="020F0502020204030204" pitchFamily="34" charset="0"/>
              </a:rPr>
              <a:t> services administrative </a:t>
            </a:r>
            <a:r>
              <a:rPr lang="fr-CA" sz="750" u="none" err="1">
                <a:latin typeface="Calibri" panose="020F0502020204030204" pitchFamily="34" charset="0"/>
              </a:rPr>
              <a:t>databases</a:t>
            </a:r>
            <a:r>
              <a:rPr lang="fr-CA" sz="750" u="none">
                <a:latin typeface="Calibri" panose="020F0502020204030204" pitchFamily="34" charset="0"/>
              </a:rPr>
              <a:t> [Internet]. North York (ON) : </a:t>
            </a:r>
            <a:r>
              <a:rPr lang="fr-CA" sz="750" u="none" err="1">
                <a:latin typeface="Calibri" panose="020F0502020204030204" pitchFamily="34" charset="0"/>
              </a:rPr>
              <a:t>Sickle</a:t>
            </a:r>
            <a:r>
              <a:rPr lang="fr-CA" sz="750" u="none">
                <a:latin typeface="Calibri" panose="020F0502020204030204" pitchFamily="34" charset="0"/>
              </a:rPr>
              <a:t> </a:t>
            </a:r>
            <a:r>
              <a:rPr lang="fr-CA" sz="750" u="none" err="1">
                <a:latin typeface="Calibri" panose="020F0502020204030204" pitchFamily="34" charset="0"/>
              </a:rPr>
              <a:t>Cell</a:t>
            </a:r>
            <a:r>
              <a:rPr lang="fr-CA" sz="750" u="none">
                <a:latin typeface="Calibri" panose="020F0502020204030204" pitchFamily="34" charset="0"/>
              </a:rPr>
              <a:t> </a:t>
            </a:r>
            <a:r>
              <a:rPr lang="fr-CA" sz="750" u="none" err="1">
                <a:latin typeface="Calibri" panose="020F0502020204030204" pitchFamily="34" charset="0"/>
              </a:rPr>
              <a:t>Awareness</a:t>
            </a:r>
            <a:r>
              <a:rPr lang="fr-CA" sz="750" u="none">
                <a:latin typeface="Calibri" panose="020F0502020204030204" pitchFamily="34" charset="0"/>
              </a:rPr>
              <a:t> Group of Ontario; aucune date [cité févr. 2022]. Source : </a:t>
            </a:r>
            <a:r>
              <a:rPr lang="fr-CA" sz="750" u="none">
                <a:latin typeface="Calibri" panose="020F0502020204030204" pitchFamily="34" charset="0"/>
                <a:hlinkClick r:id="rId4"/>
              </a:rPr>
              <a:t>https://sicklecellanemia.ca/how-many-sickle-cell-disease-patients-are-there-in-ontario</a:t>
            </a:r>
            <a:r>
              <a:rPr lang="fr-CA" sz="750" u="none">
                <a:latin typeface="Calibri" panose="020F0502020204030204" pitchFamily="34" charset="0"/>
              </a:rPr>
              <a:t> </a:t>
            </a:r>
          </a:p>
        </p:txBody>
      </p:sp>
      <p:pic>
        <p:nvPicPr>
          <p:cNvPr id="3" name="Picture 2">
            <a:extLst>
              <a:ext uri="{FF2B5EF4-FFF2-40B4-BE49-F238E27FC236}">
                <a16:creationId xmlns:a16="http://schemas.microsoft.com/office/drawing/2014/main" id="{252D7687-10B9-4A40-8854-BA6D99A7FEB8}"/>
              </a:ext>
            </a:extLst>
          </p:cNvPr>
          <p:cNvPicPr>
            <a:picLocks noChangeAspect="1"/>
          </p:cNvPicPr>
          <p:nvPr/>
        </p:nvPicPr>
        <p:blipFill>
          <a:blip r:embed="rId5"/>
          <a:stretch>
            <a:fillRect/>
          </a:stretch>
        </p:blipFill>
        <p:spPr>
          <a:xfrm>
            <a:off x="5314164" y="587285"/>
            <a:ext cx="1469897" cy="1603340"/>
          </a:xfrm>
          <a:prstGeom prst="rect">
            <a:avLst/>
          </a:prstGeom>
        </p:spPr>
      </p:pic>
      <p:pic>
        <p:nvPicPr>
          <p:cNvPr id="13" name="Picture 12" descr="Icon&#10;&#10;Description automatically generated">
            <a:extLst>
              <a:ext uri="{FF2B5EF4-FFF2-40B4-BE49-F238E27FC236}">
                <a16:creationId xmlns:a16="http://schemas.microsoft.com/office/drawing/2014/main" id="{02FB00AE-F19F-AE4D-845D-FC13C67C2450}"/>
              </a:ext>
            </a:extLst>
          </p:cNvPr>
          <p:cNvPicPr>
            <a:picLocks noChangeAspect="1"/>
          </p:cNvPicPr>
          <p:nvPr/>
        </p:nvPicPr>
        <p:blipFill>
          <a:blip r:embed="rId6"/>
          <a:stretch>
            <a:fillRect/>
          </a:stretch>
        </p:blipFill>
        <p:spPr>
          <a:xfrm>
            <a:off x="1999585" y="753900"/>
            <a:ext cx="1469897" cy="1469897"/>
          </a:xfrm>
          <a:prstGeom prst="rect">
            <a:avLst/>
          </a:prstGeom>
        </p:spPr>
      </p:pic>
    </p:spTree>
    <p:extLst>
      <p:ext uri="{BB962C8B-B14F-4D97-AF65-F5344CB8AC3E}">
        <p14:creationId xmlns:p14="http://schemas.microsoft.com/office/powerpoint/2010/main" val="548220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104C40C-61A3-45B2-A51E-8C82C040780A}"/>
              </a:ext>
            </a:extLst>
          </p:cNvPr>
          <p:cNvSpPr txBox="1"/>
          <p:nvPr/>
        </p:nvSpPr>
        <p:spPr>
          <a:xfrm>
            <a:off x="1581361" y="1254329"/>
            <a:ext cx="3037704" cy="263149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CA" sz="15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En Ontario et dans tout le Canada, la drépanocytose touche principalement les personnes racialisées, en particulier celles s’</a:t>
            </a:r>
            <a:r>
              <a:rPr kumimoji="0" lang="fr-CA" sz="1500" b="1" i="0" u="none" strike="noStrike" kern="1200" cap="none" spc="0" normalizeH="0" baseline="0" noProof="0">
                <a:ln>
                  <a:noFill/>
                </a:ln>
                <a:solidFill>
                  <a:srgbClr val="047BC1"/>
                </a:solidFill>
                <a:effectLst/>
                <a:uLnTx/>
                <a:uFillTx/>
                <a:latin typeface="Calibri" panose="020F0502020204030204" pitchFamily="34" charset="0"/>
                <a:ea typeface="MS PGothic" panose="020B0600070205080204" pitchFamily="34" charset="-128"/>
                <a:cs typeface="Calibri" panose="020F0502020204030204" pitchFamily="34" charset="0"/>
              </a:rPr>
              <a:t>identifiant comme noires</a:t>
            </a:r>
            <a:r>
              <a:rPr kumimoji="0" lang="fr-CA" sz="15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a:t>
            </a:r>
            <a:r>
              <a:rPr kumimoji="0" lang="fr-CA" sz="1500" b="0" i="0" u="none" strike="noStrike" kern="1200" cap="none" spc="0" normalizeH="0" baseline="30000" noProof="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1 </a:t>
            </a:r>
            <a:r>
              <a:rPr kumimoji="0" lang="fr-CA" sz="15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Ces personnes sont souvent victimes de </a:t>
            </a:r>
            <a:r>
              <a:rPr kumimoji="0" lang="fr-CA" sz="1500" b="1" i="0" u="none" strike="noStrike" kern="1200" cap="none" spc="0" normalizeH="0" baseline="0" noProof="0">
                <a:ln>
                  <a:noFill/>
                </a:ln>
                <a:solidFill>
                  <a:srgbClr val="047BC1"/>
                </a:solidFill>
                <a:effectLst/>
                <a:uLnTx/>
                <a:uFillTx/>
                <a:latin typeface="Calibri" panose="020F0502020204030204" pitchFamily="34" charset="0"/>
                <a:ea typeface="MS PGothic" panose="020B0600070205080204" pitchFamily="34" charset="-128"/>
                <a:cs typeface="Calibri" panose="020F0502020204030204" pitchFamily="34" charset="0"/>
              </a:rPr>
              <a:t>racisme et de racisme anti-Noirs </a:t>
            </a:r>
            <a:r>
              <a:rPr kumimoji="0" lang="fr-CA" sz="15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dans leurs</a:t>
            </a:r>
            <a:r>
              <a:rPr kumimoji="0" lang="fr-CA" sz="1500" b="1" i="0" u="none" strike="noStrike" kern="1200" cap="none" spc="0" normalizeH="0" baseline="0" noProof="0">
                <a:ln>
                  <a:noFill/>
                </a:ln>
                <a:solidFill>
                  <a:srgbClr val="047BC1"/>
                </a:solidFill>
                <a:effectLst/>
                <a:uLnTx/>
                <a:uFillTx/>
                <a:latin typeface="Calibri" panose="020F0502020204030204" pitchFamily="34" charset="0"/>
                <a:ea typeface="MS PGothic" panose="020B0600070205080204" pitchFamily="34" charset="-128"/>
                <a:cs typeface="Calibri" panose="020F0502020204030204" pitchFamily="34" charset="0"/>
              </a:rPr>
              <a:t> interactions au sein du système de santé</a:t>
            </a:r>
            <a:r>
              <a:rPr kumimoji="0" lang="fr-CA" sz="15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 ce qui a une incidence négative sur la qualité des soins qu’elles reçoivent.</a:t>
            </a:r>
            <a:r>
              <a:rPr kumimoji="0" lang="fr-CA" sz="1500" b="0" i="0" u="none" strike="noStrike" kern="1200" cap="none" spc="0" normalizeH="0" baseline="30000" noProof="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1,2</a:t>
            </a:r>
            <a:r>
              <a:rPr kumimoji="0" lang="fr-CA" sz="15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 </a:t>
            </a:r>
          </a:p>
        </p:txBody>
      </p:sp>
      <p:sp>
        <p:nvSpPr>
          <p:cNvPr id="8" name="Rectangle 7">
            <a:extLst>
              <a:ext uri="{FF2B5EF4-FFF2-40B4-BE49-F238E27FC236}">
                <a16:creationId xmlns:a16="http://schemas.microsoft.com/office/drawing/2014/main" id="{929877CD-CD2C-D254-509C-B503CC46B15E}"/>
              </a:ext>
            </a:extLst>
          </p:cNvPr>
          <p:cNvSpPr/>
          <p:nvPr/>
        </p:nvSpPr>
        <p:spPr>
          <a:xfrm>
            <a:off x="1366708" y="4358670"/>
            <a:ext cx="7133055" cy="784830"/>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CA" sz="75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Sources : </a:t>
            </a:r>
          </a:p>
          <a:p>
            <a:pPr marL="171450" marR="0" lvl="0" indent="-171450" algn="l" defTabSz="457200" rtl="0" eaLnBrk="1" fontAlgn="base" latinLnBrk="0" hangingPunct="1">
              <a:lnSpc>
                <a:spcPct val="100000"/>
              </a:lnSpc>
              <a:spcBef>
                <a:spcPct val="0"/>
              </a:spcBef>
              <a:spcAft>
                <a:spcPct val="0"/>
              </a:spcAft>
              <a:buClrTx/>
              <a:buSzTx/>
              <a:buFontTx/>
              <a:buAutoNum type="arabicPlain"/>
              <a:tabLst/>
              <a:defRPr/>
            </a:pPr>
            <a:r>
              <a:rPr kumimoji="0" lang="fr-CA" sz="75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rPr>
              <a:t>Sickle Cell Awareness Group of Ontario. Addressing the health equity gap in sickle cell disease in Ontario [Internet]. North York (ON) : The Group; aucune date [cité en févr. 2022]. Source : </a:t>
            </a:r>
            <a:r>
              <a:rPr kumimoji="0" lang="fr-CA" sz="75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hlinkClick r:id="rId3"/>
              </a:rPr>
              <a:t>https://sicklecellanemia.ca/health-equity-gap-in-sickle-cell-disease-in-ontario-canada?utm_source=rss&amp;utm_medium=rss&amp;utm_campaign=health-equity-gap-in-sickle-cell-disease-in-ontario-canada</a:t>
            </a:r>
            <a:r>
              <a:rPr kumimoji="0" lang="fr-CA" sz="75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rPr>
              <a:t> </a:t>
            </a:r>
          </a:p>
          <a:p>
            <a:pPr marL="171450" marR="0" lvl="0" indent="-171450" algn="l" defTabSz="457200" rtl="0" eaLnBrk="1" fontAlgn="base" latinLnBrk="0" hangingPunct="1">
              <a:lnSpc>
                <a:spcPct val="100000"/>
              </a:lnSpc>
              <a:spcBef>
                <a:spcPct val="0"/>
              </a:spcBef>
              <a:spcAft>
                <a:spcPct val="0"/>
              </a:spcAft>
              <a:buClrTx/>
              <a:buSzTx/>
              <a:buFontTx/>
              <a:buAutoNum type="arabicPlain"/>
              <a:tabLst/>
              <a:defRPr/>
            </a:pPr>
            <a:r>
              <a:rPr kumimoji="0" lang="fr-CA" sz="75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rPr>
              <a:t>Centre de toxicomanie et de santé mentale. Dismantling anti-Black racism: a strategy of fair &amp; just CAMH [Internet] (en anglais seulement) Toronto (ON) : Le Centre; 2022 [cité en juil. 2022]. Source : </a:t>
            </a:r>
            <a:r>
              <a:rPr kumimoji="0" lang="fr-CA" sz="75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hlinkClick r:id="rId4"/>
              </a:rPr>
              <a:t>https://www.camh.ca/-/media/files/camh-dismantling-anti-black-racism-pdf.pdf</a:t>
            </a:r>
            <a:r>
              <a:rPr kumimoji="0" lang="fr-CA" sz="75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rPr>
              <a:t> </a:t>
            </a:r>
          </a:p>
        </p:txBody>
      </p:sp>
      <p:pic>
        <p:nvPicPr>
          <p:cNvPr id="3" name="Picture 2" descr="A picture containing text&#10;&#10;Description automatically generated">
            <a:extLst>
              <a:ext uri="{FF2B5EF4-FFF2-40B4-BE49-F238E27FC236}">
                <a16:creationId xmlns:a16="http://schemas.microsoft.com/office/drawing/2014/main" id="{BB0152CC-D82E-64D8-3235-3968A5CB8A7D}"/>
              </a:ext>
            </a:extLst>
          </p:cNvPr>
          <p:cNvPicPr>
            <a:picLocks noChangeAspect="1"/>
          </p:cNvPicPr>
          <p:nvPr/>
        </p:nvPicPr>
        <p:blipFill>
          <a:blip r:embed="rId5"/>
          <a:stretch>
            <a:fillRect/>
          </a:stretch>
        </p:blipFill>
        <p:spPr>
          <a:xfrm>
            <a:off x="5476530" y="1468300"/>
            <a:ext cx="1710164" cy="1718801"/>
          </a:xfrm>
          <a:prstGeom prst="rect">
            <a:avLst/>
          </a:prstGeom>
        </p:spPr>
      </p:pic>
    </p:spTree>
    <p:extLst>
      <p:ext uri="{BB962C8B-B14F-4D97-AF65-F5344CB8AC3E}">
        <p14:creationId xmlns:p14="http://schemas.microsoft.com/office/powerpoint/2010/main" val="3845886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8A8543-CA26-43D8-9ED9-073559C5CBB6}"/>
              </a:ext>
            </a:extLst>
          </p:cNvPr>
          <p:cNvSpPr/>
          <p:nvPr/>
        </p:nvSpPr>
        <p:spPr>
          <a:xfrm>
            <a:off x="1231477" y="4012421"/>
            <a:ext cx="7102031" cy="1131079"/>
          </a:xfrm>
          <a:prstGeom prst="rect">
            <a:avLst/>
          </a:prstGeom>
        </p:spPr>
        <p:txBody>
          <a:bodyPr wrap="square">
            <a:spAutoFit/>
          </a:bodyPr>
          <a:lstStyle/>
          <a:p>
            <a:r>
              <a:rPr lang="fr-CA" sz="750" u="none">
                <a:latin typeface="Calibri" panose="020F0502020204030204" pitchFamily="34" charset="0"/>
                <a:cs typeface="Calibri" panose="020F0502020204030204" pitchFamily="34" charset="0"/>
              </a:rPr>
              <a:t>Sources : </a:t>
            </a:r>
          </a:p>
          <a:p>
            <a:pPr marL="171450" indent="-171450">
              <a:buAutoNum type="arabicPlain"/>
            </a:pPr>
            <a:r>
              <a:rPr lang="fr-CA" sz="750" u="none">
                <a:latin typeface="Calibri" panose="020F0502020204030204" pitchFamily="34" charset="0"/>
                <a:ea typeface="Times New Roman" panose="02020603050405020304" pitchFamily="18" charset="0"/>
                <a:cs typeface="Times New Roman" panose="02020603050405020304" pitchFamily="18" charset="0"/>
              </a:rPr>
              <a:t>Lee L, Smith-Whitley K, Banks S, Puckrein G. Reducing health care disparities in sickle cell disease: a review. Public Health Rep. 2019;134(6):599-607.</a:t>
            </a:r>
          </a:p>
          <a:p>
            <a:pPr marL="171450" indent="-171450">
              <a:buAutoNum type="arabicPlain"/>
            </a:pPr>
            <a:r>
              <a:rPr lang="fr-CA" sz="750" u="none">
                <a:latin typeface="Calibri" panose="020F0502020204030204" pitchFamily="34" charset="0"/>
                <a:ea typeface="Times New Roman" panose="02020603050405020304" pitchFamily="18" charset="0"/>
                <a:cs typeface="Times New Roman" panose="02020603050405020304" pitchFamily="18" charset="0"/>
              </a:rPr>
              <a:t>Smith LA, Oyeku SO, Homer C, Zuckerman B. Sickle cell disease: a question of equity and quality. Pediatrics. 2006;117(5):1763-70.</a:t>
            </a:r>
          </a:p>
          <a:p>
            <a:pPr marL="171450" indent="-171450">
              <a:buAutoNum type="arabicPlain"/>
            </a:pPr>
            <a:r>
              <a:rPr lang="fr-CA" sz="750" u="none">
                <a:latin typeface="Calibri" panose="020F0502020204030204" pitchFamily="34" charset="0"/>
                <a:ea typeface="Times New Roman" panose="02020603050405020304" pitchFamily="18" charset="0"/>
                <a:cs typeface="Times New Roman" panose="02020603050405020304" pitchFamily="18" charset="0"/>
              </a:rPr>
              <a:t>Kim E, Graves E, Tunji Ajayi L, Pendergrast J. How many sickle cell disease patients are there in Ontario? Results of a query of health services administrative databases [Internet]. Sickle Cell Awareness Group of Ontario; aucune date [cité févr. 2022]. Source : </a:t>
            </a:r>
            <a:r>
              <a:rPr lang="fr-CA" sz="750" u="none">
                <a:latin typeface="Calibri" panose="020F0502020204030204" pitchFamily="34" charset="0"/>
                <a:ea typeface="Times New Roman" panose="02020603050405020304" pitchFamily="18" charset="0"/>
                <a:cs typeface="Times New Roman" panose="02020603050405020304" pitchFamily="18" charset="0"/>
                <a:hlinkClick r:id="rId3"/>
              </a:rPr>
              <a:t>https://sicklecellanemia.ca/how-many-sickle-cell-disease-patients-are-there-in-ontario</a:t>
            </a:r>
            <a:r>
              <a:rPr lang="fr-CA" sz="750" u="none">
                <a:latin typeface="Calibri" panose="020F0502020204030204" pitchFamily="34" charset="0"/>
                <a:ea typeface="Times New Roman" panose="02020603050405020304" pitchFamily="18" charset="0"/>
                <a:cs typeface="Times New Roman" panose="02020603050405020304" pitchFamily="18" charset="0"/>
              </a:rPr>
              <a:t> </a:t>
            </a:r>
          </a:p>
          <a:p>
            <a:pPr marL="171450" indent="-171450">
              <a:buAutoNum type="arabicPlain"/>
            </a:pPr>
            <a:r>
              <a:rPr lang="fr-CA" sz="750" u="none">
                <a:latin typeface="Calibri" panose="020F0502020204030204" pitchFamily="34" charset="0"/>
                <a:ea typeface="Times New Roman" panose="02020603050405020304" pitchFamily="18" charset="0"/>
                <a:cs typeface="Times New Roman" panose="02020603050405020304" pitchFamily="18" charset="0"/>
              </a:rPr>
              <a:t>Bulgin D, Tanabe P, Jenerette C. Stigma of sickle cell disease: a systematic review. Issues Ment Health Nurs. 2018;39(8):675-86.</a:t>
            </a:r>
          </a:p>
          <a:p>
            <a:pPr marL="171450" indent="-171450">
              <a:buAutoNum type="arabicPlain"/>
            </a:pPr>
            <a:r>
              <a:rPr lang="fr-CA" sz="750" u="none">
                <a:latin typeface="Calibri" panose="020F0502020204030204" pitchFamily="34" charset="0"/>
                <a:ea typeface="Times New Roman" panose="02020603050405020304" pitchFamily="18" charset="0"/>
                <a:cs typeface="Times New Roman" panose="02020603050405020304" pitchFamily="18" charset="0"/>
              </a:rPr>
              <a:t>Power-Hays A, Li S, Mensah A, Sobota A. Universal screening for social determinants of health in pediatric sickle cell disease: a quality-improvement initiative. Pediatr Blood Cancer. 2020;67(1):e28006.</a:t>
            </a:r>
          </a:p>
        </p:txBody>
      </p:sp>
      <p:sp>
        <p:nvSpPr>
          <p:cNvPr id="9" name="TextBox 8">
            <a:extLst>
              <a:ext uri="{FF2B5EF4-FFF2-40B4-BE49-F238E27FC236}">
                <a16:creationId xmlns:a16="http://schemas.microsoft.com/office/drawing/2014/main" id="{7396C56C-A1F4-B1CF-3A00-4E19F45E1CF5}"/>
              </a:ext>
            </a:extLst>
          </p:cNvPr>
          <p:cNvSpPr txBox="1"/>
          <p:nvPr/>
        </p:nvSpPr>
        <p:spPr>
          <a:xfrm>
            <a:off x="1648153" y="432364"/>
            <a:ext cx="3745718" cy="1938992"/>
          </a:xfrm>
          <a:prstGeom prst="rect">
            <a:avLst/>
          </a:prstGeom>
          <a:noFill/>
        </p:spPr>
        <p:txBody>
          <a:bodyPr wrap="square" rtlCol="0">
            <a:spAutoFit/>
          </a:bodyPr>
          <a:lstStyle/>
          <a:p>
            <a:r>
              <a:rPr lang="fr-CA" sz="1500" u="none">
                <a:latin typeface="Calibri" panose="020F0502020204030204" pitchFamily="34" charset="0"/>
                <a:ea typeface="Times New Roman" panose="02020603050405020304" pitchFamily="18" charset="0"/>
                <a:cs typeface="Calibri" panose="020F0502020204030204" pitchFamily="34" charset="0"/>
              </a:rPr>
              <a:t>Le fait de vivre dans des </a:t>
            </a:r>
            <a:r>
              <a:rPr lang="fr-CA" sz="1500" b="1" u="none">
                <a:solidFill>
                  <a:srgbClr val="047BC1"/>
                </a:solidFill>
                <a:latin typeface="Calibri" panose="020F0502020204030204" pitchFamily="34" charset="0"/>
                <a:ea typeface="Times New Roman" panose="02020603050405020304" pitchFamily="18" charset="0"/>
                <a:cs typeface="Calibri" panose="020F0502020204030204" pitchFamily="34" charset="0"/>
              </a:rPr>
              <a:t>conditions sociales et économiques</a:t>
            </a:r>
            <a:r>
              <a:rPr lang="fr-CA" sz="1500" u="none">
                <a:latin typeface="Calibri" panose="020F0502020204030204" pitchFamily="34" charset="0"/>
                <a:ea typeface="Times New Roman" panose="02020603050405020304" pitchFamily="18" charset="0"/>
                <a:cs typeface="Calibri" panose="020F0502020204030204" pitchFamily="34" charset="0"/>
              </a:rPr>
              <a:t> stressantes peut avoir une incidence sur la santé générale et le bien-être des personnes atteintes de drépanocytose.</a:t>
            </a:r>
            <a:r>
              <a:rPr lang="fr-CA" sz="1500" u="none" baseline="30000">
                <a:latin typeface="Calibri" panose="020F0502020204030204" pitchFamily="34" charset="0"/>
                <a:ea typeface="Times New Roman" panose="02020603050405020304" pitchFamily="18" charset="0"/>
                <a:cs typeface="Calibri" panose="020F0502020204030204" pitchFamily="34" charset="0"/>
              </a:rPr>
              <a:t>1,2 </a:t>
            </a:r>
            <a:r>
              <a:rPr lang="fr-CA" sz="1500" u="none">
                <a:latin typeface="Calibri" panose="020F0502020204030204" pitchFamily="34" charset="0"/>
                <a:ea typeface="Times New Roman" panose="02020603050405020304" pitchFamily="18" charset="0"/>
                <a:cs typeface="Calibri" panose="020F0502020204030204" pitchFamily="34" charset="0"/>
              </a:rPr>
              <a:t>Ces facteurs de stress sont notamment </a:t>
            </a:r>
            <a:r>
              <a:rPr lang="fr-CA" sz="1500" b="1" u="none">
                <a:solidFill>
                  <a:srgbClr val="047BC1"/>
                </a:solidFill>
                <a:latin typeface="Calibri" panose="020F0502020204030204" pitchFamily="34" charset="0"/>
                <a:ea typeface="Times New Roman" panose="02020603050405020304" pitchFamily="18" charset="0"/>
                <a:cs typeface="Calibri" panose="020F0502020204030204" pitchFamily="34" charset="0"/>
              </a:rPr>
              <a:t>la stigmatisation sociale, la discrimination, l’accès insuffisant à l’éducation, l’emploi, les revenus et le logement</a:t>
            </a:r>
            <a:r>
              <a:rPr lang="fr-CA" sz="1500" u="none">
                <a:latin typeface="Calibri" panose="020F0502020204030204" pitchFamily="34" charset="0"/>
                <a:ea typeface="Times New Roman" panose="02020603050405020304" pitchFamily="18" charset="0"/>
                <a:cs typeface="Calibri" panose="020F0502020204030204" pitchFamily="34" charset="0"/>
              </a:rPr>
              <a:t>.</a:t>
            </a:r>
            <a:r>
              <a:rPr lang="fr-CA" sz="1500" u="none" baseline="30000">
                <a:latin typeface="Calibri" panose="020F0502020204030204" pitchFamily="34" charset="0"/>
                <a:ea typeface="Times New Roman" panose="02020603050405020304" pitchFamily="18" charset="0"/>
                <a:cs typeface="Calibri" panose="020F0502020204030204" pitchFamily="34" charset="0"/>
              </a:rPr>
              <a:t>3,4,5</a:t>
            </a:r>
          </a:p>
        </p:txBody>
      </p:sp>
      <p:pic>
        <p:nvPicPr>
          <p:cNvPr id="5" name="Picture 4" descr="Icon&#10;&#10;Description automatically generated">
            <a:extLst>
              <a:ext uri="{FF2B5EF4-FFF2-40B4-BE49-F238E27FC236}">
                <a16:creationId xmlns:a16="http://schemas.microsoft.com/office/drawing/2014/main" id="{C50C9D6C-3142-AF8B-8B14-EEFCA88F7889}"/>
              </a:ext>
            </a:extLst>
          </p:cNvPr>
          <p:cNvPicPr>
            <a:picLocks noChangeAspect="1"/>
          </p:cNvPicPr>
          <p:nvPr/>
        </p:nvPicPr>
        <p:blipFill>
          <a:blip r:embed="rId4"/>
          <a:stretch>
            <a:fillRect/>
          </a:stretch>
        </p:blipFill>
        <p:spPr>
          <a:xfrm>
            <a:off x="6039560" y="1401860"/>
            <a:ext cx="1367879" cy="1367879"/>
          </a:xfrm>
          <a:prstGeom prst="rect">
            <a:avLst/>
          </a:prstGeom>
          <a:ln w="3175">
            <a:noFill/>
          </a:ln>
        </p:spPr>
      </p:pic>
      <p:sp>
        <p:nvSpPr>
          <p:cNvPr id="2" name="TextBox 1">
            <a:extLst>
              <a:ext uri="{FF2B5EF4-FFF2-40B4-BE49-F238E27FC236}">
                <a16:creationId xmlns:a16="http://schemas.microsoft.com/office/drawing/2014/main" id="{76386728-07D0-4869-2372-D5553FEF1B71}"/>
              </a:ext>
            </a:extLst>
          </p:cNvPr>
          <p:cNvSpPr txBox="1"/>
          <p:nvPr/>
        </p:nvSpPr>
        <p:spPr>
          <a:xfrm>
            <a:off x="1648153" y="2571751"/>
            <a:ext cx="2968792" cy="1246495"/>
          </a:xfrm>
          <a:prstGeom prst="rect">
            <a:avLst/>
          </a:prstGeom>
          <a:noFill/>
        </p:spPr>
        <p:txBody>
          <a:bodyPr wrap="square" rtlCol="0">
            <a:spAutoFit/>
          </a:bodyPr>
          <a:lstStyle/>
          <a:p>
            <a:r>
              <a:rPr lang="fr-CA" sz="1500" u="none">
                <a:latin typeface="Calibri" panose="020F0502020204030204" pitchFamily="34" charset="0"/>
                <a:ea typeface="Times New Roman" panose="02020603050405020304" pitchFamily="18" charset="0"/>
                <a:cs typeface="Calibri" panose="020F0502020204030204" pitchFamily="34" charset="0"/>
              </a:rPr>
              <a:t>Un examen des données de l’Ontario (de 2007 à 2017) a montré qu’environ </a:t>
            </a:r>
            <a:r>
              <a:rPr lang="fr-CA" sz="1500" b="1" u="none">
                <a:solidFill>
                  <a:srgbClr val="047BC1"/>
                </a:solidFill>
                <a:latin typeface="Calibri" panose="020F0502020204030204" pitchFamily="34" charset="0"/>
                <a:ea typeface="Times New Roman" panose="02020603050405020304" pitchFamily="18" charset="0"/>
                <a:cs typeface="Calibri" panose="020F0502020204030204" pitchFamily="34" charset="0"/>
              </a:rPr>
              <a:t>40 %</a:t>
            </a:r>
            <a:r>
              <a:rPr lang="fr-CA" sz="1500" u="none">
                <a:latin typeface="Calibri" panose="020F0502020204030204" pitchFamily="34" charset="0"/>
                <a:ea typeface="Times New Roman" panose="02020603050405020304" pitchFamily="18" charset="0"/>
                <a:cs typeface="Calibri" panose="020F0502020204030204" pitchFamily="34" charset="0"/>
              </a:rPr>
              <a:t> des patients atteints de drépanocytose vivaient dans des quartiers </a:t>
            </a:r>
            <a:r>
              <a:rPr lang="fr-CA" sz="1500" b="1" u="none">
                <a:solidFill>
                  <a:srgbClr val="047BC1"/>
                </a:solidFill>
                <a:latin typeface="Calibri" panose="020F0502020204030204" pitchFamily="34" charset="0"/>
                <a:ea typeface="Times New Roman" panose="02020603050405020304" pitchFamily="18" charset="0"/>
                <a:cs typeface="Calibri" panose="020F0502020204030204" pitchFamily="34" charset="0"/>
              </a:rPr>
              <a:t>à faible revenu</a:t>
            </a:r>
            <a:r>
              <a:rPr lang="fr-CA" sz="1500" u="none">
                <a:latin typeface="Calibri" panose="020F0502020204030204" pitchFamily="34" charset="0"/>
                <a:ea typeface="Times New Roman" panose="02020603050405020304" pitchFamily="18" charset="0"/>
                <a:cs typeface="Calibri" panose="020F0502020204030204" pitchFamily="34" charset="0"/>
              </a:rPr>
              <a:t>.</a:t>
            </a:r>
            <a:r>
              <a:rPr lang="fr-CA" sz="1500" u="none" baseline="30000">
                <a:latin typeface="Calibri" panose="020F0502020204030204" pitchFamily="34" charset="0"/>
                <a:ea typeface="Times New Roman" panose="02020603050405020304" pitchFamily="18" charset="0"/>
                <a:cs typeface="Calibri" panose="020F0502020204030204" pitchFamily="34" charset="0"/>
              </a:rPr>
              <a:t>3</a:t>
            </a:r>
            <a:r>
              <a:rPr lang="fr-CA" sz="1500" u="none">
                <a:latin typeface="Calibri" panose="020F0502020204030204" pitchFamily="34" charset="0"/>
                <a:ea typeface="Times New Roman" panose="02020603050405020304" pitchFamily="18" charset="0"/>
                <a:cs typeface="Calibri" panose="020F0502020204030204" pitchFamily="34" charset="0"/>
              </a:rPr>
              <a:t> </a:t>
            </a:r>
          </a:p>
        </p:txBody>
      </p:sp>
    </p:spTree>
    <p:extLst>
      <p:ext uri="{BB962C8B-B14F-4D97-AF65-F5344CB8AC3E}">
        <p14:creationId xmlns:p14="http://schemas.microsoft.com/office/powerpoint/2010/main" val="3995798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8A8543-CA26-43D8-9ED9-073559C5CBB6}"/>
              </a:ext>
            </a:extLst>
          </p:cNvPr>
          <p:cNvSpPr/>
          <p:nvPr/>
        </p:nvSpPr>
        <p:spPr>
          <a:xfrm>
            <a:off x="1269146" y="4814396"/>
            <a:ext cx="6410582" cy="323165"/>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CA" sz="75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Source : </a:t>
            </a:r>
          </a:p>
          <a:p>
            <a:pPr marL="171450" marR="0" lvl="0" indent="-171450" algn="l" defTabSz="457200" rtl="0" eaLnBrk="1" fontAlgn="base" latinLnBrk="0" hangingPunct="1">
              <a:lnSpc>
                <a:spcPct val="100000"/>
              </a:lnSpc>
              <a:spcBef>
                <a:spcPct val="0"/>
              </a:spcBef>
              <a:spcAft>
                <a:spcPct val="0"/>
              </a:spcAft>
              <a:buClrTx/>
              <a:buSzTx/>
              <a:buFontTx/>
              <a:buAutoNum type="arabicPlain"/>
              <a:tabLst/>
              <a:defRPr/>
            </a:pPr>
            <a:r>
              <a:rPr kumimoji="0" lang="fr-CA" sz="75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rPr>
              <a:t>Lee L, Smith-</a:t>
            </a:r>
            <a:r>
              <a:rPr kumimoji="0" lang="fr-CA" sz="750" b="0" i="0" u="none" strike="noStrike" kern="1200" cap="none" spc="0" normalizeH="0" baseline="0" noProof="0" err="1">
                <a:ln>
                  <a:noFill/>
                </a:ln>
                <a:solidFill>
                  <a:srgbClr val="000000"/>
                </a:solidFill>
                <a:effectLst/>
                <a:uLnTx/>
                <a:uFillTx/>
                <a:latin typeface="Calibri" panose="020F0502020204030204" pitchFamily="34" charset="0"/>
                <a:ea typeface="MS PGothic" panose="020B0600070205080204" pitchFamily="34" charset="-128"/>
                <a:cs typeface="+mn-cs"/>
              </a:rPr>
              <a:t>Whitley</a:t>
            </a:r>
            <a:r>
              <a:rPr kumimoji="0" lang="fr-CA" sz="75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rPr>
              <a:t> K, Banks S, </a:t>
            </a:r>
            <a:r>
              <a:rPr kumimoji="0" lang="fr-CA" sz="750" b="0" i="0" u="none" strike="noStrike" kern="1200" cap="none" spc="0" normalizeH="0" baseline="0" noProof="0" err="1">
                <a:ln>
                  <a:noFill/>
                </a:ln>
                <a:solidFill>
                  <a:srgbClr val="000000"/>
                </a:solidFill>
                <a:effectLst/>
                <a:uLnTx/>
                <a:uFillTx/>
                <a:latin typeface="Calibri" panose="020F0502020204030204" pitchFamily="34" charset="0"/>
                <a:ea typeface="MS PGothic" panose="020B0600070205080204" pitchFamily="34" charset="-128"/>
                <a:cs typeface="+mn-cs"/>
              </a:rPr>
              <a:t>Puckrein</a:t>
            </a:r>
            <a:r>
              <a:rPr kumimoji="0" lang="fr-CA" sz="75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rPr>
              <a:t> G. </a:t>
            </a:r>
            <a:r>
              <a:rPr kumimoji="0" lang="fr-CA" sz="750" b="0" i="0" u="none" strike="noStrike" kern="1200" cap="none" spc="0" normalizeH="0" baseline="0" noProof="0" err="1">
                <a:ln>
                  <a:noFill/>
                </a:ln>
                <a:solidFill>
                  <a:srgbClr val="000000"/>
                </a:solidFill>
                <a:effectLst/>
                <a:uLnTx/>
                <a:uFillTx/>
                <a:latin typeface="Calibri" panose="020F0502020204030204" pitchFamily="34" charset="0"/>
                <a:ea typeface="MS PGothic" panose="020B0600070205080204" pitchFamily="34" charset="-128"/>
                <a:cs typeface="+mn-cs"/>
              </a:rPr>
              <a:t>Reducing</a:t>
            </a:r>
            <a:r>
              <a:rPr kumimoji="0" lang="fr-CA" sz="75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rPr>
              <a:t> </a:t>
            </a:r>
            <a:r>
              <a:rPr kumimoji="0" lang="fr-CA" sz="750" b="0" i="0" u="none" strike="noStrike" kern="1200" cap="none" spc="0" normalizeH="0" baseline="0" noProof="0" err="1">
                <a:ln>
                  <a:noFill/>
                </a:ln>
                <a:solidFill>
                  <a:srgbClr val="000000"/>
                </a:solidFill>
                <a:effectLst/>
                <a:uLnTx/>
                <a:uFillTx/>
                <a:latin typeface="Calibri" panose="020F0502020204030204" pitchFamily="34" charset="0"/>
                <a:ea typeface="MS PGothic" panose="020B0600070205080204" pitchFamily="34" charset="-128"/>
                <a:cs typeface="+mn-cs"/>
              </a:rPr>
              <a:t>health</a:t>
            </a:r>
            <a:r>
              <a:rPr kumimoji="0" lang="fr-CA" sz="75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rPr>
              <a:t> care </a:t>
            </a:r>
            <a:r>
              <a:rPr kumimoji="0" lang="fr-CA" sz="750" b="0" i="0" u="none" strike="noStrike" kern="1200" cap="none" spc="0" normalizeH="0" baseline="0" noProof="0" err="1">
                <a:ln>
                  <a:noFill/>
                </a:ln>
                <a:solidFill>
                  <a:srgbClr val="000000"/>
                </a:solidFill>
                <a:effectLst/>
                <a:uLnTx/>
                <a:uFillTx/>
                <a:latin typeface="Calibri" panose="020F0502020204030204" pitchFamily="34" charset="0"/>
                <a:ea typeface="MS PGothic" panose="020B0600070205080204" pitchFamily="34" charset="-128"/>
                <a:cs typeface="+mn-cs"/>
              </a:rPr>
              <a:t>disparities</a:t>
            </a:r>
            <a:r>
              <a:rPr kumimoji="0" lang="fr-CA" sz="75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rPr>
              <a:t> in </a:t>
            </a:r>
            <a:r>
              <a:rPr kumimoji="0" lang="fr-CA" sz="750" b="0" i="0" u="none" strike="noStrike" kern="1200" cap="none" spc="0" normalizeH="0" baseline="0" noProof="0" err="1">
                <a:ln>
                  <a:noFill/>
                </a:ln>
                <a:solidFill>
                  <a:srgbClr val="000000"/>
                </a:solidFill>
                <a:effectLst/>
                <a:uLnTx/>
                <a:uFillTx/>
                <a:latin typeface="Calibri" panose="020F0502020204030204" pitchFamily="34" charset="0"/>
                <a:ea typeface="MS PGothic" panose="020B0600070205080204" pitchFamily="34" charset="-128"/>
                <a:cs typeface="+mn-cs"/>
              </a:rPr>
              <a:t>sickle</a:t>
            </a:r>
            <a:r>
              <a:rPr kumimoji="0" lang="fr-CA" sz="75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rPr>
              <a:t> </a:t>
            </a:r>
            <a:r>
              <a:rPr kumimoji="0" lang="fr-CA" sz="750" b="0" i="0" u="none" strike="noStrike" kern="1200" cap="none" spc="0" normalizeH="0" baseline="0" noProof="0" err="1">
                <a:ln>
                  <a:noFill/>
                </a:ln>
                <a:solidFill>
                  <a:srgbClr val="000000"/>
                </a:solidFill>
                <a:effectLst/>
                <a:uLnTx/>
                <a:uFillTx/>
                <a:latin typeface="Calibri" panose="020F0502020204030204" pitchFamily="34" charset="0"/>
                <a:ea typeface="MS PGothic" panose="020B0600070205080204" pitchFamily="34" charset="-128"/>
                <a:cs typeface="+mn-cs"/>
              </a:rPr>
              <a:t>cell</a:t>
            </a:r>
            <a:r>
              <a:rPr kumimoji="0" lang="fr-CA" sz="75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rPr>
              <a:t> </a:t>
            </a:r>
            <a:r>
              <a:rPr kumimoji="0" lang="fr-CA" sz="750" b="0" i="0" u="none" strike="noStrike" kern="1200" cap="none" spc="0" normalizeH="0" baseline="0" noProof="0" err="1">
                <a:ln>
                  <a:noFill/>
                </a:ln>
                <a:solidFill>
                  <a:srgbClr val="000000"/>
                </a:solidFill>
                <a:effectLst/>
                <a:uLnTx/>
                <a:uFillTx/>
                <a:latin typeface="Calibri" panose="020F0502020204030204" pitchFamily="34" charset="0"/>
                <a:ea typeface="MS PGothic" panose="020B0600070205080204" pitchFamily="34" charset="-128"/>
                <a:cs typeface="+mn-cs"/>
              </a:rPr>
              <a:t>disease</a:t>
            </a:r>
            <a:r>
              <a:rPr kumimoji="0" lang="fr-CA" sz="75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rPr>
              <a:t>: a </a:t>
            </a:r>
            <a:r>
              <a:rPr kumimoji="0" lang="fr-CA" sz="750" b="0" i="0" u="none" strike="noStrike" kern="1200" cap="none" spc="0" normalizeH="0" baseline="0" noProof="0" err="1">
                <a:ln>
                  <a:noFill/>
                </a:ln>
                <a:solidFill>
                  <a:srgbClr val="000000"/>
                </a:solidFill>
                <a:effectLst/>
                <a:uLnTx/>
                <a:uFillTx/>
                <a:latin typeface="Calibri" panose="020F0502020204030204" pitchFamily="34" charset="0"/>
                <a:ea typeface="MS PGothic" panose="020B0600070205080204" pitchFamily="34" charset="-128"/>
                <a:cs typeface="+mn-cs"/>
              </a:rPr>
              <a:t>review</a:t>
            </a:r>
            <a:r>
              <a:rPr kumimoji="0" lang="fr-CA" sz="75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rPr>
              <a:t>. Public </a:t>
            </a:r>
            <a:r>
              <a:rPr kumimoji="0" lang="fr-CA" sz="750" b="0" i="0" u="none" strike="noStrike" kern="1200" cap="none" spc="0" normalizeH="0" baseline="0" noProof="0" err="1">
                <a:ln>
                  <a:noFill/>
                </a:ln>
                <a:solidFill>
                  <a:srgbClr val="000000"/>
                </a:solidFill>
                <a:effectLst/>
                <a:uLnTx/>
                <a:uFillTx/>
                <a:latin typeface="Calibri" panose="020F0502020204030204" pitchFamily="34" charset="0"/>
                <a:ea typeface="MS PGothic" panose="020B0600070205080204" pitchFamily="34" charset="-128"/>
                <a:cs typeface="+mn-cs"/>
              </a:rPr>
              <a:t>Health</a:t>
            </a:r>
            <a:r>
              <a:rPr kumimoji="0" lang="fr-CA" sz="75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rPr>
              <a:t> Rep. 2019;134(6):599-607.</a:t>
            </a:r>
          </a:p>
        </p:txBody>
      </p:sp>
      <p:sp>
        <p:nvSpPr>
          <p:cNvPr id="5" name="TextBox 4">
            <a:extLst>
              <a:ext uri="{FF2B5EF4-FFF2-40B4-BE49-F238E27FC236}">
                <a16:creationId xmlns:a16="http://schemas.microsoft.com/office/drawing/2014/main" id="{3367B9A5-FAA1-439B-B807-03B0535788AB}"/>
              </a:ext>
            </a:extLst>
          </p:cNvPr>
          <p:cNvSpPr txBox="1"/>
          <p:nvPr/>
        </p:nvSpPr>
        <p:spPr>
          <a:xfrm>
            <a:off x="1231478" y="2545427"/>
            <a:ext cx="3169072" cy="1131079"/>
          </a:xfrm>
          <a:prstGeom prst="rect">
            <a:avLst/>
          </a:prstGeom>
          <a:noFill/>
        </p:spPr>
        <p:txBody>
          <a:bodyPr wrap="square" rtlCol="0">
            <a:spAutoFit/>
          </a:bodyPr>
          <a:lstStyle/>
          <a:p>
            <a:pPr marL="457200" marR="0" lvl="1" indent="0" algn="l" defTabSz="457200" rtl="0" eaLnBrk="1" fontAlgn="base" latinLnBrk="0" hangingPunct="1">
              <a:lnSpc>
                <a:spcPct val="100000"/>
              </a:lnSpc>
              <a:spcBef>
                <a:spcPct val="0"/>
              </a:spcBef>
              <a:spcAft>
                <a:spcPct val="0"/>
              </a:spcAft>
              <a:buClr>
                <a:srgbClr val="047BC1"/>
              </a:buClr>
              <a:buSzTx/>
              <a:buFontTx/>
              <a:buNone/>
              <a:tabLst/>
              <a:defRPr/>
            </a:pPr>
            <a:r>
              <a:rPr kumimoji="0" lang="fr-CA" sz="135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Les personnes résidant dans des collectivités rurales, éloignées et du Nord peuvent être confrontées à des difficultés supplémentaires liées à l’accès aux </a:t>
            </a:r>
            <a:r>
              <a:rPr kumimoji="0" lang="fr-CA" sz="1350" b="1" i="0" u="none" strike="noStrike" kern="1200" cap="none" spc="0" normalizeH="0" baseline="0" noProof="0">
                <a:ln>
                  <a:noFill/>
                </a:ln>
                <a:solidFill>
                  <a:srgbClr val="047BC1"/>
                </a:solidFill>
                <a:effectLst/>
                <a:uLnTx/>
                <a:uFillTx/>
                <a:latin typeface="Calibri" panose="020F0502020204030204" pitchFamily="34" charset="0"/>
                <a:ea typeface="Times New Roman" panose="02020603050405020304" pitchFamily="18" charset="0"/>
                <a:cs typeface="Calibri" panose="020F0502020204030204" pitchFamily="34" charset="0"/>
              </a:rPr>
              <a:t>soins exhaustifs </a:t>
            </a:r>
            <a:r>
              <a:rPr kumimoji="0" lang="fr-CA" sz="135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par rapport à la population urbaine.</a:t>
            </a:r>
            <a:r>
              <a:rPr kumimoji="0" lang="fr-CA" sz="1350" b="0" i="0" u="none" strike="noStrike" kern="1200" cap="none" spc="0" normalizeH="0" baseline="30000" noProof="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1</a:t>
            </a:r>
          </a:p>
        </p:txBody>
      </p:sp>
      <p:sp>
        <p:nvSpPr>
          <p:cNvPr id="6" name="TextBox 5">
            <a:extLst>
              <a:ext uri="{FF2B5EF4-FFF2-40B4-BE49-F238E27FC236}">
                <a16:creationId xmlns:a16="http://schemas.microsoft.com/office/drawing/2014/main" id="{ACE82C25-E8DC-44AC-85D1-9C6A7E78715D}"/>
              </a:ext>
            </a:extLst>
          </p:cNvPr>
          <p:cNvSpPr txBox="1"/>
          <p:nvPr/>
        </p:nvSpPr>
        <p:spPr>
          <a:xfrm>
            <a:off x="4310314" y="2527407"/>
            <a:ext cx="3369414" cy="1338828"/>
          </a:xfrm>
          <a:prstGeom prst="rect">
            <a:avLst/>
          </a:prstGeom>
          <a:noFill/>
        </p:spPr>
        <p:txBody>
          <a:bodyPr wrap="square" rtlCol="0">
            <a:spAutoFit/>
          </a:bodyPr>
          <a:lstStyle/>
          <a:p>
            <a:pPr marL="457200" marR="0" lvl="1" indent="0" algn="l" defTabSz="457200" rtl="0" eaLnBrk="1" fontAlgn="base" latinLnBrk="0" hangingPunct="1">
              <a:lnSpc>
                <a:spcPct val="100000"/>
              </a:lnSpc>
              <a:spcBef>
                <a:spcPct val="0"/>
              </a:spcBef>
              <a:spcAft>
                <a:spcPct val="0"/>
              </a:spcAft>
              <a:buClr>
                <a:srgbClr val="047BC1"/>
              </a:buClr>
              <a:buSzTx/>
              <a:buFontTx/>
              <a:buNone/>
              <a:tabLst/>
              <a:defRPr/>
            </a:pPr>
            <a:r>
              <a:rPr kumimoji="0" lang="fr-CA" sz="135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Ces </a:t>
            </a:r>
            <a:r>
              <a:rPr kumimoji="0" lang="fr-CA" sz="1350" b="1" i="0" u="none" strike="noStrike" kern="1200" cap="none" spc="0" normalizeH="0" baseline="0" noProof="0">
                <a:ln>
                  <a:noFill/>
                </a:ln>
                <a:solidFill>
                  <a:srgbClr val="047BC1"/>
                </a:solidFill>
                <a:effectLst/>
                <a:uLnTx/>
                <a:uFillTx/>
                <a:latin typeface="Calibri" panose="020F0502020204030204" pitchFamily="34" charset="0"/>
                <a:ea typeface="Times New Roman" panose="02020603050405020304" pitchFamily="18" charset="0"/>
                <a:cs typeface="Calibri" panose="020F0502020204030204" pitchFamily="34" charset="0"/>
              </a:rPr>
              <a:t>obstacles géographiques</a:t>
            </a:r>
            <a:r>
              <a:rPr kumimoji="0" lang="fr-CA" sz="135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qui entrainent la nécessité de </a:t>
            </a:r>
            <a:r>
              <a:rPr kumimoji="0" lang="fr-CA" sz="1350" b="1" i="0" u="none" strike="noStrike" kern="1200" cap="none" spc="0" normalizeH="0" baseline="0" noProof="0">
                <a:ln>
                  <a:noFill/>
                </a:ln>
                <a:solidFill>
                  <a:srgbClr val="047BC1"/>
                </a:solidFill>
                <a:effectLst/>
                <a:uLnTx/>
                <a:uFillTx/>
                <a:latin typeface="Calibri" panose="020F0502020204030204" pitchFamily="34" charset="0"/>
                <a:ea typeface="Times New Roman" panose="02020603050405020304" pitchFamily="18" charset="0"/>
                <a:cs typeface="Calibri" panose="020F0502020204030204" pitchFamily="34" charset="0"/>
              </a:rPr>
              <a:t>se déplacer </a:t>
            </a:r>
            <a:r>
              <a:rPr kumimoji="0" lang="fr-CA" sz="135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vers de grands centres et hôpitaux urbains, et le </a:t>
            </a:r>
            <a:r>
              <a:rPr kumimoji="0" lang="fr-CA" sz="1350" b="1" i="0" u="none" strike="noStrike" kern="1200" cap="none" spc="0" normalizeH="0" baseline="0" noProof="0">
                <a:ln>
                  <a:noFill/>
                </a:ln>
                <a:solidFill>
                  <a:srgbClr val="047BC1"/>
                </a:solidFill>
                <a:effectLst/>
                <a:uLnTx/>
                <a:uFillTx/>
                <a:latin typeface="Calibri" panose="020F0502020204030204" pitchFamily="34" charset="0"/>
                <a:ea typeface="Times New Roman" panose="02020603050405020304" pitchFamily="18" charset="0"/>
                <a:cs typeface="Calibri" panose="020F0502020204030204" pitchFamily="34" charset="0"/>
              </a:rPr>
              <a:t>temps et les ressources financières</a:t>
            </a:r>
            <a:r>
              <a:rPr kumimoji="0" lang="fr-CA" sz="135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 nécessaires peuvent aggraver le problème de continuité des soins.</a:t>
            </a:r>
            <a:r>
              <a:rPr kumimoji="0" lang="fr-CA" sz="1350" b="0" i="0" u="none" strike="noStrike" kern="1200" cap="none" spc="0" normalizeH="0" baseline="30000" noProof="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1</a:t>
            </a:r>
          </a:p>
        </p:txBody>
      </p:sp>
      <p:pic>
        <p:nvPicPr>
          <p:cNvPr id="7" name="Picture 6" descr="A picture containing silhouette&#10;&#10;Description automatically generated">
            <a:extLst>
              <a:ext uri="{FF2B5EF4-FFF2-40B4-BE49-F238E27FC236}">
                <a16:creationId xmlns:a16="http://schemas.microsoft.com/office/drawing/2014/main" id="{90392586-AB1C-452E-98B5-665566E06AA7}"/>
              </a:ext>
            </a:extLst>
          </p:cNvPr>
          <p:cNvPicPr>
            <a:picLocks noChangeAspect="1"/>
          </p:cNvPicPr>
          <p:nvPr/>
        </p:nvPicPr>
        <p:blipFill>
          <a:blip r:embed="rId3"/>
          <a:stretch>
            <a:fillRect/>
          </a:stretch>
        </p:blipFill>
        <p:spPr>
          <a:xfrm>
            <a:off x="2299455" y="1265103"/>
            <a:ext cx="1159453" cy="1159453"/>
          </a:xfrm>
          <a:prstGeom prst="rect">
            <a:avLst/>
          </a:prstGeom>
          <a:ln w="3175">
            <a:noFill/>
          </a:ln>
        </p:spPr>
      </p:pic>
      <p:pic>
        <p:nvPicPr>
          <p:cNvPr id="10" name="Graphic 9" descr="Road with solid fill">
            <a:extLst>
              <a:ext uri="{FF2B5EF4-FFF2-40B4-BE49-F238E27FC236}">
                <a16:creationId xmlns:a16="http://schemas.microsoft.com/office/drawing/2014/main" id="{F7158AB6-881A-926C-DA02-7C064EAF1E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94049" y="1174059"/>
            <a:ext cx="1250497" cy="1250497"/>
          </a:xfrm>
          <a:prstGeom prst="rect">
            <a:avLst/>
          </a:prstGeom>
        </p:spPr>
      </p:pic>
    </p:spTree>
    <p:extLst>
      <p:ext uri="{BB962C8B-B14F-4D97-AF65-F5344CB8AC3E}">
        <p14:creationId xmlns:p14="http://schemas.microsoft.com/office/powerpoint/2010/main" val="327123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79728AD-265F-4DFD-B3FC-9C8C4E9E44AF}"/>
              </a:ext>
            </a:extLst>
          </p:cNvPr>
          <p:cNvSpPr txBox="1"/>
          <p:nvPr/>
        </p:nvSpPr>
        <p:spPr>
          <a:xfrm>
            <a:off x="1408881" y="316043"/>
            <a:ext cx="6326239" cy="1084912"/>
          </a:xfrm>
          <a:prstGeom prst="rect">
            <a:avLst/>
          </a:prstGeom>
          <a:noFill/>
        </p:spPr>
        <p:txBody>
          <a:bodyPr wrap="square" lIns="68580" tIns="34290" rIns="68580" bIns="34290" rtlCol="0" anchor="t">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fr-CA" sz="1650" b="1" i="0" u="none" strike="noStrike" kern="1200" cap="none" spc="0" normalizeH="0" baseline="0" noProof="0">
                <a:ln>
                  <a:noFill/>
                </a:ln>
                <a:solidFill>
                  <a:srgbClr val="047BC1"/>
                </a:solidFill>
                <a:effectLst/>
                <a:uLnTx/>
                <a:uFillTx/>
                <a:latin typeface="Calibri"/>
                <a:ea typeface="MS PGothic"/>
                <a:cs typeface="Calibri"/>
              </a:rPr>
              <a:t>Plus de la moitié </a:t>
            </a:r>
            <a:r>
              <a:rPr kumimoji="0" lang="fr-CA" sz="1650" b="0" i="0" u="none" strike="noStrike" kern="1200" cap="none" spc="0" normalizeH="0" baseline="0" noProof="0">
                <a:ln>
                  <a:noFill/>
                </a:ln>
                <a:solidFill>
                  <a:srgbClr val="000000"/>
                </a:solidFill>
                <a:effectLst/>
                <a:uLnTx/>
                <a:uFillTx/>
                <a:latin typeface="Calibri"/>
                <a:ea typeface="Times New Roman" panose="02020603050405020304" pitchFamily="18" charset="0"/>
                <a:cs typeface="Calibri"/>
              </a:rPr>
              <a:t>des aidants interrogés ont déclaré que les symptômes des patients avaient des répercussions sur divers aspects de leur vie, comme leur </a:t>
            </a:r>
            <a:r>
              <a:rPr kumimoji="0" lang="fr-CA" sz="1650" b="1" i="0" u="none" strike="noStrike" kern="1200" cap="none" spc="0" normalizeH="0" baseline="0" noProof="0">
                <a:ln>
                  <a:noFill/>
                </a:ln>
                <a:solidFill>
                  <a:srgbClr val="047BC1"/>
                </a:solidFill>
                <a:effectLst/>
                <a:uLnTx/>
                <a:uFillTx/>
                <a:latin typeface="Calibri"/>
                <a:ea typeface="Times New Roman" panose="02020603050405020304" pitchFamily="18" charset="0"/>
                <a:cs typeface="Calibri"/>
              </a:rPr>
              <a:t>capacité à se rendre au travail ou à l’école, à gagner un salaire, leur santé mentale et leur bien-être global</a:t>
            </a:r>
            <a:r>
              <a:rPr kumimoji="0" lang="fr-CA" sz="1650" b="0" i="0" u="none" strike="noStrike" kern="1200" cap="none" spc="0" normalizeH="0" baseline="0" noProof="0">
                <a:ln>
                  <a:noFill/>
                </a:ln>
                <a:solidFill>
                  <a:srgbClr val="000000"/>
                </a:solidFill>
                <a:effectLst/>
                <a:uLnTx/>
                <a:uFillTx/>
                <a:latin typeface="Calibri"/>
                <a:ea typeface="Times New Roman" panose="02020603050405020304" pitchFamily="18" charset="0"/>
                <a:cs typeface="Calibri"/>
              </a:rPr>
              <a:t>.</a:t>
            </a:r>
            <a:r>
              <a:rPr kumimoji="0" lang="fr-CA" sz="1650" b="0" i="0" u="none" strike="noStrike" kern="1200" cap="none" spc="0" normalizeH="0" baseline="30000" noProof="0">
                <a:ln>
                  <a:noFill/>
                </a:ln>
                <a:solidFill>
                  <a:srgbClr val="000000"/>
                </a:solidFill>
                <a:effectLst/>
                <a:uLnTx/>
                <a:uFillTx/>
                <a:latin typeface="Calibri"/>
                <a:ea typeface="Times New Roman" panose="02020603050405020304" pitchFamily="18" charset="0"/>
                <a:cs typeface="Calibri"/>
              </a:rPr>
              <a:t>1</a:t>
            </a:r>
          </a:p>
        </p:txBody>
      </p:sp>
      <p:sp>
        <p:nvSpPr>
          <p:cNvPr id="3" name="Rectangle 2">
            <a:extLst>
              <a:ext uri="{FF2B5EF4-FFF2-40B4-BE49-F238E27FC236}">
                <a16:creationId xmlns:a16="http://schemas.microsoft.com/office/drawing/2014/main" id="{418A8543-CA26-43D8-9ED9-073559C5CBB6}"/>
              </a:ext>
            </a:extLst>
          </p:cNvPr>
          <p:cNvSpPr/>
          <p:nvPr/>
        </p:nvSpPr>
        <p:spPr>
          <a:xfrm>
            <a:off x="1338392" y="4605688"/>
            <a:ext cx="6815008" cy="438582"/>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CA" sz="75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Source : </a:t>
            </a:r>
          </a:p>
          <a:p>
            <a:pPr marL="171450" marR="0" lvl="0" indent="-171450" algn="l" defTabSz="457200" rtl="0" eaLnBrk="1" fontAlgn="base" latinLnBrk="0" hangingPunct="1">
              <a:lnSpc>
                <a:spcPct val="100000"/>
              </a:lnSpc>
              <a:spcBef>
                <a:spcPct val="0"/>
              </a:spcBef>
              <a:spcAft>
                <a:spcPct val="0"/>
              </a:spcAft>
              <a:buClrTx/>
              <a:buSzTx/>
              <a:buFontTx/>
              <a:buAutoNum type="arabicPlain"/>
              <a:tabLst/>
              <a:defRPr/>
            </a:pPr>
            <a:r>
              <a:rPr kumimoji="0" lang="fr-CA" sz="750" b="0" i="0" u="none" strike="noStrike" kern="1200" cap="none" spc="0" normalizeH="0" baseline="0" noProof="0" err="1">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Odame</a:t>
            </a:r>
            <a:r>
              <a:rPr kumimoji="0" lang="fr-CA" sz="75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 I, Anderson A, Costa F, </a:t>
            </a:r>
            <a:r>
              <a:rPr kumimoji="0" lang="fr-CA" sz="750" b="0" i="0" u="none" strike="noStrike" kern="1200" cap="none" spc="0" normalizeH="0" baseline="0" noProof="0" err="1">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Inusa</a:t>
            </a:r>
            <a:r>
              <a:rPr kumimoji="0" lang="fr-CA" sz="75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 B, </a:t>
            </a:r>
            <a:r>
              <a:rPr kumimoji="0" lang="fr-CA" sz="750" b="0" i="0" u="none" strike="noStrike" kern="1200" cap="none" spc="0" normalizeH="0" baseline="0" noProof="0" err="1">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Jastaniah</a:t>
            </a:r>
            <a:r>
              <a:rPr kumimoji="0" lang="fr-CA" sz="75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 W, </a:t>
            </a:r>
            <a:r>
              <a:rPr kumimoji="0" lang="fr-CA" sz="750" b="0" i="0" u="none" strike="noStrike" kern="1200" cap="none" spc="0" normalizeH="0" baseline="0" noProof="0" err="1">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Kunz</a:t>
            </a:r>
            <a:r>
              <a:rPr kumimoji="0" lang="fr-CA" sz="75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 J, et coll. </a:t>
            </a:r>
            <a:r>
              <a:rPr kumimoji="0" lang="fr-CA" sz="750" b="0" i="0" u="none" strike="noStrike" kern="1200" cap="none" spc="0" normalizeH="0" baseline="0" noProof="0" err="1">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Sickle</a:t>
            </a:r>
            <a:r>
              <a:rPr kumimoji="0" lang="fr-CA" sz="75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fr-CA" sz="750" b="0" i="0" u="none" strike="noStrike" kern="1200" cap="none" spc="0" normalizeH="0" baseline="0" noProof="0" err="1">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Cell</a:t>
            </a:r>
            <a:r>
              <a:rPr kumimoji="0" lang="fr-CA" sz="75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fr-CA" sz="750" b="0" i="0" u="none" strike="noStrike" kern="1200" cap="none" spc="0" normalizeH="0" baseline="0" noProof="0" err="1">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Health</a:t>
            </a:r>
            <a:r>
              <a:rPr kumimoji="0" lang="fr-CA" sz="75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fr-CA" sz="750" b="0" i="0" u="none" strike="noStrike" kern="1200" cap="none" spc="0" normalizeH="0" baseline="0" noProof="0" err="1">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Awareness</a:t>
            </a:r>
            <a:r>
              <a:rPr kumimoji="0" lang="fr-CA" sz="75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 Perspectives and </a:t>
            </a:r>
            <a:r>
              <a:rPr kumimoji="0" lang="fr-CA" sz="750" b="0" i="0" u="none" strike="noStrike" kern="1200" cap="none" spc="0" normalizeH="0" baseline="0" noProof="0" err="1">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Experiences</a:t>
            </a:r>
            <a:r>
              <a:rPr kumimoji="0" lang="fr-CA" sz="75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 (SHAPE) </a:t>
            </a:r>
            <a:r>
              <a:rPr kumimoji="0" lang="fr-CA" sz="750" b="0" i="0" u="none" strike="noStrike" kern="1200" cap="none" spc="0" normalizeH="0" baseline="0" noProof="0" err="1">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survey</a:t>
            </a:r>
            <a:r>
              <a:rPr kumimoji="0" lang="fr-CA" sz="75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fr-CA" sz="750" b="0" i="0" u="none" strike="noStrike" kern="1200" cap="none" spc="0" normalizeH="0" baseline="0" noProof="0" err="1">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findings</a:t>
            </a:r>
            <a:r>
              <a:rPr kumimoji="0" lang="fr-CA" sz="75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 on the </a:t>
            </a:r>
            <a:r>
              <a:rPr kumimoji="0" lang="fr-CA" sz="750" b="0" i="0" u="none" strike="noStrike" kern="1200" cap="none" spc="0" normalizeH="0" baseline="0" noProof="0" err="1">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burden</a:t>
            </a:r>
            <a:r>
              <a:rPr kumimoji="0" lang="fr-CA" sz="75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 of </a:t>
            </a:r>
            <a:r>
              <a:rPr kumimoji="0" lang="fr-CA" sz="750" b="0" i="0" u="none" strike="noStrike" kern="1200" cap="none" spc="0" normalizeH="0" baseline="0" noProof="0" err="1">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sickle</a:t>
            </a:r>
            <a:r>
              <a:rPr kumimoji="0" lang="fr-CA" sz="75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fr-CA" sz="750" b="0" i="0" u="none" strike="noStrike" kern="1200" cap="none" spc="0" normalizeH="0" baseline="0" noProof="0" err="1">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cell</a:t>
            </a:r>
            <a:r>
              <a:rPr kumimoji="0" lang="fr-CA" sz="75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fr-CA" sz="750" b="0" i="0" u="none" strike="noStrike" kern="1200" cap="none" spc="0" normalizeH="0" baseline="0" noProof="0" err="1">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disease</a:t>
            </a:r>
            <a:r>
              <a:rPr kumimoji="0" lang="fr-CA" sz="75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 and </a:t>
            </a:r>
            <a:r>
              <a:rPr kumimoji="0" lang="fr-CA" sz="750" b="0" i="0" u="none" strike="noStrike" kern="1200" cap="none" spc="0" normalizeH="0" baseline="0" noProof="0" err="1">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unmet</a:t>
            </a:r>
            <a:r>
              <a:rPr kumimoji="0" lang="fr-CA" sz="75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fr-CA" sz="750" b="0" i="0" u="none" strike="noStrike" kern="1200" cap="none" spc="0" normalizeH="0" baseline="0" noProof="0" err="1">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needs</a:t>
            </a:r>
            <a:r>
              <a:rPr kumimoji="0" lang="fr-CA" sz="75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 as </a:t>
            </a:r>
            <a:r>
              <a:rPr kumimoji="0" lang="fr-CA" sz="750" b="0" i="0" u="none" strike="noStrike" kern="1200" cap="none" spc="0" normalizeH="0" baseline="0" noProof="0" err="1">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reported</a:t>
            </a:r>
            <a:r>
              <a:rPr kumimoji="0" lang="fr-CA" sz="75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 by patients and </a:t>
            </a:r>
            <a:r>
              <a:rPr kumimoji="0" lang="fr-CA" sz="750" b="0" i="0" u="none" strike="noStrike" kern="1200" cap="none" spc="0" normalizeH="0" baseline="0" noProof="0" err="1">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caregivers</a:t>
            </a:r>
            <a:r>
              <a:rPr kumimoji="0" lang="fr-CA" sz="75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 Document présenté lors : du 4</a:t>
            </a:r>
            <a:r>
              <a:rPr kumimoji="0" lang="fr-CA" sz="750" b="0" i="0" u="none" strike="noStrike" kern="1200" cap="none" spc="0" normalizeH="0" baseline="3000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e</a:t>
            </a:r>
            <a:r>
              <a:rPr kumimoji="0" lang="fr-CA" sz="75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 Congrès mondial sur la drépanocytose qui s’est tenu à partir du 16 au 18 juin 2022.</a:t>
            </a:r>
          </a:p>
        </p:txBody>
      </p:sp>
      <p:graphicFrame>
        <p:nvGraphicFramePr>
          <p:cNvPr id="7" name="Chart 6">
            <a:extLst>
              <a:ext uri="{FF2B5EF4-FFF2-40B4-BE49-F238E27FC236}">
                <a16:creationId xmlns:a16="http://schemas.microsoft.com/office/drawing/2014/main" id="{4ED1C7DE-6BBD-0C7E-A7BF-CFF919041913}"/>
              </a:ext>
            </a:extLst>
          </p:cNvPr>
          <p:cNvGraphicFramePr/>
          <p:nvPr/>
        </p:nvGraphicFramePr>
        <p:xfrm>
          <a:off x="549835" y="1400954"/>
          <a:ext cx="7333130" cy="31067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7903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err="1">
                <a:solidFill>
                  <a:schemeClr val="tx1"/>
                </a:solidFill>
                <a:latin typeface="Calibri" panose="020F0502020204030204" pitchFamily="34" charset="0"/>
                <a:cs typeface="Calibri" panose="020F0502020204030204" pitchFamily="34" charset="0"/>
              </a:rPr>
              <a:t>Objectifs</a:t>
            </a:r>
            <a:endParaRPr lang="en-US">
              <a:solidFill>
                <a:schemeClr val="tx1"/>
              </a:solidFill>
            </a:endParaRPr>
          </a:p>
        </p:txBody>
      </p:sp>
      <p:sp>
        <p:nvSpPr>
          <p:cNvPr id="3" name="Content Placeholder 2"/>
          <p:cNvSpPr>
            <a:spLocks noGrp="1"/>
          </p:cNvSpPr>
          <p:nvPr>
            <p:ph idx="1"/>
          </p:nvPr>
        </p:nvSpPr>
        <p:spPr>
          <a:xfrm>
            <a:off x="457200" y="978572"/>
            <a:ext cx="8265559" cy="3371971"/>
          </a:xfrm>
        </p:spPr>
        <p:txBody>
          <a:bodyPr/>
          <a:lstStyle/>
          <a:p>
            <a:pPr>
              <a:buClr>
                <a:srgbClr val="00B2E3"/>
              </a:buClr>
            </a:pPr>
            <a:r>
              <a:rPr lang="fr-CA" sz="2000" b="1">
                <a:latin typeface="Calibri" panose="020F0502020204030204" pitchFamily="34" charset="0"/>
                <a:cs typeface="Calibri" panose="020F0502020204030204" pitchFamily="34" charset="0"/>
              </a:rPr>
              <a:t>Aperçu des normes de qualité : </a:t>
            </a:r>
            <a:r>
              <a:rPr lang="fr-CA" sz="2000">
                <a:latin typeface="Calibri" panose="020F0502020204030204" pitchFamily="34" charset="0"/>
                <a:cs typeface="Calibri" panose="020F0502020204030204" pitchFamily="34" charset="0"/>
              </a:rPr>
              <a:t>De quoi s’agit-il? Comment sont-elles utilisées?</a:t>
            </a:r>
          </a:p>
          <a:p>
            <a:pPr>
              <a:buClr>
                <a:srgbClr val="00B2E3"/>
              </a:buClr>
            </a:pPr>
            <a:r>
              <a:rPr lang="fr-CA" sz="2000" b="1">
                <a:latin typeface="Calibri" panose="020F0502020204030204" pitchFamily="34" charset="0"/>
                <a:cs typeface="Calibri" panose="020F0502020204030204" pitchFamily="34" charset="0"/>
              </a:rPr>
              <a:t>Pourquoi cette norme de qualité est-elle nécessaire?</a:t>
            </a:r>
            <a:r>
              <a:rPr lang="fr-CA" sz="2000" b="1"/>
              <a:t> </a:t>
            </a:r>
            <a:r>
              <a:rPr lang="fr-CA" sz="2000">
                <a:latin typeface="Calibri" panose="020F0502020204030204" pitchFamily="34" charset="0"/>
                <a:cs typeface="Calibri" panose="020F0502020204030204" pitchFamily="34" charset="0"/>
              </a:rPr>
              <a:t>Il existe des lacunes et des écarts dans la qualité des soins pour les </a:t>
            </a:r>
            <a:r>
              <a:rPr lang="fr-FR" sz="2000">
                <a:latin typeface="Calibri" panose="020F0502020204030204" pitchFamily="34" charset="0"/>
                <a:cs typeface="Calibri" panose="020F0502020204030204" pitchFamily="34" charset="0"/>
              </a:rPr>
              <a:t>personnes atteintes de drépanocytose</a:t>
            </a:r>
          </a:p>
          <a:p>
            <a:pPr>
              <a:buClr>
                <a:srgbClr val="00B2E3"/>
              </a:buClr>
            </a:pPr>
            <a:r>
              <a:rPr lang="fr-CA" sz="2000" b="1">
                <a:latin typeface="Calibri" panose="020F0502020204030204" pitchFamily="34" charset="0"/>
                <a:cs typeface="Calibri" panose="020F0502020204030204" pitchFamily="34" charset="0"/>
              </a:rPr>
              <a:t>Énoncés de qualité pour améliorer les soins : </a:t>
            </a:r>
            <a:r>
              <a:rPr lang="fr-CA" sz="2000">
                <a:latin typeface="Calibri" panose="020F0502020204030204" pitchFamily="34" charset="0"/>
                <a:cs typeface="Calibri" panose="020F0502020204030204" pitchFamily="34" charset="0"/>
              </a:rPr>
              <a:t>Les énoncés clés de la norme de qualité sur </a:t>
            </a:r>
            <a:r>
              <a:rPr lang="fr-FR" sz="2000">
                <a:latin typeface="Calibri" panose="020F0502020204030204" pitchFamily="34" charset="0"/>
                <a:cs typeface="Calibri" panose="020F0502020204030204" pitchFamily="34" charset="0"/>
              </a:rPr>
              <a:t>les soins aux personnes atteintes de drépanocytose</a:t>
            </a:r>
          </a:p>
          <a:p>
            <a:pPr>
              <a:buClr>
                <a:srgbClr val="00B2E3"/>
              </a:buClr>
            </a:pPr>
            <a:r>
              <a:rPr lang="fr-CA" sz="2000" b="1">
                <a:latin typeface="Calibri" panose="020F0502020204030204" pitchFamily="34" charset="0"/>
                <a:cs typeface="Calibri" panose="020F0502020204030204" pitchFamily="34" charset="0"/>
              </a:rPr>
              <a:t>Manière de mesurer le succès : </a:t>
            </a:r>
            <a:r>
              <a:rPr lang="fr-CA" sz="2000">
                <a:latin typeface="Calibri" panose="020F0502020204030204" pitchFamily="34" charset="0"/>
                <a:cs typeface="Calibri" panose="020F0502020204030204" pitchFamily="34" charset="0"/>
              </a:rPr>
              <a:t>Indicateurs qui peuvent vous aider à mesurer vos efforts d’amélioration de la qualité</a:t>
            </a:r>
          </a:p>
        </p:txBody>
      </p:sp>
    </p:spTree>
    <p:custDataLst>
      <p:tags r:id="rId1"/>
    </p:custDataLst>
    <p:extLst>
      <p:ext uri="{BB962C8B-B14F-4D97-AF65-F5344CB8AC3E}">
        <p14:creationId xmlns:p14="http://schemas.microsoft.com/office/powerpoint/2010/main" val="267434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DD3B72-D2E4-F71F-8484-2CA81FDDCD54}"/>
              </a:ext>
            </a:extLst>
          </p:cNvPr>
          <p:cNvSpPr>
            <a:spLocks noGrp="1"/>
          </p:cNvSpPr>
          <p:nvPr>
            <p:ph idx="1"/>
          </p:nvPr>
        </p:nvSpPr>
        <p:spPr>
          <a:xfrm>
            <a:off x="1485900" y="1275606"/>
            <a:ext cx="3756660" cy="3186354"/>
          </a:xfrm>
        </p:spPr>
        <p:txBody>
          <a:bodyPr wrap="square" anchor="t">
            <a:normAutofit/>
          </a:bodyPr>
          <a:lstStyle/>
          <a:p>
            <a:pPr marL="0" indent="0">
              <a:buNone/>
            </a:pPr>
            <a:r>
              <a:rPr lang="fr-CA" sz="1500"/>
              <a:t>Comparé à la population générale se rendant au service d’urgence pour recevoir des soins, les personnes atteintes de drépanocytose sont plus susceptibles</a:t>
            </a:r>
            <a:r>
              <a:rPr lang="fr-CA" sz="1500" baseline="30000"/>
              <a:t>1</a:t>
            </a:r>
            <a:r>
              <a:rPr lang="fr-CA" sz="1500"/>
              <a:t> :</a:t>
            </a:r>
          </a:p>
          <a:p>
            <a:pPr>
              <a:buClr>
                <a:schemeClr val="tx1"/>
              </a:buClr>
            </a:pPr>
            <a:r>
              <a:rPr lang="fr-CA" sz="1500"/>
              <a:t>d’être</a:t>
            </a:r>
            <a:r>
              <a:rPr lang="fr-CA" sz="1500">
                <a:solidFill>
                  <a:srgbClr val="047BC1"/>
                </a:solidFill>
              </a:rPr>
              <a:t> </a:t>
            </a:r>
            <a:r>
              <a:rPr lang="fr-CA" sz="1500" b="1">
                <a:solidFill>
                  <a:srgbClr val="047BC1"/>
                </a:solidFill>
              </a:rPr>
              <a:t>hospitalisées</a:t>
            </a:r>
            <a:r>
              <a:rPr lang="fr-CA" sz="1500"/>
              <a:t>;</a:t>
            </a:r>
          </a:p>
          <a:p>
            <a:pPr>
              <a:buClr>
                <a:schemeClr val="tx1"/>
              </a:buClr>
            </a:pPr>
            <a:r>
              <a:rPr lang="fr-CA" sz="1500"/>
              <a:t>de </a:t>
            </a:r>
            <a:r>
              <a:rPr lang="fr-CA" sz="1500" b="1">
                <a:solidFill>
                  <a:srgbClr val="047BC1"/>
                </a:solidFill>
              </a:rPr>
              <a:t>rester plus longtemps à l’hôpital</a:t>
            </a:r>
            <a:r>
              <a:rPr lang="fr-CA" sz="1500"/>
              <a:t>;</a:t>
            </a:r>
          </a:p>
          <a:p>
            <a:pPr>
              <a:buClr>
                <a:schemeClr val="tx1"/>
              </a:buClr>
            </a:pPr>
            <a:r>
              <a:rPr lang="fr-CA" sz="1500"/>
              <a:t>de </a:t>
            </a:r>
            <a:r>
              <a:rPr lang="fr-CA" sz="1500" b="1">
                <a:solidFill>
                  <a:srgbClr val="047BC1"/>
                </a:solidFill>
              </a:rPr>
              <a:t>revenir plus souvent au service d’urgence dans un délai de 30 jours</a:t>
            </a:r>
            <a:r>
              <a:rPr lang="fr-CA" sz="1500"/>
              <a:t> après leur sortie.</a:t>
            </a:r>
          </a:p>
        </p:txBody>
      </p:sp>
      <p:pic>
        <p:nvPicPr>
          <p:cNvPr id="1026" name="Picture 2" descr="hospital Icon 4055817">
            <a:extLst>
              <a:ext uri="{FF2B5EF4-FFF2-40B4-BE49-F238E27FC236}">
                <a16:creationId xmlns:a16="http://schemas.microsoft.com/office/drawing/2014/main" id="{B097C674-2C73-24CC-738D-17796FB87C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6506" y="1857375"/>
            <a:ext cx="1428750" cy="1428750"/>
          </a:xfrm>
          <a:prstGeom prst="rect">
            <a:avLst/>
          </a:prstGeom>
          <a:noFill/>
          <a:ln>
            <a:noFill/>
          </a:ln>
          <a:effectLst>
            <a:glow rad="63500">
              <a:schemeClr val="bg1">
                <a:alpha val="40000"/>
              </a:schemeClr>
            </a:glo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5F1CA12-0A60-22B8-4D9C-03ED66B39079}"/>
              </a:ext>
            </a:extLst>
          </p:cNvPr>
          <p:cNvSpPr/>
          <p:nvPr/>
        </p:nvSpPr>
        <p:spPr>
          <a:xfrm>
            <a:off x="1598857" y="4703274"/>
            <a:ext cx="6410582" cy="438582"/>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CA" sz="75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Source : </a:t>
            </a:r>
          </a:p>
          <a:p>
            <a:pPr marL="171450" marR="0" lvl="0" indent="-171450" algn="l" defTabSz="457200" rtl="0" eaLnBrk="1" fontAlgn="base" latinLnBrk="0" hangingPunct="1">
              <a:lnSpc>
                <a:spcPct val="100000"/>
              </a:lnSpc>
              <a:spcBef>
                <a:spcPct val="0"/>
              </a:spcBef>
              <a:spcAft>
                <a:spcPct val="0"/>
              </a:spcAft>
              <a:buClrTx/>
              <a:buSzTx/>
              <a:buFontTx/>
              <a:buAutoNum type="arabicPlain"/>
              <a:tabLst/>
              <a:defRPr/>
            </a:pPr>
            <a:r>
              <a:rPr kumimoji="0" lang="fr-CA" sz="75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Chan D, Kouyoumdjian F, Athale U, Pendergrast J, Verhovsek M. Emergency department quality of care for sickle cell disease in Ontario, Canada: a population-based matched cohort study. Blood. 2020;136:38–9.</a:t>
            </a:r>
          </a:p>
        </p:txBody>
      </p:sp>
      <p:sp>
        <p:nvSpPr>
          <p:cNvPr id="7" name="Title 6">
            <a:extLst>
              <a:ext uri="{FF2B5EF4-FFF2-40B4-BE49-F238E27FC236}">
                <a16:creationId xmlns:a16="http://schemas.microsoft.com/office/drawing/2014/main" id="{6CFFC364-8AF3-458B-8944-3E8294D5A168}"/>
              </a:ext>
            </a:extLst>
          </p:cNvPr>
          <p:cNvSpPr>
            <a:spLocks noGrp="1"/>
          </p:cNvSpPr>
          <p:nvPr>
            <p:ph type="title"/>
          </p:nvPr>
        </p:nvSpPr>
        <p:spPr/>
        <p:txBody>
          <a:bodyPr/>
          <a:lstStyle/>
          <a:p>
            <a:r>
              <a:rPr lang="fr-CA"/>
              <a:t>Soins au service d’urgence</a:t>
            </a:r>
          </a:p>
        </p:txBody>
      </p:sp>
    </p:spTree>
    <p:extLst>
      <p:ext uri="{BB962C8B-B14F-4D97-AF65-F5344CB8AC3E}">
        <p14:creationId xmlns:p14="http://schemas.microsoft.com/office/powerpoint/2010/main" val="2147862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EC5FC-320E-D2FE-9AFF-0EB68239C43E}"/>
              </a:ext>
            </a:extLst>
          </p:cNvPr>
          <p:cNvSpPr>
            <a:spLocks noGrp="1"/>
          </p:cNvSpPr>
          <p:nvPr>
            <p:ph type="title"/>
          </p:nvPr>
        </p:nvSpPr>
        <p:spPr>
          <a:xfrm>
            <a:off x="457199" y="164143"/>
            <a:ext cx="8257309" cy="1186025"/>
          </a:xfrm>
        </p:spPr>
        <p:txBody>
          <a:bodyPr/>
          <a:lstStyle/>
          <a:p>
            <a:r>
              <a:rPr lang="fr-CA" sz="2400">
                <a:solidFill>
                  <a:schemeClr val="tx1"/>
                </a:solidFill>
                <a:latin typeface="Calibri" panose="020F0502020204030204" pitchFamily="34" charset="0"/>
                <a:cs typeface="Calibri" panose="020F0502020204030204" pitchFamily="34" charset="0"/>
              </a:rPr>
              <a:t>La plupart des personnes atteintes de drépanocytose se rendent au service </a:t>
            </a:r>
            <a:r>
              <a:rPr lang="fr-CA" sz="2400"/>
              <a:t>d’</a:t>
            </a:r>
            <a:r>
              <a:rPr lang="fr-CA" sz="2400">
                <a:solidFill>
                  <a:schemeClr val="tx1"/>
                </a:solidFill>
                <a:latin typeface="Calibri" panose="020F0502020204030204" pitchFamily="34" charset="0"/>
                <a:cs typeface="Calibri" panose="020F0502020204030204" pitchFamily="34" charset="0"/>
              </a:rPr>
              <a:t>urgence à Toronto et dans les régions du Centre</a:t>
            </a:r>
            <a:endParaRPr lang="en-CA" sz="2400">
              <a:solidFill>
                <a:schemeClr val="tx1"/>
              </a:solidFill>
              <a:latin typeface="Calibri" panose="020F0502020204030204" pitchFamily="34" charset="0"/>
              <a:cs typeface="Calibri" panose="020F0502020204030204" pitchFamily="34" charset="0"/>
            </a:endParaRPr>
          </a:p>
        </p:txBody>
      </p:sp>
      <p:sp>
        <p:nvSpPr>
          <p:cNvPr id="4" name="Freeform: Shape 3">
            <a:extLst>
              <a:ext uri="{FF2B5EF4-FFF2-40B4-BE49-F238E27FC236}">
                <a16:creationId xmlns:a16="http://schemas.microsoft.com/office/drawing/2014/main" id="{A52B327F-DB47-C4AC-579A-3062036C1F89}"/>
              </a:ext>
            </a:extLst>
          </p:cNvPr>
          <p:cNvSpPr/>
          <p:nvPr/>
        </p:nvSpPr>
        <p:spPr>
          <a:xfrm>
            <a:off x="1891307" y="1186025"/>
            <a:ext cx="5689998" cy="3793332"/>
          </a:xfrm>
          <a:custGeom>
            <a:avLst/>
            <a:gdLst>
              <a:gd name="connsiteX0" fmla="*/ 0 w 5689998"/>
              <a:gd name="connsiteY0" fmla="*/ 0 h 3793332"/>
              <a:gd name="connsiteX1" fmla="*/ 5689998 w 5689998"/>
              <a:gd name="connsiteY1" fmla="*/ 0 h 3793332"/>
              <a:gd name="connsiteX2" fmla="*/ 5689998 w 5689998"/>
              <a:gd name="connsiteY2" fmla="*/ 3793332 h 3793332"/>
              <a:gd name="connsiteX3" fmla="*/ 0 w 5689998"/>
              <a:gd name="connsiteY3" fmla="*/ 3793332 h 3793332"/>
            </a:gdLst>
            <a:ahLst/>
            <a:cxnLst>
              <a:cxn ang="0">
                <a:pos x="connsiteX0" y="connsiteY0"/>
              </a:cxn>
              <a:cxn ang="0">
                <a:pos x="connsiteX1" y="connsiteY1"/>
              </a:cxn>
              <a:cxn ang="0">
                <a:pos x="connsiteX2" y="connsiteY2"/>
              </a:cxn>
              <a:cxn ang="0">
                <a:pos x="connsiteX3" y="connsiteY3"/>
              </a:cxn>
            </a:cxnLst>
            <a:rect l="l" t="t" r="r" b="b"/>
            <a:pathLst>
              <a:path w="5689998" h="3793332">
                <a:moveTo>
                  <a:pt x="0" y="0"/>
                </a:moveTo>
                <a:lnTo>
                  <a:pt x="5689998" y="0"/>
                </a:lnTo>
                <a:lnTo>
                  <a:pt x="5689998" y="3793332"/>
                </a:lnTo>
                <a:lnTo>
                  <a:pt x="0" y="3793332"/>
                </a:lnTo>
                <a:close/>
              </a:path>
            </a:pathLst>
          </a:custGeom>
          <a:solidFill>
            <a:srgbClr val="FFFFFF"/>
          </a:solidFill>
          <a:ln w="8775" cap="rnd">
            <a:noFill/>
            <a:prstDash val="solid"/>
            <a:round/>
          </a:ln>
        </p:spPr>
        <p:txBody>
          <a:bodyPr rtlCol="0" anchor="ctr"/>
          <a:lstStyle/>
          <a:p>
            <a:endParaRPr lang="en-CA"/>
          </a:p>
        </p:txBody>
      </p:sp>
      <p:pic>
        <p:nvPicPr>
          <p:cNvPr id="386" name="Picture 385">
            <a:extLst>
              <a:ext uri="{FF2B5EF4-FFF2-40B4-BE49-F238E27FC236}">
                <a16:creationId xmlns:a16="http://schemas.microsoft.com/office/drawing/2014/main" id="{5E125722-7D9C-29B2-ACDA-394606116151}"/>
              </a:ext>
            </a:extLst>
          </p:cNvPr>
          <p:cNvPicPr>
            <a:picLocks noChangeAspect="1"/>
          </p:cNvPicPr>
          <p:nvPr/>
        </p:nvPicPr>
        <p:blipFill>
          <a:blip r:embed="rId3"/>
          <a:stretch>
            <a:fillRect/>
          </a:stretch>
        </p:blipFill>
        <p:spPr>
          <a:xfrm>
            <a:off x="1891307" y="1133780"/>
            <a:ext cx="5580975" cy="3845577"/>
          </a:xfrm>
          <a:prstGeom prst="rect">
            <a:avLst/>
          </a:prstGeom>
        </p:spPr>
      </p:pic>
    </p:spTree>
    <p:extLst>
      <p:ext uri="{BB962C8B-B14F-4D97-AF65-F5344CB8AC3E}">
        <p14:creationId xmlns:p14="http://schemas.microsoft.com/office/powerpoint/2010/main" val="969256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1B548-50E0-C628-C982-42439305491B}"/>
              </a:ext>
            </a:extLst>
          </p:cNvPr>
          <p:cNvSpPr>
            <a:spLocks noGrp="1"/>
          </p:cNvSpPr>
          <p:nvPr>
            <p:ph type="title"/>
          </p:nvPr>
        </p:nvSpPr>
        <p:spPr>
          <a:xfrm>
            <a:off x="457199" y="164144"/>
            <a:ext cx="8395855" cy="874432"/>
          </a:xfrm>
        </p:spPr>
        <p:txBody>
          <a:bodyPr/>
          <a:lstStyle/>
          <a:p>
            <a:r>
              <a:rPr lang="fr-CA" sz="2400">
                <a:solidFill>
                  <a:schemeClr val="tx1"/>
                </a:solidFill>
                <a:latin typeface="Calibri" panose="020F0502020204030204" pitchFamily="34" charset="0"/>
                <a:cs typeface="Calibri" panose="020F0502020204030204" pitchFamily="34" charset="0"/>
              </a:rPr>
              <a:t>Les délais d’attente moyens entre le triage et l’évaluation initiale du médecin ont augmenté dans tout l’Ontario et sont les plus élevés dans la</a:t>
            </a:r>
            <a:r>
              <a:rPr lang="fr-CA" sz="2400"/>
              <a:t> région de Toronto</a:t>
            </a:r>
            <a:endParaRPr lang="en-CA" sz="2400">
              <a:solidFill>
                <a:schemeClr val="tx1"/>
              </a:solidFill>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120B5453-05E7-0D8A-7ED6-2E77798555D3}"/>
              </a:ext>
            </a:extLst>
          </p:cNvPr>
          <p:cNvPicPr>
            <a:picLocks noChangeAspect="1"/>
          </p:cNvPicPr>
          <p:nvPr/>
        </p:nvPicPr>
        <p:blipFill>
          <a:blip r:embed="rId3"/>
          <a:stretch>
            <a:fillRect/>
          </a:stretch>
        </p:blipFill>
        <p:spPr>
          <a:xfrm>
            <a:off x="537410" y="1449553"/>
            <a:ext cx="8221579" cy="3143041"/>
          </a:xfrm>
          <a:prstGeom prst="rect">
            <a:avLst/>
          </a:prstGeom>
        </p:spPr>
      </p:pic>
    </p:spTree>
    <p:extLst>
      <p:ext uri="{BB962C8B-B14F-4D97-AF65-F5344CB8AC3E}">
        <p14:creationId xmlns:p14="http://schemas.microsoft.com/office/powerpoint/2010/main" val="2588572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D7EFD-EAD4-80B6-AD2F-DD822AAEBC9F}"/>
              </a:ext>
            </a:extLst>
          </p:cNvPr>
          <p:cNvSpPr>
            <a:spLocks noGrp="1"/>
          </p:cNvSpPr>
          <p:nvPr>
            <p:ph type="title"/>
          </p:nvPr>
        </p:nvSpPr>
        <p:spPr>
          <a:xfrm>
            <a:off x="457199" y="164144"/>
            <a:ext cx="8478983" cy="840311"/>
          </a:xfrm>
        </p:spPr>
        <p:txBody>
          <a:bodyPr/>
          <a:lstStyle/>
          <a:p>
            <a:r>
              <a:rPr lang="fr-CA" sz="2400"/>
              <a:t>Les délais d’attente moyens entre le triage et l’évaluation initiale du médecin sont plus faibles parmi les personnes de moins de 15 ans</a:t>
            </a:r>
            <a:endParaRPr lang="en-CA" sz="2400"/>
          </a:p>
        </p:txBody>
      </p:sp>
      <p:pic>
        <p:nvPicPr>
          <p:cNvPr id="7" name="Picture 6">
            <a:extLst>
              <a:ext uri="{FF2B5EF4-FFF2-40B4-BE49-F238E27FC236}">
                <a16:creationId xmlns:a16="http://schemas.microsoft.com/office/drawing/2014/main" id="{EC5D9C93-59E1-3625-9E0D-A32418DE9EAF}"/>
              </a:ext>
            </a:extLst>
          </p:cNvPr>
          <p:cNvPicPr>
            <a:picLocks noChangeAspect="1"/>
          </p:cNvPicPr>
          <p:nvPr/>
        </p:nvPicPr>
        <p:blipFill>
          <a:blip r:embed="rId3"/>
          <a:stretch>
            <a:fillRect/>
          </a:stretch>
        </p:blipFill>
        <p:spPr>
          <a:xfrm>
            <a:off x="1917032" y="1228204"/>
            <a:ext cx="5654842" cy="3751152"/>
          </a:xfrm>
          <a:prstGeom prst="rect">
            <a:avLst/>
          </a:prstGeom>
        </p:spPr>
      </p:pic>
    </p:spTree>
    <p:extLst>
      <p:ext uri="{BB962C8B-B14F-4D97-AF65-F5344CB8AC3E}">
        <p14:creationId xmlns:p14="http://schemas.microsoft.com/office/powerpoint/2010/main" val="3129467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0F9D5-4DF6-AD95-2F42-EBA8F53C8DC7}"/>
              </a:ext>
            </a:extLst>
          </p:cNvPr>
          <p:cNvSpPr>
            <a:spLocks noGrp="1"/>
          </p:cNvSpPr>
          <p:nvPr>
            <p:ph type="title"/>
          </p:nvPr>
        </p:nvSpPr>
        <p:spPr>
          <a:xfrm>
            <a:off x="416706" y="98402"/>
            <a:ext cx="8585200" cy="1078963"/>
          </a:xfrm>
        </p:spPr>
        <p:txBody>
          <a:bodyPr/>
          <a:lstStyle/>
          <a:p>
            <a:r>
              <a:rPr lang="fr-CA" sz="2400" u="none">
                <a:solidFill>
                  <a:srgbClr val="000000"/>
                </a:solidFill>
                <a:latin typeface="Calibri" panose="020F0502020204030204" pitchFamily="34" charset="0"/>
                <a:cs typeface="Calibri" panose="020F0502020204030204" pitchFamily="34" charset="0"/>
              </a:rPr>
              <a:t>Plus d’un patient sur 4 atteint de drépanocytose qui s’est rendu dans un service d’</a:t>
            </a:r>
            <a:r>
              <a:rPr lang="fr-CA" sz="2400">
                <a:solidFill>
                  <a:srgbClr val="000000"/>
                </a:solidFill>
              </a:rPr>
              <a:t>u</a:t>
            </a:r>
            <a:r>
              <a:rPr lang="fr-CA" sz="2400" u="none">
                <a:solidFill>
                  <a:srgbClr val="000000"/>
                </a:solidFill>
                <a:latin typeface="Calibri" panose="020F0502020204030204" pitchFamily="34" charset="0"/>
                <a:cs typeface="Calibri" panose="020F0502020204030204" pitchFamily="34" charset="0"/>
              </a:rPr>
              <a:t>rgence est revenu au service dans un délai de 30 jours</a:t>
            </a:r>
            <a:br>
              <a:rPr lang="en-CA" sz="2400" u="none" kern="0">
                <a:solidFill>
                  <a:srgbClr val="000000"/>
                </a:solidFill>
                <a:latin typeface="Calibri" panose="020F0502020204030204" pitchFamily="34" charset="0"/>
                <a:cs typeface="Calibri" panose="020F0502020204030204" pitchFamily="34" charset="0"/>
              </a:rPr>
            </a:br>
            <a:endParaRPr lang="en-CA" sz="2400"/>
          </a:p>
        </p:txBody>
      </p:sp>
      <p:pic>
        <p:nvPicPr>
          <p:cNvPr id="5" name="Picture 4">
            <a:extLst>
              <a:ext uri="{FF2B5EF4-FFF2-40B4-BE49-F238E27FC236}">
                <a16:creationId xmlns:a16="http://schemas.microsoft.com/office/drawing/2014/main" id="{E686CB49-F132-3989-7A77-69D25ED5D31A}"/>
              </a:ext>
            </a:extLst>
          </p:cNvPr>
          <p:cNvPicPr>
            <a:picLocks noChangeAspect="1"/>
          </p:cNvPicPr>
          <p:nvPr/>
        </p:nvPicPr>
        <p:blipFill>
          <a:blip r:embed="rId3"/>
          <a:stretch>
            <a:fillRect/>
          </a:stretch>
        </p:blipFill>
        <p:spPr>
          <a:xfrm>
            <a:off x="1840079" y="1243262"/>
            <a:ext cx="5892139" cy="3729645"/>
          </a:xfrm>
          <a:prstGeom prst="rect">
            <a:avLst/>
          </a:prstGeom>
        </p:spPr>
      </p:pic>
    </p:spTree>
    <p:extLst>
      <p:ext uri="{BB962C8B-B14F-4D97-AF65-F5344CB8AC3E}">
        <p14:creationId xmlns:p14="http://schemas.microsoft.com/office/powerpoint/2010/main" val="2579346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065BA1F-FBFA-48F3-AEBC-3565AF6D0DF3}"/>
              </a:ext>
            </a:extLst>
          </p:cNvPr>
          <p:cNvSpPr txBox="1"/>
          <p:nvPr/>
        </p:nvSpPr>
        <p:spPr>
          <a:xfrm>
            <a:off x="1072056" y="28056"/>
            <a:ext cx="7229105" cy="4632037"/>
          </a:xfrm>
          <a:prstGeom prst="rect">
            <a:avLst/>
          </a:prstGeom>
          <a:noFill/>
        </p:spPr>
        <p:txBody>
          <a:bodyPr wrap="square" rtlCol="0">
            <a:spAutoFit/>
          </a:bodyPr>
          <a:lstStyle/>
          <a:p>
            <a:r>
              <a:rPr lang="fr-FR" sz="1600" u="none">
                <a:latin typeface="Calibri" panose="020F0502020204030204" pitchFamily="34" charset="0"/>
                <a:ea typeface="Times New Roman" panose="02020603050405020304" pitchFamily="18" charset="0"/>
                <a:cs typeface="Calibri" panose="020F0502020204030204" pitchFamily="34" charset="0"/>
              </a:rPr>
              <a:t>Des possibilités d’amélioration existent en Ontario pour garantir la prestation de </a:t>
            </a:r>
            <a:r>
              <a:rPr lang="fr-FR" sz="1600" b="1" u="none">
                <a:solidFill>
                  <a:srgbClr val="047BC1"/>
                </a:solidFill>
                <a:latin typeface="Calibri" panose="020F0502020204030204" pitchFamily="34" charset="0"/>
                <a:ea typeface="Times New Roman" panose="02020603050405020304" pitchFamily="18" charset="0"/>
                <a:cs typeface="Calibri" panose="020F0502020204030204" pitchFamily="34" charset="0"/>
              </a:rPr>
              <a:t>soins de qualité élevée et fournis en temps opportun </a:t>
            </a:r>
            <a:r>
              <a:rPr lang="fr-FR" sz="1600" u="none">
                <a:latin typeface="Calibri" panose="020F0502020204030204" pitchFamily="34" charset="0"/>
                <a:ea typeface="Times New Roman" panose="02020603050405020304" pitchFamily="18" charset="0"/>
                <a:cs typeface="Calibri" panose="020F0502020204030204" pitchFamily="34" charset="0"/>
              </a:rPr>
              <a:t>dans les services d’urgence et dans les milieux hospitaliers en général pour les personnes concernées par des complications aiguës de la drépanocytose. Une enquête menée auprès de personnes atteintes de drépanocytose a permis de parvenir aux conclusions suivantes</a:t>
            </a:r>
            <a:r>
              <a:rPr lang="en-CA" sz="1600" u="none" baseline="30000">
                <a:latin typeface="Calibri" panose="020F0502020204030204" pitchFamily="34" charset="0"/>
                <a:cs typeface="Calibri" panose="020F0502020204030204" pitchFamily="34" charset="0"/>
              </a:rPr>
              <a:t>1</a:t>
            </a:r>
            <a:r>
              <a:rPr lang="fr-FR" sz="1600" u="none">
                <a:latin typeface="Calibri" panose="020F0502020204030204" pitchFamily="34" charset="0"/>
                <a:ea typeface="Times New Roman" panose="02020603050405020304" pitchFamily="18" charset="0"/>
                <a:cs typeface="Calibri" panose="020F0502020204030204" pitchFamily="34" charset="0"/>
              </a:rPr>
              <a:t> :</a:t>
            </a:r>
          </a:p>
          <a:p>
            <a:endParaRPr lang="en-CA" u="none">
              <a:latin typeface="Calibri" panose="020F0502020204030204" pitchFamily="34" charset="0"/>
              <a:ea typeface="Times New Roman" panose="02020603050405020304" pitchFamily="18" charset="0"/>
              <a:cs typeface="Calibri" panose="020F0502020204030204" pitchFamily="34" charset="0"/>
            </a:endParaRPr>
          </a:p>
          <a:p>
            <a:pPr marL="557213" lvl="1" indent="-214313">
              <a:buFont typeface="Arial" panose="020B0604020202020204" pitchFamily="34" charset="0"/>
              <a:buChar char="•"/>
            </a:pPr>
            <a:r>
              <a:rPr lang="fr-FR" sz="1250" u="none">
                <a:latin typeface="Calibri" panose="020F0502020204030204" pitchFamily="34" charset="0"/>
                <a:ea typeface="Times New Roman" panose="02020603050405020304" pitchFamily="18" charset="0"/>
                <a:cs typeface="Calibri" panose="020F0502020204030204" pitchFamily="34" charset="0"/>
              </a:rPr>
              <a:t>Parmi les répondants, 54 % considéraient que la qualité des soins reçus était inférieure à leurs attentes.</a:t>
            </a:r>
          </a:p>
          <a:p>
            <a:pPr marL="557213" lvl="1" indent="-214313">
              <a:buFont typeface="Arial" panose="020B0604020202020204" pitchFamily="34" charset="0"/>
              <a:buChar char="•"/>
            </a:pPr>
            <a:r>
              <a:rPr lang="fr-FR" sz="1250" u="none">
                <a:latin typeface="Calibri" panose="020F0502020204030204" pitchFamily="34" charset="0"/>
                <a:ea typeface="Times New Roman" panose="02020603050405020304" pitchFamily="18" charset="0"/>
                <a:cs typeface="Calibri" panose="020F0502020204030204" pitchFamily="34" charset="0"/>
              </a:rPr>
              <a:t>Les personnes qui se présentaient dans des services d’urgence pour des problèmes de douleur étaient nombreuses à attendre plus d’une heure avant de parler à un infirmier (31 %) ou à un médecin (56 %), ou avant de recevoir des médicaments contre la douleur (50 %).</a:t>
            </a:r>
          </a:p>
          <a:p>
            <a:pPr marL="557213" lvl="1" indent="-214313">
              <a:buFont typeface="Arial" panose="020B0604020202020204" pitchFamily="34" charset="0"/>
              <a:buChar char="•"/>
            </a:pPr>
            <a:r>
              <a:rPr lang="fr-FR" sz="1250" u="none">
                <a:latin typeface="Calibri" panose="020F0502020204030204" pitchFamily="34" charset="0"/>
                <a:ea typeface="Times New Roman" panose="02020603050405020304" pitchFamily="18" charset="0"/>
                <a:cs typeface="Calibri" panose="020F0502020204030204" pitchFamily="34" charset="0"/>
              </a:rPr>
              <a:t>Seulement 60 % des répondants indiquaient que la première personne rencontrée dans le cadre du triage était respectueuse, empathique et bienveillante.</a:t>
            </a:r>
          </a:p>
          <a:p>
            <a:pPr marL="557213" lvl="1" indent="-214313">
              <a:buFont typeface="Arial" panose="020B0604020202020204" pitchFamily="34" charset="0"/>
              <a:buChar char="•"/>
            </a:pPr>
            <a:r>
              <a:rPr lang="fr-FR" sz="1250" u="none">
                <a:latin typeface="Calibri" panose="020F0502020204030204" pitchFamily="34" charset="0"/>
                <a:ea typeface="Times New Roman" panose="02020603050405020304" pitchFamily="18" charset="0"/>
                <a:cs typeface="Calibri" panose="020F0502020204030204" pitchFamily="34" charset="0"/>
              </a:rPr>
              <a:t>Environ 22 % des personnes interrogées indiquaient se sentir victimes de préjugés ou craindre de mourir pendant leurs visites à l’hôpital, et 44 % d’entre elles faisaient part de sentiments de solitude ou de détresse. </a:t>
            </a:r>
          </a:p>
          <a:p>
            <a:pPr marL="557213" lvl="1" indent="-214313">
              <a:buFont typeface="Arial" panose="020B0604020202020204" pitchFamily="34" charset="0"/>
              <a:buChar char="•"/>
            </a:pPr>
            <a:r>
              <a:rPr lang="fr-FR" sz="1250" u="none">
                <a:latin typeface="Calibri" panose="020F0502020204030204" pitchFamily="34" charset="0"/>
                <a:ea typeface="Times New Roman" panose="02020603050405020304" pitchFamily="18" charset="0"/>
                <a:cs typeface="Calibri" panose="020F0502020204030204" pitchFamily="34" charset="0"/>
              </a:rPr>
              <a:t>Parmi les répondants, 71 % indiquaient que leur fournisseur de soins de santé ne répondait pas à leurs inquiétudes, en partie ou entièrement.</a:t>
            </a:r>
          </a:p>
          <a:p>
            <a:pPr marL="557213" lvl="1" indent="-214313">
              <a:buFont typeface="Arial" panose="020B0604020202020204" pitchFamily="34" charset="0"/>
              <a:buChar char="•"/>
            </a:pPr>
            <a:r>
              <a:rPr lang="fr-FR" sz="1250" u="none">
                <a:latin typeface="Calibri" panose="020F0502020204030204" pitchFamily="34" charset="0"/>
                <a:ea typeface="Times New Roman" panose="02020603050405020304" pitchFamily="18" charset="0"/>
                <a:cs typeface="Calibri" panose="020F0502020204030204" pitchFamily="34" charset="0"/>
              </a:rPr>
              <a:t>Bien que 60 % des personnes interrogées aient affirmé que les connaissances de leur fournisseur de soins de santé étaient bonnes ou excellentes, 40 % d’entre elles indiquaient que leurs connaissances étaient seulement acceptables, voire médiocres. </a:t>
            </a:r>
          </a:p>
          <a:p>
            <a:pPr marL="557213" lvl="1" indent="-214313">
              <a:buFont typeface="Arial" panose="020B0604020202020204" pitchFamily="34" charset="0"/>
              <a:buChar char="•"/>
            </a:pPr>
            <a:endParaRPr lang="en-CA" sz="1350" u="none">
              <a:latin typeface="Calibri" panose="020F0502020204030204" pitchFamily="34" charset="0"/>
              <a:ea typeface="Times New Roman" panose="02020603050405020304" pitchFamily="18" charset="0"/>
              <a:cs typeface="Calibri" panose="020F0502020204030204" pitchFamily="34" charset="0"/>
            </a:endParaRPr>
          </a:p>
        </p:txBody>
      </p:sp>
      <p:sp>
        <p:nvSpPr>
          <p:cNvPr id="7" name="Rectangle 6">
            <a:extLst>
              <a:ext uri="{FF2B5EF4-FFF2-40B4-BE49-F238E27FC236}">
                <a16:creationId xmlns:a16="http://schemas.microsoft.com/office/drawing/2014/main" id="{49C68510-1541-4370-BAE1-E5A786C75A84}"/>
              </a:ext>
            </a:extLst>
          </p:cNvPr>
          <p:cNvSpPr/>
          <p:nvPr/>
        </p:nvSpPr>
        <p:spPr>
          <a:xfrm>
            <a:off x="1476947" y="4588372"/>
            <a:ext cx="6943484" cy="553998"/>
          </a:xfrm>
          <a:prstGeom prst="rect">
            <a:avLst/>
          </a:prstGeom>
        </p:spPr>
        <p:txBody>
          <a:bodyPr wrap="square">
            <a:spAutoFit/>
          </a:bodyPr>
          <a:lstStyle/>
          <a:p>
            <a:r>
              <a:rPr lang="fr-CA" sz="750" u="none">
                <a:latin typeface="Calibri" panose="020F0502020204030204" pitchFamily="34" charset="0"/>
                <a:cs typeface="Calibri" panose="020F0502020204030204" pitchFamily="34" charset="0"/>
              </a:rPr>
              <a:t>Source :</a:t>
            </a:r>
          </a:p>
          <a:p>
            <a:pPr marL="171450" indent="-171450">
              <a:buAutoNum type="arabicPlain"/>
            </a:pPr>
            <a:r>
              <a:rPr lang="fr-CA" sz="750" u="none">
                <a:latin typeface="Calibri" panose="020F0502020204030204" pitchFamily="34" charset="0"/>
              </a:rPr>
              <a:t> </a:t>
            </a:r>
            <a:r>
              <a:rPr lang="fr-CA" sz="750" u="none" err="1">
                <a:latin typeface="Calibri" panose="020F0502020204030204" pitchFamily="34" charset="0"/>
              </a:rPr>
              <a:t>Tunji-Ajayi</a:t>
            </a:r>
            <a:r>
              <a:rPr lang="fr-CA" sz="750" u="none">
                <a:latin typeface="Calibri" panose="020F0502020204030204" pitchFamily="34" charset="0"/>
              </a:rPr>
              <a:t> L, </a:t>
            </a:r>
            <a:r>
              <a:rPr lang="fr-CA" sz="750" u="none" err="1">
                <a:latin typeface="Calibri" panose="020F0502020204030204" pitchFamily="34" charset="0"/>
              </a:rPr>
              <a:t>Jemitola</a:t>
            </a:r>
            <a:r>
              <a:rPr lang="fr-CA" sz="750" u="none">
                <a:latin typeface="Calibri" panose="020F0502020204030204" pitchFamily="34" charset="0"/>
              </a:rPr>
              <a:t> S, </a:t>
            </a:r>
            <a:r>
              <a:rPr lang="fr-CA" sz="750" u="none" err="1">
                <a:latin typeface="Calibri" panose="020F0502020204030204" pitchFamily="34" charset="0"/>
              </a:rPr>
              <a:t>Darkwa</a:t>
            </a:r>
            <a:r>
              <a:rPr lang="fr-CA" sz="750" u="none">
                <a:latin typeface="Calibri" panose="020F0502020204030204" pitchFamily="34" charset="0"/>
              </a:rPr>
              <a:t> M, </a:t>
            </a:r>
            <a:r>
              <a:rPr lang="fr-CA" sz="750" u="none" err="1">
                <a:latin typeface="Calibri" panose="020F0502020204030204" pitchFamily="34" charset="0"/>
              </a:rPr>
              <a:t>Verhovsek</a:t>
            </a:r>
            <a:r>
              <a:rPr lang="fr-CA" sz="750" u="none">
                <a:latin typeface="Calibri" panose="020F0502020204030204" pitchFamily="34" charset="0"/>
              </a:rPr>
              <a:t> M, Kirby-Allen M, Williams S, et coll. </a:t>
            </a:r>
            <a:r>
              <a:rPr lang="fr-CA" sz="750" u="none" err="1">
                <a:latin typeface="Calibri" panose="020F0502020204030204" pitchFamily="34" charset="0"/>
              </a:rPr>
              <a:t>Identifying</a:t>
            </a:r>
            <a:r>
              <a:rPr lang="fr-CA" sz="750" u="none">
                <a:latin typeface="Calibri" panose="020F0502020204030204" pitchFamily="34" charset="0"/>
              </a:rPr>
              <a:t> </a:t>
            </a:r>
            <a:r>
              <a:rPr lang="fr-CA" sz="750" u="none" err="1">
                <a:latin typeface="Calibri" panose="020F0502020204030204" pitchFamily="34" charset="0"/>
              </a:rPr>
              <a:t>hospitals</a:t>
            </a:r>
            <a:r>
              <a:rPr lang="fr-CA" sz="750" u="none">
                <a:latin typeface="Calibri" panose="020F0502020204030204" pitchFamily="34" charset="0"/>
              </a:rPr>
              <a:t> in </a:t>
            </a:r>
            <a:r>
              <a:rPr lang="fr-CA" sz="750" u="none" err="1">
                <a:latin typeface="Calibri" panose="020F0502020204030204" pitchFamily="34" charset="0"/>
              </a:rPr>
              <a:t>need</a:t>
            </a:r>
            <a:r>
              <a:rPr lang="fr-CA" sz="750" u="none">
                <a:latin typeface="Calibri" panose="020F0502020204030204" pitchFamily="34" charset="0"/>
              </a:rPr>
              <a:t> of </a:t>
            </a:r>
            <a:r>
              <a:rPr lang="fr-CA" sz="750" u="none" err="1">
                <a:latin typeface="Calibri" panose="020F0502020204030204" pitchFamily="34" charset="0"/>
              </a:rPr>
              <a:t>education</a:t>
            </a:r>
            <a:r>
              <a:rPr lang="fr-CA" sz="750" u="none">
                <a:latin typeface="Calibri" panose="020F0502020204030204" pitchFamily="34" charset="0"/>
              </a:rPr>
              <a:t> to </a:t>
            </a:r>
            <a:r>
              <a:rPr lang="fr-CA" sz="750" u="none" err="1">
                <a:latin typeface="Calibri" panose="020F0502020204030204" pitchFamily="34" charset="0"/>
              </a:rPr>
              <a:t>provide</a:t>
            </a:r>
            <a:r>
              <a:rPr lang="fr-CA" sz="750" u="none">
                <a:latin typeface="Calibri" panose="020F0502020204030204" pitchFamily="34" charset="0"/>
              </a:rPr>
              <a:t> optimal care for patients living </a:t>
            </a:r>
            <a:r>
              <a:rPr lang="fr-CA" sz="750" u="none" err="1">
                <a:latin typeface="Calibri" panose="020F0502020204030204" pitchFamily="34" charset="0"/>
              </a:rPr>
              <a:t>with</a:t>
            </a:r>
            <a:r>
              <a:rPr lang="fr-CA" sz="750" u="none">
                <a:latin typeface="Calibri" panose="020F0502020204030204" pitchFamily="34" charset="0"/>
              </a:rPr>
              <a:t> SCD in Ontario [Internet]. North York (ON) : </a:t>
            </a:r>
            <a:r>
              <a:rPr lang="fr-CA" sz="750" u="none" err="1">
                <a:latin typeface="Calibri" panose="020F0502020204030204" pitchFamily="34" charset="0"/>
              </a:rPr>
              <a:t>Sickle</a:t>
            </a:r>
            <a:r>
              <a:rPr lang="fr-CA" sz="750" u="none">
                <a:latin typeface="Calibri" panose="020F0502020204030204" pitchFamily="34" charset="0"/>
              </a:rPr>
              <a:t> </a:t>
            </a:r>
            <a:r>
              <a:rPr lang="fr-CA" sz="750" u="none" err="1">
                <a:latin typeface="Calibri" panose="020F0502020204030204" pitchFamily="34" charset="0"/>
              </a:rPr>
              <a:t>Cell</a:t>
            </a:r>
            <a:r>
              <a:rPr lang="fr-CA" sz="750" u="none">
                <a:latin typeface="Calibri" panose="020F0502020204030204" pitchFamily="34" charset="0"/>
              </a:rPr>
              <a:t> </a:t>
            </a:r>
            <a:r>
              <a:rPr lang="fr-CA" sz="750" u="none" err="1">
                <a:latin typeface="Calibri" panose="020F0502020204030204" pitchFamily="34" charset="0"/>
              </a:rPr>
              <a:t>Awareness</a:t>
            </a:r>
            <a:r>
              <a:rPr lang="fr-CA" sz="750" u="none">
                <a:latin typeface="Calibri" panose="020F0502020204030204" pitchFamily="34" charset="0"/>
              </a:rPr>
              <a:t> Group of Ontario; 2021 [cité juil. 2022]. Source : </a:t>
            </a:r>
            <a:r>
              <a:rPr lang="fr-CA" sz="750" u="none">
                <a:latin typeface="Calibri" panose="020F0502020204030204" pitchFamily="34" charset="0"/>
                <a:hlinkClick r:id="rId3"/>
              </a:rPr>
              <a:t>https://sicklecellanemia.ca/identifying-hospitals-in-need-of-education-to-provide-optimal-care-for-patients-living-with-scd-in-ontario</a:t>
            </a:r>
            <a:r>
              <a:rPr lang="fr-CA" sz="750" u="none">
                <a:latin typeface="Calibri" panose="020F0502020204030204" pitchFamily="34" charset="0"/>
              </a:rPr>
              <a:t> </a:t>
            </a:r>
          </a:p>
        </p:txBody>
      </p:sp>
    </p:spTree>
    <p:extLst>
      <p:ext uri="{BB962C8B-B14F-4D97-AF65-F5344CB8AC3E}">
        <p14:creationId xmlns:p14="http://schemas.microsoft.com/office/powerpoint/2010/main" val="3719516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0ADE7C-2D37-FC45-B624-6FD4DC6A8DC1}"/>
              </a:ext>
            </a:extLst>
          </p:cNvPr>
          <p:cNvSpPr>
            <a:spLocks noGrp="1"/>
          </p:cNvSpPr>
          <p:nvPr>
            <p:ph type="title"/>
          </p:nvPr>
        </p:nvSpPr>
        <p:spPr>
          <a:xfrm>
            <a:off x="1312446" y="235305"/>
            <a:ext cx="5868062" cy="4321275"/>
          </a:xfrm>
        </p:spPr>
        <p:txBody>
          <a:bodyPr/>
          <a:lstStyle/>
          <a:p>
            <a:pPr>
              <a:lnSpc>
                <a:spcPct val="100000"/>
              </a:lnSpc>
            </a:pPr>
            <a:r>
              <a:rPr lang="fr-CA" sz="1300" b="0">
                <a:ea typeface="MS PGothic"/>
                <a:cs typeface="Calibri"/>
              </a:rPr>
              <a:t>« Une norme de qualité sur la drépanocytose permettrait d’améliorer immédiatement les délais et la qualité des soins pour les patients. Par exemple, un jour, je me suis rendue au SU en crise, mais au lieu d’être rapidement prise en charge pour recevoir des soins d’urgence, j’ai dû attendre encore 1 h avant qu’on me place dans une salle, puis j’ai encore attendu avant de recevoir un traitement. On m’a ensuite donné la plus forte dose d’opioïdes dans un couloir, sans surveillance. Mes mandataires ont alors demandé au personnel infirmier le protocole de gestion de la drépanocytose, mais le personnel n’en avait jamais entendu parler. Une fois le protocole trouvé, j’ai été immédiatement placée en observation et traitée. J’ai ensuite été hospitalisée à cause du temps que cela avait pris pour administrer l’analgésique. »</a:t>
            </a:r>
            <a:br>
              <a:rPr lang="fr-CA" sz="1300" b="0">
                <a:ea typeface="MS PGothic"/>
                <a:cs typeface="Calibri"/>
              </a:rPr>
            </a:br>
            <a:br>
              <a:rPr lang="fr-CA" sz="1300" b="0">
                <a:ea typeface="MS PGothic"/>
                <a:cs typeface="Calibri"/>
              </a:rPr>
            </a:br>
            <a:r>
              <a:rPr lang="fr-CA" sz="1300" b="0">
                <a:ea typeface="MS PGothic"/>
                <a:cs typeface="Calibri"/>
              </a:rPr>
              <a:t>« La mise en place d’une norme de qualité sur la drépanocytose va changer les soins offerts aux patients en reconnaissant le rôle que joue le racisme </a:t>
            </a:r>
            <a:r>
              <a:rPr lang="fr-CA" sz="1300" b="0" err="1">
                <a:ea typeface="MS PGothic"/>
                <a:cs typeface="Calibri"/>
              </a:rPr>
              <a:t>anti-Noirs</a:t>
            </a:r>
            <a:r>
              <a:rPr lang="fr-CA" sz="1300" b="0">
                <a:ea typeface="MS PGothic"/>
                <a:cs typeface="Calibri"/>
              </a:rPr>
              <a:t> dans le délai d’obtention de soins optimaux. L’éducation, la mobilisation et la mise en œuvre de cette norme de qualité permettraient d’assurer des résultats positifs pour les patients et leurs fournisseurs. Le simple fait de savoir qu’il y a maintenant une norme de qualité sur la drépanocytose est un signe d’espoir ».</a:t>
            </a:r>
            <a:br>
              <a:rPr lang="en-CA" sz="1300" kern="1200"/>
            </a:br>
            <a:br>
              <a:rPr lang="fr-CA" sz="1300" b="0"/>
            </a:br>
            <a:r>
              <a:rPr lang="fr-CA" sz="1300" b="0" i="1">
                <a:ea typeface="MS PGothic"/>
                <a:cs typeface="Calibri"/>
              </a:rPr>
              <a:t>– Serena Thompson, co-présidente et conseillère sur l’expérience direct, </a:t>
            </a:r>
            <a:r>
              <a:rPr lang="fr-FR" sz="1300" b="0" i="1">
                <a:ea typeface="MS PGothic"/>
                <a:cs typeface="Calibri"/>
              </a:rPr>
              <a:t>Comité consultatif sur la norme de qualité relative à la drépanocytose </a:t>
            </a:r>
            <a:endParaRPr lang="en-US" sz="1300" b="0" i="1">
              <a:ea typeface="MS PGothic"/>
              <a:cs typeface="Calibri"/>
            </a:endParaRPr>
          </a:p>
        </p:txBody>
      </p:sp>
    </p:spTree>
    <p:custDataLst>
      <p:tags r:id="rId1"/>
    </p:custDataLst>
    <p:extLst>
      <p:ext uri="{BB962C8B-B14F-4D97-AF65-F5344CB8AC3E}">
        <p14:creationId xmlns:p14="http://schemas.microsoft.com/office/powerpoint/2010/main" val="2235986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0ADE7C-2D37-FC45-B624-6FD4DC6A8DC1}"/>
              </a:ext>
            </a:extLst>
          </p:cNvPr>
          <p:cNvSpPr>
            <a:spLocks noGrp="1"/>
          </p:cNvSpPr>
          <p:nvPr>
            <p:ph type="title"/>
          </p:nvPr>
        </p:nvSpPr>
        <p:spPr>
          <a:xfrm>
            <a:off x="995142" y="392477"/>
            <a:ext cx="6205491" cy="4234701"/>
          </a:xfrm>
        </p:spPr>
        <p:txBody>
          <a:bodyPr/>
          <a:lstStyle/>
          <a:p>
            <a:pPr>
              <a:lnSpc>
                <a:spcPct val="100000"/>
              </a:lnSpc>
            </a:pPr>
            <a:r>
              <a:rPr lang="fr-CA" sz="1500" b="0">
                <a:ea typeface="MS PGothic"/>
                <a:cs typeface="Calibri"/>
              </a:rPr>
              <a:t>« En tant qu’hématologue pédiatrique dans un grand centre de traitement de la drépanocytose de Toronto qui soigne les enfants et adolescents de toute la région du Grand Toronto, j’ai souvent eu du mal à conseiller à mes patients et à leurs familles de se rendre dans leur hôpital local pour recevoir des soins actifs. Il y a une trop grande variabilité dans la qualité des soins offerts aux patients dans la région de Toronto. Les familles sont obligées de parcourir de longs trajets pour bénéficier de soins dans mon centre, ce qui ajoute une charge sur les patients et leurs familles. »</a:t>
            </a:r>
            <a:br>
              <a:rPr lang="fr-CA" sz="1500" b="0">
                <a:ea typeface="MS PGothic"/>
                <a:cs typeface="Calibri"/>
              </a:rPr>
            </a:br>
            <a:br>
              <a:rPr lang="fr-CA" sz="1500" b="0">
                <a:ea typeface="MS PGothic"/>
                <a:cs typeface="Calibri"/>
              </a:rPr>
            </a:br>
            <a:r>
              <a:rPr lang="fr-CA" sz="1500" b="0">
                <a:ea typeface="MS PGothic"/>
                <a:cs typeface="Calibri"/>
              </a:rPr>
              <a:t>« J’aimerais qu’à l’avenir je puisse assurer à mes patients et à leurs familles, quel que soit leur lieu de résidence, qu’il est pratique et avantageux de se rendre dans leur hôpital local pour les soins actifs, car la qualité des soins ne diffèrera pas de celle offerte dans mon centre à Toronto. L’élaboration de cette norme de qualité sur la gestion de la drépanocytose en Ontario est essentielle pour atteindre cet objectif. »</a:t>
            </a:r>
            <a:br>
              <a:rPr lang="en-CA" sz="1500" kern="1200"/>
            </a:br>
            <a:br>
              <a:rPr lang="en-US" sz="1500" b="0"/>
            </a:br>
            <a:r>
              <a:rPr lang="en-US" sz="1500" b="0" i="1">
                <a:ea typeface="MS PGothic"/>
                <a:cs typeface="Calibri"/>
              </a:rPr>
              <a:t>– </a:t>
            </a:r>
            <a:r>
              <a:rPr lang="en-US" sz="1350" b="0" i="1">
                <a:ea typeface="MS PGothic"/>
                <a:cs typeface="Calibri"/>
              </a:rPr>
              <a:t>Dr. Isaac </a:t>
            </a:r>
            <a:r>
              <a:rPr lang="en-US" sz="1350" b="0" i="1" err="1">
                <a:ea typeface="MS PGothic"/>
                <a:cs typeface="Calibri"/>
              </a:rPr>
              <a:t>Odame</a:t>
            </a:r>
            <a:r>
              <a:rPr lang="en-US" sz="1350" b="0" i="1">
                <a:ea typeface="MS PGothic"/>
                <a:cs typeface="Calibri"/>
              </a:rPr>
              <a:t>, </a:t>
            </a:r>
            <a:r>
              <a:rPr lang="fr-CA" sz="1400" b="0" i="1">
                <a:ea typeface="MS PGothic"/>
                <a:cs typeface="Calibri"/>
              </a:rPr>
              <a:t>co-présidente, </a:t>
            </a:r>
            <a:r>
              <a:rPr lang="fr-FR" sz="1400" b="0" i="1">
                <a:ea typeface="MS PGothic"/>
                <a:cs typeface="Calibri"/>
              </a:rPr>
              <a:t>Comité consultatif sur la norme de qualité relative à la drépanocytose </a:t>
            </a:r>
            <a:endParaRPr lang="en-US" sz="1350" b="0" i="1">
              <a:ea typeface="MS PGothic"/>
              <a:cs typeface="Calibri"/>
            </a:endParaRPr>
          </a:p>
        </p:txBody>
      </p:sp>
    </p:spTree>
    <p:custDataLst>
      <p:tags r:id="rId1"/>
    </p:custDataLst>
    <p:extLst>
      <p:ext uri="{BB962C8B-B14F-4D97-AF65-F5344CB8AC3E}">
        <p14:creationId xmlns:p14="http://schemas.microsoft.com/office/powerpoint/2010/main" val="32986943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4DDF61A-1F58-534E-861E-005427CEFB31}"/>
              </a:ext>
            </a:extLst>
          </p:cNvPr>
          <p:cNvSpPr>
            <a:spLocks noGrp="1"/>
          </p:cNvSpPr>
          <p:nvPr>
            <p:ph type="title"/>
          </p:nvPr>
        </p:nvSpPr>
        <p:spPr>
          <a:xfrm>
            <a:off x="841648" y="1253446"/>
            <a:ext cx="5312572" cy="1900719"/>
          </a:xfrm>
        </p:spPr>
        <p:txBody>
          <a:bodyPr/>
          <a:lstStyle/>
          <a:p>
            <a:pPr defTabSz="914400"/>
            <a:r>
              <a:rPr lang="fr-CA" sz="4000" u="none">
                <a:solidFill>
                  <a:schemeClr val="bg1"/>
                </a:solidFill>
                <a:latin typeface="Calibri" panose="020F0502020204030204" pitchFamily="34" charset="0"/>
                <a:cs typeface="Calibri" panose="020F0502020204030204" pitchFamily="34" charset="0"/>
              </a:rPr>
              <a:t>Énoncés de qualité pour améliorer les soins</a:t>
            </a:r>
            <a:endParaRPr lang="en-US" sz="4000" u="none" kern="0">
              <a:solidFill>
                <a:schemeClr val="bg1"/>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734397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692" y="205979"/>
            <a:ext cx="8743307" cy="874432"/>
          </a:xfrm>
        </p:spPr>
        <p:txBody>
          <a:bodyPr/>
          <a:lstStyle/>
          <a:p>
            <a:r>
              <a:rPr lang="fr-CA">
                <a:solidFill>
                  <a:schemeClr val="tx1"/>
                </a:solidFill>
                <a:latin typeface="Calibri" panose="020F0502020204030204" pitchFamily="34" charset="0"/>
                <a:cs typeface="Calibri" panose="020F0502020204030204" pitchFamily="34" charset="0"/>
              </a:rPr>
              <a:t>Portée de cette norme de qualité</a:t>
            </a:r>
            <a:endParaRPr lang="en-CA">
              <a:solidFill>
                <a:schemeClr val="tx1"/>
              </a:solidFill>
              <a:cs typeface="Calibri" panose="020F0502020204030204" pitchFamily="34" charset="0"/>
            </a:endParaRPr>
          </a:p>
        </p:txBody>
      </p:sp>
      <p:sp>
        <p:nvSpPr>
          <p:cNvPr id="4" name="Content Placeholder 3"/>
          <p:cNvSpPr>
            <a:spLocks noGrp="1"/>
          </p:cNvSpPr>
          <p:nvPr>
            <p:ph idx="1"/>
          </p:nvPr>
        </p:nvSpPr>
        <p:spPr>
          <a:xfrm>
            <a:off x="410966" y="922005"/>
            <a:ext cx="8332342" cy="3186354"/>
          </a:xfrm>
        </p:spPr>
        <p:txBody>
          <a:bodyPr/>
          <a:lstStyle/>
          <a:p>
            <a:pPr>
              <a:spcAft>
                <a:spcPts val="0"/>
              </a:spcAft>
            </a:pPr>
            <a:r>
              <a:rPr lang="en-US" sz="2000">
                <a:solidFill>
                  <a:srgbClr val="000000"/>
                </a:solidFill>
              </a:rPr>
              <a:t>This quality standard addresses </a:t>
            </a:r>
            <a:r>
              <a:rPr lang="en-US" sz="2000" b="1">
                <a:solidFill>
                  <a:srgbClr val="000000"/>
                </a:solidFill>
              </a:rPr>
              <a:t>care for children, young people, and adults with sickle cell disease</a:t>
            </a:r>
            <a:r>
              <a:rPr lang="en-US" sz="2000">
                <a:solidFill>
                  <a:srgbClr val="000000"/>
                </a:solidFill>
              </a:rPr>
              <a:t>. Where appropriate, it also addresses the needs of families and caregivers or other substitute decision-makers. </a:t>
            </a:r>
          </a:p>
          <a:p>
            <a:pPr>
              <a:spcAft>
                <a:spcPts val="0"/>
              </a:spcAft>
            </a:pPr>
            <a:r>
              <a:rPr lang="en-US" sz="2000">
                <a:solidFill>
                  <a:srgbClr val="000000"/>
                </a:solidFill>
                <a:ea typeface="Times New Roman" panose="02020603050405020304" pitchFamily="18" charset="0"/>
              </a:rPr>
              <a:t>The scope of this quality standard includes s</a:t>
            </a:r>
            <a:r>
              <a:rPr lang="en-US" sz="2000">
                <a:ea typeface="Times New Roman" panose="02020603050405020304" pitchFamily="18" charset="0"/>
              </a:rPr>
              <a:t>creening for and the prevention of complications, the assessment and management of acute and chronic complications, and the use of disease-modifying therapies</a:t>
            </a:r>
          </a:p>
          <a:p>
            <a:pPr>
              <a:spcAft>
                <a:spcPts val="0"/>
              </a:spcAft>
            </a:pPr>
            <a:r>
              <a:rPr lang="en-US" sz="2000">
                <a:ea typeface="Times New Roman" panose="02020603050405020304" pitchFamily="18" charset="0"/>
              </a:rPr>
              <a:t>It applies to all pediatric and adult health care settings (including hospitals, emergency departments, urgent care clinics, and primary care, specialist care, and home and community care settings)</a:t>
            </a:r>
          </a:p>
        </p:txBody>
      </p:sp>
    </p:spTree>
    <p:custDataLst>
      <p:tags r:id="rId1"/>
    </p:custDataLst>
    <p:extLst>
      <p:ext uri="{BB962C8B-B14F-4D97-AF65-F5344CB8AC3E}">
        <p14:creationId xmlns:p14="http://schemas.microsoft.com/office/powerpoint/2010/main" val="50083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3600">
                <a:solidFill>
                  <a:schemeClr val="tx1"/>
                </a:solidFill>
                <a:latin typeface="Calibri" panose="020F0502020204030204" pitchFamily="34" charset="0"/>
                <a:cs typeface="Calibri" panose="020F0502020204030204" pitchFamily="34" charset="0"/>
              </a:rPr>
              <a:t>Normes de qualité</a:t>
            </a:r>
            <a:endParaRPr lang="en-CA">
              <a:solidFill>
                <a:schemeClr val="tx1"/>
              </a:solidFill>
              <a:cs typeface="Calibri" panose="020F0502020204030204" pitchFamily="34" charset="0"/>
            </a:endParaRPr>
          </a:p>
        </p:txBody>
      </p:sp>
      <p:sp>
        <p:nvSpPr>
          <p:cNvPr id="3" name="Content Placeholder 2"/>
          <p:cNvSpPr>
            <a:spLocks noGrp="1"/>
          </p:cNvSpPr>
          <p:nvPr>
            <p:ph idx="1"/>
          </p:nvPr>
        </p:nvSpPr>
        <p:spPr>
          <a:xfrm>
            <a:off x="457200" y="1080411"/>
            <a:ext cx="8275833" cy="2357984"/>
          </a:xfrm>
        </p:spPr>
        <p:txBody>
          <a:bodyPr/>
          <a:lstStyle/>
          <a:p>
            <a:pPr>
              <a:lnSpc>
                <a:spcPct val="90000"/>
              </a:lnSpc>
              <a:spcAft>
                <a:spcPts val="1200"/>
              </a:spcAft>
              <a:buClr>
                <a:srgbClr val="00B2E3"/>
              </a:buClr>
            </a:pPr>
            <a:r>
              <a:rPr lang="fr-CA" sz="2400">
                <a:latin typeface="Calibri" panose="020F0502020204030204" pitchFamily="34" charset="0"/>
                <a:cs typeface="Calibri" panose="020F0502020204030204" pitchFamily="34" charset="0"/>
              </a:rPr>
              <a:t>Informent les cliniciens et les patients sur ce devraient être la qualité des soins</a:t>
            </a:r>
          </a:p>
          <a:p>
            <a:pPr>
              <a:lnSpc>
                <a:spcPct val="90000"/>
              </a:lnSpc>
              <a:spcAft>
                <a:spcPts val="1200"/>
              </a:spcAft>
              <a:buClr>
                <a:srgbClr val="00B2E3"/>
              </a:buClr>
            </a:pPr>
            <a:r>
              <a:rPr lang="fr-CA" sz="2400">
                <a:latin typeface="Calibri" panose="020F0502020204030204" pitchFamily="34" charset="0"/>
                <a:cs typeface="Calibri" panose="020F0502020204030204" pitchFamily="34" charset="0"/>
              </a:rPr>
              <a:t>Elles se concentrent sur les affections ou les processus pour lesquels il existe des variations importantes dans la prestation des soins, ou sur les écarts entre les soins offerts en Ontario et ceux que les patients devraient recevoir</a:t>
            </a:r>
          </a:p>
          <a:p>
            <a:pPr>
              <a:lnSpc>
                <a:spcPct val="90000"/>
              </a:lnSpc>
              <a:spcAft>
                <a:spcPts val="1200"/>
              </a:spcAft>
              <a:buClr>
                <a:srgbClr val="00B2E3"/>
              </a:buClr>
            </a:pPr>
            <a:r>
              <a:rPr lang="fr-CA" sz="2400">
                <a:latin typeface="Calibri" panose="020F0502020204030204" pitchFamily="34" charset="0"/>
                <a:cs typeface="Calibri" panose="020F0502020204030204" pitchFamily="34" charset="0"/>
              </a:rPr>
              <a:t>Elles reposent sur les meilleures données probantes disponibles</a:t>
            </a:r>
          </a:p>
          <a:p>
            <a:pPr marL="270272" indent="-270272">
              <a:lnSpc>
                <a:spcPct val="90000"/>
              </a:lnSpc>
              <a:spcAft>
                <a:spcPts val="900"/>
              </a:spcAft>
              <a:buFont typeface="Arial" panose="020B0604020202020204" pitchFamily="34" charset="0"/>
              <a:buChar char="•"/>
            </a:pPr>
            <a:endParaRPr lang="en-CA"/>
          </a:p>
          <a:p>
            <a:pPr>
              <a:buClr>
                <a:srgbClr val="00B2E3"/>
              </a:buClr>
            </a:pPr>
            <a:endParaRPr lang="en-CA"/>
          </a:p>
        </p:txBody>
      </p:sp>
    </p:spTree>
    <p:custDataLst>
      <p:tags r:id="rId1"/>
    </p:custDataLst>
    <p:extLst>
      <p:ext uri="{BB962C8B-B14F-4D97-AF65-F5344CB8AC3E}">
        <p14:creationId xmlns:p14="http://schemas.microsoft.com/office/powerpoint/2010/main" val="3070172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Content Placeholder 3"/>
          <p:cNvSpPr txBox="1">
            <a:spLocks noGrp="1"/>
          </p:cNvSpPr>
          <p:nvPr>
            <p:ph type="body" idx="1"/>
          </p:nvPr>
        </p:nvSpPr>
        <p:spPr>
          <a:xfrm>
            <a:off x="421240" y="971574"/>
            <a:ext cx="6962304" cy="3684095"/>
          </a:xfrm>
          <a:prstGeom prst="rect">
            <a:avLst/>
          </a:prstGeom>
        </p:spPr>
        <p:txBody>
          <a:bodyPr/>
          <a:lstStyle/>
          <a:p>
            <a:pPr>
              <a:lnSpc>
                <a:spcPts val="2550"/>
              </a:lnSpc>
              <a:spcBef>
                <a:spcPts val="0"/>
              </a:spcBef>
              <a:buAutoNum type="arabicPeriod"/>
              <a:defRPr sz="1800"/>
            </a:pPr>
            <a:r>
              <a:rPr lang="en-US" sz="1600" err="1"/>
              <a:t>Racisme</a:t>
            </a:r>
            <a:r>
              <a:rPr lang="en-US" sz="1600"/>
              <a:t> et </a:t>
            </a:r>
            <a:r>
              <a:rPr lang="en-US" sz="1600" err="1"/>
              <a:t>racisme</a:t>
            </a:r>
            <a:r>
              <a:rPr lang="en-US" sz="1600"/>
              <a:t> anti-Noirs</a:t>
            </a:r>
          </a:p>
          <a:p>
            <a:pPr>
              <a:lnSpc>
                <a:spcPts val="2550"/>
              </a:lnSpc>
              <a:spcBef>
                <a:spcPts val="0"/>
              </a:spcBef>
              <a:buAutoNum type="arabicPeriod"/>
              <a:defRPr sz="1800"/>
            </a:pPr>
            <a:r>
              <a:rPr lang="fr-FR" sz="1600"/>
              <a:t>Plan exhaustif de soins et d’évaluation de santé</a:t>
            </a:r>
            <a:endParaRPr lang="en-US" sz="1600"/>
          </a:p>
          <a:p>
            <a:pPr>
              <a:lnSpc>
                <a:spcPts val="2550"/>
              </a:lnSpc>
              <a:spcBef>
                <a:spcPts val="0"/>
              </a:spcBef>
              <a:buAutoNum type="arabicPeriod"/>
              <a:defRPr sz="1800"/>
            </a:pPr>
            <a:r>
              <a:rPr lang="fr-FR" sz="1600"/>
              <a:t>Épisodes </a:t>
            </a:r>
            <a:r>
              <a:rPr lang="fr-FR" sz="1600" err="1"/>
              <a:t>vaso</a:t>
            </a:r>
            <a:r>
              <a:rPr lang="fr-FR" sz="1600"/>
              <a:t>-occlusifs de douleur aiguë</a:t>
            </a:r>
            <a:endParaRPr lang="en-US" sz="1600"/>
          </a:p>
          <a:p>
            <a:pPr>
              <a:lnSpc>
                <a:spcPts val="2550"/>
              </a:lnSpc>
              <a:spcBef>
                <a:spcPts val="0"/>
              </a:spcBef>
              <a:buAutoNum type="arabicPeriod"/>
              <a:defRPr sz="1800"/>
            </a:pPr>
            <a:r>
              <a:rPr lang="fr-FR" sz="1600"/>
              <a:t>Complications aiguës présentant un danger de mort</a:t>
            </a:r>
            <a:endParaRPr lang="en-US" sz="1600"/>
          </a:p>
          <a:p>
            <a:pPr>
              <a:lnSpc>
                <a:spcPts val="2550"/>
              </a:lnSpc>
              <a:spcBef>
                <a:spcPts val="0"/>
              </a:spcBef>
              <a:buAutoNum type="arabicPeriod"/>
              <a:defRPr sz="1800"/>
            </a:pPr>
            <a:r>
              <a:rPr lang="en-US" sz="1600"/>
              <a:t>Complications </a:t>
            </a:r>
            <a:r>
              <a:rPr lang="en-US" sz="1600" err="1"/>
              <a:t>chroniques</a:t>
            </a:r>
            <a:endParaRPr lang="en-US" sz="1600"/>
          </a:p>
          <a:p>
            <a:pPr>
              <a:lnSpc>
                <a:spcPts val="2550"/>
              </a:lnSpc>
              <a:spcBef>
                <a:spcPts val="0"/>
              </a:spcBef>
              <a:buAutoNum type="arabicPeriod"/>
              <a:defRPr sz="1800"/>
            </a:pPr>
            <a:r>
              <a:rPr lang="fr-FR" sz="1600"/>
              <a:t>Orientation vers les professionnels de la santé disposant d’une expertise en matière de douleur chronique</a:t>
            </a:r>
          </a:p>
          <a:p>
            <a:pPr>
              <a:lnSpc>
                <a:spcPts val="2550"/>
              </a:lnSpc>
              <a:spcBef>
                <a:spcPts val="0"/>
              </a:spcBef>
              <a:buAutoNum type="arabicPeriod"/>
              <a:defRPr sz="1800"/>
            </a:pPr>
            <a:r>
              <a:rPr lang="fr-FR" sz="1600"/>
              <a:t>Évaluation, information et aide psychosociales</a:t>
            </a:r>
          </a:p>
          <a:p>
            <a:pPr>
              <a:lnSpc>
                <a:spcPts val="2550"/>
              </a:lnSpc>
              <a:spcBef>
                <a:spcPts val="0"/>
              </a:spcBef>
              <a:buAutoNum type="arabicPeriod"/>
              <a:defRPr sz="1800"/>
            </a:pPr>
            <a:r>
              <a:rPr lang="fr-FR" sz="1600"/>
              <a:t>Transition des jeunes vers les services aux adultes</a:t>
            </a:r>
            <a:endParaRPr lang="en-US" sz="1600"/>
          </a:p>
          <a:p>
            <a:pPr>
              <a:lnSpc>
                <a:spcPts val="2550"/>
              </a:lnSpc>
              <a:spcBef>
                <a:spcPts val="0"/>
              </a:spcBef>
              <a:buAutoNum type="arabicPeriod"/>
              <a:defRPr sz="1800"/>
            </a:pPr>
            <a:endParaRPr lang="en-US" sz="1600"/>
          </a:p>
        </p:txBody>
      </p:sp>
      <p:sp>
        <p:nvSpPr>
          <p:cNvPr id="629" name="Title 2"/>
          <p:cNvSpPr txBox="1">
            <a:spLocks noGrp="1"/>
          </p:cNvSpPr>
          <p:nvPr>
            <p:ph type="title"/>
          </p:nvPr>
        </p:nvSpPr>
        <p:spPr>
          <a:xfrm>
            <a:off x="421240" y="205978"/>
            <a:ext cx="8301520" cy="874433"/>
          </a:xfrm>
          <a:prstGeom prst="rect">
            <a:avLst/>
          </a:prstGeom>
        </p:spPr>
        <p:txBody>
          <a:bodyPr/>
          <a:lstStyle/>
          <a:p>
            <a:r>
              <a:rPr lang="en-US" sz="3200" err="1">
                <a:solidFill>
                  <a:schemeClr val="tx1"/>
                </a:solidFill>
                <a:latin typeface="Calibri" panose="020F0502020204030204" pitchFamily="34" charset="0"/>
                <a:cs typeface="Calibri" panose="020F0502020204030204" pitchFamily="34" charset="0"/>
              </a:rPr>
              <a:t>Thèmes</a:t>
            </a:r>
            <a:r>
              <a:rPr lang="en-US" sz="3200">
                <a:solidFill>
                  <a:schemeClr val="tx1"/>
                </a:solidFill>
                <a:latin typeface="Calibri" panose="020F0502020204030204" pitchFamily="34" charset="0"/>
                <a:cs typeface="Calibri" panose="020F0502020204030204" pitchFamily="34" charset="0"/>
              </a:rPr>
              <a:t> de </a:t>
            </a:r>
            <a:r>
              <a:rPr lang="en-US" sz="3200" err="1">
                <a:solidFill>
                  <a:schemeClr val="tx1"/>
                </a:solidFill>
                <a:latin typeface="Calibri" panose="020F0502020204030204" pitchFamily="34" charset="0"/>
                <a:cs typeface="Calibri" panose="020F0502020204030204" pitchFamily="34" charset="0"/>
              </a:rPr>
              <a:t>l’énoncé</a:t>
            </a:r>
            <a:r>
              <a:rPr lang="en-US" sz="3200">
                <a:solidFill>
                  <a:schemeClr val="tx1"/>
                </a:solidFill>
                <a:latin typeface="Calibri" panose="020F0502020204030204" pitchFamily="34" charset="0"/>
                <a:cs typeface="Calibri" panose="020F0502020204030204" pitchFamily="34" charset="0"/>
              </a:rPr>
              <a:t> sur </a:t>
            </a:r>
            <a:r>
              <a:rPr lang="en-US" sz="3200" err="1">
                <a:solidFill>
                  <a:schemeClr val="tx1"/>
                </a:solidFill>
                <a:latin typeface="Calibri" panose="020F0502020204030204" pitchFamily="34" charset="0"/>
                <a:cs typeface="Calibri" panose="020F0502020204030204" pitchFamily="34" charset="0"/>
              </a:rPr>
              <a:t>cette</a:t>
            </a:r>
            <a:r>
              <a:rPr lang="en-US" sz="3200">
                <a:solidFill>
                  <a:schemeClr val="tx1"/>
                </a:solidFill>
                <a:latin typeface="Calibri" panose="020F0502020204030204" pitchFamily="34" charset="0"/>
                <a:cs typeface="Calibri" panose="020F0502020204030204" pitchFamily="34" charset="0"/>
              </a:rPr>
              <a:t> </a:t>
            </a:r>
            <a:r>
              <a:rPr lang="en-US" sz="3200" err="1">
                <a:solidFill>
                  <a:schemeClr val="tx1"/>
                </a:solidFill>
                <a:latin typeface="Calibri" panose="020F0502020204030204" pitchFamily="34" charset="0"/>
                <a:cs typeface="Calibri" panose="020F0502020204030204" pitchFamily="34" charset="0"/>
              </a:rPr>
              <a:t>norme</a:t>
            </a:r>
            <a:r>
              <a:rPr lang="en-US" sz="3200">
                <a:solidFill>
                  <a:schemeClr val="tx1"/>
                </a:solidFill>
                <a:latin typeface="Calibri" panose="020F0502020204030204" pitchFamily="34" charset="0"/>
                <a:cs typeface="Calibri" panose="020F0502020204030204" pitchFamily="34" charset="0"/>
              </a:rPr>
              <a:t> de </a:t>
            </a:r>
            <a:r>
              <a:rPr lang="en-US" sz="3200" err="1">
                <a:solidFill>
                  <a:schemeClr val="tx1"/>
                </a:solidFill>
                <a:latin typeface="Calibri" panose="020F0502020204030204" pitchFamily="34" charset="0"/>
                <a:cs typeface="Calibri" panose="020F0502020204030204" pitchFamily="34" charset="0"/>
              </a:rPr>
              <a:t>qualité</a:t>
            </a:r>
            <a:endParaRPr sz="3200">
              <a:solidFill>
                <a:schemeClr val="tx1"/>
              </a:solidFill>
              <a:cs typeface="Calibri" panose="020F050202020403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81" y="219947"/>
            <a:ext cx="6183438" cy="874432"/>
          </a:xfrm>
        </p:spPr>
        <p:txBody>
          <a:bodyPr anchor="t"/>
          <a:lstStyle/>
          <a:p>
            <a:pPr>
              <a:lnSpc>
                <a:spcPct val="90000"/>
              </a:lnSpc>
            </a:pPr>
            <a:r>
              <a:rPr lang="fr-CA" sz="1800" b="0">
                <a:solidFill>
                  <a:schemeClr val="tx1"/>
                </a:solidFill>
                <a:latin typeface="Calibri"/>
                <a:ea typeface="MS PGothic"/>
                <a:cs typeface="Calibri"/>
              </a:rPr>
              <a:t>Énoncé de qualité 1 :</a:t>
            </a:r>
            <a:br>
              <a:rPr lang="fr-CA" sz="1800" b="0"/>
            </a:br>
            <a:r>
              <a:rPr lang="fr-CA">
                <a:solidFill>
                  <a:schemeClr val="tx1"/>
                </a:solidFill>
                <a:latin typeface="Calibri"/>
                <a:ea typeface="MS PGothic"/>
                <a:cs typeface="Calibri"/>
              </a:rPr>
              <a:t>Racisme et racisme </a:t>
            </a:r>
            <a:r>
              <a:rPr lang="fr-CA" err="1">
                <a:solidFill>
                  <a:schemeClr val="tx1"/>
                </a:solidFill>
                <a:latin typeface="Calibri"/>
                <a:ea typeface="MS PGothic"/>
                <a:cs typeface="Calibri"/>
              </a:rPr>
              <a:t>anti-Noirs</a:t>
            </a:r>
            <a:endParaRPr lang="en-CA" b="0">
              <a:solidFill>
                <a:schemeClr val="tx1"/>
              </a:solidFill>
              <a:cs typeface="Calibri" panose="020F0502020204030204" pitchFamily="34" charset="0"/>
            </a:endParaRPr>
          </a:p>
        </p:txBody>
      </p:sp>
      <p:sp>
        <p:nvSpPr>
          <p:cNvPr id="3" name="Rectangle 2"/>
          <p:cNvSpPr/>
          <p:nvPr/>
        </p:nvSpPr>
        <p:spPr>
          <a:xfrm>
            <a:off x="2050256" y="1121565"/>
            <a:ext cx="4872038" cy="3471862"/>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fr-FR" sz="1600" u="none">
                <a:solidFill>
                  <a:srgbClr val="000000"/>
                </a:solidFill>
                <a:latin typeface="Calibri" panose="020F0502020204030204" pitchFamily="34" charset="0"/>
                <a:cs typeface="Calibri" panose="020F0502020204030204" pitchFamily="34" charset="0"/>
              </a:rPr>
              <a:t>Les personnes atteintes de drépanocytose (ainsi que leurs familles et aidants) bénéficient de soins assurés par des fournisseurs de soins de santé au sein d’un système de soins de santé exempt de racisme et de racisme </a:t>
            </a:r>
            <a:r>
              <a:rPr lang="fr-FR" sz="1600" u="none" err="1">
                <a:solidFill>
                  <a:srgbClr val="000000"/>
                </a:solidFill>
                <a:latin typeface="Calibri" panose="020F0502020204030204" pitchFamily="34" charset="0"/>
                <a:cs typeface="Calibri" panose="020F0502020204030204" pitchFamily="34" charset="0"/>
              </a:rPr>
              <a:t>anti-Noirs</a:t>
            </a:r>
            <a:r>
              <a:rPr lang="fr-FR" sz="1600" u="none">
                <a:solidFill>
                  <a:srgbClr val="000000"/>
                </a:solidFill>
                <a:latin typeface="Calibri" panose="020F0502020204030204" pitchFamily="34" charset="0"/>
                <a:cs typeface="Calibri" panose="020F0502020204030204" pitchFamily="34" charset="0"/>
              </a:rPr>
              <a:t>, de discrimination et de préjugés. Les fournisseurs de soins de santé font la promotion d’une culture bienveillante, respectueuse des caractéristiques ethniques et culturelles de tous et tenant compte de leurs traumatismes. Ils établissent des liens de confiance avec les patients atteints de drépanocytose (ainsi qu’avec leurs familles et leurs aidants), s’efforcent d’éliminer les obstacles à l’accès aux soins et d’assurer un accès équitable aux soins.</a:t>
            </a:r>
            <a:endParaRPr lang="en-CA" sz="1350" u="none">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813375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81" y="219947"/>
            <a:ext cx="8072782" cy="874432"/>
          </a:xfrm>
        </p:spPr>
        <p:txBody>
          <a:bodyPr anchor="t"/>
          <a:lstStyle/>
          <a:p>
            <a:pPr>
              <a:lnSpc>
                <a:spcPct val="90000"/>
              </a:lnSpc>
            </a:pPr>
            <a:r>
              <a:rPr lang="fr-CA" sz="1800" b="0">
                <a:solidFill>
                  <a:schemeClr val="tx1"/>
                </a:solidFill>
                <a:latin typeface="Calibri"/>
                <a:ea typeface="MS PGothic"/>
                <a:cs typeface="Calibri"/>
              </a:rPr>
              <a:t>Énoncé de qualité 2 :</a:t>
            </a:r>
            <a:br>
              <a:rPr lang="fr-CA" sz="1800" b="0"/>
            </a:br>
            <a:r>
              <a:rPr lang="fr-FR">
                <a:solidFill>
                  <a:schemeClr val="tx1"/>
                </a:solidFill>
                <a:latin typeface="Calibri"/>
                <a:ea typeface="MS PGothic"/>
                <a:cs typeface="Calibri"/>
              </a:rPr>
              <a:t>Plan exhaustif de soins et d’évaluation de santé</a:t>
            </a:r>
            <a:endParaRPr lang="en-CA" b="0">
              <a:solidFill>
                <a:schemeClr val="tx1"/>
              </a:solidFill>
              <a:cs typeface="Calibri" panose="020F0502020204030204" pitchFamily="34" charset="0"/>
            </a:endParaRPr>
          </a:p>
        </p:txBody>
      </p:sp>
      <p:sp>
        <p:nvSpPr>
          <p:cNvPr id="3" name="Rectangle 2"/>
          <p:cNvSpPr/>
          <p:nvPr/>
        </p:nvSpPr>
        <p:spPr>
          <a:xfrm>
            <a:off x="2214562" y="1714499"/>
            <a:ext cx="4714875" cy="2428871"/>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fr-FR" sz="1600" u="none">
                <a:solidFill>
                  <a:srgbClr val="000000"/>
                </a:solidFill>
                <a:latin typeface="Calibri" panose="020F0502020204030204" pitchFamily="34" charset="0"/>
                <a:cs typeface="Calibri" panose="020F0502020204030204" pitchFamily="34" charset="0"/>
              </a:rPr>
              <a:t>Les personnes atteintes de drépanocytose doivent recevoir une évaluation de santé exhaustive au moins une fois par an : elle doit être assurée par une équipe de soins interprofessionnelle dans un centre spécialisé dans la drépanocytose pour élaborer un plan de soins personnalisé et axé sur la personne. L’évaluation et le plan de soins doivent être documentés et transmis aux membres du cercle de soins du patient.</a:t>
            </a:r>
            <a:endParaRPr lang="en-CA" sz="1350" u="none">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108639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80" y="219947"/>
            <a:ext cx="8037063" cy="874432"/>
          </a:xfrm>
        </p:spPr>
        <p:txBody>
          <a:bodyPr anchor="t"/>
          <a:lstStyle/>
          <a:p>
            <a:pPr>
              <a:lnSpc>
                <a:spcPct val="90000"/>
              </a:lnSpc>
            </a:pPr>
            <a:r>
              <a:rPr lang="fr-CA" sz="1800" b="0">
                <a:solidFill>
                  <a:schemeClr val="tx1"/>
                </a:solidFill>
                <a:latin typeface="Calibri"/>
                <a:ea typeface="MS PGothic"/>
                <a:cs typeface="Calibri"/>
              </a:rPr>
              <a:t>Énoncé de qualité 3 :</a:t>
            </a:r>
            <a:br>
              <a:rPr lang="fr-CA" sz="1800" b="0"/>
            </a:br>
            <a:r>
              <a:rPr lang="fr-FR">
                <a:solidFill>
                  <a:schemeClr val="tx1"/>
                </a:solidFill>
                <a:latin typeface="Calibri"/>
                <a:ea typeface="MS PGothic"/>
                <a:cs typeface="Calibri"/>
              </a:rPr>
              <a:t>Épisodes </a:t>
            </a:r>
            <a:r>
              <a:rPr lang="fr-FR" err="1">
                <a:solidFill>
                  <a:schemeClr val="tx1"/>
                </a:solidFill>
                <a:latin typeface="Calibri"/>
                <a:ea typeface="MS PGothic"/>
                <a:cs typeface="Calibri"/>
              </a:rPr>
              <a:t>vaso</a:t>
            </a:r>
            <a:r>
              <a:rPr lang="fr-FR">
                <a:solidFill>
                  <a:schemeClr val="tx1"/>
                </a:solidFill>
                <a:latin typeface="Calibri"/>
                <a:ea typeface="MS PGothic"/>
                <a:cs typeface="Calibri"/>
              </a:rPr>
              <a:t>-occlusifs de douleur aiguë</a:t>
            </a:r>
            <a:endParaRPr lang="en-CA" b="0">
              <a:solidFill>
                <a:schemeClr val="tx1"/>
              </a:solidFill>
              <a:cs typeface="Calibri" panose="020F0502020204030204" pitchFamily="34" charset="0"/>
            </a:endParaRPr>
          </a:p>
        </p:txBody>
      </p:sp>
      <p:sp>
        <p:nvSpPr>
          <p:cNvPr id="3" name="Rectangle 2"/>
          <p:cNvSpPr/>
          <p:nvPr/>
        </p:nvSpPr>
        <p:spPr>
          <a:xfrm>
            <a:off x="2050256" y="1121564"/>
            <a:ext cx="4872038" cy="3679035"/>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fr-FR" sz="1600" u="none">
                <a:solidFill>
                  <a:srgbClr val="000000"/>
                </a:solidFill>
                <a:latin typeface="Calibri" panose="020F0502020204030204" pitchFamily="34" charset="0"/>
                <a:cs typeface="Calibri" panose="020F0502020204030204" pitchFamily="34" charset="0"/>
              </a:rPr>
              <a:t>Les personnes atteintes drépanocytose qui se rendent dans un service d’urgence ou dans un hôpital à cause d’un épisode </a:t>
            </a:r>
            <a:r>
              <a:rPr lang="fr-FR" sz="1600" u="none" err="1">
                <a:solidFill>
                  <a:srgbClr val="000000"/>
                </a:solidFill>
                <a:latin typeface="Calibri" panose="020F0502020204030204" pitchFamily="34" charset="0"/>
                <a:cs typeface="Calibri" panose="020F0502020204030204" pitchFamily="34" charset="0"/>
              </a:rPr>
              <a:t>vaso</a:t>
            </a:r>
            <a:r>
              <a:rPr lang="fr-FR" sz="1600" u="none">
                <a:solidFill>
                  <a:srgbClr val="000000"/>
                </a:solidFill>
                <a:latin typeface="Calibri" panose="020F0502020204030204" pitchFamily="34" charset="0"/>
                <a:cs typeface="Calibri" panose="020F0502020204030204" pitchFamily="34" charset="0"/>
              </a:rPr>
              <a:t>-occlusif de douleur aiguë doivent faire l’objet, en temps opportun, d’une évaluation clinique et d’une évaluation de la douleur. Le traitement doit commencer dans un délai de 30 minutes après le triage ou dans un délai de 60 minutes après leur arrivée dans le service. Avant de recevoir leur congé, elles doivent participer à la création de leur plan de gestion continue de l’épisode de douleur aiguë à domicile. Ce plan comprend des stratégies de gestion des symptômes, ainsi que des renseignements sur l’accès à des soins de suivi et à des services d’aide de la part de fournisseurs de soins de santé, au besoin.</a:t>
            </a:r>
          </a:p>
        </p:txBody>
      </p:sp>
    </p:spTree>
    <p:custDataLst>
      <p:tags r:id="rId1"/>
    </p:custDataLst>
    <p:extLst>
      <p:ext uri="{BB962C8B-B14F-4D97-AF65-F5344CB8AC3E}">
        <p14:creationId xmlns:p14="http://schemas.microsoft.com/office/powerpoint/2010/main" val="20652138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80" y="219947"/>
            <a:ext cx="7701307" cy="874432"/>
          </a:xfrm>
        </p:spPr>
        <p:txBody>
          <a:bodyPr anchor="t"/>
          <a:lstStyle/>
          <a:p>
            <a:pPr>
              <a:lnSpc>
                <a:spcPct val="90000"/>
              </a:lnSpc>
            </a:pPr>
            <a:r>
              <a:rPr lang="fr-CA" sz="1800" b="0">
                <a:solidFill>
                  <a:schemeClr val="tx1"/>
                </a:solidFill>
                <a:latin typeface="Calibri"/>
                <a:ea typeface="MS PGothic"/>
                <a:cs typeface="Calibri"/>
              </a:rPr>
              <a:t>Énoncé de qualité </a:t>
            </a:r>
            <a:r>
              <a:rPr lang="fr-CA" sz="1800" b="0">
                <a:latin typeface="Calibri"/>
                <a:ea typeface="MS PGothic"/>
                <a:cs typeface="Calibri"/>
              </a:rPr>
              <a:t>4</a:t>
            </a:r>
            <a:r>
              <a:rPr lang="fr-CA" sz="1800" b="0">
                <a:solidFill>
                  <a:schemeClr val="tx1"/>
                </a:solidFill>
                <a:latin typeface="Calibri"/>
                <a:ea typeface="MS PGothic"/>
                <a:cs typeface="Calibri"/>
              </a:rPr>
              <a:t> :</a:t>
            </a:r>
            <a:br>
              <a:rPr lang="fr-CA" sz="1800" b="0"/>
            </a:br>
            <a:r>
              <a:rPr lang="fr-FR">
                <a:solidFill>
                  <a:schemeClr val="tx1"/>
                </a:solidFill>
                <a:latin typeface="Calibri"/>
                <a:ea typeface="MS PGothic"/>
                <a:cs typeface="Calibri"/>
              </a:rPr>
              <a:t>Complications aiguës présentant un danger de mort</a:t>
            </a:r>
            <a:endParaRPr lang="en-CA" b="0">
              <a:solidFill>
                <a:schemeClr val="tx1"/>
              </a:solidFill>
              <a:cs typeface="Calibri" panose="020F0502020204030204" pitchFamily="34" charset="0"/>
            </a:endParaRPr>
          </a:p>
        </p:txBody>
      </p:sp>
      <p:sp>
        <p:nvSpPr>
          <p:cNvPr id="3" name="Rectangle 2"/>
          <p:cNvSpPr/>
          <p:nvPr/>
        </p:nvSpPr>
        <p:spPr>
          <a:xfrm>
            <a:off x="2135981" y="1864518"/>
            <a:ext cx="4872038" cy="2021677"/>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fr-FR" sz="1600" u="none">
                <a:solidFill>
                  <a:srgbClr val="000000"/>
                </a:solidFill>
                <a:latin typeface="Calibri" panose="020F0502020204030204" pitchFamily="34" charset="0"/>
                <a:cs typeface="Calibri" panose="020F0502020204030204" pitchFamily="34" charset="0"/>
              </a:rPr>
              <a:t>Les personnes qui se présentent dans un service d’urgence ou un hôpital avec une complication aiguë de la drépanocytose qui présente un danger de mort doivent rapidement faire l’objet d’une évaluation clinique de leur état et de la gravité du trouble. Le trouble doit être géré de façon adéquate grâce à un traitement personnalisé et un plan de surveillance.</a:t>
            </a:r>
            <a:endParaRPr lang="en-CA" sz="1350" u="none">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908993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81" y="219947"/>
            <a:ext cx="6183438" cy="874432"/>
          </a:xfrm>
        </p:spPr>
        <p:txBody>
          <a:bodyPr anchor="t"/>
          <a:lstStyle/>
          <a:p>
            <a:pPr>
              <a:lnSpc>
                <a:spcPct val="90000"/>
              </a:lnSpc>
            </a:pPr>
            <a:r>
              <a:rPr lang="fr-CA" sz="1800" b="0">
                <a:solidFill>
                  <a:schemeClr val="tx1"/>
                </a:solidFill>
                <a:latin typeface="Calibri"/>
                <a:ea typeface="MS PGothic"/>
                <a:cs typeface="Calibri"/>
              </a:rPr>
              <a:t>Énoncé de qualité 5 :</a:t>
            </a:r>
            <a:br>
              <a:rPr lang="fr-CA" sz="1800" b="0"/>
            </a:br>
            <a:r>
              <a:rPr lang="fr-CA">
                <a:solidFill>
                  <a:schemeClr val="tx1"/>
                </a:solidFill>
                <a:latin typeface="Calibri"/>
                <a:ea typeface="MS PGothic"/>
                <a:cs typeface="Calibri"/>
              </a:rPr>
              <a:t>Complications chroniques</a:t>
            </a:r>
            <a:endParaRPr lang="en-CA" b="0">
              <a:solidFill>
                <a:schemeClr val="tx1"/>
              </a:solidFill>
              <a:cs typeface="Calibri" panose="020F0502020204030204" pitchFamily="34" charset="0"/>
            </a:endParaRPr>
          </a:p>
        </p:txBody>
      </p:sp>
      <p:sp>
        <p:nvSpPr>
          <p:cNvPr id="3" name="Rectangle 2"/>
          <p:cNvSpPr/>
          <p:nvPr/>
        </p:nvSpPr>
        <p:spPr>
          <a:xfrm>
            <a:off x="2071688" y="1321592"/>
            <a:ext cx="4872038" cy="2500316"/>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fr-FR" sz="1600" u="none">
                <a:solidFill>
                  <a:srgbClr val="000000"/>
                </a:solidFill>
                <a:latin typeface="Calibri" panose="020F0502020204030204" pitchFamily="34" charset="0"/>
                <a:cs typeface="Calibri" panose="020F0502020204030204" pitchFamily="34" charset="0"/>
              </a:rPr>
              <a:t>Les équipes de soins locales des personnes atteintes de drépanocytose assurent une surveillance des signes et des symptômes de complications chroniques de la drépanocytose. Les personnes qui souffrent de complications chroniques doivent être orientées rapidement vers un centre spécialisé dans la drépanocytose ou un autre centre spécialisé aux fins de consultation, d’évaluation et de gestion du trouble, au besoin.</a:t>
            </a:r>
            <a:endParaRPr lang="en-CA" sz="1350" u="none">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911565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80" y="219947"/>
            <a:ext cx="8158507" cy="874432"/>
          </a:xfrm>
        </p:spPr>
        <p:txBody>
          <a:bodyPr anchor="t"/>
          <a:lstStyle/>
          <a:p>
            <a:pPr>
              <a:lnSpc>
                <a:spcPct val="90000"/>
              </a:lnSpc>
            </a:pPr>
            <a:r>
              <a:rPr lang="fr-CA" sz="1800" b="0">
                <a:solidFill>
                  <a:schemeClr val="tx1"/>
                </a:solidFill>
                <a:latin typeface="Calibri"/>
                <a:ea typeface="MS PGothic"/>
                <a:cs typeface="Calibri"/>
              </a:rPr>
              <a:t>Énoncé de qualité 6 :</a:t>
            </a:r>
            <a:br>
              <a:rPr lang="fr-CA" sz="1800" b="0"/>
            </a:br>
            <a:r>
              <a:rPr lang="fr-FR">
                <a:solidFill>
                  <a:schemeClr val="tx1"/>
                </a:solidFill>
                <a:latin typeface="Calibri"/>
                <a:ea typeface="MS PGothic"/>
                <a:cs typeface="Calibri"/>
              </a:rPr>
              <a:t>Orientation vers les professionnels de la santé disposant d’une expertise en matière de douleur chronique</a:t>
            </a:r>
            <a:endParaRPr lang="en-CA" b="0">
              <a:solidFill>
                <a:schemeClr val="tx1"/>
              </a:solidFill>
              <a:cs typeface="Calibri" panose="020F0502020204030204" pitchFamily="34" charset="0"/>
            </a:endParaRPr>
          </a:p>
        </p:txBody>
      </p:sp>
      <p:sp>
        <p:nvSpPr>
          <p:cNvPr id="3" name="Rectangle 2"/>
          <p:cNvSpPr/>
          <p:nvPr/>
        </p:nvSpPr>
        <p:spPr>
          <a:xfrm>
            <a:off x="2050256" y="2128837"/>
            <a:ext cx="4872038" cy="2464589"/>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fr-FR" sz="1600" u="none">
                <a:solidFill>
                  <a:srgbClr val="000000"/>
                </a:solidFill>
                <a:latin typeface="Calibri" panose="020F0502020204030204" pitchFamily="34" charset="0"/>
                <a:cs typeface="Calibri" panose="020F0502020204030204" pitchFamily="34" charset="0"/>
              </a:rPr>
              <a:t>Les personnes dont la qualité de vie est grandement affectée par la douleur chronique due à la drépanocytose sont orientées vers des professionnels des soins santé individuels ou vers des centres spécialisés dans la douleur chronique disposant d’une expertise relative à la douleur chronique liée à la drépanocytose et qui sont en mesure de procéder à des interventions médicamenteuses et non médicamenteuses.</a:t>
            </a:r>
            <a:endParaRPr lang="en-CA" sz="1350" u="none">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8253329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81" y="219947"/>
            <a:ext cx="6708326" cy="874432"/>
          </a:xfrm>
        </p:spPr>
        <p:txBody>
          <a:bodyPr anchor="t"/>
          <a:lstStyle/>
          <a:p>
            <a:pPr>
              <a:lnSpc>
                <a:spcPct val="90000"/>
              </a:lnSpc>
            </a:pPr>
            <a:r>
              <a:rPr lang="fr-CA" sz="1800" b="0">
                <a:solidFill>
                  <a:schemeClr val="tx1"/>
                </a:solidFill>
                <a:latin typeface="Calibri"/>
                <a:ea typeface="MS PGothic"/>
                <a:cs typeface="Calibri"/>
              </a:rPr>
              <a:t>Énoncé de qualité </a:t>
            </a:r>
            <a:r>
              <a:rPr lang="fr-CA" sz="1800" b="0">
                <a:latin typeface="Calibri"/>
                <a:ea typeface="MS PGothic"/>
                <a:cs typeface="Calibri"/>
              </a:rPr>
              <a:t>7</a:t>
            </a:r>
            <a:r>
              <a:rPr lang="fr-CA" sz="1800" b="0">
                <a:solidFill>
                  <a:schemeClr val="tx1"/>
                </a:solidFill>
                <a:latin typeface="Calibri"/>
                <a:ea typeface="MS PGothic"/>
                <a:cs typeface="Calibri"/>
              </a:rPr>
              <a:t> :</a:t>
            </a:r>
            <a:br>
              <a:rPr lang="fr-CA" sz="1800" b="0"/>
            </a:br>
            <a:r>
              <a:rPr lang="fr-FR">
                <a:solidFill>
                  <a:schemeClr val="tx1"/>
                </a:solidFill>
                <a:latin typeface="Calibri"/>
                <a:ea typeface="MS PGothic"/>
                <a:cs typeface="Calibri"/>
              </a:rPr>
              <a:t>Évaluation, information et aide psychosociales</a:t>
            </a:r>
            <a:endParaRPr lang="en-CA" b="0">
              <a:solidFill>
                <a:schemeClr val="tx1"/>
              </a:solidFill>
              <a:cs typeface="Calibri" panose="020F0502020204030204" pitchFamily="34" charset="0"/>
            </a:endParaRPr>
          </a:p>
        </p:txBody>
      </p:sp>
      <p:sp>
        <p:nvSpPr>
          <p:cNvPr id="3" name="Rectangle 2"/>
          <p:cNvSpPr/>
          <p:nvPr/>
        </p:nvSpPr>
        <p:spPr>
          <a:xfrm>
            <a:off x="2135981" y="1757362"/>
            <a:ext cx="4872038" cy="2278852"/>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fr-FR" sz="1600" u="none">
                <a:solidFill>
                  <a:srgbClr val="000000"/>
                </a:solidFill>
                <a:latin typeface="Calibri" panose="020F0502020204030204" pitchFamily="34" charset="0"/>
                <a:cs typeface="Calibri" panose="020F0502020204030204" pitchFamily="34" charset="0"/>
              </a:rPr>
              <a:t>Les personnes atteintes de drépanocytose (tout comme leurs familles et leurs aidants, le cas échéant) doivent être soumises régulièrement à des évaluations psychosociales pour repérer tout besoin psychosocial ou obstacle à l’accès aux soins. On doit offrir aux personnes dont certains besoins psychosociaux ne sont pas satisfaits des renseignements et de l’aide pour remédier à cette situation.</a:t>
            </a:r>
            <a:endParaRPr lang="en-CA" sz="1350" u="none">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5394193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81" y="219947"/>
            <a:ext cx="7479850" cy="874432"/>
          </a:xfrm>
        </p:spPr>
        <p:txBody>
          <a:bodyPr anchor="t"/>
          <a:lstStyle/>
          <a:p>
            <a:pPr>
              <a:lnSpc>
                <a:spcPct val="90000"/>
              </a:lnSpc>
            </a:pPr>
            <a:r>
              <a:rPr lang="fr-CA" sz="1800" b="0">
                <a:solidFill>
                  <a:schemeClr val="tx1"/>
                </a:solidFill>
                <a:latin typeface="Calibri"/>
                <a:ea typeface="MS PGothic"/>
                <a:cs typeface="Calibri"/>
              </a:rPr>
              <a:t>Énoncé de qualité </a:t>
            </a:r>
            <a:r>
              <a:rPr lang="fr-CA" sz="1800" b="0">
                <a:latin typeface="Calibri"/>
                <a:ea typeface="MS PGothic"/>
                <a:cs typeface="Calibri"/>
              </a:rPr>
              <a:t>8</a:t>
            </a:r>
            <a:r>
              <a:rPr lang="fr-CA" sz="1800" b="0">
                <a:solidFill>
                  <a:schemeClr val="tx1"/>
                </a:solidFill>
                <a:latin typeface="Calibri"/>
                <a:ea typeface="MS PGothic"/>
                <a:cs typeface="Calibri"/>
              </a:rPr>
              <a:t> :</a:t>
            </a:r>
            <a:br>
              <a:rPr lang="fr-CA" sz="1800" b="0"/>
            </a:br>
            <a:r>
              <a:rPr lang="fr-FR">
                <a:solidFill>
                  <a:schemeClr val="tx1"/>
                </a:solidFill>
                <a:latin typeface="Calibri"/>
                <a:ea typeface="MS PGothic"/>
                <a:cs typeface="Calibri"/>
              </a:rPr>
              <a:t>Transition des jeunes vers les services aux adultes</a:t>
            </a:r>
            <a:endParaRPr lang="en-CA" b="0">
              <a:solidFill>
                <a:schemeClr val="tx1"/>
              </a:solidFill>
              <a:cs typeface="Calibri" panose="020F0502020204030204" pitchFamily="34" charset="0"/>
            </a:endParaRPr>
          </a:p>
        </p:txBody>
      </p:sp>
      <p:sp>
        <p:nvSpPr>
          <p:cNvPr id="3" name="Rectangle 2"/>
          <p:cNvSpPr/>
          <p:nvPr/>
        </p:nvSpPr>
        <p:spPr>
          <a:xfrm>
            <a:off x="2135981" y="1671638"/>
            <a:ext cx="4872038" cy="2743196"/>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fr-FR" sz="1600" u="none">
                <a:solidFill>
                  <a:srgbClr val="000000"/>
                </a:solidFill>
                <a:latin typeface="Calibri" panose="020F0502020204030204" pitchFamily="34" charset="0"/>
                <a:cs typeface="Calibri" panose="020F0502020204030204" pitchFamily="34" charset="0"/>
              </a:rPr>
              <a:t>Les jeunes atteints de drépanocytose ont un fournisseur de soins de santé dédié pour les accompagner dans la transition des services de soins de santé aux jeunes vers les services aux adultes. Le fournisseur collabore avec le jeune (ainsi qu’avec ses parents et ses aidants, le cas échéant) pour coordonner les soins qu’il reçoit et lui apporter de l’aide lors du processus de transition. Le fournisseur maintient son aide jusqu’à ce que le jeune (ainsi que ses parents et ses aidants, le cas échéant) confirme que la transition est achevée.</a:t>
            </a:r>
            <a:endParaRPr lang="en-CA" sz="1350" u="none">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2572266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73D60E-78B0-7E47-9D34-8EB811DA664E}"/>
              </a:ext>
            </a:extLst>
          </p:cNvPr>
          <p:cNvSpPr>
            <a:spLocks noGrp="1"/>
          </p:cNvSpPr>
          <p:nvPr>
            <p:ph type="title"/>
          </p:nvPr>
        </p:nvSpPr>
        <p:spPr>
          <a:xfrm>
            <a:off x="841647" y="1340392"/>
            <a:ext cx="4561451" cy="1477321"/>
          </a:xfrm>
        </p:spPr>
        <p:txBody>
          <a:bodyPr/>
          <a:lstStyle/>
          <a:p>
            <a:r>
              <a:rPr lang="fr-CA" sz="4000" u="none">
                <a:solidFill>
                  <a:schemeClr val="bg1"/>
                </a:solidFill>
                <a:latin typeface="Calibri" panose="020F0502020204030204" pitchFamily="34" charset="0"/>
                <a:cs typeface="Calibri" panose="020F0502020204030204" pitchFamily="34" charset="0"/>
              </a:rPr>
              <a:t>Manière de mesurer </a:t>
            </a:r>
            <a:br>
              <a:rPr lang="fr-CA" sz="4000" u="none">
                <a:solidFill>
                  <a:schemeClr val="bg1"/>
                </a:solidFill>
                <a:latin typeface="Calibri" panose="020F0502020204030204" pitchFamily="34" charset="0"/>
                <a:cs typeface="Calibri" panose="020F0502020204030204" pitchFamily="34" charset="0"/>
              </a:rPr>
            </a:br>
            <a:r>
              <a:rPr lang="fr-CA" sz="4000" u="none">
                <a:solidFill>
                  <a:schemeClr val="bg1"/>
                </a:solidFill>
                <a:latin typeface="Calibri" panose="020F0502020204030204" pitchFamily="34" charset="0"/>
                <a:cs typeface="Calibri" panose="020F0502020204030204" pitchFamily="34" charset="0"/>
              </a:rPr>
              <a:t>le succès</a:t>
            </a:r>
            <a:br>
              <a:rPr lang="en-US" sz="4000" u="none" kern="0">
                <a:solidFill>
                  <a:schemeClr val="tx1"/>
                </a:solidFill>
                <a:latin typeface="Calibri" panose="020F0502020204030204" pitchFamily="34" charset="0"/>
                <a:cs typeface="Calibri" panose="020F0502020204030204" pitchFamily="34" charset="0"/>
              </a:rPr>
            </a:br>
            <a:br>
              <a:rPr lang="en-US">
                <a:solidFill>
                  <a:schemeClr val="bg1"/>
                </a:solidFill>
              </a:rPr>
            </a:br>
            <a:endParaRPr lang="en-US">
              <a:solidFill>
                <a:schemeClr val="bg1"/>
              </a:solidFill>
            </a:endParaRPr>
          </a:p>
        </p:txBody>
      </p:sp>
      <p:cxnSp>
        <p:nvCxnSpPr>
          <p:cNvPr id="6" name="Straight Connector 5">
            <a:extLst>
              <a:ext uri="{FF2B5EF4-FFF2-40B4-BE49-F238E27FC236}">
                <a16:creationId xmlns:a16="http://schemas.microsoft.com/office/drawing/2014/main" id="{62E9FA32-5791-764B-B79E-41FB9C62485C}"/>
              </a:ext>
            </a:extLst>
          </p:cNvPr>
          <p:cNvCxnSpPr>
            <a:cxnSpLocks/>
          </p:cNvCxnSpPr>
          <p:nvPr/>
        </p:nvCxnSpPr>
        <p:spPr bwMode="auto">
          <a:xfrm>
            <a:off x="1491624" y="2695075"/>
            <a:ext cx="3080377"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3743710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966" y="154112"/>
            <a:ext cx="6429286" cy="721370"/>
          </a:xfrm>
        </p:spPr>
        <p:txBody>
          <a:bodyPr/>
          <a:lstStyle/>
          <a:p>
            <a:r>
              <a:rPr lang="fr-CA" sz="3600">
                <a:solidFill>
                  <a:schemeClr val="tx1"/>
                </a:solidFill>
                <a:latin typeface="Calibri" panose="020F0502020204030204" pitchFamily="34" charset="0"/>
                <a:cs typeface="Calibri" panose="020F0502020204030204" pitchFamily="34" charset="0"/>
              </a:rPr>
              <a:t>Normes de qualité</a:t>
            </a:r>
            <a:endParaRPr lang="en-CA">
              <a:solidFill>
                <a:schemeClr val="tx1"/>
              </a:solidFill>
              <a:cs typeface="Calibri" panose="020F0502020204030204" pitchFamily="34" charset="0"/>
            </a:endParaRPr>
          </a:p>
        </p:txBody>
      </p:sp>
      <p:graphicFrame>
        <p:nvGraphicFramePr>
          <p:cNvPr id="4" name="Diagram 3"/>
          <p:cNvGraphicFramePr/>
          <p:nvPr>
            <p:extLst>
              <p:ext uri="{D42A27DB-BD31-4B8C-83A1-F6EECF244321}">
                <p14:modId xmlns:p14="http://schemas.microsoft.com/office/powerpoint/2010/main" val="3091027274"/>
              </p:ext>
            </p:extLst>
          </p:nvPr>
        </p:nvGraphicFramePr>
        <p:xfrm>
          <a:off x="1157378" y="1160967"/>
          <a:ext cx="6429285" cy="34004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7897590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400692" y="178905"/>
            <a:ext cx="7602877" cy="874432"/>
          </a:xfrm>
        </p:spPr>
        <p:txBody>
          <a:bodyPr/>
          <a:lstStyle/>
          <a:p>
            <a:r>
              <a:rPr lang="fr-CA">
                <a:solidFill>
                  <a:schemeClr val="tx1"/>
                </a:solidFill>
                <a:latin typeface="Calibri" panose="020F0502020204030204" pitchFamily="34" charset="0"/>
                <a:cs typeface="Calibri" panose="020F0502020204030204" pitchFamily="34" charset="0"/>
              </a:rPr>
              <a:t>Indicateurs pouvant être mesurés à l’aide de données provinciales </a:t>
            </a:r>
            <a:endParaRPr lang="en-US">
              <a:solidFill>
                <a:schemeClr val="tx1"/>
              </a:solidFill>
              <a:cs typeface="Calibri" panose="020F0502020204030204" pitchFamily="34" charset="0"/>
            </a:endParaRP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400692" y="1307392"/>
            <a:ext cx="7962472" cy="3271752"/>
          </a:xfrm>
        </p:spPr>
        <p:txBody>
          <a:bodyPr/>
          <a:lstStyle/>
          <a:p>
            <a:pPr>
              <a:spcBef>
                <a:spcPts val="800"/>
              </a:spcBef>
              <a:spcAft>
                <a:spcPts val="0"/>
              </a:spcAft>
            </a:pPr>
            <a:r>
              <a:rPr lang="fr-FR" sz="2000"/>
              <a:t>Pourcentage de personnes qui ont effectué une visite imprévue dans un service d’urgence pour un trouble lié à la drépanocytose</a:t>
            </a:r>
          </a:p>
          <a:p>
            <a:pPr>
              <a:spcBef>
                <a:spcPts val="800"/>
              </a:spcBef>
              <a:spcAft>
                <a:spcPts val="0"/>
              </a:spcAft>
            </a:pPr>
            <a:r>
              <a:rPr lang="fr-FR" sz="2000"/>
              <a:t>Pourcentage de visites imprévues répétées dans un service d’urgence pour un trouble lié à la drépanocytose dans les 30 jours</a:t>
            </a:r>
          </a:p>
          <a:p>
            <a:pPr>
              <a:spcBef>
                <a:spcPts val="800"/>
              </a:spcBef>
              <a:spcAft>
                <a:spcPts val="0"/>
              </a:spcAft>
            </a:pPr>
            <a:r>
              <a:rPr lang="fr-FR" sz="2000"/>
              <a:t>Pourcentage de personnes atteintes de drépanocytose qui se sont rendues dans un service d’urgence pour une raison liée à la santé mentale</a:t>
            </a:r>
          </a:p>
          <a:p>
            <a:pPr>
              <a:spcBef>
                <a:spcPts val="800"/>
              </a:spcBef>
              <a:spcAft>
                <a:spcPts val="0"/>
              </a:spcAft>
            </a:pPr>
            <a:r>
              <a:rPr lang="fr-FR" sz="2000"/>
              <a:t>Pourcentage de personnes qui ont été hospitalisées pour un trouble lié à la drépanocytose</a:t>
            </a:r>
          </a:p>
          <a:p>
            <a:pPr>
              <a:spcAft>
                <a:spcPts val="0"/>
              </a:spcAft>
            </a:pPr>
            <a:endParaRPr lang="en-US"/>
          </a:p>
        </p:txBody>
      </p:sp>
    </p:spTree>
    <p:custDataLst>
      <p:tags r:id="rId1"/>
    </p:custDataLst>
    <p:extLst>
      <p:ext uri="{BB962C8B-B14F-4D97-AF65-F5344CB8AC3E}">
        <p14:creationId xmlns:p14="http://schemas.microsoft.com/office/powerpoint/2010/main" val="16310748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421240" y="122129"/>
            <a:ext cx="7674796" cy="874432"/>
          </a:xfrm>
        </p:spPr>
        <p:txBody>
          <a:bodyPr/>
          <a:lstStyle/>
          <a:p>
            <a:r>
              <a:rPr lang="fr-CA">
                <a:solidFill>
                  <a:schemeClr val="tx1"/>
                </a:solidFill>
                <a:latin typeface="Calibri" panose="020F0502020204030204" pitchFamily="34" charset="0"/>
                <a:cs typeface="Calibri" panose="020F0502020204030204" pitchFamily="34" charset="0"/>
              </a:rPr>
              <a:t>Indicateurs ne pouvant être mesurés qu’à l’aide de données locales</a:t>
            </a:r>
            <a:endParaRPr lang="en-US">
              <a:solidFill>
                <a:schemeClr val="tx1"/>
              </a:solidFill>
              <a:cs typeface="Calibri" panose="020F0502020204030204" pitchFamily="34" charset="0"/>
            </a:endParaRP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421240" y="1452437"/>
            <a:ext cx="8106311" cy="2238626"/>
          </a:xfrm>
        </p:spPr>
        <p:txBody>
          <a:bodyPr/>
          <a:lstStyle/>
          <a:p>
            <a:pPr lvl="0"/>
            <a:r>
              <a:rPr lang="fr-FR"/>
              <a:t>Pourcentage de personnes atteintes de drépanocytose qui font part d’une amélioration de leur qualité de vie</a:t>
            </a:r>
          </a:p>
          <a:p>
            <a:pPr lvl="0"/>
            <a:r>
              <a:rPr lang="fr-FR"/>
              <a:t>Pourcentage de personnes atteintes de drépanocytose qui indiquent être satisfaites de leur interaction avec leur fournisseur de soins de santé</a:t>
            </a:r>
          </a:p>
          <a:p>
            <a:pPr lvl="0"/>
            <a:endParaRPr lang="en-US"/>
          </a:p>
        </p:txBody>
      </p:sp>
    </p:spTree>
    <p:custDataLst>
      <p:tags r:id="rId1"/>
    </p:custDataLst>
    <p:extLst>
      <p:ext uri="{BB962C8B-B14F-4D97-AF65-F5344CB8AC3E}">
        <p14:creationId xmlns:p14="http://schemas.microsoft.com/office/powerpoint/2010/main" val="19370835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05979"/>
            <a:ext cx="7689273" cy="874432"/>
          </a:xfrm>
        </p:spPr>
        <p:txBody>
          <a:bodyPr/>
          <a:lstStyle/>
          <a:p>
            <a:r>
              <a:rPr lang="fr-CA">
                <a:solidFill>
                  <a:schemeClr val="tx1"/>
                </a:solidFill>
                <a:latin typeface="Calibri" panose="020F0502020204030204" pitchFamily="34" charset="0"/>
                <a:cs typeface="Calibri" panose="020F0502020204030204" pitchFamily="34" charset="0"/>
              </a:rPr>
              <a:t>Sources des données et remerciements</a:t>
            </a:r>
            <a:endParaRPr lang="en-CA">
              <a:solidFill>
                <a:schemeClr val="tx1"/>
              </a:solidFill>
              <a:cs typeface="Calibri" panose="020F0502020204030204" pitchFamily="34" charset="0"/>
            </a:endParaRPr>
          </a:p>
        </p:txBody>
      </p:sp>
      <p:sp>
        <p:nvSpPr>
          <p:cNvPr id="3" name="Content Placeholder 2"/>
          <p:cNvSpPr>
            <a:spLocks noGrp="1"/>
          </p:cNvSpPr>
          <p:nvPr>
            <p:ph idx="1"/>
          </p:nvPr>
        </p:nvSpPr>
        <p:spPr/>
        <p:txBody>
          <a:bodyPr/>
          <a:lstStyle/>
          <a:p>
            <a:r>
              <a:rPr lang="fr-CA"/>
              <a:t>Les données utilisées dans cette présentation proviennent d’</a:t>
            </a:r>
            <a:r>
              <a:rPr lang="fr-CA" err="1"/>
              <a:t>IntelliHealth</a:t>
            </a:r>
            <a:r>
              <a:rPr lang="fr-CA"/>
              <a:t> Ontario, un dépôt de données tenu par le ministère de la Santé de l’Ontario.</a:t>
            </a:r>
          </a:p>
        </p:txBody>
      </p:sp>
    </p:spTree>
    <p:extLst>
      <p:ext uri="{BB962C8B-B14F-4D97-AF65-F5344CB8AC3E}">
        <p14:creationId xmlns:p14="http://schemas.microsoft.com/office/powerpoint/2010/main" val="2195891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B2E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012AA5-F88B-A34C-A8BF-8576F08F6565}"/>
              </a:ext>
            </a:extLst>
          </p:cNvPr>
          <p:cNvPicPr>
            <a:picLocks noChangeAspect="1"/>
          </p:cNvPicPr>
          <p:nvPr/>
        </p:nvPicPr>
        <p:blipFill>
          <a:blip r:embed="rId3"/>
          <a:srcRect t="330" b="330"/>
          <a:stretch/>
        </p:blipFill>
        <p:spPr>
          <a:xfrm>
            <a:off x="0" y="961"/>
            <a:ext cx="6857985" cy="5142539"/>
          </a:xfrm>
          <a:prstGeom prst="rect">
            <a:avLst/>
          </a:prstGeom>
        </p:spPr>
      </p:pic>
      <p:sp>
        <p:nvSpPr>
          <p:cNvPr id="6" name="TextBox 5">
            <a:extLst>
              <a:ext uri="{FF2B5EF4-FFF2-40B4-BE49-F238E27FC236}">
                <a16:creationId xmlns:a16="http://schemas.microsoft.com/office/drawing/2014/main" id="{39F7DEF2-E6D1-034D-89EF-AC7EAECC81E8}"/>
              </a:ext>
            </a:extLst>
          </p:cNvPr>
          <p:cNvSpPr txBox="1"/>
          <p:nvPr/>
        </p:nvSpPr>
        <p:spPr>
          <a:xfrm>
            <a:off x="485438" y="421990"/>
            <a:ext cx="3706417" cy="854080"/>
          </a:xfrm>
          <a:prstGeom prst="rect">
            <a:avLst/>
          </a:prstGeom>
          <a:noFill/>
        </p:spPr>
        <p:txBody>
          <a:bodyPr wrap="square" rtlCol="0">
            <a:spAutoFit/>
          </a:bodyPr>
          <a:lstStyle/>
          <a:p>
            <a:r>
              <a:rPr lang="en-US" sz="4950" u="none">
                <a:solidFill>
                  <a:schemeClr val="bg1"/>
                </a:solidFill>
                <a:latin typeface="Calibri" panose="020F0502020204030204" pitchFamily="34" charset="0"/>
                <a:cs typeface="Calibri" panose="020F0502020204030204" pitchFamily="34" charset="0"/>
              </a:rPr>
              <a:t>Merci.</a:t>
            </a:r>
          </a:p>
        </p:txBody>
      </p:sp>
      <p:sp>
        <p:nvSpPr>
          <p:cNvPr id="8" name="TextBox 7">
            <a:extLst>
              <a:ext uri="{FF2B5EF4-FFF2-40B4-BE49-F238E27FC236}">
                <a16:creationId xmlns:a16="http://schemas.microsoft.com/office/drawing/2014/main" id="{DDC75662-1920-A64B-BD35-F37518D39145}"/>
              </a:ext>
            </a:extLst>
          </p:cNvPr>
          <p:cNvSpPr txBox="1"/>
          <p:nvPr/>
        </p:nvSpPr>
        <p:spPr>
          <a:xfrm>
            <a:off x="485439" y="1818526"/>
            <a:ext cx="3590818" cy="223138"/>
          </a:xfrm>
          <a:prstGeom prst="rect">
            <a:avLst/>
          </a:prstGeom>
          <a:noFill/>
        </p:spPr>
        <p:txBody>
          <a:bodyPr wrap="square" lIns="68580" tIns="34290" rIns="68580" bIns="34290" rtlCol="0" anchor="t">
            <a:spAutoFit/>
          </a:bodyPr>
          <a:lstStyle/>
          <a:p>
            <a:r>
              <a:rPr lang="en-CA" sz="1000" u="none" spc="300">
                <a:solidFill>
                  <a:schemeClr val="bg1"/>
                </a:solidFill>
                <a:latin typeface="Calibri" panose="020F0502020204030204" pitchFamily="34" charset="0"/>
              </a:rPr>
              <a:t>POURSUIVONS LA CONVERSATION </a:t>
            </a:r>
            <a:endParaRPr lang="en-US" sz="1000" u="none" spc="300">
              <a:solidFill>
                <a:schemeClr val="bg1"/>
              </a:solidFill>
            </a:endParaRPr>
          </a:p>
        </p:txBody>
      </p:sp>
      <p:sp>
        <p:nvSpPr>
          <p:cNvPr id="9" name="TextBox 8">
            <a:extLst>
              <a:ext uri="{FF2B5EF4-FFF2-40B4-BE49-F238E27FC236}">
                <a16:creationId xmlns:a16="http://schemas.microsoft.com/office/drawing/2014/main" id="{FA829FEF-9234-4E4B-A150-1B43266607EB}"/>
              </a:ext>
            </a:extLst>
          </p:cNvPr>
          <p:cNvSpPr txBox="1"/>
          <p:nvPr/>
        </p:nvSpPr>
        <p:spPr>
          <a:xfrm>
            <a:off x="906378" y="2211088"/>
            <a:ext cx="3590818" cy="242374"/>
          </a:xfrm>
          <a:prstGeom prst="rect">
            <a:avLst/>
          </a:prstGeom>
          <a:noFill/>
        </p:spPr>
        <p:txBody>
          <a:bodyPr wrap="square" rtlCol="0">
            <a:spAutoFit/>
          </a:bodyPr>
          <a:lstStyle/>
          <a:p>
            <a:r>
              <a:rPr lang="en-CA" sz="975" u="none">
                <a:solidFill>
                  <a:schemeClr val="bg1"/>
                </a:solidFill>
                <a:latin typeface="Calibri" panose="020F0502020204030204" pitchFamily="34" charset="0"/>
              </a:rPr>
              <a:t>HQOntario.ca | OntarioHealth.ca</a:t>
            </a:r>
            <a:endParaRPr lang="en-US" sz="975" u="none" spc="225">
              <a:solidFill>
                <a:schemeClr val="bg1"/>
              </a:solidFill>
            </a:endParaRPr>
          </a:p>
        </p:txBody>
      </p:sp>
      <p:sp>
        <p:nvSpPr>
          <p:cNvPr id="11" name="TextBox 10">
            <a:extLst>
              <a:ext uri="{FF2B5EF4-FFF2-40B4-BE49-F238E27FC236}">
                <a16:creationId xmlns:a16="http://schemas.microsoft.com/office/drawing/2014/main" id="{6C38B7F9-70B7-124C-BE68-9E43569FC114}"/>
              </a:ext>
            </a:extLst>
          </p:cNvPr>
          <p:cNvSpPr txBox="1"/>
          <p:nvPr/>
        </p:nvSpPr>
        <p:spPr>
          <a:xfrm>
            <a:off x="906378" y="2617838"/>
            <a:ext cx="3590818" cy="246221"/>
          </a:xfrm>
          <a:prstGeom prst="rect">
            <a:avLst/>
          </a:prstGeom>
          <a:noFill/>
        </p:spPr>
        <p:txBody>
          <a:bodyPr wrap="square" rtlCol="0">
            <a:spAutoFit/>
          </a:bodyPr>
          <a:lstStyle/>
          <a:p>
            <a:r>
              <a:rPr lang="en-US" sz="1000" u="none">
                <a:solidFill>
                  <a:schemeClr val="bg1"/>
                </a:solidFill>
                <a:latin typeface="Calibri" panose="020F0502020204030204" pitchFamily="34" charset="0"/>
                <a:cs typeface="Calibri" panose="020F0502020204030204" pitchFamily="34" charset="0"/>
              </a:rPr>
              <a:t>@SanteOntarioSO</a:t>
            </a:r>
          </a:p>
        </p:txBody>
      </p:sp>
      <p:sp>
        <p:nvSpPr>
          <p:cNvPr id="12" name="TextBox 11">
            <a:extLst>
              <a:ext uri="{FF2B5EF4-FFF2-40B4-BE49-F238E27FC236}">
                <a16:creationId xmlns:a16="http://schemas.microsoft.com/office/drawing/2014/main" id="{6705E6EC-0BC7-6543-9790-AED13F82237A}"/>
              </a:ext>
            </a:extLst>
          </p:cNvPr>
          <p:cNvSpPr txBox="1"/>
          <p:nvPr/>
        </p:nvSpPr>
        <p:spPr>
          <a:xfrm>
            <a:off x="906378" y="3005670"/>
            <a:ext cx="3590818" cy="242374"/>
          </a:xfrm>
          <a:prstGeom prst="rect">
            <a:avLst/>
          </a:prstGeom>
          <a:noFill/>
        </p:spPr>
        <p:txBody>
          <a:bodyPr wrap="square" rtlCol="0">
            <a:spAutoFit/>
          </a:bodyPr>
          <a:lstStyle/>
          <a:p>
            <a:r>
              <a:rPr lang="en-US" sz="975" u="none">
                <a:solidFill>
                  <a:schemeClr val="bg1"/>
                </a:solidFill>
                <a:latin typeface="Calibri" panose="020F0502020204030204" pitchFamily="34" charset="0"/>
                <a:cs typeface="Calibri" panose="020F0502020204030204" pitchFamily="34" charset="0"/>
              </a:rPr>
              <a:t>Ontario Health</a:t>
            </a:r>
          </a:p>
        </p:txBody>
      </p:sp>
      <p:sp>
        <p:nvSpPr>
          <p:cNvPr id="13" name="TextBox 12">
            <a:extLst>
              <a:ext uri="{FF2B5EF4-FFF2-40B4-BE49-F238E27FC236}">
                <a16:creationId xmlns:a16="http://schemas.microsoft.com/office/drawing/2014/main" id="{6E3FF7C7-6D21-954E-B75B-B4DC421E4031}"/>
              </a:ext>
            </a:extLst>
          </p:cNvPr>
          <p:cNvSpPr txBox="1"/>
          <p:nvPr/>
        </p:nvSpPr>
        <p:spPr>
          <a:xfrm>
            <a:off x="906378" y="3412420"/>
            <a:ext cx="3590818" cy="246221"/>
          </a:xfrm>
          <a:prstGeom prst="rect">
            <a:avLst/>
          </a:prstGeom>
          <a:noFill/>
        </p:spPr>
        <p:txBody>
          <a:bodyPr wrap="square" rtlCol="0">
            <a:spAutoFit/>
          </a:bodyPr>
          <a:lstStyle/>
          <a:p>
            <a:r>
              <a:rPr lang="en-US" sz="1000" u="none">
                <a:solidFill>
                  <a:schemeClr val="bg1"/>
                </a:solidFill>
                <a:latin typeface="Calibri" panose="020F0502020204030204" pitchFamily="34" charset="0"/>
                <a:cs typeface="Calibri" panose="020F0502020204030204" pitchFamily="34" charset="0"/>
              </a:rPr>
              <a:t>@SanteOntarioSO</a:t>
            </a:r>
          </a:p>
        </p:txBody>
      </p:sp>
      <p:sp>
        <p:nvSpPr>
          <p:cNvPr id="14" name="TextBox 13">
            <a:extLst>
              <a:ext uri="{FF2B5EF4-FFF2-40B4-BE49-F238E27FC236}">
                <a16:creationId xmlns:a16="http://schemas.microsoft.com/office/drawing/2014/main" id="{884D50C7-CBE9-8D44-9BD0-B755856F0FB4}"/>
              </a:ext>
            </a:extLst>
          </p:cNvPr>
          <p:cNvSpPr txBox="1"/>
          <p:nvPr/>
        </p:nvSpPr>
        <p:spPr>
          <a:xfrm>
            <a:off x="906378" y="3804982"/>
            <a:ext cx="3590818" cy="242374"/>
          </a:xfrm>
          <a:prstGeom prst="rect">
            <a:avLst/>
          </a:prstGeom>
          <a:noFill/>
        </p:spPr>
        <p:txBody>
          <a:bodyPr wrap="square" rtlCol="0">
            <a:spAutoFit/>
          </a:bodyPr>
          <a:lstStyle/>
          <a:p>
            <a:r>
              <a:rPr lang="en-US" sz="975" u="none">
                <a:solidFill>
                  <a:schemeClr val="bg1"/>
                </a:solidFill>
                <a:latin typeface="Calibri" panose="020F0502020204030204" pitchFamily="34" charset="0"/>
                <a:cs typeface="Calibri" panose="020F0502020204030204" pitchFamily="34" charset="0"/>
              </a:rPr>
              <a:t>Ontario Health</a:t>
            </a:r>
          </a:p>
        </p:txBody>
      </p:sp>
    </p:spTree>
    <p:extLst>
      <p:ext uri="{BB962C8B-B14F-4D97-AF65-F5344CB8AC3E}">
        <p14:creationId xmlns:p14="http://schemas.microsoft.com/office/powerpoint/2010/main" val="1596098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1307467" y="188816"/>
            <a:ext cx="6325787" cy="584034"/>
          </a:xfrm>
          <a:prstGeom prst="rect">
            <a:avLst/>
          </a:prstGeom>
        </p:spPr>
        <p:txBody>
          <a:bodyPr/>
          <a:lstStyle>
            <a:lvl1pPr marL="342900" indent="-342900" algn="l" rtl="0" eaLnBrk="0" fontAlgn="base" hangingPunct="0">
              <a:spcBef>
                <a:spcPct val="20000"/>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685800">
              <a:buClr>
                <a:srgbClr val="00788A"/>
              </a:buClr>
              <a:buNone/>
            </a:pPr>
            <a:endParaRPr lang="en-CA" sz="2700" b="1" u="none">
              <a:solidFill>
                <a:srgbClr val="0C6577"/>
              </a:solidFill>
            </a:endParaRPr>
          </a:p>
        </p:txBody>
      </p:sp>
      <p:sp>
        <p:nvSpPr>
          <p:cNvPr id="14" name="TextBox 13"/>
          <p:cNvSpPr txBox="1"/>
          <p:nvPr/>
        </p:nvSpPr>
        <p:spPr>
          <a:xfrm>
            <a:off x="-1206500" y="508000"/>
            <a:ext cx="184731" cy="253916"/>
          </a:xfrm>
          <a:prstGeom prst="rect">
            <a:avLst/>
          </a:prstGeom>
          <a:noFill/>
        </p:spPr>
        <p:txBody>
          <a:bodyPr wrap="none" rtlCol="0">
            <a:spAutoFit/>
          </a:bodyPr>
          <a:lstStyle/>
          <a:p>
            <a:endParaRPr lang="en-US" sz="1050">
              <a:solidFill>
                <a:srgbClr val="000000"/>
              </a:solidFill>
            </a:endParaRPr>
          </a:p>
        </p:txBody>
      </p:sp>
      <p:sp>
        <p:nvSpPr>
          <p:cNvPr id="2" name="Rectangle 1"/>
          <p:cNvSpPr/>
          <p:nvPr/>
        </p:nvSpPr>
        <p:spPr>
          <a:xfrm>
            <a:off x="1511325" y="4635535"/>
            <a:ext cx="6691453" cy="369332"/>
          </a:xfrm>
          <a:prstGeom prst="rect">
            <a:avLst/>
          </a:prstGeom>
        </p:spPr>
        <p:txBody>
          <a:bodyPr wrap="square" anchor="t">
            <a:spAutoFit/>
          </a:bodyPr>
          <a:lstStyle/>
          <a:p>
            <a:r>
              <a:rPr lang="fr-CA" sz="900" b="1" u="none">
                <a:latin typeface="Calibri" panose="020F0502020204030204" pitchFamily="34" charset="0"/>
                <a:cs typeface="Calibri" panose="020F0502020204030204" pitchFamily="34" charset="0"/>
              </a:rPr>
              <a:t>Vous trouverez ces ressources ici : </a:t>
            </a:r>
            <a:r>
              <a:rPr lang="en-CA" sz="900">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https://www.hqontario.ca/</a:t>
            </a:r>
            <a:r>
              <a:rPr lang="en-CA" sz="900" err="1">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Améliorer</a:t>
            </a:r>
            <a:r>
              <a:rPr lang="en-CA" sz="900">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-les-</a:t>
            </a:r>
            <a:r>
              <a:rPr lang="en-CA" sz="900" err="1">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soins</a:t>
            </a:r>
            <a:r>
              <a:rPr lang="en-CA" sz="900">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-grâce-aux-</a:t>
            </a:r>
            <a:r>
              <a:rPr lang="en-CA" sz="900" err="1">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données</a:t>
            </a:r>
            <a:r>
              <a:rPr lang="en-CA" sz="900">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t>
            </a:r>
            <a:r>
              <a:rPr lang="en-CA" sz="900" err="1">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probantes</a:t>
            </a:r>
            <a:r>
              <a:rPr lang="en-CA" sz="900">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t>
            </a:r>
            <a:r>
              <a:rPr lang="en-CA" sz="900" err="1">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Normes</a:t>
            </a:r>
            <a:r>
              <a:rPr lang="en-CA" sz="900">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-de-</a:t>
            </a:r>
            <a:r>
              <a:rPr lang="en-CA" sz="900" err="1">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qualité</a:t>
            </a:r>
            <a:r>
              <a:rPr lang="en-CA" sz="900">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t>
            </a:r>
            <a:r>
              <a:rPr lang="en-CA" sz="900" err="1">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Voir</a:t>
            </a:r>
            <a:r>
              <a:rPr lang="en-CA" sz="900">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t>
            </a:r>
            <a:r>
              <a:rPr lang="en-CA" sz="900" err="1">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toutes</a:t>
            </a:r>
            <a:r>
              <a:rPr lang="en-CA" sz="900">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-les-</a:t>
            </a:r>
            <a:r>
              <a:rPr lang="en-CA" sz="900" err="1">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normes</a:t>
            </a:r>
            <a:r>
              <a:rPr lang="en-CA" sz="900">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-de-</a:t>
            </a:r>
            <a:r>
              <a:rPr lang="en-CA" sz="900" err="1">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qualité</a:t>
            </a:r>
            <a:r>
              <a:rPr lang="en-CA" sz="900">
                <a:solidFill>
                  <a:srgbClr val="00B2E3"/>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t>
            </a:r>
            <a:r>
              <a:rPr lang="en-CA" sz="900">
                <a:solidFill>
                  <a:srgbClr val="00B2E3"/>
                </a:solidFill>
                <a:latin typeface="Calibri" panose="020F0502020204030204" pitchFamily="34" charset="0"/>
                <a:cs typeface="Calibri" panose="020F0502020204030204" pitchFamily="34" charset="0"/>
              </a:rPr>
              <a:t>Drépanocytose</a:t>
            </a:r>
            <a:endParaRPr lang="en-US" sz="900" u="none">
              <a:solidFill>
                <a:srgbClr val="00B2E3"/>
              </a:solidFill>
              <a:highlight>
                <a:srgbClr val="FFFF00"/>
              </a:highlight>
              <a:latin typeface="Calibri" panose="020F0502020204030204" pitchFamily="34" charset="0"/>
              <a:ea typeface="Helvetica Neue Light" panose="02000403000000020004" pitchFamily="2" charset="0"/>
              <a:cs typeface="Calibri" panose="020F0502020204030204" pitchFamily="34" charset="0"/>
            </a:endParaRPr>
          </a:p>
        </p:txBody>
      </p:sp>
      <p:sp>
        <p:nvSpPr>
          <p:cNvPr id="22" name="TextBox 21"/>
          <p:cNvSpPr txBox="1"/>
          <p:nvPr/>
        </p:nvSpPr>
        <p:spPr>
          <a:xfrm>
            <a:off x="4052183" y="4339104"/>
            <a:ext cx="1486048" cy="276999"/>
          </a:xfrm>
          <a:prstGeom prst="rect">
            <a:avLst/>
          </a:prstGeom>
          <a:noFill/>
        </p:spPr>
        <p:txBody>
          <a:bodyPr wrap="none" rtlCol="0">
            <a:spAutoFit/>
          </a:bodyPr>
          <a:lstStyle/>
          <a:p>
            <a:pPr algn="ctr"/>
            <a:r>
              <a:rPr lang="fr-CA" sz="1200" b="1" u="none">
                <a:solidFill>
                  <a:srgbClr val="000000"/>
                </a:solidFill>
                <a:latin typeface="Calibri" panose="020F0502020204030204" pitchFamily="34" charset="0"/>
                <a:cs typeface="Calibri" panose="020F0502020204030204" pitchFamily="34" charset="0"/>
              </a:rPr>
              <a:t>Guide de démarrage</a:t>
            </a:r>
          </a:p>
        </p:txBody>
      </p:sp>
      <p:sp>
        <p:nvSpPr>
          <p:cNvPr id="7" name="Title 6"/>
          <p:cNvSpPr>
            <a:spLocks noGrp="1"/>
          </p:cNvSpPr>
          <p:nvPr>
            <p:ph type="title"/>
          </p:nvPr>
        </p:nvSpPr>
        <p:spPr>
          <a:xfrm>
            <a:off x="410966" y="89053"/>
            <a:ext cx="7606880" cy="874432"/>
          </a:xfrm>
        </p:spPr>
        <p:txBody>
          <a:bodyPr/>
          <a:lstStyle/>
          <a:p>
            <a:r>
              <a:rPr lang="fr-CA" sz="3600">
                <a:solidFill>
                  <a:schemeClr val="tx1"/>
                </a:solidFill>
                <a:latin typeface="Calibri" panose="020F0502020204030204" pitchFamily="34" charset="0"/>
                <a:cs typeface="Calibri" panose="020F0502020204030204" pitchFamily="34" charset="0"/>
              </a:rPr>
              <a:t>Ressources des normes de qualité</a:t>
            </a:r>
            <a:endParaRPr lang="en-US">
              <a:solidFill>
                <a:schemeClr val="tx1"/>
              </a:solidFill>
              <a:cs typeface="Calibri" panose="020F0502020204030204" pitchFamily="34" charset="0"/>
            </a:endParaRPr>
          </a:p>
        </p:txBody>
      </p:sp>
      <p:sp>
        <p:nvSpPr>
          <p:cNvPr id="23" name="TextBox 22"/>
          <p:cNvSpPr txBox="1"/>
          <p:nvPr/>
        </p:nvSpPr>
        <p:spPr>
          <a:xfrm>
            <a:off x="1938294" y="4358537"/>
            <a:ext cx="692177" cy="276999"/>
          </a:xfrm>
          <a:prstGeom prst="rect">
            <a:avLst/>
          </a:prstGeom>
          <a:noFill/>
        </p:spPr>
        <p:txBody>
          <a:bodyPr wrap="none" rtlCol="0" anchor="t">
            <a:spAutoFit/>
          </a:bodyPr>
          <a:lstStyle/>
          <a:p>
            <a:r>
              <a:rPr lang="fr-CA" sz="1200" b="1" u="none">
                <a:solidFill>
                  <a:srgbClr val="000000"/>
                </a:solidFill>
                <a:latin typeface="Calibri" panose="020F0502020204030204" pitchFamily="34" charset="0"/>
                <a:cs typeface="Calibri" panose="020F0502020204030204" pitchFamily="34" charset="0"/>
              </a:rPr>
              <a:t>Résumé</a:t>
            </a:r>
          </a:p>
        </p:txBody>
      </p:sp>
      <p:sp>
        <p:nvSpPr>
          <p:cNvPr id="24" name="TextBox 23">
            <a:extLst>
              <a:ext uri="{FF2B5EF4-FFF2-40B4-BE49-F238E27FC236}">
                <a16:creationId xmlns:a16="http://schemas.microsoft.com/office/drawing/2014/main" id="{4853A873-C959-4D38-8278-FD7FE247F985}"/>
              </a:ext>
            </a:extLst>
          </p:cNvPr>
          <p:cNvSpPr txBox="1"/>
          <p:nvPr/>
        </p:nvSpPr>
        <p:spPr>
          <a:xfrm>
            <a:off x="5053932" y="2535865"/>
            <a:ext cx="1262269" cy="276999"/>
          </a:xfrm>
          <a:prstGeom prst="rect">
            <a:avLst/>
          </a:prstGeom>
          <a:noFill/>
        </p:spPr>
        <p:txBody>
          <a:bodyPr wrap="none" rtlCol="0">
            <a:spAutoFit/>
          </a:bodyPr>
          <a:lstStyle/>
          <a:p>
            <a:r>
              <a:rPr lang="fr-CA" sz="1200" b="1" u="none">
                <a:solidFill>
                  <a:srgbClr val="000000"/>
                </a:solidFill>
                <a:latin typeface="Calibri" panose="020F0502020204030204" pitchFamily="34" charset="0"/>
                <a:cs typeface="Calibri" panose="020F0502020204030204" pitchFamily="34" charset="0"/>
              </a:rPr>
              <a:t>Guide du patient</a:t>
            </a:r>
          </a:p>
        </p:txBody>
      </p:sp>
      <p:sp>
        <p:nvSpPr>
          <p:cNvPr id="25" name="TextBox 24">
            <a:extLst>
              <a:ext uri="{FF2B5EF4-FFF2-40B4-BE49-F238E27FC236}">
                <a16:creationId xmlns:a16="http://schemas.microsoft.com/office/drawing/2014/main" id="{03E716EF-89B3-412B-9FC8-3C5BA1689C25}"/>
              </a:ext>
            </a:extLst>
          </p:cNvPr>
          <p:cNvSpPr txBox="1"/>
          <p:nvPr/>
        </p:nvSpPr>
        <p:spPr>
          <a:xfrm>
            <a:off x="2900818" y="2535865"/>
            <a:ext cx="1303306" cy="276999"/>
          </a:xfrm>
          <a:prstGeom prst="rect">
            <a:avLst/>
          </a:prstGeom>
          <a:noFill/>
        </p:spPr>
        <p:txBody>
          <a:bodyPr wrap="none" rtlCol="0">
            <a:spAutoFit/>
          </a:bodyPr>
          <a:lstStyle/>
          <a:p>
            <a:r>
              <a:rPr lang="fr-CA" sz="1200" b="1" u="none">
                <a:solidFill>
                  <a:srgbClr val="000000"/>
                </a:solidFill>
                <a:latin typeface="Calibri" panose="020F0502020204030204" pitchFamily="34" charset="0"/>
                <a:cs typeface="Calibri" panose="020F0502020204030204" pitchFamily="34" charset="0"/>
              </a:rPr>
              <a:t>Norme de qualité</a:t>
            </a:r>
          </a:p>
        </p:txBody>
      </p:sp>
      <p:sp>
        <p:nvSpPr>
          <p:cNvPr id="12" name="TextBox 11">
            <a:extLst>
              <a:ext uri="{FF2B5EF4-FFF2-40B4-BE49-F238E27FC236}">
                <a16:creationId xmlns:a16="http://schemas.microsoft.com/office/drawing/2014/main" id="{F0F35BBD-54CB-4390-9756-E2365E67CCA5}"/>
              </a:ext>
            </a:extLst>
          </p:cNvPr>
          <p:cNvSpPr txBox="1"/>
          <p:nvPr/>
        </p:nvSpPr>
        <p:spPr>
          <a:xfrm>
            <a:off x="6520257" y="4358537"/>
            <a:ext cx="1271374" cy="276999"/>
          </a:xfrm>
          <a:prstGeom prst="rect">
            <a:avLst/>
          </a:prstGeom>
          <a:noFill/>
        </p:spPr>
        <p:txBody>
          <a:bodyPr wrap="none" rtlCol="0" anchor="t">
            <a:spAutoFit/>
          </a:bodyPr>
          <a:lstStyle/>
          <a:p>
            <a:r>
              <a:rPr lang="en-US" altLang="en-US" sz="1200" b="1" u="none">
                <a:solidFill>
                  <a:srgbClr val="000000"/>
                </a:solidFill>
                <a:latin typeface="Calibri" panose="020F0502020204030204" pitchFamily="34" charset="0"/>
                <a:cs typeface="Calibri" panose="020F0502020204030204" pitchFamily="34" charset="0"/>
              </a:rPr>
              <a:t>Guide de </a:t>
            </a:r>
            <a:r>
              <a:rPr lang="en-US" altLang="en-US" sz="1200" b="1" u="none" err="1">
                <a:solidFill>
                  <a:srgbClr val="000000"/>
                </a:solidFill>
                <a:latin typeface="Calibri" panose="020F0502020204030204" pitchFamily="34" charset="0"/>
                <a:cs typeface="Calibri" panose="020F0502020204030204" pitchFamily="34" charset="0"/>
              </a:rPr>
              <a:t>mesure</a:t>
            </a:r>
            <a:endParaRPr lang="en-US" altLang="en-US" sz="1200" b="1" u="none">
              <a:solidFill>
                <a:srgbClr val="000000"/>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37E7B57-E68A-A439-018C-52495C209E16}"/>
              </a:ext>
            </a:extLst>
          </p:cNvPr>
          <p:cNvPicPr>
            <a:picLocks noChangeAspect="1"/>
          </p:cNvPicPr>
          <p:nvPr/>
        </p:nvPicPr>
        <p:blipFill>
          <a:blip r:embed="rId5"/>
          <a:srcRect/>
          <a:stretch/>
        </p:blipFill>
        <p:spPr>
          <a:xfrm>
            <a:off x="3896745" y="2968346"/>
            <a:ext cx="1796924" cy="1351326"/>
          </a:xfrm>
          <a:prstGeom prst="rect">
            <a:avLst/>
          </a:prstGeom>
          <a:ln>
            <a:no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C1B74A4A-1564-4837-B201-E5DDB773EF6F}"/>
              </a:ext>
            </a:extLst>
          </p:cNvPr>
          <p:cNvPicPr>
            <a:picLocks noChangeAspect="1"/>
          </p:cNvPicPr>
          <p:nvPr/>
        </p:nvPicPr>
        <p:blipFill>
          <a:blip r:embed="rId6"/>
          <a:stretch>
            <a:fillRect/>
          </a:stretch>
        </p:blipFill>
        <p:spPr>
          <a:xfrm>
            <a:off x="2916761" y="880324"/>
            <a:ext cx="1271419" cy="1655540"/>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4CAA5746-7933-4897-A329-A9729F68FABC}"/>
              </a:ext>
            </a:extLst>
          </p:cNvPr>
          <p:cNvPicPr>
            <a:picLocks noChangeAspect="1"/>
          </p:cNvPicPr>
          <p:nvPr/>
        </p:nvPicPr>
        <p:blipFill>
          <a:blip r:embed="rId7"/>
          <a:stretch>
            <a:fillRect/>
          </a:stretch>
        </p:blipFill>
        <p:spPr>
          <a:xfrm>
            <a:off x="5057959" y="885724"/>
            <a:ext cx="1271419" cy="1650140"/>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AF1C2AEC-6D8F-4AE2-8FFB-C686B75E606E}"/>
              </a:ext>
            </a:extLst>
          </p:cNvPr>
          <p:cNvPicPr>
            <a:picLocks noChangeAspect="1"/>
          </p:cNvPicPr>
          <p:nvPr/>
        </p:nvPicPr>
        <p:blipFill>
          <a:blip r:embed="rId8"/>
          <a:stretch>
            <a:fillRect/>
          </a:stretch>
        </p:blipFill>
        <p:spPr>
          <a:xfrm>
            <a:off x="6520257" y="2686769"/>
            <a:ext cx="1271374" cy="1652335"/>
          </a:xfrm>
          <a:prstGeom prst="rect">
            <a:avLst/>
          </a:prstGeom>
          <a:effectLst>
            <a:outerShdw blurRad="50800" dist="38100" dir="2700000" algn="tl" rotWithShape="0">
              <a:prstClr val="black">
                <a:alpha val="40000"/>
              </a:prstClr>
            </a:outerShdw>
          </a:effectLst>
        </p:spPr>
      </p:pic>
      <p:pic>
        <p:nvPicPr>
          <p:cNvPr id="9" name="Picture 8" descr="Text&#10;&#10;Description automatically generated">
            <a:extLst>
              <a:ext uri="{FF2B5EF4-FFF2-40B4-BE49-F238E27FC236}">
                <a16:creationId xmlns:a16="http://schemas.microsoft.com/office/drawing/2014/main" id="{083EB447-B07A-BB4E-AAC1-E11FABDA1FAD}"/>
              </a:ext>
            </a:extLst>
          </p:cNvPr>
          <p:cNvPicPr>
            <a:picLocks noChangeAspect="1"/>
          </p:cNvPicPr>
          <p:nvPr/>
        </p:nvPicPr>
        <p:blipFill>
          <a:blip r:embed="rId9"/>
          <a:stretch>
            <a:fillRect/>
          </a:stretch>
        </p:blipFill>
        <p:spPr>
          <a:xfrm>
            <a:off x="1603216" y="2693578"/>
            <a:ext cx="1266793" cy="1650141"/>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754249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86B6670D-E67D-AC44-98C1-39CEF062E68F}"/>
              </a:ext>
            </a:extLst>
          </p:cNvPr>
          <p:cNvSpPr txBox="1"/>
          <p:nvPr/>
        </p:nvSpPr>
        <p:spPr>
          <a:xfrm>
            <a:off x="2416559" y="804019"/>
            <a:ext cx="825034" cy="307777"/>
          </a:xfrm>
          <a:prstGeom prst="rect">
            <a:avLst/>
          </a:prstGeom>
          <a:solidFill>
            <a:srgbClr val="00B2E3"/>
          </a:solidFill>
          <a:ln>
            <a:noFill/>
          </a:ln>
        </p:spPr>
        <p:txBody>
          <a:bodyPr wrap="none" rtlCol="0">
            <a:spAutoFit/>
          </a:bodyPr>
          <a:lstStyle/>
          <a:p>
            <a:r>
              <a:rPr lang="fr-CA" sz="1400" b="1" u="none">
                <a:solidFill>
                  <a:schemeClr val="bg1"/>
                </a:solidFill>
                <a:latin typeface="Calibri" panose="020F0502020204030204" pitchFamily="34" charset="0"/>
                <a:cs typeface="Calibri" panose="020F0502020204030204" pitchFamily="34" charset="0"/>
              </a:rPr>
              <a:t>L’énoncé</a:t>
            </a:r>
            <a:endParaRPr lang="en-CA" b="1" u="none">
              <a:solidFill>
                <a:schemeClr val="bg1"/>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E1BA80DA-2E42-A247-901F-49003CF0B24E}"/>
              </a:ext>
            </a:extLst>
          </p:cNvPr>
          <p:cNvSpPr txBox="1"/>
          <p:nvPr/>
        </p:nvSpPr>
        <p:spPr>
          <a:xfrm>
            <a:off x="5581925" y="724079"/>
            <a:ext cx="843500" cy="307777"/>
          </a:xfrm>
          <a:prstGeom prst="rect">
            <a:avLst/>
          </a:prstGeom>
          <a:solidFill>
            <a:srgbClr val="00B2E3"/>
          </a:solidFill>
          <a:ln>
            <a:noFill/>
          </a:ln>
        </p:spPr>
        <p:txBody>
          <a:bodyPr wrap="none" rtlCol="0">
            <a:spAutoFit/>
          </a:bodyPr>
          <a:lstStyle/>
          <a:p>
            <a:pPr algn="ctr"/>
            <a:r>
              <a:rPr lang="fr-CA" sz="1400" b="1" u="none">
                <a:solidFill>
                  <a:schemeClr val="bg1"/>
                </a:solidFill>
                <a:latin typeface="Calibri" panose="020F0502020204030204" pitchFamily="34" charset="0"/>
                <a:cs typeface="Calibri" panose="020F0502020204030204" pitchFamily="34" charset="0"/>
              </a:rPr>
              <a:t>Le public</a:t>
            </a:r>
          </a:p>
        </p:txBody>
      </p:sp>
      <p:sp>
        <p:nvSpPr>
          <p:cNvPr id="18" name="TextBox 17">
            <a:extLst>
              <a:ext uri="{FF2B5EF4-FFF2-40B4-BE49-F238E27FC236}">
                <a16:creationId xmlns:a16="http://schemas.microsoft.com/office/drawing/2014/main" id="{E36393B9-558E-0242-9948-3BD695AD8D63}"/>
              </a:ext>
            </a:extLst>
          </p:cNvPr>
          <p:cNvSpPr txBox="1"/>
          <p:nvPr/>
        </p:nvSpPr>
        <p:spPr>
          <a:xfrm>
            <a:off x="5336071" y="3143211"/>
            <a:ext cx="1285288" cy="307777"/>
          </a:xfrm>
          <a:prstGeom prst="rect">
            <a:avLst/>
          </a:prstGeom>
          <a:solidFill>
            <a:srgbClr val="00B2E3"/>
          </a:solidFill>
          <a:ln>
            <a:solidFill>
              <a:srgbClr val="FFFFFF"/>
            </a:solidFill>
          </a:ln>
        </p:spPr>
        <p:txBody>
          <a:bodyPr wrap="none" rtlCol="0">
            <a:spAutoFit/>
          </a:bodyPr>
          <a:lstStyle/>
          <a:p>
            <a:pPr algn="ctr"/>
            <a:r>
              <a:rPr lang="fr-CA" sz="1400" b="1" u="none">
                <a:solidFill>
                  <a:schemeClr val="bg1"/>
                </a:solidFill>
                <a:latin typeface="Calibri" panose="020F0502020204030204" pitchFamily="34" charset="0"/>
                <a:cs typeface="Calibri" panose="020F0502020204030204" pitchFamily="34" charset="0"/>
              </a:rPr>
              <a:t>Les indicateurs</a:t>
            </a:r>
          </a:p>
        </p:txBody>
      </p:sp>
      <p:sp>
        <p:nvSpPr>
          <p:cNvPr id="20" name="TextBox 19">
            <a:extLst>
              <a:ext uri="{FF2B5EF4-FFF2-40B4-BE49-F238E27FC236}">
                <a16:creationId xmlns:a16="http://schemas.microsoft.com/office/drawing/2014/main" id="{DE05E8AF-D01F-A847-BF76-EA1A662E57A1}"/>
              </a:ext>
            </a:extLst>
          </p:cNvPr>
          <p:cNvSpPr txBox="1"/>
          <p:nvPr/>
        </p:nvSpPr>
        <p:spPr>
          <a:xfrm>
            <a:off x="2479001" y="3214168"/>
            <a:ext cx="1260537" cy="307777"/>
          </a:xfrm>
          <a:prstGeom prst="rect">
            <a:avLst/>
          </a:prstGeom>
          <a:solidFill>
            <a:srgbClr val="00B2E3"/>
          </a:solidFill>
          <a:ln>
            <a:solidFill>
              <a:srgbClr val="FFFFFF"/>
            </a:solidFill>
          </a:ln>
        </p:spPr>
        <p:txBody>
          <a:bodyPr wrap="none" rtlCol="0">
            <a:spAutoFit/>
          </a:bodyPr>
          <a:lstStyle/>
          <a:p>
            <a:pPr algn="ctr"/>
            <a:r>
              <a:rPr lang="fr-CA" sz="1400" b="1" u="none">
                <a:solidFill>
                  <a:schemeClr val="bg1"/>
                </a:solidFill>
                <a:latin typeface="Calibri" panose="020F0502020204030204" pitchFamily="34" charset="0"/>
                <a:cs typeface="Calibri" panose="020F0502020204030204" pitchFamily="34" charset="0"/>
              </a:rPr>
              <a:t>Les définitions</a:t>
            </a:r>
          </a:p>
        </p:txBody>
      </p:sp>
      <p:sp>
        <p:nvSpPr>
          <p:cNvPr id="21" name="Title 3">
            <a:extLst>
              <a:ext uri="{FF2B5EF4-FFF2-40B4-BE49-F238E27FC236}">
                <a16:creationId xmlns:a16="http://schemas.microsoft.com/office/drawing/2014/main" id="{A11A7FE2-EFE2-A447-9265-66E2636CB5FE}"/>
              </a:ext>
            </a:extLst>
          </p:cNvPr>
          <p:cNvSpPr txBox="1">
            <a:spLocks/>
          </p:cNvSpPr>
          <p:nvPr/>
        </p:nvSpPr>
        <p:spPr>
          <a:xfrm>
            <a:off x="410967" y="89136"/>
            <a:ext cx="6518766" cy="837103"/>
          </a:xfrm>
          <a:prstGeom prst="rect">
            <a:avLst/>
          </a:prstGeom>
        </p:spPr>
        <p:txBody>
          <a:bodyPr/>
          <a:lst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fr-CA" sz="3600" u="none">
                <a:solidFill>
                  <a:schemeClr val="tx1"/>
                </a:solidFill>
                <a:latin typeface="Calibri" panose="020F0502020204030204" pitchFamily="34" charset="0"/>
                <a:cs typeface="Calibri" panose="020F0502020204030204" pitchFamily="34" charset="0"/>
              </a:rPr>
              <a:t>Aperçu de la norme de qualité</a:t>
            </a:r>
          </a:p>
        </p:txBody>
      </p:sp>
      <p:cxnSp>
        <p:nvCxnSpPr>
          <p:cNvPr id="22" name="Straight Arrow Connector 21">
            <a:extLst>
              <a:ext uri="{FF2B5EF4-FFF2-40B4-BE49-F238E27FC236}">
                <a16:creationId xmlns:a16="http://schemas.microsoft.com/office/drawing/2014/main" id="{70435A9E-EF36-D344-B731-732BBB69199D}"/>
              </a:ext>
            </a:extLst>
          </p:cNvPr>
          <p:cNvCxnSpPr>
            <a:cxnSpLocks/>
          </p:cNvCxnSpPr>
          <p:nvPr/>
        </p:nvCxnSpPr>
        <p:spPr bwMode="auto">
          <a:xfrm>
            <a:off x="2835997" y="1058146"/>
            <a:ext cx="1" cy="327317"/>
          </a:xfrm>
          <a:prstGeom prst="straightConnector1">
            <a:avLst/>
          </a:prstGeom>
          <a:solidFill>
            <a:srgbClr val="FFFF00"/>
          </a:solidFill>
          <a:ln w="19050" cap="flat" cmpd="sng" algn="ctr">
            <a:solidFill>
              <a:srgbClr val="00B2E3"/>
            </a:solidFill>
            <a:prstDash val="solid"/>
            <a:round/>
            <a:headEnd type="none" w="med" len="med"/>
            <a:tailEnd type="arrow"/>
          </a:ln>
          <a:effectLst/>
        </p:spPr>
      </p:cxnSp>
      <p:cxnSp>
        <p:nvCxnSpPr>
          <p:cNvPr id="23" name="Straight Arrow Connector 22">
            <a:extLst>
              <a:ext uri="{FF2B5EF4-FFF2-40B4-BE49-F238E27FC236}">
                <a16:creationId xmlns:a16="http://schemas.microsoft.com/office/drawing/2014/main" id="{DA4006C9-9AAE-A340-B924-AAE17E55DA5C}"/>
              </a:ext>
            </a:extLst>
          </p:cNvPr>
          <p:cNvCxnSpPr>
            <a:cxnSpLocks/>
          </p:cNvCxnSpPr>
          <p:nvPr/>
        </p:nvCxnSpPr>
        <p:spPr bwMode="auto">
          <a:xfrm>
            <a:off x="6008267" y="959863"/>
            <a:ext cx="1" cy="327317"/>
          </a:xfrm>
          <a:prstGeom prst="straightConnector1">
            <a:avLst/>
          </a:prstGeom>
          <a:solidFill>
            <a:srgbClr val="FFFF00"/>
          </a:solidFill>
          <a:ln w="19050" cap="flat" cmpd="sng" algn="ctr">
            <a:solidFill>
              <a:srgbClr val="00B2E3"/>
            </a:solidFill>
            <a:prstDash val="solid"/>
            <a:round/>
            <a:headEnd type="none" w="med" len="med"/>
            <a:tailEnd type="arrow"/>
          </a:ln>
          <a:effectLst/>
        </p:spPr>
      </p:cxnSp>
      <p:cxnSp>
        <p:nvCxnSpPr>
          <p:cNvPr id="24" name="Straight Arrow Connector 23">
            <a:extLst>
              <a:ext uri="{FF2B5EF4-FFF2-40B4-BE49-F238E27FC236}">
                <a16:creationId xmlns:a16="http://schemas.microsoft.com/office/drawing/2014/main" id="{2B1AFB89-A1B5-D241-87A6-958BE267059A}"/>
              </a:ext>
            </a:extLst>
          </p:cNvPr>
          <p:cNvCxnSpPr>
            <a:cxnSpLocks/>
          </p:cNvCxnSpPr>
          <p:nvPr/>
        </p:nvCxnSpPr>
        <p:spPr bwMode="auto">
          <a:xfrm>
            <a:off x="3080065" y="3445609"/>
            <a:ext cx="1" cy="327317"/>
          </a:xfrm>
          <a:prstGeom prst="straightConnector1">
            <a:avLst/>
          </a:prstGeom>
          <a:solidFill>
            <a:srgbClr val="FFFF00"/>
          </a:solidFill>
          <a:ln w="19050" cap="flat" cmpd="sng" algn="ctr">
            <a:solidFill>
              <a:srgbClr val="00B2E3"/>
            </a:solidFill>
            <a:prstDash val="solid"/>
            <a:round/>
            <a:headEnd type="none" w="med" len="med"/>
            <a:tailEnd type="arrow"/>
          </a:ln>
          <a:effectLst/>
        </p:spPr>
      </p:cxnSp>
      <p:cxnSp>
        <p:nvCxnSpPr>
          <p:cNvPr id="25" name="Straight Arrow Connector 24">
            <a:extLst>
              <a:ext uri="{FF2B5EF4-FFF2-40B4-BE49-F238E27FC236}">
                <a16:creationId xmlns:a16="http://schemas.microsoft.com/office/drawing/2014/main" id="{F736C12B-5523-0B4C-A29D-21271DA5935B}"/>
              </a:ext>
            </a:extLst>
          </p:cNvPr>
          <p:cNvCxnSpPr>
            <a:cxnSpLocks/>
          </p:cNvCxnSpPr>
          <p:nvPr/>
        </p:nvCxnSpPr>
        <p:spPr bwMode="auto">
          <a:xfrm>
            <a:off x="5980568" y="3356182"/>
            <a:ext cx="0" cy="400433"/>
          </a:xfrm>
          <a:prstGeom prst="straightConnector1">
            <a:avLst/>
          </a:prstGeom>
          <a:solidFill>
            <a:srgbClr val="FFFF00"/>
          </a:solidFill>
          <a:ln w="19050" cap="flat" cmpd="sng" algn="ctr">
            <a:solidFill>
              <a:srgbClr val="00B2E3"/>
            </a:solidFill>
            <a:prstDash val="solid"/>
            <a:round/>
            <a:headEnd type="none" w="med" len="med"/>
            <a:tailEnd type="arrow"/>
          </a:ln>
          <a:effectLst/>
        </p:spPr>
      </p:cxnSp>
      <p:pic>
        <p:nvPicPr>
          <p:cNvPr id="5" name="Picture 4">
            <a:extLst>
              <a:ext uri="{FF2B5EF4-FFF2-40B4-BE49-F238E27FC236}">
                <a16:creationId xmlns:a16="http://schemas.microsoft.com/office/drawing/2014/main" id="{E46FFD0E-299B-429E-9966-5BE07FDAED34}"/>
              </a:ext>
            </a:extLst>
          </p:cNvPr>
          <p:cNvPicPr>
            <a:picLocks noChangeAspect="1"/>
          </p:cNvPicPr>
          <p:nvPr/>
        </p:nvPicPr>
        <p:blipFill>
          <a:blip r:embed="rId4"/>
          <a:stretch>
            <a:fillRect/>
          </a:stretch>
        </p:blipFill>
        <p:spPr>
          <a:xfrm>
            <a:off x="1657350" y="1407411"/>
            <a:ext cx="2385125" cy="1699333"/>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1DB4D522-FEE3-4A0C-989B-7EEC4987D6DB}"/>
              </a:ext>
            </a:extLst>
          </p:cNvPr>
          <p:cNvPicPr>
            <a:picLocks noChangeAspect="1"/>
          </p:cNvPicPr>
          <p:nvPr/>
        </p:nvPicPr>
        <p:blipFill>
          <a:blip r:embed="rId5"/>
          <a:stretch>
            <a:fillRect/>
          </a:stretch>
        </p:blipFill>
        <p:spPr>
          <a:xfrm>
            <a:off x="1971674" y="3800631"/>
            <a:ext cx="2645339" cy="1225108"/>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A7EDFB18-232B-4E86-9AAC-E263EE9A3911}"/>
              </a:ext>
            </a:extLst>
          </p:cNvPr>
          <p:cNvPicPr>
            <a:picLocks noChangeAspect="1"/>
          </p:cNvPicPr>
          <p:nvPr/>
        </p:nvPicPr>
        <p:blipFill>
          <a:blip r:embed="rId6"/>
          <a:stretch>
            <a:fillRect/>
          </a:stretch>
        </p:blipFill>
        <p:spPr>
          <a:xfrm>
            <a:off x="4995306" y="1301197"/>
            <a:ext cx="2016737" cy="1699333"/>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20B7C79D-3896-4FD5-92A6-D825057020FF}"/>
              </a:ext>
            </a:extLst>
          </p:cNvPr>
          <p:cNvPicPr>
            <a:picLocks noChangeAspect="1"/>
          </p:cNvPicPr>
          <p:nvPr/>
        </p:nvPicPr>
        <p:blipFill>
          <a:blip r:embed="rId7"/>
          <a:stretch>
            <a:fillRect/>
          </a:stretch>
        </p:blipFill>
        <p:spPr>
          <a:xfrm>
            <a:off x="5144307" y="3799848"/>
            <a:ext cx="2954103" cy="1078706"/>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773238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400" b="0">
                <a:solidFill>
                  <a:schemeClr val="tx1"/>
                </a:solidFill>
                <a:latin typeface="Calibri" panose="020F0502020204030204" pitchFamily="34" charset="0"/>
                <a:cs typeface="Calibri" panose="020F0502020204030204" pitchFamily="34" charset="0"/>
              </a:rPr>
              <a:t>Normes de qualité</a:t>
            </a:r>
            <a:br>
              <a:rPr lang="fr-CA" sz="2400" b="0">
                <a:solidFill>
                  <a:schemeClr val="tx1"/>
                </a:solidFill>
                <a:latin typeface="Calibri" panose="020F0502020204030204" pitchFamily="34" charset="0"/>
                <a:cs typeface="Calibri" panose="020F0502020204030204" pitchFamily="34" charset="0"/>
              </a:rPr>
            </a:br>
            <a:r>
              <a:rPr lang="fr-CA">
                <a:solidFill>
                  <a:schemeClr val="tx1"/>
                </a:solidFill>
                <a:latin typeface="Calibri" panose="020F0502020204030204" pitchFamily="34" charset="0"/>
                <a:cs typeface="Calibri" panose="020F0502020204030204" pitchFamily="34" charset="0"/>
              </a:rPr>
              <a:t>Guide du patient</a:t>
            </a:r>
            <a:endParaRPr lang="en-US">
              <a:solidFill>
                <a:schemeClr val="tx1"/>
              </a:solidFill>
              <a:cs typeface="Calibri" panose="020F0502020204030204" pitchFamily="34" charset="0"/>
            </a:endParaRPr>
          </a:p>
        </p:txBody>
      </p:sp>
      <p:sp>
        <p:nvSpPr>
          <p:cNvPr id="5" name="Content Placeholder 4"/>
          <p:cNvSpPr>
            <a:spLocks noGrp="1"/>
          </p:cNvSpPr>
          <p:nvPr>
            <p:ph idx="4294967295"/>
          </p:nvPr>
        </p:nvSpPr>
        <p:spPr>
          <a:xfrm>
            <a:off x="972193" y="1285420"/>
            <a:ext cx="2697282" cy="2202656"/>
          </a:xfrm>
        </p:spPr>
        <p:txBody>
          <a:bodyPr/>
          <a:lstStyle/>
          <a:p>
            <a:pPr marL="0" indent="0">
              <a:buNone/>
            </a:pPr>
            <a:r>
              <a:rPr lang="fr-CA" sz="1600">
                <a:latin typeface="Calibri" panose="020F0502020204030204" pitchFamily="34" charset="0"/>
                <a:cs typeface="Calibri" panose="020F0502020204030204" pitchFamily="34" charset="0"/>
              </a:rPr>
              <a:t>Le </a:t>
            </a:r>
            <a:r>
              <a:rPr lang="fr-CA" sz="1600" b="1">
                <a:latin typeface="Calibri" panose="020F0502020204030204" pitchFamily="34" charset="0"/>
                <a:cs typeface="Calibri" panose="020F0502020204030204" pitchFamily="34" charset="0"/>
              </a:rPr>
              <a:t>guide du patient </a:t>
            </a:r>
            <a:r>
              <a:rPr lang="fr-CA" sz="1600">
                <a:latin typeface="Calibri" panose="020F0502020204030204" pitchFamily="34" charset="0"/>
                <a:cs typeface="Calibri" panose="020F0502020204030204" pitchFamily="34" charset="0"/>
              </a:rPr>
              <a:t>est conçu pour donner aux patients de l’information sur ce à quoi ressemblent des soins de qualité pour diverses affections, en se fondant sur les meilleures données probantes, afin qu’ils puissent poser des questions éclairées à leurs fournisseurs de soins de santé</a:t>
            </a:r>
            <a:r>
              <a:rPr lang="en-US" sz="1500"/>
              <a:t>. </a:t>
            </a:r>
          </a:p>
        </p:txBody>
      </p:sp>
      <p:pic>
        <p:nvPicPr>
          <p:cNvPr id="4" name="Picture 3">
            <a:extLst>
              <a:ext uri="{FF2B5EF4-FFF2-40B4-BE49-F238E27FC236}">
                <a16:creationId xmlns:a16="http://schemas.microsoft.com/office/drawing/2014/main" id="{EB40F6C0-2F50-4C2E-9A08-F6376041AE4A}"/>
              </a:ext>
            </a:extLst>
          </p:cNvPr>
          <p:cNvPicPr>
            <a:picLocks noChangeAspect="1"/>
          </p:cNvPicPr>
          <p:nvPr/>
        </p:nvPicPr>
        <p:blipFill>
          <a:blip r:embed="rId4"/>
          <a:stretch>
            <a:fillRect/>
          </a:stretch>
        </p:blipFill>
        <p:spPr>
          <a:xfrm>
            <a:off x="5143684" y="914349"/>
            <a:ext cx="2554026" cy="3314801"/>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977951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1240" y="691334"/>
            <a:ext cx="7252753" cy="874432"/>
          </a:xfrm>
        </p:spPr>
        <p:txBody>
          <a:bodyPr/>
          <a:lstStyle/>
          <a:p>
            <a:r>
              <a:rPr lang="fr-CA" sz="2400" b="0">
                <a:solidFill>
                  <a:schemeClr val="tx1"/>
                </a:solidFill>
                <a:latin typeface="Calibri" panose="020F0502020204030204" pitchFamily="34" charset="0"/>
                <a:cs typeface="Calibri" panose="020F0502020204030204" pitchFamily="34" charset="0"/>
              </a:rPr>
              <a:t>Normes de qualité</a:t>
            </a:r>
            <a:br>
              <a:rPr lang="fr-CA" sz="1200">
                <a:solidFill>
                  <a:schemeClr val="tx1"/>
                </a:solidFill>
                <a:latin typeface="Calibri" panose="020F0502020204030204" pitchFamily="34" charset="0"/>
                <a:cs typeface="Calibri" panose="020F0502020204030204" pitchFamily="34" charset="0"/>
              </a:rPr>
            </a:br>
            <a:r>
              <a:rPr lang="fr-CA">
                <a:solidFill>
                  <a:schemeClr val="tx1"/>
                </a:solidFill>
                <a:latin typeface="Calibri" panose="020F0502020204030204" pitchFamily="34" charset="0"/>
                <a:cs typeface="Calibri" panose="020F0502020204030204" pitchFamily="34" charset="0"/>
              </a:rPr>
              <a:t>Comment le système de santé peut appuyer la mise en œuvre</a:t>
            </a:r>
            <a:br>
              <a:rPr lang="en-CA"/>
            </a:br>
            <a:endParaRPr lang="en-US">
              <a:solidFill>
                <a:schemeClr val="tx1"/>
              </a:solidFill>
              <a:latin typeface="Calibri" panose="020F0502020204030204" pitchFamily="34" charset="0"/>
              <a:cs typeface="Calibri" panose="020F0502020204030204" pitchFamily="34" charset="0"/>
            </a:endParaRPr>
          </a:p>
        </p:txBody>
      </p:sp>
      <p:sp>
        <p:nvSpPr>
          <p:cNvPr id="5" name="Content Placeholder 4"/>
          <p:cNvSpPr>
            <a:spLocks noGrp="1"/>
          </p:cNvSpPr>
          <p:nvPr>
            <p:ph idx="4294967295"/>
          </p:nvPr>
        </p:nvSpPr>
        <p:spPr>
          <a:xfrm>
            <a:off x="544405" y="1691090"/>
            <a:ext cx="7829033" cy="788194"/>
          </a:xfrm>
        </p:spPr>
        <p:txBody>
          <a:bodyPr/>
          <a:lstStyle/>
          <a:p>
            <a:r>
              <a:rPr lang="fr-FR" sz="2000">
                <a:latin typeface="Calibri" panose="020F0502020204030204" pitchFamily="34" charset="0"/>
                <a:cs typeface="Calibri" panose="020F0502020204030204" pitchFamily="34" charset="0"/>
              </a:rPr>
              <a:t>La mise en œuvre des normes de qualité peut être difficile en raison d'obstacles ou de lacunes au niveau du système, dont beaucoup ont été identifiés tout au long de l'élaboration de cette norme</a:t>
            </a:r>
          </a:p>
          <a:p>
            <a:r>
              <a:rPr lang="fr-FR" sz="2000">
                <a:latin typeface="Calibri" panose="020F0502020204030204" pitchFamily="34" charset="0"/>
                <a:cs typeface="Calibri" panose="020F0502020204030204" pitchFamily="34" charset="0"/>
              </a:rPr>
              <a:t>Santé Ontario travaillera avec d'autres partenaires provinciaux, dont le ministère de la Santé, et les soutiendra afin de combler les lacunes au niveau du système pour soutenir la mise en œuvre des normes de qualité</a:t>
            </a:r>
            <a:endParaRPr lang="fr-CA" sz="200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848950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400" b="0">
                <a:solidFill>
                  <a:schemeClr val="tx1"/>
                </a:solidFill>
                <a:latin typeface="Calibri" panose="020F0502020204030204" pitchFamily="34" charset="0"/>
                <a:cs typeface="Calibri" panose="020F0502020204030204" pitchFamily="34" charset="0"/>
              </a:rPr>
              <a:t>Normes de qualité</a:t>
            </a:r>
            <a:br>
              <a:rPr lang="fr-CA" sz="1200">
                <a:solidFill>
                  <a:schemeClr val="tx1"/>
                </a:solidFill>
                <a:latin typeface="Calibri" panose="020F0502020204030204" pitchFamily="34" charset="0"/>
                <a:cs typeface="Calibri" panose="020F0502020204030204" pitchFamily="34" charset="0"/>
              </a:rPr>
            </a:br>
            <a:r>
              <a:rPr lang="fr-CA">
                <a:solidFill>
                  <a:schemeClr val="tx1"/>
                </a:solidFill>
                <a:latin typeface="Calibri" panose="020F0502020204030204" pitchFamily="34" charset="0"/>
                <a:cs typeface="Calibri" panose="020F0502020204030204" pitchFamily="34" charset="0"/>
              </a:rPr>
              <a:t>Outils de mise en œuvre</a:t>
            </a:r>
            <a:endParaRPr lang="en-US" sz="3200">
              <a:solidFill>
                <a:schemeClr val="tx1"/>
              </a:solidFill>
              <a:cs typeface="Calibri" panose="020F0502020204030204" pitchFamily="34" charset="0"/>
            </a:endParaRPr>
          </a:p>
        </p:txBody>
      </p:sp>
      <p:sp>
        <p:nvSpPr>
          <p:cNvPr id="5" name="Content Placeholder 4"/>
          <p:cNvSpPr>
            <a:spLocks noGrp="1"/>
          </p:cNvSpPr>
          <p:nvPr>
            <p:ph idx="4294967295"/>
          </p:nvPr>
        </p:nvSpPr>
        <p:spPr>
          <a:xfrm>
            <a:off x="771896" y="1187533"/>
            <a:ext cx="3239013" cy="3539042"/>
          </a:xfrm>
        </p:spPr>
        <p:txBody>
          <a:bodyPr/>
          <a:lstStyle/>
          <a:p>
            <a:pPr marL="0" indent="0">
              <a:buNone/>
            </a:pPr>
            <a:r>
              <a:rPr lang="fr-CA" sz="1600">
                <a:latin typeface="Calibri" panose="020F0502020204030204" pitchFamily="34" charset="0"/>
                <a:cs typeface="Calibri" panose="020F0502020204030204" pitchFamily="34" charset="0"/>
              </a:rPr>
              <a:t>Le </a:t>
            </a:r>
            <a:r>
              <a:rPr lang="fr-CA" sz="1600" b="1" i="1">
                <a:latin typeface="Calibri" panose="020F0502020204030204" pitchFamily="34" charset="0"/>
                <a:cs typeface="Calibri" panose="020F0502020204030204" pitchFamily="34" charset="0"/>
              </a:rPr>
              <a:t>Guide de démarrage</a:t>
            </a:r>
            <a:r>
              <a:rPr lang="fr-CA" sz="1600" b="1">
                <a:latin typeface="Calibri" panose="020F0502020204030204" pitchFamily="34" charset="0"/>
                <a:cs typeface="Calibri" panose="020F0502020204030204" pitchFamily="34" charset="0"/>
              </a:rPr>
              <a:t> :</a:t>
            </a:r>
          </a:p>
          <a:p>
            <a:pPr>
              <a:buClr>
                <a:srgbClr val="00B2E3"/>
              </a:buClr>
            </a:pPr>
            <a:r>
              <a:rPr lang="fr-CA" sz="1600">
                <a:latin typeface="Calibri" panose="020F0502020204030204" pitchFamily="34" charset="0"/>
                <a:cs typeface="Calibri" panose="020F0502020204030204" pitchFamily="34" charset="0"/>
              </a:rPr>
              <a:t>Décrit le processus d’utilisation de la norme de qualité à titre de ressource pour offrir des soins de qualité supérieure</a:t>
            </a:r>
          </a:p>
          <a:p>
            <a:pPr>
              <a:buClr>
                <a:srgbClr val="00B2E3"/>
              </a:buClr>
            </a:pPr>
            <a:r>
              <a:rPr lang="fr-CA" sz="1600">
                <a:latin typeface="Calibri" panose="020F0502020204030204" pitchFamily="34" charset="0"/>
                <a:cs typeface="Calibri" panose="020F0502020204030204" pitchFamily="34" charset="0"/>
              </a:rPr>
              <a:t>Contient des démarches fondées sur des données probantes, ainsi que d’autres outils et modèles utiles pour mettre en œuvre les idées de changement à l’échelle de la pratique</a:t>
            </a:r>
          </a:p>
        </p:txBody>
      </p:sp>
      <p:pic>
        <p:nvPicPr>
          <p:cNvPr id="3" name="Picture 2">
            <a:extLst>
              <a:ext uri="{FF2B5EF4-FFF2-40B4-BE49-F238E27FC236}">
                <a16:creationId xmlns:a16="http://schemas.microsoft.com/office/drawing/2014/main" id="{F6CA495C-B64F-2E7A-F785-ADD5C7D80FFA}"/>
              </a:ext>
            </a:extLst>
          </p:cNvPr>
          <p:cNvPicPr>
            <a:picLocks noChangeAspect="1"/>
          </p:cNvPicPr>
          <p:nvPr/>
        </p:nvPicPr>
        <p:blipFill>
          <a:blip r:embed="rId4"/>
          <a:srcRect/>
          <a:stretch/>
        </p:blipFill>
        <p:spPr>
          <a:xfrm>
            <a:off x="4900471" y="1401289"/>
            <a:ext cx="3561279" cy="2678159"/>
          </a:xfrm>
          <a:prstGeom prst="rect">
            <a:avLst/>
          </a:prstGeom>
          <a:ln>
            <a:noFill/>
          </a:ln>
          <a:effectLst>
            <a:outerShdw blurRad="292100" dist="165100" dir="2700000" sx="93000" sy="93000" algn="tl" rotWithShape="0">
              <a:srgbClr val="333333">
                <a:alpha val="81000"/>
              </a:srgbClr>
            </a:outerShdw>
          </a:effectLst>
        </p:spPr>
      </p:pic>
    </p:spTree>
    <p:custDataLst>
      <p:tags r:id="rId1"/>
    </p:custDataLst>
    <p:extLst>
      <p:ext uri="{BB962C8B-B14F-4D97-AF65-F5344CB8AC3E}">
        <p14:creationId xmlns:p14="http://schemas.microsoft.com/office/powerpoint/2010/main" val="16294948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ntario Health">
  <a:themeElements>
    <a:clrScheme name="Ontario Health">
      <a:dk1>
        <a:srgbClr val="000000"/>
      </a:dk1>
      <a:lt1>
        <a:srgbClr val="FFFFFF"/>
      </a:lt1>
      <a:dk2>
        <a:srgbClr val="000000"/>
      </a:dk2>
      <a:lt2>
        <a:srgbClr val="808080"/>
      </a:lt2>
      <a:accent1>
        <a:srgbClr val="00B2E3"/>
      </a:accent1>
      <a:accent2>
        <a:srgbClr val="C1B28F"/>
      </a:accent2>
      <a:accent3>
        <a:srgbClr val="49A7A2"/>
      </a:accent3>
      <a:accent4>
        <a:srgbClr val="92278F"/>
      </a:accent4>
      <a:accent5>
        <a:srgbClr val="047BC1"/>
      </a:accent5>
      <a:accent6>
        <a:srgbClr val="F15922"/>
      </a:accent6>
      <a:hlink>
        <a:srgbClr val="047BC1"/>
      </a:hlink>
      <a:folHlink>
        <a:srgbClr val="047BC1"/>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B2E3"/>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solidFill>
          <a:srgbClr val="FFFF00"/>
        </a:solidFill>
        <a:ln w="1270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2400" u="none" kern="0" dirty="0">
            <a:solidFill>
              <a:srgbClr val="000000"/>
            </a:solidFill>
            <a:latin typeface="Calibri" panose="020F0502020204030204" pitchFamily="34" charset="0"/>
            <a:cs typeface="Calibri" panose="020F0502020204030204" pitchFamily="34" charset="0"/>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9C6991944287E4C86CAECC00C19A958" ma:contentTypeVersion="18" ma:contentTypeDescription="Create a new document." ma:contentTypeScope="" ma:versionID="935337360c559c18ba41cbfad56b2126">
  <xsd:schema xmlns:xsd="http://www.w3.org/2001/XMLSchema" xmlns:xs="http://www.w3.org/2001/XMLSchema" xmlns:p="http://schemas.microsoft.com/office/2006/metadata/properties" xmlns:ns2="623dabe2-7971-4695-be10-17b1dbde532f" xmlns:ns3="f4a9ebb6-6bae-4df8-b4d9-b705f0eb6b4b" targetNamespace="http://schemas.microsoft.com/office/2006/metadata/properties" ma:root="true" ma:fieldsID="56581e9ca4040310513b11c094035c89" ns2:_="" ns3:_="">
    <xsd:import namespace="623dabe2-7971-4695-be10-17b1dbde532f"/>
    <xsd:import namespace="f4a9ebb6-6bae-4df8-b4d9-b705f0eb6b4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3dabe2-7971-4695-be10-17b1dbde532f"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a4e0fc4-5c12-403e-8f4f-2f7047c0123e}" ma:internalName="TaxCatchAll" ma:showField="CatchAllData" ma:web="623dabe2-7971-4695-be10-17b1dbde532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4a9ebb6-6bae-4df8-b4d9-b705f0eb6b4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44c0932-e3b5-4cef-bb0d-953d3280f55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4a9ebb6-6bae-4df8-b4d9-b705f0eb6b4b">
      <Terms xmlns="http://schemas.microsoft.com/office/infopath/2007/PartnerControls"/>
    </lcf76f155ced4ddcb4097134ff3c332f>
    <TaxCatchAll xmlns="623dabe2-7971-4695-be10-17b1dbde532f" xsi:nil="true"/>
  </documentManagement>
</p:properties>
</file>

<file path=customXml/itemProps1.xml><?xml version="1.0" encoding="utf-8"?>
<ds:datastoreItem xmlns:ds="http://schemas.openxmlformats.org/officeDocument/2006/customXml" ds:itemID="{149A68B3-4EDB-43A9-80F7-657163E4435D}">
  <ds:schemaRefs>
    <ds:schemaRef ds:uri="http://schemas.microsoft.com/sharepoint/v3/contenttype/forms"/>
  </ds:schemaRefs>
</ds:datastoreItem>
</file>

<file path=customXml/itemProps2.xml><?xml version="1.0" encoding="utf-8"?>
<ds:datastoreItem xmlns:ds="http://schemas.openxmlformats.org/officeDocument/2006/customXml" ds:itemID="{C036E453-A22F-4823-8CBA-C7332A6E16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3dabe2-7971-4695-be10-17b1dbde532f"/>
    <ds:schemaRef ds:uri="f4a9ebb6-6bae-4df8-b4d9-b705f0eb6b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7211F7-2DF1-4B68-8B60-CC913EB92E33}">
  <ds:schemaRefs>
    <ds:schemaRef ds:uri="http://purl.org/dc/terms/"/>
    <ds:schemaRef ds:uri="http://schemas.openxmlformats.org/package/2006/metadata/core-properties"/>
    <ds:schemaRef ds:uri="http://purl.org/dc/dcmitype/"/>
    <ds:schemaRef ds:uri="623dabe2-7971-4695-be10-17b1dbde532f"/>
    <ds:schemaRef ds:uri="http://purl.org/dc/elements/1.1/"/>
    <ds:schemaRef ds:uri="http://schemas.microsoft.com/office/2006/documentManagement/types"/>
    <ds:schemaRef ds:uri="f4a9ebb6-6bae-4df8-b4d9-b705f0eb6b4b"/>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28</TotalTime>
  <Words>5419</Words>
  <Application>Microsoft Office PowerPoint</Application>
  <PresentationFormat>On-screen Show (16:9)</PresentationFormat>
  <Paragraphs>243</Paragraphs>
  <Slides>43</Slides>
  <Notes>42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43</vt:i4>
      </vt:variant>
    </vt:vector>
  </HeadingPairs>
  <TitlesOfParts>
    <vt:vector size="56" baseType="lpstr">
      <vt:lpstr>arial</vt:lpstr>
      <vt:lpstr>arial</vt:lpstr>
      <vt:lpstr>Arial Narrow</vt:lpstr>
      <vt:lpstr>Arial Nova</vt:lpstr>
      <vt:lpstr>Arial,Sans-Serif</vt:lpstr>
      <vt:lpstr>BlinkMacSystemFont</vt:lpstr>
      <vt:lpstr>Calibri</vt:lpstr>
      <vt:lpstr>Helvetica Neue Light</vt:lpstr>
      <vt:lpstr>ITC Century Std Book</vt:lpstr>
      <vt:lpstr>Lucida Sans</vt:lpstr>
      <vt:lpstr>Raleway</vt:lpstr>
      <vt:lpstr>Raleway Light</vt:lpstr>
      <vt:lpstr>Ontario Health</vt:lpstr>
      <vt:lpstr>PowerPoint Presentation</vt:lpstr>
      <vt:lpstr>Objectifs</vt:lpstr>
      <vt:lpstr>Normes de qualité</vt:lpstr>
      <vt:lpstr>Normes de qualité</vt:lpstr>
      <vt:lpstr>Ressources des normes de qualité</vt:lpstr>
      <vt:lpstr>PowerPoint Presentation</vt:lpstr>
      <vt:lpstr>Normes de qualité Guide du patient</vt:lpstr>
      <vt:lpstr>Normes de qualité Comment le système de santé peut appuyer la mise en œuvre </vt:lpstr>
      <vt:lpstr>Normes de qualité Outils de mise en œuvre</vt:lpstr>
      <vt:lpstr>Normes de qualité Quorum</vt:lpstr>
      <vt:lpstr>Normes de qualité Guide de mesure</vt:lpstr>
      <vt:lpstr>Normes de qualité Résumé</vt:lpstr>
      <vt:lpstr>PowerPoint Presentation</vt:lpstr>
      <vt:lpstr>Plan de santé pour les Noires de Santé Ontario</vt:lpstr>
      <vt:lpstr>PowerPoint Presentation</vt:lpstr>
      <vt:lpstr>PowerPoint Presentation</vt:lpstr>
      <vt:lpstr>PowerPoint Presentation</vt:lpstr>
      <vt:lpstr>PowerPoint Presentation</vt:lpstr>
      <vt:lpstr>PowerPoint Presentation</vt:lpstr>
      <vt:lpstr>Soins au service d’urgence</vt:lpstr>
      <vt:lpstr>La plupart des personnes atteintes de drépanocytose se rendent au service d’urgence à Toronto et dans les régions du Centre</vt:lpstr>
      <vt:lpstr>Les délais d’attente moyens entre le triage et l’évaluation initiale du médecin ont augmenté dans tout l’Ontario et sont les plus élevés dans la région de Toronto</vt:lpstr>
      <vt:lpstr>Les délais d’attente moyens entre le triage et l’évaluation initiale du médecin sont plus faibles parmi les personnes de moins de 15 ans</vt:lpstr>
      <vt:lpstr>Plus d’un patient sur 4 atteint de drépanocytose qui s’est rendu dans un service d’urgence est revenu au service dans un délai de 30 jours </vt:lpstr>
      <vt:lpstr>PowerPoint Presentation</vt:lpstr>
      <vt:lpstr>« Une norme de qualité sur la drépanocytose permettrait d’améliorer immédiatement les délais et la qualité des soins pour les patients. Par exemple, un jour, je me suis rendue au SU en crise, mais au lieu d’être rapidement prise en charge pour recevoir des soins d’urgence, j’ai dû attendre encore 1 h avant qu’on me place dans une salle, puis j’ai encore attendu avant de recevoir un traitement. On m’a ensuite donné la plus forte dose d’opioïdes dans un couloir, sans surveillance. Mes mandataires ont alors demandé au personnel infirmier le protocole de gestion de la drépanocytose, mais le personnel n’en avait jamais entendu parler. Une fois le protocole trouvé, j’ai été immédiatement placée en observation et traitée. J’ai ensuite été hospitalisée à cause du temps que cela avait pris pour administrer l’analgésique. »  « La mise en place d’une norme de qualité sur la drépanocytose va changer les soins offerts aux patients en reconnaissant le rôle que joue le racisme anti-Noirs dans le délai d’obtention de soins optimaux. L’éducation, la mobilisation et la mise en œuvre de cette norme de qualité permettraient d’assurer des résultats positifs pour les patients et leurs fournisseurs. Le simple fait de savoir qu’il y a maintenant une norme de qualité sur la drépanocytose est un signe d’espoir ».  – Serena Thompson, co-présidente et conseillère sur l’expérience direct, Comité consultatif sur la norme de qualité relative à la drépanocytose </vt:lpstr>
      <vt:lpstr>« En tant qu’hématologue pédiatrique dans un grand centre de traitement de la drépanocytose de Toronto qui soigne les enfants et adolescents de toute la région du Grand Toronto, j’ai souvent eu du mal à conseiller à mes patients et à leurs familles de se rendre dans leur hôpital local pour recevoir des soins actifs. Il y a une trop grande variabilité dans la qualité des soins offerts aux patients dans la région de Toronto. Les familles sont obligées de parcourir de longs trajets pour bénéficier de soins dans mon centre, ce qui ajoute une charge sur les patients et leurs familles. »  « J’aimerais qu’à l’avenir je puisse assurer à mes patients et à leurs familles, quel que soit leur lieu de résidence, qu’il est pratique et avantageux de se rendre dans leur hôpital local pour les soins actifs, car la qualité des soins ne diffèrera pas de celle offerte dans mon centre à Toronto. L’élaboration de cette norme de qualité sur la gestion de la drépanocytose en Ontario est essentielle pour atteindre cet objectif. »  – Dr. Isaac Odame, co-présidente, Comité consultatif sur la norme de qualité relative à la drépanocytose </vt:lpstr>
      <vt:lpstr>Énoncés de qualité pour améliorer les soins</vt:lpstr>
      <vt:lpstr>Portée de cette norme de qualité</vt:lpstr>
      <vt:lpstr>Thèmes de l’énoncé sur cette norme de qualité</vt:lpstr>
      <vt:lpstr>Énoncé de qualité 1 : Racisme et racisme anti-Noirs</vt:lpstr>
      <vt:lpstr>Énoncé de qualité 2 : Plan exhaustif de soins et d’évaluation de santé</vt:lpstr>
      <vt:lpstr>Énoncé de qualité 3 : Épisodes vaso-occlusifs de douleur aiguë</vt:lpstr>
      <vt:lpstr>Énoncé de qualité 4 : Complications aiguës présentant un danger de mort</vt:lpstr>
      <vt:lpstr>Énoncé de qualité 5 : Complications chroniques</vt:lpstr>
      <vt:lpstr>Énoncé de qualité 6 : Orientation vers les professionnels de la santé disposant d’une expertise en matière de douleur chronique</vt:lpstr>
      <vt:lpstr>Énoncé de qualité 7 : Évaluation, information et aide psychosociales</vt:lpstr>
      <vt:lpstr>Énoncé de qualité 8 : Transition des jeunes vers les services aux adultes</vt:lpstr>
      <vt:lpstr>Manière de mesurer  le succès  </vt:lpstr>
      <vt:lpstr>Indicateurs pouvant être mesurés à l’aide de données provinciales </vt:lpstr>
      <vt:lpstr>Indicateurs ne pouvant être mesurés qu’à l’aide de données locales</vt:lpstr>
      <vt:lpstr>Sources des données et remerciements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Cowan, Kara</dc:creator>
  <cp:lastModifiedBy>Cowan, Kara</cp:lastModifiedBy>
  <cp:revision>1</cp:revision>
  <dcterms:modified xsi:type="dcterms:W3CDTF">2023-04-05T16:41:26Z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0x01010039C6991944287E4C86CAECC00C19A958</vt:lpwstr>
  </property>
  <property fmtid="{D5CDD505-2E9C-101B-9397-08002B2CF9AE}" pid="3" name="MediaServiceImageTags">
    <vt:lpwstr/>
  </property>
</Properties>
</file>